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3.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notesSlides/notesSlide4.xml" ContentType="application/vnd.openxmlformats-officedocument.presentationml.notesSlide+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notesSlides/notesSlide5.xml" ContentType="application/vnd.openxmlformats-officedocument.presentationml.notesSlide+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notesSlides/notesSlide6.xml" ContentType="application/vnd.openxmlformats-officedocument.presentationml.notesSlide+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notesSlides/notesSlide7.xml" ContentType="application/vnd.openxmlformats-officedocument.presentationml.notesSlide+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notesSlides/notesSlide8.xml" ContentType="application/vnd.openxmlformats-officedocument.presentationml.notesSlide+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notesSlides/notesSlide11.xml" ContentType="application/vnd.openxmlformats-officedocument.presentationml.notesSlide+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notesSlides/notesSlide12.xml" ContentType="application/vnd.openxmlformats-officedocument.presentationml.notesSlide+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notesSlides/notesSlide13.xml" ContentType="application/vnd.openxmlformats-officedocument.presentationml.notesSlide+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372" r:id="rId2"/>
    <p:sldId id="1410" r:id="rId3"/>
    <p:sldId id="1431" r:id="rId4"/>
    <p:sldId id="1434" r:id="rId5"/>
    <p:sldId id="1411" r:id="rId6"/>
    <p:sldId id="1412" r:id="rId7"/>
    <p:sldId id="1413" r:id="rId8"/>
    <p:sldId id="1414" r:id="rId9"/>
    <p:sldId id="1415" r:id="rId10"/>
    <p:sldId id="1416" r:id="rId11"/>
    <p:sldId id="1417" r:id="rId12"/>
    <p:sldId id="1418" r:id="rId13"/>
    <p:sldId id="1312" r:id="rId14"/>
    <p:sldId id="1313" r:id="rId15"/>
    <p:sldId id="1314" r:id="rId16"/>
    <p:sldId id="1315" r:id="rId17"/>
    <p:sldId id="1419" r:id="rId18"/>
    <p:sldId id="1317" r:id="rId19"/>
    <p:sldId id="1318" r:id="rId20"/>
    <p:sldId id="1319" r:id="rId21"/>
    <p:sldId id="1320" r:id="rId22"/>
    <p:sldId id="1328" r:id="rId23"/>
    <p:sldId id="1322" r:id="rId24"/>
    <p:sldId id="1329" r:id="rId25"/>
    <p:sldId id="1324" r:id="rId26"/>
    <p:sldId id="1325" r:id="rId27"/>
    <p:sldId id="1327" r:id="rId28"/>
    <p:sldId id="1420" r:id="rId29"/>
    <p:sldId id="1421" r:id="rId30"/>
    <p:sldId id="1330" r:id="rId31"/>
    <p:sldId id="1331" r:id="rId32"/>
    <p:sldId id="1332" r:id="rId33"/>
    <p:sldId id="1369" r:id="rId34"/>
    <p:sldId id="1333" r:id="rId35"/>
    <p:sldId id="1334" r:id="rId36"/>
    <p:sldId id="1335" r:id="rId37"/>
    <p:sldId id="1336" r:id="rId38"/>
    <p:sldId id="1337" r:id="rId39"/>
    <p:sldId id="1338" r:id="rId40"/>
    <p:sldId id="1339" r:id="rId41"/>
    <p:sldId id="1340" r:id="rId42"/>
    <p:sldId id="1341" r:id="rId43"/>
    <p:sldId id="1342" r:id="rId44"/>
    <p:sldId id="1343" r:id="rId45"/>
    <p:sldId id="1344" r:id="rId46"/>
    <p:sldId id="1345" r:id="rId47"/>
    <p:sldId id="1346" r:id="rId4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3447" autoAdjust="0"/>
  </p:normalViewPr>
  <p:slideViewPr>
    <p:cSldViewPr snapToGrid="0">
      <p:cViewPr varScale="1">
        <p:scale>
          <a:sx n="118" d="100"/>
          <a:sy n="118" d="100"/>
        </p:scale>
        <p:origin x="9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9.918"/>
    </inkml:context>
    <inkml:brush xml:id="br0">
      <inkml:brushProperty name="width" value="0.025" units="cm"/>
      <inkml:brushProperty name="height" value="0.025" units="cm"/>
    </inkml:brush>
  </inkml:definitions>
  <inkml:trace contextRef="#ctx0" brushRef="#br0">1 510 6054,'0'0'17867,"0"12"-17194,1 13-425,2 0 0,1 0 0,1 0 0,1 0 0,1-1 0,1 1 0,1-2-1,13 24 1,-22-45-240,1 0 0,0-1-1,-1 1 1,1-1 0,0 0-1,0 1 1,0-1-1,0 0 1,0 1 0,0-1-1,0 0 1,1 0 0,-1 0-1,0 0 1,1 0 0,-1 0-1,0 0 1,1-1-1,-1 1 1,1 0 0,-1-1-1,1 0 1,1 1 0,-1-1 28,-1-1 1,0 1 0,0-1 0,0 0 0,1 0 0,-1 1-1,0-1 1,0 0 0,0 0 0,0 0 0,0 0-1,0 0 1,-1 0 0,1 0 0,0-1 0,0 1 0,-1 0-1,1 0 1,-1-1 0,1-1 0,3-9 126,0 1 0,-1-1 0,-1 0 1,2-21-1,-3 19-169,0-1 0,-2 0 1,1 0-1,-2 0 0,0 0 0,0 0 1,-2 1-1,0-1 0,0 1 1,-2 0-1,1 0 0,-2 1 0,-11-20 1,23 74-2873,-4-38 2529,1 0-1,-1 1 0,1-1 0,-1 0 1,1 0-1,0-1 0,0 1 0,1 0 1,-1-1-1,0 1 0,1-1 1,0 0-1,-1 1 0,1-1 0,0-1 1,0 1-1,0 0 0,1-1 0,-1 1 1,0-1-1,6 1 0,-4-1-10,0-1-1,0-1 1,0 1-1,0-1 1,0 1-1,0-1 1,0-1-1,0 1 1,-1-1-1,1 0 1,0 0-1,-1 0 1,7-5-1,3-2 121,-1-1-1,0-1 1,0 0 0,-1-1-1,-1 0 1,0-1-1,0 0 1,8-16-1,-17 26 5,13-30 3664,-18 23-561,-17 11-1089,16 1-1638,0 0 0,0 1 0,0-1 0,0 1 0,1-1-1,-1 1 1,1 0 0,0 1 0,-1-1 0,1 0 0,1 1 0,-1 0-1,0 0 1,1 0 0,-4 8 0,-23 66 1060,24-62-807,1-1 0,1 1 0,1 0 0,-1 23 0,3-38-374,0 0 1,0 0 0,-1 0 0,1 0 0,0 0 0,0 0-1,0-1 1,1 1 0,-1 0 0,0 0 0,0 0-1,0 0 1,1 0 0,-1 0 0,0-1 0,1 1-1,-1 0 1,1 0 0,-1 0 0,1-1 0,-1 1 0,1 0-1,0-1 1,-1 1 0,1 0 0,0-1 0,-1 1-1,1-1 1,0 1 0,0-1 0,1 1 0,0-1 31,0 0 1,-1 0-1,1 0 1,0-1-1,0 1 1,0 0-1,0-1 0,0 0 1,0 1-1,0-1 1,-1 0-1,1 0 1,2-2-1,6-3 143,-1-1-1,-1 0 1,1-1-1,7-9 1,0-3-355,-2-1-1,0-1 1,-1 0 0,-2 0-1,0-2 1,-1 1 0,-2-1-1,10-43 1,-20 93-31,-1 2-49,1 0-1,2 0 0,4 48 0,-4-75 231,0 1 0,1-1 0,-1 1-1,0-1 1,1 1 0,-1-1-1,0 1 1,1-1 0,0 1-1,-1-1 1,1 1 0,0-1 0,0 0-1,0 1 1,0-1 0,0 0-1,0 0 1,0 0 0,0 0-1,0 0 1,0 0 0,1 0 0,-1 0-1,0 0 1,1-1 0,-1 1-1,1-1 1,-1 1 0,1-1-1,-1 1 1,1-1 0,-1 0 0,3 1-1,-1-2 29,-1 1 0,1-1 0,-1 0-1,1 1 1,-1-1 0,1 0 0,-1 0 0,0-1-1,0 1 1,1-1 0,-1 1 0,0-1 0,0 1 0,0-1-1,-1 0 1,1 0 0,0 0 0,-1 0 0,3-3-1,7-16 146,0 0 0,-1 0 0,-1-1 0,-1 0-1,-1-1 1,-1 1 0,-1-2 0,2-28 0,-3 19 99,-3 1-1,-1 0 1,-1 0 0,-2 0 0,-9-47 0,11 76-262,-10-36 67,11 38-73,0 0 0,0 0-1,0 0 1,-1 0 0,1 0 0,0 0 0,-1 0-1,1 0 1,0 0 0,-1 0 0,1 0 0,-1 0-1,0 0 1,1 1 0,-1-1 0,0 0 0,0 0-1,1 1 1,-1-1 0,0 0 0,0 1-1,0-1 1,0 1 0,0-1 0,1 1 0,-1 0-1,0-1 1,0 1 0,0 0 0,0 0 0,-2-1-1,2 3-9,0-1-1,0 1 0,1-1 0,-1 1 1,0-1-1,1 1 0,-1-1 0,1 1 1,-1-1-1,1 1 0,-1 0 0,1-1 1,0 1-1,0 0 0,0 0 0,0-1 1,0 1-1,1 0 0,0 2 0,-1 4-11,-2 91-13,-1-51 117,2-1 1,3 0-1,1 0 1,2 1 0,14 54-1,-17-97-29,0 0-1,0-1 1,0 1 0,0-1-1,1 0 1,-1 1-1,1-1 1,0 0 0,1-1-1,-1 1 1,1-1-1,4 4 1,-6-5-11,0-1-1,0 1 1,1-1 0,-1 0-1,0 1 1,1-1 0,0 0 0,-1-1-1,1 1 1,-1 0 0,1-1-1,0 1 1,0-1 0,-1 0-1,1 0 1,0 0 0,0 0-1,-1 0 1,1-1 0,0 1-1,-1-1 1,1 0 0,4-2-1,-6 3-24,0-1-1,0 0 0,1 0 0,-1 1 1,0-1-1,0 0 0,0 0 0,0 0 1,0 0-1,0 0 0,-1-1 0,1 1 1,0 0-1,-1 0 0,1-1 0,0 1 1,-1 0-1,1 0 0,-1-1 0,0 1 1,0-1-1,1 1 0,-1 0 0,0-1 1,0 1-1,0-1 0,0 1 0,-1 0 1,1-1-1,0 1 0,0 0 0,-1-1 1,1 1-1,-1 0 0,1-1 0,-1 1 1,-1-2-1,0-2-94,-1 0 0,0 0 1,0 0-1,-1 0 0,1 1 1,-1-1-1,0 1 0,-5-4 0,-12-7-1083,-1 1-1,-38-18 0,-2-1 645,61 33 560,1 0 0,0 0 0,-1-1 0,1 1 0,-1 0 0,1 0 0,-1-1 0,1 1 0,0 0 0,-1-1 0,1 1 0,0-1 0,-1 1 0,1 0 0,0-1 0,0 1 0,-1-1 0,1 1 0,0-1 0,0 1 1,0-1-1,0 1 0,-1-1 0,1 1 0,0-1 0,0 1 0,0-1 0,0 1 0,0-1 0,0 1 0,0-1 0,1 1 0,-1-1 0,0 1 0,0-1 0,0 1 0,0-1 0,1 1 0,-1 0 0,0-1 0,0 1 0,1-1 0,-1 1 0,0 0 0,1-1 0,-1 1 0,0 0 0,1-1 0,-1 1 0,1 0 0,-1-1 0,1 1 0,-1 0 1,0 0-1,1 0 0,-1-1 0,1 1 0,0 0 0,37-17-34,-30 13 213,33-12-126,18-9-693,-21 7-2537,-8 0-2331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1.346"/>
    </inkml:context>
    <inkml:brush xml:id="br0">
      <inkml:brushProperty name="width" value="0.025" units="cm"/>
      <inkml:brushProperty name="height" value="0.025" units="cm"/>
    </inkml:brush>
  </inkml:definitions>
  <inkml:trace contextRef="#ctx0" brushRef="#br0">0 0 14189,'0'0'9225,"9"7"-8792,38 37-126,-28-24-124,1-2 0,2 0 0,-1-1-1,44 25 1,-59-38-333,1-1-1,0 0 1,0 0 0,0-1-1,0 0 1,0 0 0,0-1-1,1 0 1,-1 0 0,0-1-1,1 0 1,-1 0 0,1-1 0,-1 1-1,0-2 1,0 1 0,1-1-1,-1 0 1,0-1 0,0 1-1,-1-1 1,1-1 0,8-5-1,-7 4-1066,0-1 0,0 0 0,-1-1 0,0 0 0,0 0-1,9-13 1,3-11-5381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1.695"/>
    </inkml:context>
    <inkml:brush xml:id="br0">
      <inkml:brushProperty name="width" value="0.025" units="cm"/>
      <inkml:brushProperty name="height" value="0.025" units="cm"/>
    </inkml:brush>
  </inkml:definitions>
  <inkml:trace contextRef="#ctx0" brushRef="#br0">240 0 10442,'0'0'5061,"-63"60"-2819,34-13-449,1 7-511,-3 5 191,0 5-64,8-5-416,5-6-480,5-9-353,10-7-96,3-9-64,0-7-576,16-8-1122,0-7-1089,0-6-2594,-1-8-5509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050"/>
    </inkml:context>
    <inkml:brush xml:id="br0">
      <inkml:brushProperty name="width" value="0.025" units="cm"/>
      <inkml:brushProperty name="height" value="0.025" units="cm"/>
    </inkml:brush>
  </inkml:definitions>
  <inkml:trace contextRef="#ctx0" brushRef="#br0">0 1 7815,'0'0'11019,"51"30"-10186,-42-5-65,-2 2-159,0 5-417,-3-2-96,-4-2-64,1-2-352,-1-6-833,0-6-641,0-5-1025,-10-7-2081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375"/>
    </inkml:context>
    <inkml:brush xml:id="br0">
      <inkml:brushProperty name="width" value="0.025" units="cm"/>
      <inkml:brushProperty name="height" value="0.025" units="cm"/>
    </inkml:brush>
  </inkml:definitions>
  <inkml:trace contextRef="#ctx0" brushRef="#br0">1 67 15054,'0'0'3897,"10"-6"-2632,10-3-1059,0 0 0,1 1 0,-1 2 0,2 0-1,-1 1 1,43-5 0,145 2 334,-197 9-552,0-1 0,0 2 0,1 0 0,-1 0 0,0 1 0,-1 0 0,1 1 0,-1 0 0,17 10 0,-24-13 13,-1 1-1,0 0 1,-1 0-1,1 1 1,0-1 0,-1 0-1,1 1 1,-1 0 0,0-1-1,0 1 1,0 0 0,0 0-1,0 0 1,-1 1-1,1-1 1,-1 0 0,0 0-1,0 1 1,0-1 0,-1 1-1,1-1 1,-1 1-1,1-1 1,-1 1 0,0-1-1,-1 1 1,1-1 0,-1 1-1,1-1 1,-1 1-1,0-1 1,0 1 0,-1-1-1,1 0 1,-1 0 0,0 0-1,-2 4 1,-3 5 287,-1-1 0,0 0 0,-1-1 0,0 1 0,-1-2 1,0 0-1,0 0 0,-22 14 0,4-5 764,-1-2 0,-46 20 0,63-30-1029,-1-1 0,0 0 0,0-1 0,0 0-1,-1-1 1,1-1 0,-1 0 0,0 0 0,0-2-1,-18 0 1,32 0-146,-1 0 0,0-1 0,1 1 0,-1 0 0,0 0 0,1-1 0,-1 1 0,0-1 0,1 1 0,-1 0 0,1-1 0,-1 1 0,1-1 0,-1 1 0,1-1 0,-1 1 0,1-1 0,0 1 0,-1-1 0,1 0 0,0 1 0,-1-1 0,1 0 0,0 1 0,0-1 0,-1 0 0,1 1 0,0-1 0,0 0 0,0 1 0,0-1 0,0 0 0,0 0 0,0 0 0,1-1-617,-1 0 0,0 0 1,0 0-1,1 1 0,-1-1 0,1 0 0,0 0 1,0 1-1,-1-1 0,1 0 0,0 1 1,3-4-1,13-8-9691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750"/>
    </inkml:context>
    <inkml:brush xml:id="br0">
      <inkml:brushProperty name="width" value="0.025" units="cm"/>
      <inkml:brushProperty name="height" value="0.025" units="cm"/>
    </inkml:brush>
  </inkml:definitions>
  <inkml:trace contextRef="#ctx0" brushRef="#br0">0 22 14125,'0'0'4228,"70"8"-2722,-12-8 223,12 0-543,10 0-482,1-9-383,-2 1-161,-11 3-128,-10 1 32,-13 1-96,-11 3-737,-12 0-192,-15 0-704,-7 3-962,-2 3-1024,-19 1-385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3.079"/>
    </inkml:context>
    <inkml:brush xml:id="br0">
      <inkml:brushProperty name="width" value="0.025" units="cm"/>
      <inkml:brushProperty name="height" value="0.025" units="cm"/>
    </inkml:brush>
  </inkml:definitions>
  <inkml:trace contextRef="#ctx0" brushRef="#br0">0 15 14542,'0'0'6053,"74"46"-3522,-16-41-33,10-5-1024,6 0-770,0-8-447,-4-3-161,-8-1-385,-12 2-1632,-10-2-2820,-10-1-5605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4.146"/>
    </inkml:context>
    <inkml:brush xml:id="br0">
      <inkml:brushProperty name="width" value="0.025" units="cm"/>
      <inkml:brushProperty name="height" value="0.025" units="cm"/>
    </inkml:brush>
  </inkml:definitions>
  <inkml:trace contextRef="#ctx0" brushRef="#br0">19 81 5669,'0'0'5536,"8"-7"-5087,24-24-70,-22 17-290,-9 14 160,-1-1 1,0 1-1,0-1 0,0 1 0,1-1 1,-1 0-1,0 1 0,0-1 0,0 1 1,0-1-1,0 1 0,0-1 0,0 1 0,0-1 1,0 1-1,0-1 0,0 0 0,0 1 1,-1-1-1,1 1 0,0-1 0,0 1 1,-1-1-1,1 1 0,0-1 0,-23-10 10689,15 8-12900,7 3 1951,-20 0-11258,6 1 5349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4.695"/>
    </inkml:context>
    <inkml:brush xml:id="br0">
      <inkml:brushProperty name="width" value="0.025" units="cm"/>
      <inkml:brushProperty name="height" value="0.025" units="cm"/>
    </inkml:brush>
  </inkml:definitions>
  <inkml:trace contextRef="#ctx0" brushRef="#br0">397 52 11979,'0'0'9268,"6"-8"-7266,17-25-497,-23 33-1489,0-1 1,0 1-1,0-1 1,0 1-1,0-1 0,0 1 1,0 0-1,0-1 0,0 1 1,0-1-1,0 1 0,-1 0 1,1-1-1,0 1 1,0 0-1,0-1 0,-1 1 1,1 0-1,0-1 0,-1 1 1,1 0-1,0-1 0,0 1 1,-1 0-1,1 0 1,-1-1-1,1 1 0,0 0 1,-1 0-1,1 0 0,0 0 1,-1-1-1,1 1 0,-1 0 1,1 0-1,-1 0 1,1 0-1,0 0 0,-1 0 1,1 0-1,-1 0 0,1 0 1,-1 0-1,1 0 0,0 1 1,-1-1-1,0 0 1,-28 0 300,25 0-304,-12 1-11,0 1 0,0 0 0,0 1 1,0 1-1,1 1 0,-1 0 0,1 1 1,-26 14-1,12-3 21,0 0 0,2 2 0,-33 30 0,52-43 12,1 1 0,1 0 0,-1 1 0,1-1 1,0 1-1,1 1 0,0-1 0,-4 10 0,8-15-31,-1-1 0,2 0 0,-1 1-1,0-1 1,0 1 0,1-1 0,-1 1 0,1-1 0,0 1-1,0 0 1,0-1 0,0 1 0,0-1 0,1 1-1,-1-1 1,1 1 0,0-1 0,-1 1 0,1-1 0,0 1-1,0-1 1,1 0 0,-1 0 0,0 0 0,1 1-1,0-1 1,-1 0 0,1-1 0,0 1 0,0 0 0,0 0-1,0-1 1,0 1 0,0-1 0,3 2 0,7 2 25,0 0 0,1 0 0,-1-1 0,1-1 1,-1 0-1,1 0 0,18 0 0,96-1-1564,-95-3 365,28-2-2599,-8-5-2397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5.464"/>
    </inkml:context>
    <inkml:brush xml:id="br0">
      <inkml:brushProperty name="width" value="0.025" units="cm"/>
      <inkml:brushProperty name="height" value="0.025" units="cm"/>
    </inkml:brush>
  </inkml:definitions>
  <inkml:trace contextRef="#ctx0" brushRef="#br0">103 67 10570,'0'0'10613,"-9"5"-9578,3-2-947,0 0 0,-1 1 0,1 0 0,1 0 0,-1 1 0,1 0 0,-1 0 0,1 0 0,1 0 0,-1 1 0,1 0 0,0 0 0,0 0 0,0 0-1,1 1 1,0-1 0,1 1 0,-4 14 0,5-19-86,0 0-1,1 1 1,0-1-1,-1 0 1,1 1 0,0-1-1,0 1 1,0-1-1,1 0 1,-1 1-1,0-1 1,1 1-1,0-1 1,-1 0-1,1 0 1,0 1 0,0-1-1,0 0 1,1 0-1,1 2 1,-1-2 42,0-1-1,1 0 1,-1 0 0,1 0 0,0 0 0,-1 0-1,1 0 1,-1-1 0,1 1 0,0-1 0,0 0-1,-1 0 1,1 0 0,0 0 0,-1 0 0,1 0-1,0-1 1,3-1 0,7-1 228,0 0-1,-1-2 1,1 1 0,-1-2-1,0 0 1,0 0-1,0-1 1,19-16 0,-24 19-165,-1-1 1,0 0 0,0-1 0,-1 0-1,1 1 1,-1-2 0,-1 1 0,1-1-1,-1 1 1,0-1 0,-1 0-1,1-1 1,-1 1 0,-1 0 0,1-1-1,1-10 1,-4 16-114,0 0-1,1-1 1,-1 1-1,0 0 1,0 0-1,0 0 1,0 0-1,-1 0 1,1-1-1,-1 1 1,1 0-1,-1 0 1,1 0-1,-1 0 1,0 0-1,0 0 1,0 1-1,0-1 1,-1 0-1,1 0 1,0 1-1,-1-1 1,1 1-1,-1-1 1,0 1-1,1 0 1,-1-1 0,0 1-1,0 0 1,0 0-1,0 0 1,0 0-1,0 1 1,0-1-1,0 1 1,0-1-1,0 1 1,0-1-1,-3 1 1,2 0-273,-1 0 0,0 1-1,1-1 1,-1 1 0,0 0 0,1 0 0,-1 0 0,1 1 0,-1-1 0,1 1 0,0 0 0,0 0 0,0 0 0,0 0-1,0 0 1,0 1 0,0-1 0,1 1 0,-1 0 0,1-1 0,0 1 0,-3 4 0,-7 20-4414,4-1-2748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6.134"/>
    </inkml:context>
    <inkml:brush xml:id="br0">
      <inkml:brushProperty name="width" value="0.025" units="cm"/>
      <inkml:brushProperty name="height" value="0.025" units="cm"/>
    </inkml:brush>
  </inkml:definitions>
  <inkml:trace contextRef="#ctx0" brushRef="#br0">54 1 8040,'0'0'14846,"-5"10"-14611,-4 13 146,0 1 0,1 0 1,2 1-1,-7 48 0,11-64-459,2-1-1,-1 1 0,1-1 0,0 0 1,0 1-1,1-1 0,1 1 0,-1-1 0,1 0 1,1 0-1,-1 0 0,1 0 0,1 0 0,0-1 1,0 1-1,0-1 0,1 0 0,0 0 0,11 11 1,-12-15-2072,-5-6-1680,-7-6-349,-10-7-2099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1.473"/>
    </inkml:context>
    <inkml:brush xml:id="br0">
      <inkml:brushProperty name="width" value="0.025" units="cm"/>
      <inkml:brushProperty name="height" value="0.025" units="cm"/>
    </inkml:brush>
  </inkml:definitions>
  <inkml:trace contextRef="#ctx0" brushRef="#br0">1 230 6054,'0'0'9166,"10"2"-7522,-7 0-1496,1-1 1,0-1 0,1 1-1,-1 0 1,0-1-1,0 0 1,0 0-1,0 0 1,0-1-1,0 1 1,0-1-1,0 0 1,0 0-1,0-1 1,0 1-1,0-1 1,-1 1-1,1-1 1,0-1-1,-1 1 1,0 0-1,1-1 1,-1 0-1,0 1 1,0-1-1,-1 0 1,5-7 0,2 2 50,-1-2 0,-1 1 1,0-1-1,0 0 1,-1 0-1,0-1 1,-1 0-1,0 0 0,-1 0 1,0-1-1,-1 0 1,0 1-1,2-21 1,-5 31-184,0 0-1,0 0 1,0 0 0,0 0 0,0 0 0,-1 0 0,1 0 0,0 0 0,-1 0 0,1 0 0,0 1 0,-1-1 0,1 0 0,-1 0 0,1 0 0,-1 1 0,1-1 0,-1 0 0,0 1 0,1-1 0,-1 0 0,0 1 0,0-1 0,1 1 0,-1-1 0,0 1 0,0-1 0,-1 1 0,-1-1 35,0 0 0,0 1 0,0-1 0,-1 1 0,1 0 0,0 0 0,0 0 0,0 0 0,-4 1-1,0 0 23,0 1 0,0-1-1,0 2 1,0-1-1,0 1 1,1 0-1,-11 6 1,10-3-85,1 1 0,-1 0 0,1 0 0,0 1 0,1-1 0,0 1 1,0 0-1,1 1 0,0-1 0,0 1 0,1 0 0,0 0 0,1 0 0,0 0 0,-2 18 0,3-22 4,1 1 0,-1-1 0,1 1 0,1-1 0,-1 1 0,1-1 0,-1 0 0,2 1 1,-1-1-1,0 0 0,1 0 0,0 1 0,1-1 0,-1-1 0,1 1 0,-1 0 0,2-1 0,-1 1 0,0-1 0,1 0 0,0 0 0,0 0 0,0-1 0,0 1 0,1-1 0,-1 0 0,1 0 0,5 2 0,-1-2-109,1 0-1,-1-1 0,0 0 1,1 0-1,-1-1 0,1 0 1,0-1-1,-1 0 0,1 0 1,0-1-1,16-4 0,-13 2-736,0-1-1,-1 0 0,1-1 1,18-10-1,23-18-6106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6.480"/>
    </inkml:context>
    <inkml:brush xml:id="br0">
      <inkml:brushProperty name="width" value="0.025" units="cm"/>
      <inkml:brushProperty name="height" value="0.025" units="cm"/>
    </inkml:brush>
  </inkml:definitions>
  <inkml:trace contextRef="#ctx0" brushRef="#br0">1 24 13837,'0'0'8264,"56"-19"-7816,-11 19 289,5 0-417,10 0-224,-4 0-224,-6 0-2434,-9-5-3556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7.220"/>
    </inkml:context>
    <inkml:brush xml:id="br0">
      <inkml:brushProperty name="width" value="0.025" units="cm"/>
      <inkml:brushProperty name="height" value="0.025" units="cm"/>
    </inkml:brush>
  </inkml:definitions>
  <inkml:trace contextRef="#ctx0" brushRef="#br0">234 79 7399,'0'0'6433,"6"-9"-3107,21-31-887,-27 40-2281,1-1 1,0 0-1,-1 0 0,1 0 0,-1 0 1,1 0-1,-1 1 0,1-1 0,-1 0 0,0 0 1,1 0-1,-1 0 0,0 0 0,0 0 0,0 0 1,0 0-1,0 0 0,0 0 0,0 0 1,0 0-1,0 0 0,-1 0 0,1 0 0,-1-1 1,1 1-94,-1 0 1,0 1 0,0-1 0,0 1 0,0-1-1,1 1 1,-1 0 0,0-1 0,0 1 0,0 0-1,0 0 1,0-1 0,0 1 0,0 0-1,0 0 1,0 0 0,0 0 0,0 0 0,-1 1-1,-44 11 45,29-2-47,0 0-1,0 0 0,1 2 0,0 0 1,1 1-1,0 1 0,1 0 1,0 1-1,2 0 0,0 1 0,-19 34 1,29-47-46,1-1 0,-1 1 0,1 0 0,0 0 1,0 0-1,1 0 0,-1 0 0,1 1 0,-1-1 1,1 0-1,0 0 0,0 0 0,0 0 0,1 0 1,-1 1-1,1-1 0,0 0 0,0 0 0,0 0 1,2 4-1,-1-4 19,1 0 0,-1 0 0,1 0 0,0 0 0,0-1 0,0 1 0,0-1 0,1 0 1,-1 0-1,1 0 0,-1 0 0,1-1 0,-1 1 0,6 0 0,12 3-402,1-1 0,0-1 1,1-1-1,33-1 0,-48-1-26,37-1-3414,-2 0-2445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7.601"/>
    </inkml:context>
    <inkml:brush xml:id="br0">
      <inkml:brushProperty name="width" value="0.025" units="cm"/>
      <inkml:brushProperty name="height" value="0.025" units="cm"/>
    </inkml:brush>
  </inkml:definitions>
  <inkml:trace contextRef="#ctx0" brushRef="#br0">39 0 15182,'0'0'2253,"-6"10"-1356,5-8-850,-24 39 702,24-40-723,1 0-1,-1 1 1,0-1-1,1 0 0,-1 1 1,0-1-1,1 1 0,0-1 1,-1 1-1,1-1 0,0 1 1,0-1-1,0 1 1,0-1-1,0 1 0,0-1 1,0 1-1,0 0 0,1-1 1,-1 0-1,1 1 1,-1-1-1,1 1 0,-1-1 1,1 1-1,0-1 0,0 0 1,0 0-1,0 1 0,0-1 1,0 0-1,2 2 1,0-2-3,0 1 1,0 0 0,1-1 0,-1 0-1,1 0 1,-1 0 0,1 0-1,-1 0 1,1-1 0,-1 1 0,1-1-1,0 0 1,-1 0 0,1 0 0,0-1-1,-1 0 1,1 1 0,-1-1 0,1 0-1,3-2 1,4-3-548,0 0 1,0 0-1,-1-1 1,15-12-1,7-5-3677,-58 76 9192,20-42-4663,-13 22 2319,-19 44 1,33-62-2978,0 0 0,0 0 0,-2 23 0,-4 3-5457,3-21 871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9.548"/>
    </inkml:context>
    <inkml:brush xml:id="br0">
      <inkml:brushProperty name="width" value="0.025" units="cm"/>
      <inkml:brushProperty name="height" value="0.025" units="cm"/>
    </inkml:brush>
  </inkml:definitions>
  <inkml:trace contextRef="#ctx0" brushRef="#br0">1 0 10922,'0'0'13304,"2"11"-12691,-1-2-513,2 0 0,-1 0 0,1 0 0,0-1 0,1 1 0,8 14 0,-9-19-84,-1 0 0,1-1 0,0 1 0,0-1 0,0 1 0,0-1 0,1 0 0,-1 0 0,1-1 0,0 1 0,0-1 0,0 0 0,0 0 0,0 0 0,0 0 0,1-1 0,-1 0 0,0 0 0,7 1 0,-1-1-530,0 0 1,0-1-1,0 0 0,0-1 1,-1 0-1,17-4 0,-21 3-351,0 0-1,1 0 0,-1 0 1,0-1-1,0 1 0,-1-1 1,1-1-1,5-3 0,7-11-5406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9.879"/>
    </inkml:context>
    <inkml:brush xml:id="br0">
      <inkml:brushProperty name="width" value="0.025" units="cm"/>
      <inkml:brushProperty name="height" value="0.025" units="cm"/>
    </inkml:brush>
  </inkml:definitions>
  <inkml:trace contextRef="#ctx0" brushRef="#br0">193 0 12748,'0'0'6641,"-8"10"-5290,-9 15-545,0 1 0,2 1 0,1 0 0,-14 37 0,3-2-565,12-34-296,2 1-1,0-1 0,2 2 0,1-1 0,2 1 0,-5 45 1,11-74-46,0 0 1,0-1 0,0 1 0,0 0-1,0 0 1,0-1 0,0 1 0,0 0-1,1 0 1,-1-1 0,0 1 0,0 0 0,1-1-1,-1 1 1,0 0 0,1-1 0,-1 1-1,0 0 1,1-1 0,-1 1 0,1-1-1,-1 1 1,1-1 0,0 1 0,-1-1-1,1 1 1,-1-1 0,1 0 0,0 1 0,-1-1-1,1 0 1,0 1 0,1-1 0,-1 0-342,1 0 1,0 0-1,-1 0 1,1 0 0,-1-1-1,1 1 1,0-1-1,-1 1 1,1-1 0,-1 0-1,1 1 1,-1-1 0,0 0-1,1 0 1,-1 0-1,2-2 1,18-16-9456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0.448"/>
    </inkml:context>
    <inkml:brush xml:id="br0">
      <inkml:brushProperty name="width" value="0.025" units="cm"/>
      <inkml:brushProperty name="height" value="0.025" units="cm"/>
    </inkml:brush>
  </inkml:definitions>
  <inkml:trace contextRef="#ctx0" brushRef="#br0">22 1 13293,'0'0'10196,"-1"8"-9924,-6 26-169,1 1 1,2 0-1,1 0 0,2 1 0,4 38 0,-2-70-119,0 0 1,0 0-1,1 0 0,-1 0 0,1-1 0,0 1 0,3 5 0,3 3-2489,-3 1-5304,-6-18 3095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0.778"/>
    </inkml:context>
    <inkml:brush xml:id="br0">
      <inkml:brushProperty name="width" value="0.025" units="cm"/>
      <inkml:brushProperty name="height" value="0.025" units="cm"/>
    </inkml:brush>
  </inkml:definitions>
  <inkml:trace contextRef="#ctx0" brushRef="#br0">0 26 13261,'0'0'9384,"77"-4"-8615,-37 5-481,7-1-256,-2 0-192,2 0-1409,-8-5-1346,-4-4-3235,-1 1-6726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1.123"/>
    </inkml:context>
    <inkml:brush xml:id="br0">
      <inkml:brushProperty name="width" value="0.025" units="cm"/>
      <inkml:brushProperty name="height" value="0.025" units="cm"/>
    </inkml:brush>
  </inkml:definitions>
  <inkml:trace contextRef="#ctx0" brushRef="#br0">345 1 13261,'0'0'5861,"-40"51"-4900,24-25 320,7 6 64,-2 0-608,7 2-417,4-3-223,0 3-65,9-3-64,6-2-897,-5-4-1121,-1-3-673,-3-5-1313,-6-6-544</inkml:trace>
  <inkml:trace contextRef="#ctx0" brushRef="#br0" timeOffset="1">0 359 12300,'0'0'6406,"78"8"-4484,-33-9-898,13-7-543,1-2-257,-1-2-160,-6-1-32,-5 3-160,-13-2-929,-7 2-512,-14-2-1506,-3-2-1890,-10-2-4068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1.500"/>
    </inkml:context>
    <inkml:brush xml:id="br0">
      <inkml:brushProperty name="width" value="0.025" units="cm"/>
      <inkml:brushProperty name="height" value="0.025" units="cm"/>
    </inkml:brush>
  </inkml:definitions>
  <inkml:trace contextRef="#ctx0" brushRef="#br0">0 39 15278,'0'0'5125,"92"1"-3331,-29-1 192,17 0-801,1-6-801,2 2-320,-10-2-256,-10 0-1954,-12 0-1890,-21-6-4067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2.141"/>
    </inkml:context>
    <inkml:brush xml:id="br0">
      <inkml:brushProperty name="width" value="0.025" units="cm"/>
      <inkml:brushProperty name="height" value="0.025" units="cm"/>
    </inkml:brush>
  </inkml:definitions>
  <inkml:trace contextRef="#ctx0" brushRef="#br0">19 1 13645,'0'0'11568,"2"8"-11370,0 13-82,-1-1 1,-1 1-1,-1 0 1,-1 0-1,-6 32 0,2-18-57,0 47 0,5-72-327,2 30 840,-2-39-695,1-1 1,0 1-1,0 0 0,0 0 0,0 0 1,0 0-1,1 0 0,-1 0 0,0 0 1,0 0-1,1-1 0,-1 1 0,0 0 0,1 0 1,-1 0-1,1-1 0,-1 1 0,1 0 1,-1 0-1,1-1 0,0 1 0,-1 0 1,1-1-1,0 1 0,-1-1 0,1 1 1,0-1-1,0 1 0,-1-1 0,3 1 1,-3-10-9050,-3-8-2845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2.680"/>
    </inkml:context>
    <inkml:brush xml:id="br0">
      <inkml:brushProperty name="width" value="0.025" units="cm"/>
      <inkml:brushProperty name="height" value="0.025" units="cm"/>
    </inkml:brush>
  </inkml:definitions>
  <inkml:trace contextRef="#ctx0" brushRef="#br0">27 1 12043,'0'0'7335,"2"61"-5765,-2-23-385,-7 5-833,0 4-256,1-3-64,1-5-32,1-9-512,4-6-417,0-6 0,0-12 385,6-8-1090,-3-18 865,-1-2-3138,2-8-1699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2.498"/>
    </inkml:context>
    <inkml:brush xml:id="br0">
      <inkml:brushProperty name="width" value="0.025" units="cm"/>
      <inkml:brushProperty name="height" value="0.025" units="cm"/>
    </inkml:brush>
  </inkml:definitions>
  <inkml:trace contextRef="#ctx0" brushRef="#br0">0 47 15631,'0'0'6726,"87"-7"-4964,-35 3-513,9-1-993,4 0-192,-5-2-1313,-12-2-2979,-8-1-4901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3.050"/>
    </inkml:context>
    <inkml:brush xml:id="br0">
      <inkml:brushProperty name="width" value="0.025" units="cm"/>
      <inkml:brushProperty name="height" value="0.025" units="cm"/>
    </inkml:brush>
  </inkml:definitions>
  <inkml:trace contextRef="#ctx0" brushRef="#br0">304 23 19218,'0'0'2386,"-8"-5"-1724,5 3-651,0 0-1,0 0 0,0 0 0,0 1 0,0-1 0,0 1 1,0 0-1,-1-1 0,1 2 0,-1-1 0,1 0 0,-1 1 0,1-1 1,-1 1-1,1 0 0,-1 0 0,1 1 0,-1-1 0,1 1 1,-1 0-1,1-1 0,0 2 0,-1-1 0,1 0 0,0 1 1,0-1-1,0 1 0,0 0 0,0 0 0,-5 4 0,-11 11 98,0 0-1,1 1 1,0 1-1,2 0 1,-26 40-1,34-47 103,1 2 1,0-1-1,0 1 0,2 0 0,-1 0 0,2 1 0,0-1 0,1 1 0,0 0 0,1 0 0,0 16 0,2-27-186,1 0-1,-1-1 1,1 1-1,0 0 1,0-1-1,0 1 1,0-1-1,1 1 1,-1-1-1,1 0 1,0 0-1,0 1 1,0-1 0,0 0-1,1-1 1,-1 1-1,1 0 1,0-1-1,-1 0 1,1 1-1,4 1 1,-1 0 10,1-1 0,-1 0-1,1 0 1,0-1 0,0 0 0,0 0 0,0 0 0,0-1 0,0 0 0,14 0-1,-14-1 14,0-1-1,0 1 1,0-1-1,0 0 1,0-1-1,0 0 1,-1 0-1,1 0 0,-1-1 1,1 0-1,6-4 1,-10 5 2,0-1-1,0 1 1,0 0 0,0-1-1,-1 1 1,1-1 0,-1 0 0,0 0-1,0 0 1,0 0 0,0 0-1,0-1 1,-1 1 0,1-1 0,-1 1-1,0-1 1,0 1 0,0-1 0,-1 1-1,1-1 1,-1-5 0,0 7-43,-1 0 0,1-1 0,-1 1 1,0 0-1,1 0 0,-1 0 0,0 0 0,0 0 1,-1 1-1,1-1 0,0 0 0,-1 0 0,1 1 1,-1-1-1,1 1 0,-1-1 0,0 1 1,0 0-1,1-1 0,-1 1 0,0 0 0,0 0 1,0 1-1,0-1 0,0 0 0,0 1 0,-1-1 1,1 1-1,-4-1 0,2 0-25,-1 0 1,0 1-1,1-1 0,-1 1 1,0 0-1,1 0 1,-1 1-1,0-1 0,1 1 1,-1 0-1,1 0 0,-1 1 1,-6 2-1,10-3 14,0-1 0,0 1-1,0-1 1,0 1 0,1 0 0,-1-1 0,0 1 0,0 0-1,0 0 1,1 0 0,-1-1 0,0 1 0,1 0 0,-1 0-1,1 0 1,-1 0 0,0 2 0,1-3 3,0 1 0,0-1 1,0 1-1,1-1 0,-1 0 0,0 1 0,0-1 1,0 1-1,1-1 0,-1 1 0,0-1 1,0 0-1,1 1 0,-1-1 0,0 1 1,1-1-1,-1 0 0,0 1 0,1-1 0,-1 0 1,1 0-1,-1 1 0,0-1 0,1 0 1,-1 0-1,1 1 0,37 5 90,-19-7-96,0-1 0,-1-1-1,1-1 1,-1-1 0,0-1 0,0 0 0,30-16 0,34-11-39,-82 33 46,0 0 0,1 0 0,-1 0 0,0 0 0,0-1 0,1 1 0,-1 0 1,0 0-1,1 0 0,-1 0 0,0 0 0,1 0 0,-1 0 0,0 0 1,1 0-1,-1 0 0,0 0 0,0 0 0,1 0 0,-1 0 0,0 0 0,1 0 1,-1 0-1,0 1 0,1-1 0,-1 0 0,0 0 0,0 0 0,1 0 1,-1 1-1,0-1 0,0 0 0,1 0 0,-1 0 0,0 1 0,0-1 1,0 0-1,0 0 0,1 1 0,-1-1 0,0 0 0,0 1 0,0-1 0,0 0 1,0 0-1,0 1 0,0 0 0,-4 21-79,-19 25 79,23-46 11,-31 51 192,21-39-292,1 2-1,1 0 0,0 0 1,0 0-1,2 1 0,0 0 1,1 0-1,-5 27 1,9-43-81,1 0 0,0 0 1,0 1-1,0-1 1,0 1-1,0-1 1,0 0-1,0 1 0,0-1 1,0 0-1,0 1 1,0-1-1,0 0 1,0 1-1,0-1 1,0 0-1,0 1 0,0-1 1,0 0-1,0 1 1,1-1-1,-1 0 1,0 1-1,0-1 1,0 0-1,1 0 0,-1 1 1,0-1-1,0 0 1,1 0-1,-1 1 1,0-1-1,1 0 1,-1 0-1,0 0 0,0 1 1,1-1-1,-1 0 1,0 0-1,1 0 1,-1 0-1,0 0 1,1 0-1,-1 0 0,1 0 1,-1 0-1,0 0 1,1 0-1,-1 0 1,0 0-1,1 0 1,-1 0-1,0 0 0,1 0 1,-1 0-1,0-1 1,1 1-1,0 0 1,17-4-14666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130"/>
    </inkml:context>
    <inkml:brush xml:id="br0">
      <inkml:brushProperty name="width" value="0.025" units="cm"/>
      <inkml:brushProperty name="height" value="0.025" units="cm"/>
    </inkml:brush>
  </inkml:definitions>
  <inkml:trace contextRef="#ctx0" brushRef="#br0">35 351 3972,'-4'8'1332,"4"-5"-600,-1 0-1,0 0 0,0 0 0,-1 0 0,1 0 0,0 0 0,-1-1 1,0 1-1,0-1 0,0 1 0,0-1 0,0 0 0,0 0 0,0 0 1,-5 3-1,6-5 288,3-4-699,-1 0 0,1 1 0,0-1-1,0 0 1,0 1 0,0-1-1,1 1 1,5-6 0,2-5 230,211-323 2605,-207 324-2791,-13 29-207,-17 45-105,13-51-22,-7 26-39,-1 0-42,2 0 0,1 1 0,-5 69-1,13-105-21,0-1-1,0 1 1,0-1 0,0 1-1,0-1 1,0 1-1,0-1 1,0 1 0,1 0-1,-1-1 1,0 1-1,0-1 1,0 1-1,1-1 1,-1 1 0,0-1-1,0 1 1,1-1-1,-1 0 1,0 1-1,1-1 1,-1 1 0,1-1-1,-1 0 1,0 1-1,1-1 1,-1 0-1,1 1 1,-1-1 0,1 0-1,-1 0 1,1 0-1,0 1 1,22-6-2652,19-20-3483,-18 0 1323,2-5-1937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466"/>
    </inkml:context>
    <inkml:brush xml:id="br0">
      <inkml:brushProperty name="width" value="0.025" units="cm"/>
      <inkml:brushProperty name="height" value="0.025" units="cm"/>
    </inkml:brush>
  </inkml:definitions>
  <inkml:trace contextRef="#ctx0" brushRef="#br0">95 26 9033,'0'0'9043,"-8"4"-8008,1 1-922,1 0-1,0 0 1,0 0-1,0 1 0,0 0 1,1 0-1,0 0 1,0 1-1,1-1 0,0 1 1,0 0-1,0 1 1,1-1-1,0 1 0,1-1 1,-1 1-1,-1 13 1,3-16-75,0 0 0,0 0 1,1 0-1,-1 0 1,1 0-1,0 0 0,1 0 1,-1 0-1,3 8 1,-2-11-23,-1-1 1,1 1-1,0 0 1,1-1 0,-1 1-1,0-1 1,0 0-1,1 1 1,-1-1-1,0 0 1,1 0 0,0 0-1,-1 0 1,1 0-1,-1 0 1,1 0 0,0-1-1,0 1 1,-1-1-1,1 1 1,0-1-1,0 1 1,0-1 0,0 0-1,0 0 1,-1 0-1,1 0 1,3-1-1,1 0 89,0-1-1,0 1 0,0-1 0,0 0 0,0-1 0,-1 0 0,1 0 0,-1 0 0,0 0 0,0-1 0,0 0 1,0 0-1,-1 0 0,1 0 0,-1-1 0,0 0 0,-1 0 0,1 0 0,4-10 0,-4 10 4,0-1-1,-1 0 1,0 0 0,0 0-1,-1-1 1,0 1 0,0 0-1,0-1 1,-1 0-1,0 1 1,0-1 0,0 0-1,-1 0 1,0 1 0,-1-1-1,0 0 1,0 0-1,-2-9 1,2 14-94,-1 0-1,1 0 0,0 0 1,-1 0-1,0 0 1,1 0-1,-1 0 1,0 1-1,0-1 0,0 1 1,0-1-1,0 1 1,0 0-1,0 0 1,0 0-1,-1 0 1,1 0-1,0 0 0,-1 0 1,1 1-1,-1 0 1,1-1-1,-1 1 1,1 0-1,-1 0 1,-4 1-1,5-1-102,-1 0-1,1 1 1,0-1-1,-1 1 1,1 0-1,0 0 1,0 0 0,-1 0-1,1 0 1,0 0-1,0 1 1,-2 1-1,3-2-167,-1 0 0,1 1 0,0-1 0,0 1-1,0-1 1,0 1 0,0-1 0,0 1 0,1 0-1,-1-1 1,0 1 0,1 0 0,0-1 0,-1 1 0,1 0-1,0 0 1,0 2 0,0-3 110,0-1-1,0 0 1,0 1-1,0-1 1,0 0-1,0 1 1,0-1 0,0 0-1,0 1 1,0-1-1,0 0 1,0 0-1,1 1 1,-1-1 0,0 0-1,0 0 1,0 1-1,1-1 1,-1 0-1,0 0 1,0 1 0,0-1-1,1 0 1,-1 0-1,0 0 1,1 0-1,-1 1 1,0-1 0,0 0-1,1 0 1,-1 0-1,0 0 1,1 0 0,-1 0-1,0 0 1,1 0-1,-1 0 1,0 0-1,1 0 1,-1 0 0,0 0-1,1 0 1,-1 0-1,0 0 1,0 0-1,1-1 1,3 1-974,16 0-4095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797"/>
    </inkml:context>
    <inkml:brush xml:id="br0">
      <inkml:brushProperty name="width" value="0.025" units="cm"/>
      <inkml:brushProperty name="height" value="0.025" units="cm"/>
    </inkml:brush>
  </inkml:definitions>
  <inkml:trace contextRef="#ctx0" brushRef="#br0">53 39 11851,'0'0'7645,"-7"5"-7490,3-3-139,1 1 0,0-1 0,0 1 1,0-1-1,0 1 0,0 0 0,1 0 1,-1 0-1,1 1 0,0-1 0,0 1 1,0-1-1,0 1 0,1 0 0,-1-1 1,1 1-1,0 0 0,0 0 0,0 0 1,1 0-1,0 0 0,-1 5 0,1-3 102,0 1-1,0-1 0,0 1 1,1-1-1,-1 1 0,2-1 1,-1 0-1,1 0 0,0 0 0,4 10 1,-4-14-31,-1 0 1,1 0-1,0-1 1,-1 1-1,1 0 1,0-1-1,0 1 1,0-1 0,1 0-1,-1 1 1,0-1-1,0 0 1,1 0-1,-1-1 1,1 1-1,-1 0 1,0-1-1,1 0 1,-1 1-1,1-1 1,-1 0-1,1 0 1,0 0-1,-1-1 1,1 1-1,-1-1 1,0 1-1,1-1 1,-1 0 0,4-1-1,0-1 98,0 0-1,0 0 1,-1 0-1,1-1 1,-1 1 0,0-1-1,0 0 1,-1-1-1,1 1 1,-1-1-1,0 0 1,0 0 0,-1 0-1,1-1 1,4-11-1,-4 11-4,-1-1-1,0 0 1,-1 0-1,1-1 1,-1 1-1,-1 0 1,1-1-1,-1 1 1,-1-1 0,1 1-1,-1-1 1,-1 0-1,-1-11 1,1 18-178,1-1 1,-1 0 0,0 1-1,0-1 1,0 0 0,0 1-1,0-1 1,0 1-1,0 0 1,0-1 0,-1 1-1,1 0 1,0 0 0,-1 0-1,1 0 1,-1 0 0,0 0-1,1 0 1,-1 0 0,0 0-1,1 1 1,-1-1 0,0 1-1,0 0 1,1-1 0,-1 1-1,0 0 1,0 0 0,0 0-1,0 0 1,1 0 0,-1 0-1,0 1 1,0-1 0,-3 2-1,0-1-202,1 0-1,-1 1 1,0-1 0,1 1-1,0 0 1,-1 0 0,1 1-1,0-1 1,0 1 0,0 0-1,0 0 1,-5 5 0,-15 37-5966,15-19 592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9.364"/>
    </inkml:context>
    <inkml:brush xml:id="br0">
      <inkml:brushProperty name="width" value="0.025" units="cm"/>
      <inkml:brushProperty name="height" value="0.025" units="cm"/>
    </inkml:brush>
  </inkml:definitions>
  <inkml:trace contextRef="#ctx0" brushRef="#br0">178 76 13837,'0'0'4378,"-10"-8"-3295,-34-21-314,42 27-750,-1 1-1,1-1 1,-1 1 0,0 0-1,1 0 1,-1 0 0,0 0-1,0 0 1,0 1 0,1-1-1,-1 1 1,0 0 0,0 0-1,0 0 1,0 0 0,0 0-1,0 0 1,0 1 0,0 0-1,0-1 1,1 1 0,-1 0-1,0 1 1,1-1 0,-1 0-1,0 1 1,1-1 0,0 1-1,-1 0 1,1 0 0,0 0-1,0 0 1,0 0 0,0 0-1,0 1 1,1-1 0,-1 1-1,-1 2 1,0 1 38,0 0 1,0 0-1,0 0 1,1 0 0,-1 0-1,2 1 1,-1-1-1,1 1 1,0-1-1,0 1 1,1 0-1,0-1 1,0 1-1,2 11 1,-2-17-5,1 0 0,-1 0 0,1 0 1,-1-1-1,1 1 0,0 0 0,-1 0 0,1-1 1,0 1-1,0 0 0,-1-1 0,1 1 1,0-1-1,0 1 0,0-1 0,0 1 0,0-1 1,0 0-1,0 1 0,0-1 0,0 0 0,0 0 1,0 0-1,0 0 0,0 0 0,0 0 0,0 0 1,0 0-1,0 0 0,0 0 0,0 0 1,-1-1-1,1 1 0,0 0 0,0-1 0,0 1 1,0-1-1,0 1 0,1-2 0,35-21 1999,-31 17-1934,-1 0-1,-1 0 1,1-1 0,-1 1-1,0-1 1,0 0 0,-1 0 0,0-1-1,-1 1 1,1 0 0,-1-1 0,-1 0-1,1 0 1,-1 1 0,-1-1 0,1 0-1,-2-11 1,1 19-118,0-1 0,0 1-1,0-1 1,0 0 0,0 1 0,0-1 0,0 1-1,0-1 1,0 1 0,0-1 0,0 0-1,0 1 1,-1-1 0,1 1 0,0-1 0,0 1-1,-1-1 1,1 1 0,0-1 0,-1 1-1,1-1 1,-1 1 0,1-1 0,-1 1 0,1 0-1,0-1 1,-1 1 0,1 0 0,-1-1-1,1 1 1,-1 0 0,0 0 0,1 0 0,-1-1-1,1 1 1,-1 0 0,1 0 0,-1 0 0,0 0-1,1 0 1,-1 0 0,1 0 0,-1 0-1,0 0 1,1 0 0,-1 0 0,1 1 0,-1-1-1,0 0 1,-1 1-27,1 0-1,-1-1 1,1 1 0,-1 0 0,1 0-1,0 0 1,-1 0 0,1 0-1,0 1 1,0-1 0,0 0-1,-1 1 1,1-1 0,1 0 0,-1 1-1,-1 2 1,-1 4-571,1 0 0,1 0 0,-1 0 0,1 0 0,1 13 0,0-17-154,0 0-1,0 0 1,0 0 0,1-1 0,-1 1-1,1 0 1,0 0 0,1-1-1,-1 1 1,0 0 0,1-1 0,0 0-1,4 7 1,13 5-5275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9.913"/>
    </inkml:context>
    <inkml:brush xml:id="br0">
      <inkml:brushProperty name="width" value="0.025" units="cm"/>
      <inkml:brushProperty name="height" value="0.025" units="cm"/>
    </inkml:brush>
  </inkml:definitions>
  <inkml:trace contextRef="#ctx0" brushRef="#br0">14 0 11691,'0'0'10271,"-2"10"-9732,-9 95 870,10-96-1526,1 0-1,0 0 0,1 0 0,0 0 0,0 0 0,1 0 0,0 0 0,0-1 0,1 1 0,8 16 0,-11-25 43,0 1 0,0-1-1,1 1 1,-1-1 0,0 0 0,0 1-1,0-1 1,1 0 0,-1 1-1,0-1 1,0 0 0,1 1-1,-1-1 1,0 0 0,1 0-1,-1 1 1,0-1 0,1 0-1,-1 0 1,0 1 0,1-1 0,-1 0-1,1 0 1,-1 0 0,0 0-1,1 0 1,-1 0 0,1 0-1,-1 0 1,0 0 0,1 0-1,-1 0 1,1 0 0,-1 0-1,1 0 1,-1 0 0,0 0 0,1 0-1,-1 0 1,1 0 0,-1-1-1,0 1 1,1 0 0,-1 0-1,0 0 1,1-1 0,-1 1-1,0 0 1,1-1 0,-1 1-1,0 0 1,0-1 0,1 1 0,-1 0-1,0-1 1,0 1 0,0 0-1,1-1 1,9-28-5276,-8 23 3316,7-22-7500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0.413"/>
    </inkml:context>
    <inkml:brush xml:id="br0">
      <inkml:brushProperty name="width" value="0.025" units="cm"/>
      <inkml:brushProperty name="height" value="0.025" units="cm"/>
    </inkml:brush>
  </inkml:definitions>
  <inkml:trace contextRef="#ctx0" brushRef="#br0">54 1 16111,'0'0'5600,"-8"2"-5648,6-2 53,0 0 0,0 0 0,0 1 0,0-1 0,0 1 0,0 0 1,0-1-1,0 1 0,0 0 0,0 0 0,1 0 0,-1 0 0,0 1 0,1-1 0,-1 0 0,1 1 0,-1-1 0,1 1 0,0-1 0,-1 1 0,1 0 0,0 0 0,0-1 0,0 1 0,0 0 0,1 0 1,-1 0-1,0 0 0,1 0 0,0 0 0,-1 0 0,1 0 0,0 0 0,0 0 0,0 0 0,0 3 0,1-5 31,0 1 1,0 0-1,-1 0 1,1-1-1,0 1 0,0-1 1,0 1-1,0 0 1,0-1-1,0 0 1,-1 1-1,1-1 0,0 0 1,0 1-1,0-1 1,1 0-1,-1 0 0,0 0 1,0 0-1,0 0 1,0 0-1,0 0 1,0 0-1,2-1 0,30-2 527,-24 0-515,-1 0 0,0 0-1,1-1 1,12-9 0,7-2 34,-28 15-87,1 0 1,-1 0 0,0 0-1,0 0 1,0 0 0,1 0-1,-1 0 1,0 0 0,0 1-1,0-1 1,1 0 0,-1 0-1,0 0 1,0 0 0,0 1-1,0-1 1,1 0 0,-1 0-1,0 0 1,0 0 0,0 1-1,0-1 1,0 0 0,0 0-1,0 1 1,0-1 0,0 0-1,0 0 1,0 0 0,0 1-1,0-1 1,0 0 0,0 0-1,0 1 1,0-1 0,0 0-1,0 0 1,0 0 0,0 1-1,0-1 1,0 0 0,0 0-1,0 1 1,0-1 0,-1 0-1,1 0 1,0 0 0,0 0-1,0 1 1,0-1 0,0 0-1,-1 0 1,1 0 0,0 1-1,-6 15 75,6-16-61,-25 69 101,23-63-127,1 0 1,0 0 0,0 1-1,0-1 1,1 0 0,-1 0-1,2 1 1,-1-1 0,2 11-1,16 3 188,-3-3 1721,-16-16-1819,1 0-1,0-1 1,0 1 0,0 0 0,-1 0 0,1-1 0,0 1 0,-1 0 0,1-1 0,-1 1 0,1 0 0,-1-1 0,1 1 0,-1 0 0,1-1 0,-1 1 0,0-1 0,1 1 0,-1-1 0,0 1 0,0-1 0,1 0 0,-1 1 0,0-1 0,0 0-1,1 0 1,-1 0 0,0 1 0,0-1 0,-1 0 0,-71 10 3403,43-8-4307,25-2-8407,19-2 2747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2.279"/>
    </inkml:context>
    <inkml:brush xml:id="br0">
      <inkml:brushProperty name="width" value="0.025" units="cm"/>
      <inkml:brushProperty name="height" value="0.025" units="cm"/>
    </inkml:brush>
  </inkml:definitions>
  <inkml:trace contextRef="#ctx0" brushRef="#br0">16 1 3011,'0'0'16992,"-1"4"-16768,-3 12-103,0 1-1,2-1 1,0 1-1,0 0 1,2-1-1,0 1 1,1 0-1,1-1 0,5 22 1,2 65-5810,-14-100-1320,-8-3 1510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2.611"/>
    </inkml:context>
    <inkml:brush xml:id="br0">
      <inkml:brushProperty name="width" value="0.025" units="cm"/>
      <inkml:brushProperty name="height" value="0.025" units="cm"/>
    </inkml:brush>
  </inkml:definitions>
  <inkml:trace contextRef="#ctx0" brushRef="#br0">0 65 9001,'0'0'11114,"31"-52"-10890,-4 48-192,4 1-32,3 3-512,0 0-1250,0 0-2466,-5-6-3107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3.009"/>
    </inkml:context>
    <inkml:brush xml:id="br0">
      <inkml:brushProperty name="width" value="0.025" units="cm"/>
      <inkml:brushProperty name="height" value="0.025" units="cm"/>
    </inkml:brush>
  </inkml:definitions>
  <inkml:trace contextRef="#ctx0" brushRef="#br0">0 0 21300,'0'0'3171,"15"51"-2594,1-44-385,2-3-128,4-4-1121,-8 0-1730,-5-6-3363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4.692"/>
    </inkml:context>
    <inkml:brush xml:id="br0">
      <inkml:brushProperty name="width" value="0.025" units="cm"/>
      <inkml:brushProperty name="height" value="0.025" units="cm"/>
    </inkml:brush>
  </inkml:definitions>
  <inkml:trace contextRef="#ctx0" brushRef="#br0">1 1 9321,'0'0'11397,"1"5"-10777,0-2-579,-1-1 1,1 0 0,0 1-1,0-1 1,0 0 0,0 0 0,0 0-1,0 0 1,1 0 0,-1 0 0,1 0-1,-1 0 1,1 0 0,0-1-1,0 1 1,3 1 0,-1 0-12,1-1 1,-1 0-1,1 0 0,0 0 1,0-1-1,0 1 0,0-1 0,10 1 1,-11-2 48,42 2-1937,-44-2 1377,0-1 1,0 1-1,0 0 1,0 0 0,0-1-1,0 1 1,0-1 0,0 0-1,-1 0 1,1 0-1,0 0 1,0 0 0,0 0-1,-1 0 1,1 0 0,-1 0-1,1-1 1,-1 1-1,3-4 1,4-12-5777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5.054"/>
    </inkml:context>
    <inkml:brush xml:id="br0">
      <inkml:brushProperty name="width" value="0.025" units="cm"/>
      <inkml:brushProperty name="height" value="0.025" units="cm"/>
    </inkml:brush>
  </inkml:definitions>
  <inkml:trace contextRef="#ctx0" brushRef="#br0">92 0 14382,'0'0'3395,"-29"63"-1954,17-29-352,1 9-320,-2 9-353,4 4-288,-3 2-31,6-7-65,6-3-417,0-14-1633,0-12-2114,0-11-2402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5.955"/>
    </inkml:context>
    <inkml:brush xml:id="br0">
      <inkml:brushProperty name="width" value="0.025" units="cm"/>
      <inkml:brushProperty name="height" value="0.025" units="cm"/>
    </inkml:brush>
  </inkml:definitions>
  <inkml:trace contextRef="#ctx0" brushRef="#br0">22 0 16912,'0'0'2723,"-11"68"-2659,7-33-64,-1 3 32,5-2-32,0-2 0,0-5-64,0-7-97,5-6-223,1-3-289,-6-7-832,-13-11-12748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6.317"/>
    </inkml:context>
    <inkml:brush xml:id="br0">
      <inkml:brushProperty name="width" value="0.025" units="cm"/>
      <inkml:brushProperty name="height" value="0.025" units="cm"/>
    </inkml:brush>
  </inkml:definitions>
  <inkml:trace contextRef="#ctx0" brushRef="#br0">1 38 5958,'0'0'14734,"79"-21"-14126,-41 22-416,7 1-128,-6-2-224,1 0-1922,-11-7-2274,-6-6-4997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7.556"/>
    </inkml:context>
    <inkml:brush xml:id="br0">
      <inkml:brushProperty name="width" value="0.025" units="cm"/>
      <inkml:brushProperty name="height" value="0.025" units="cm"/>
    </inkml:brush>
  </inkml:definitions>
  <inkml:trace contextRef="#ctx0" brushRef="#br0">75 78 2274,'4'-14'5478,"-3"8"-4128,0 0-1,0 0 1,1 0-1,0 1 1,0-1-1,1 0 0,-1 1 1,1-1-1,5-5 1,-6 50 289,-6-7-1355,2-27-266,1 1 0,1-1 0,-1 0 1,1 0-1,0 0 0,0 8 0,1-12-23,-1 1-1,1-1 1,-1 0 0,0 0-1,1 0 1,0 0-1,-1 0 1,1 0 0,0 0-1,-1 0 1,1 0 0,0 0-1,0-1 1,0 1 0,0 0-1,0 0 1,0-1 0,0 1-1,0-1 1,0 1 0,0-1-1,0 1 1,0-1 0,0 1-1,1-1 1,-1 0 0,0 0-1,0 0 1,0 0 0,1 0-1,-1 0 1,2 0 0,37-1-382,32 3-508,-71-2 876,1 0 1,-1 1-1,0-1 0,0 0 0,1 1 0,-1-1 0,0 0 0,0 1 0,0 0 0,0-1 0,1 1 1,-1 0-1,0-1 0,0 1 0,-1 0 0,1 0 0,0 0 0,0 0 0,0 0 0,0 0 0,-1 0 0,1 0 1,-1 0-1,1 0 0,0 2 0,0 0 40,-1-1 0,0 1 0,0 0 0,1 0 0,-1-1-1,-1 1 1,1 0 0,0 0 0,-1-1 0,1 1 0,-2 3 0,-1 2 183,-1 0 1,1 0-1,-1 0 1,0 0-1,-1-1 0,-9 12 1,6-10 173,-2 0 0,1 0 1,-1-1-1,0 0 0,-1-1 0,0 0 1,0-1-1,-22 10 0,30-15-335,-1 0-1,0 0 1,0 0-1,1 0 1,-1-1-1,0 0 1,0 1-1,0-2 1,0 1-1,0 0 1,1-1-1,-1 1 1,0-1-1,-4-1 1,5 0-216,0 0 1,0 0 0,0 0 0,0 0 0,0 0 0,0-1 0,0 1 0,1-1 0,-1 0 0,1 0 0,0 1 0,0-2 0,0 1 0,0 0 0,1 0 0,-1-1 0,-1-4 0,1-2-929,-1 1 0,2-1 0,-1 0 1,1 0-1,1 1 0,0-12 0,0 11-589,0-23-3856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7.935"/>
    </inkml:context>
    <inkml:brush xml:id="br0">
      <inkml:brushProperty name="width" value="0.025" units="cm"/>
      <inkml:brushProperty name="height" value="0.025" units="cm"/>
    </inkml:brush>
  </inkml:definitions>
  <inkml:trace contextRef="#ctx0" brushRef="#br0">1 18 8872,'3'-7'3812,"-3"1"-737,2 2-577,4 3-896,6 1-417,3 0-448,8 0-97,11 0-416,2 0-192,8 5-768,-3-5-2467,2 0-4164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8.282"/>
    </inkml:context>
    <inkml:brush xml:id="br0">
      <inkml:brushProperty name="width" value="0.025" units="cm"/>
      <inkml:brushProperty name="height" value="0.025" units="cm"/>
    </inkml:brush>
  </inkml:definitions>
  <inkml:trace contextRef="#ctx0" brushRef="#br0">69 0 16496,'0'0'2674,"-5"11"-2065,-7 17-497,1 0 0,1 1 0,2-1 0,1 2 0,1-1 0,-3 53 0,9-75-126,0 1-1,0-1 0,1 0 0,0 0 0,1 0 0,0 0 1,4 11-1,-6-16 31,1-1 0,0 0 0,-1 0 0,1 0 0,0 0 0,0 1 1,0-1-1,0 0 0,0 0 0,0-1 0,0 1 0,0 0 0,0 0 1,0 0-1,0-1 0,0 1 0,1-1 0,-1 1 0,2 0 0,-1-1 67,0 0-1,0 0 1,0 0-1,0-1 1,1 1-1,-1 0 1,0-1 0,0 0-1,0 1 1,0-1-1,0 0 1,-1 0-1,1 0 1,0 0-1,0 0 1,2-3-1,2-1 124,-1-1 0,0 1 1,0-1-1,-1 0 0,0 0 0,0 0 0,0-1 0,-1 1 0,0-1 0,0 0 0,-1 0 0,1 0 0,-2 0 0,3-13 0,-2 4 8,0-1-1,-1 1 1,-1 0-1,0-1 1,-4-26-1,3 40-220,1-1 0,-1 1 0,0-1 0,0 1 0,0-1 0,-1 1 0,1 0 0,-1 0-1,0-1 1,0 1 0,0 0 0,0 1 0,0-1 0,-1 0 0,1 1 0,-1-1 0,1 1 0,-5-3-1,-24-7-2564,-7 9-4613,20 3-1297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8.629"/>
    </inkml:context>
    <inkml:brush xml:id="br0">
      <inkml:brushProperty name="width" value="0.025" units="cm"/>
      <inkml:brushProperty name="height" value="0.025" units="cm"/>
    </inkml:brush>
  </inkml:definitions>
  <inkml:trace contextRef="#ctx0" brushRef="#br0">2 1 9673,'0'0'8013,"0"11"-7153,0 14-147,-2 46 488,2-64-1180,1-1-1,-1 0 0,1 0 1,0 0-1,0 0 0,1 0 1,0 0-1,4 9 1,-5-13-58,0-1 1,1 1-1,-1 0 1,1 0 0,-1-1-1,1 1 1,0-1 0,-1 0-1,1 1 1,0-1 0,0 0-1,0 0 1,0 0 0,0 0-1,0 0 1,0-1 0,1 1-1,-1-1 1,0 1 0,0-1-1,0 0 1,1 0 0,-1 0-1,0 0 1,0 0 0,1 0-1,-1-1 1,0 1-1,0-1 1,0 0 0,0 1-1,0-1 1,1 0 0,-2 0-1,4-2 1,2-1-383,0 0-1,-1 0 1,1-1 0,-1 0 0,0 0-1,0-1 1,0 1 0,7-11-1,-7 7-421,0 1 0,-1-1 0,0-1-1,-1 1 1,4-12 0,0-27 2216,-12 49 2012,-10 10-2653,7-3-402,1 1 0,0 0 0,1 0 0,0 0 0,0 1 0,-4 12 0,7-16-285,0-1 0,0 1 0,1 0 0,-1 1 0,2-1 0,-1 0 1,0 0-1,1 0 0,0 1 0,1-1 0,0 0 0,1 7 0,-2-12-155,1 1 1,0-1-1,0 0 1,-1 1-1,1-1 1,0 0-1,0 0 0,0 0 1,0 0-1,0 0 1,0 0-1,1 0 1,-1 0-1,0 0 1,0 0-1,1-1 0,-1 1 1,1 0-1,-1-1 1,0 0-1,1 1 1,-1-1-1,1 0 1,-1 1-1,1-1 0,2 0 1,21 1-4532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9.674"/>
    </inkml:context>
    <inkml:brush xml:id="br0">
      <inkml:brushProperty name="width" value="0.025" units="cm"/>
      <inkml:brushProperty name="height" value="0.025" units="cm"/>
    </inkml:brush>
  </inkml:definitions>
  <inkml:trace contextRef="#ctx0" brushRef="#br0">49 0 16976,'0'0'1794,"-13"51"-1506,1-17 353,1 6-353,2 4-192,5-1-96,4-3 32,0-6-448,2-9-481,9-8-320,0-10-513,-4-7-544,-3-4-449,-4-14-3843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049"/>
    </inkml:context>
    <inkml:brush xml:id="br0">
      <inkml:brushProperty name="width" value="0.025" units="cm"/>
      <inkml:brushProperty name="height" value="0.025" units="cm"/>
    </inkml:brush>
  </inkml:definitions>
  <inkml:trace contextRef="#ctx0" brushRef="#br0">0 17 12748,'0'0'7751,"63"5"-7046,-27-4-321,4-1-159,7 0-161,-2 0-64,-6-3-1121,-1-3-1538,-7 1-2145,-8-4-3204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3.420"/>
    </inkml:context>
    <inkml:brush xml:id="br0">
      <inkml:brushProperty name="width" value="0.025" units="cm"/>
      <inkml:brushProperty name="height" value="0.025" units="cm"/>
    </inkml:brush>
  </inkml:definitions>
  <inkml:trace contextRef="#ctx0" brushRef="#br0">34 0 14221,'0'0'10127,"-3"13"-9769,-2 5-199,-1 1-64,0 1 0,2 0 0,0 0 0,2 0 0,0 0 0,1 0-1,1 23 1,1-41-89,0 0-1,-1-1 0,1 1 0,0 0 1,0-1-1,0 1 0,0-1 1,0 1-1,0-1 0,0 1 0,0-1 1,1 1-1,-1-1 0,0 0 1,1 0-1,-1 0 0,1 0 0,0 0 1,-1 0-1,1 0 0,0-1 1,-1 1-1,1 0 0,0-1 0,0 0 1,0 1-1,-1-1 0,1 0 1,0 0-1,0 0 0,0 0 0,0 0 1,0 0-1,1-1 0,4 0 48,-1 0-1,0 0 1,0 0-1,0-1 0,1 0 1,-2 0-1,1-1 0,11-6 1,-4-2-4,1 0-1,-1-1 1,-1-1 0,18-23-1,8-8 61,-38 44-108,0-1 0,0 1 0,0 0 0,0 0-1,0 0 1,1 0 0,-1 0 0,0-1 0,0 1 0,0 0 0,0 0-1,0 0 1,1 0 0,-1 0 0,0 0 0,0 0 0,0-1 0,0 1-1,0 0 1,1 0 0,-1 0 0,0 0 0,0 0 0,0 0 0,1 0-1,-1 0 1,0 0 0,0 0 0,0 0 0,0 0 0,1 0 0,-1 0-1,0 0 1,0 0 0,0 0 0,0 1 0,1-1 0,-1 0 0,0 0-1,0 0 1,0 0 0,0 0 0,0 0 0,1 0 0,-1 0 0,0 1-1,0-1 1,0 0 0,0 0 0,0 0 0,4 15 37,-4 24 50,0-32-55,-7 133 47,7-139-104,0-1 0,0 0 1,0 1-1,0-1 0,0 0 0,-1 1 0,1-1 0,0 1 0,0-1 1,0 0-1,0 1 0,1-1 0,-1 1 0,0-1 0,0 0 1,0 1-1,0-1 0,0 0 0,0 1 0,0-1 0,1 0 0,-1 1 1,0-1-1,0 0 0,1 1 0,-1-1 0,0 0 0,0 0 1,1 1-1,-1-1 0,0 0 0,1 0 0,-1 0 0,0 1 0,1-1 1,-1 0-1,0 0 0,1 0 0,-1 0 0,0 0 0,1 1 0,16-12-1630,11-26-3655,-15 4-1374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393"/>
    </inkml:context>
    <inkml:brush xml:id="br0">
      <inkml:brushProperty name="width" value="0.025" units="cm"/>
      <inkml:brushProperty name="height" value="0.025" units="cm"/>
    </inkml:brush>
  </inkml:definitions>
  <inkml:trace contextRef="#ctx0" brushRef="#br0">159 13 18129,'0'0'641,"-8"5"111,6-3-769,-35 29 1132,35-30-1072,0 1 0,0 0 0,1-1 0,-1 1 0,1 0 0,-1 0 0,1 0 0,0 0 0,0 0 0,0 0 0,0 0 0,0 1 1,0-1-1,1 0 0,-1 1 0,1-1 0,-1 0 0,1 1 0,0-1 0,0 0 0,0 5 0,1-7-43,0 1 1,-1 0-1,1 0 1,0-1-1,-1 1 0,1 0 1,0-1-1,0 1 0,0 0 1,0-1-1,0 1 1,-1-1-1,1 0 0,0 1 1,0-1-1,0 0 0,0 1 1,0-1-1,0 0 1,0 0-1,0 0 0,2 0 1,28 0 118,-21 0-55,-4 0-103,1 1 0,0-1 0,0 1 0,0 0 1,-1 1-1,1 0 0,0 0 0,-1 0 0,0 1 0,12 6 0,-16-7 44,0-1 0,1 1 0,-1 0 1,0 0-1,-1 0 0,1 0 0,0 1 1,-1-1-1,1 0 0,-1 1 0,1-1 0,-1 1 1,0-1-1,0 1 0,-1 0 0,1-1 0,0 1 1,-1 0-1,0 0 0,1-1 0,-1 1 0,0 0 1,0 0-1,-1-1 0,1 1 0,-1 0 0,1 0 1,-1-1-1,0 1 0,-1 3 0,0-2 87,-1 1-1,1-1 1,-1 0-1,0 1 1,0-1-1,-1 0 1,1-1-1,-1 1 1,0-1-1,0 1 0,0-1 1,0 0-1,-1-1 1,1 1-1,-1-1 1,-8 4-1,2-2 252,-1 1-1,0-2 0,0 0 0,-1 0 1,-20 1-1,29-3-443,0-1 0,1 0-1,-1 0 1,0 0 0,1 0 0,-1-1 0,1 0-1,-1 1 1,1-1 0,-1 0 0,1-1-1,0 1 1,-1-1 0,1 1 0,0-1 0,0 0-1,-5-5 1,5 4-655,0 0 0,1-1 0,0 1 0,-1-1 0,1 1 0,1-1 0,-1 0 0,0 0 0,1 1 0,-1-6 0,-5-24-9915</inkml:trace>
  <inkml:trace contextRef="#ctx0" brushRef="#br0" timeOffset="1">11 0 12620,'0'0'6822,"54"0"-5925,-16 3 352,11-1-896,7-2-289,-2 0-2178,1 0-3556,-8-1-3618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765"/>
    </inkml:context>
    <inkml:brush xml:id="br0">
      <inkml:brushProperty name="width" value="0.025" units="cm"/>
      <inkml:brushProperty name="height" value="0.025" units="cm"/>
    </inkml:brush>
  </inkml:definitions>
  <inkml:trace contextRef="#ctx0" brushRef="#br0">190 1 10410,'0'0'1495,"-8"7"474,2-1-1578,-17 17 1317,1 1-1,-22 29 0,38-44-1472,0-1-1,1 1 0,0 0 0,0 1 0,1-1 0,1 1 0,-1 0 1,1 0-1,1 0 0,0 0 0,-1 21 0,3-31-192,0 1 1,0 0-1,0-1 0,0 1 0,0 0 1,0-1-1,1 1 0,-1 0 1,0-1-1,1 1 0,-1 0 1,0-1-1,1 1 0,-1-1 0,1 1 1,-1-1-1,1 1 0,-1-1 1,1 1-1,-1-1 0,1 1 0,-1-1 1,1 0-1,0 1 0,-1-1 1,1 0-1,0 0 0,-1 1 0,1-1 1,0 0-1,-1 0 0,1 0 1,0 0-1,-1 0 0,1 0 1,0 0-1,0 0 0,-1 0 0,1 0 1,0 0-1,-1 0 0,1-1 1,0 1-1,-1 0 0,2-1 0,31-14 1285,-24 7-1093,-1-1 0,0 0-1,-1 0 1,0 0 0,0-1-1,10-21 1,-14 26-99,0-1 0,-1 0 0,0 0 0,0 0 0,0 0 1,-1 0-1,0-1 0,0 1 0,0 0 0,-1-1 0,0 1 0,0-1 0,-1 1 0,-1-10 1,1 14-148,0 0 1,-1 0 0,1 1-1,-1-1 1,1 0 0,-1 0 0,0 1-1,0-1 1,1 1 0,-1-1 0,0 1-1,0 0 1,0 0 0,-1 0-1,1 0 1,0 0 0,0 1 0,-1-1-1,1 0 1,0 1 0,0 0-1,-1 0 1,1-1 0,-3 2 0,-64 0-2617,61-1 1891,-20 5-2537,10 2-3039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1.125"/>
    </inkml:context>
    <inkml:brush xml:id="br0">
      <inkml:brushProperty name="width" value="0.025" units="cm"/>
      <inkml:brushProperty name="height" value="0.025" units="cm"/>
    </inkml:brush>
  </inkml:definitions>
  <inkml:trace contextRef="#ctx0" brushRef="#br0">15 0 15983,'0'0'4634,"-2"12"-2969,0-3-1309,-1 7-38,0 0 0,1 1 0,0-1 0,2 1 0,1 18 0,-1-34-393,0 0 0,0 0 0,0 0 0,0-1 0,1 1 0,-1 0-1,0 0 1,1 0 0,-1 0 0,1 0 0,-1-1 0,1 1 0,-1 0 0,1 0 0,0-1 0,-1 1 0,1-1 0,0 1 0,0 0 0,-1-1 0,1 1 0,0-1-1,0 0 1,0 1 0,0-1 0,1 1 0,28-3-1093,-22 0 840,0-1 0,0 0 0,-1 0 1,1-1-1,8-6 0,-4 1-371,-1 0 0,0-2 1,-1 1-1,16-20 0,8-25 2084,-41 68-318,-20 47 1130,24-52-2466,1 0-1,0 0 0,0 0 1,1 1-1,0-1 1,0 9-1,1-2-4577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0.716"/>
    </inkml:context>
    <inkml:brush xml:id="br0">
      <inkml:brushProperty name="width" value="0.025" units="cm"/>
      <inkml:brushProperty name="height" value="0.025" units="cm"/>
    </inkml:brush>
  </inkml:definitions>
  <inkml:trace contextRef="#ctx0" brushRef="#br0">1022 334 3651,'0'0'582,"8"-11"2056,0 2-2408,-1-1 0,0 0 0,-1-1 0,0 1 0,-1-1 0,0 0 0,0-1 0,-1 1 0,-1-1 0,4-23 0,-6 17 113,1 6 61,-2 0-1,1 0 0,-2 0 0,1 0 1,-2 0-1,-3-15 0,4 24-331,0-1-1,-1 1 1,1 0-1,-1 0 1,0 0-1,0 0 0,0 0 1,-1 0-1,1 1 1,-1-1-1,1 1 0,-1-1 1,0 1-1,0 0 1,0 0-1,0 0 1,0 1-1,0-1 0,-1 1 1,1-1-1,0 1 1,-1 0-1,1 1 0,-1-1 1,-5 0-1,-44-4-74,0 3 0,0 1 0,0 4 0,-67 10-1,77-7 43,1 3 0,0 1 0,0 2 0,1 2 0,-52 25 0,66-25 26,1 1 1,1 1-1,0 2 1,1 0-1,1 1 0,1 2 1,1 0-1,-29 38 0,32-35-21,1 1 0,1 1 0,2 0 0,0 1 0,2 0 0,1 1 0,-13 48 0,21-64-31,1 1 0,-1 0 0,2-1-1,0 1 1,1 0 0,0-1-1,0 1 1,2 0 0,-1 0 0,2-1-1,0 1 1,0-1 0,1 0 0,0 0-1,1 0 1,1-1 0,0 1-1,0-1 1,1-1 0,12 14 0,-3-8 13,0-1 1,2 0-1,0-2 1,0 0-1,1-1 1,1-1-1,0-1 1,0 0-1,1-2 1,0 0-1,1-1 1,-1-2-1,1 0 1,29 2-1,-22-4 66,1-1 0,-1-1 0,1-2 0,-1-1 0,0-1 0,1-2 0,-1 0 0,-1-2 0,1-2 0,38-16 0,-28 5-26,0-2 0,-2-1-1,0-2 1,-2-1 0,-1-2 0,-1-2-1,-1-1 1,42-53 0,-50 54-52,-2-2 0,-1 0 0,-1-1 0,-2-1 1,-1-1-1,-2-1 0,-1 0 0,-2 0 0,-2-2 0,6-37 0,-13 62 0,-2 0 0,1 0 0,-2 0-1,0 0 1,0 0 0,-1 0 0,-1 0-1,-3-13 1,3 22-106,1 0-1,-1 0 0,0 0 1,0 0-1,0 1 1,-1-1-1,1 1 1,-1-1-1,0 1 0,0 0 1,0 0-1,-1 0 1,1 1-1,0-1 1,-1 1-1,0 0 0,0 0 1,1 0-1,-1 0 1,-1 1-1,1-1 1,0 1-1,0 0 0,0 0 1,0 1-1,-9-1 1,-49 1-3261,-6 7-1366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1.611"/>
    </inkml:context>
    <inkml:brush xml:id="br0">
      <inkml:brushProperty name="width" value="0.025" units="cm"/>
      <inkml:brushProperty name="height" value="0.025" units="cm"/>
    </inkml:brush>
  </inkml:definitions>
  <inkml:trace contextRef="#ctx0" brushRef="#br0">732 89 11243,'-10'-8'-32,"-4"-2"162,1 1 1,-2 0 0,1 1 0,-1 1 0,0 1-1,0 0 1,-26-7 0,19 9 97,0 0 0,0 2 1,0 0-1,-1 1 0,1 1 0,0 2 1,-30 4-1,38-2-213,1-1 1,0 2 0,1-1-1,-1 2 1,1 0 0,0 0-1,1 1 1,-1 0-1,1 1 1,1 1 0,-1 0-1,2 0 1,-14 16 0,0 3 44,1 2 1,2 0-1,1 1 1,1 1-1,2 1 1,1 0-1,2 1 1,1 0-1,2 1 1,1 1-1,2 0 1,1 0-1,2 0 1,1 59-1,3-88-39,1 0-1,0-1 1,0 1-1,0-1 1,1 1-1,0-1 1,0 1-1,1-1 0,0 0 1,0 0-1,0 0 1,1 0-1,0-1 1,0 0-1,0 1 1,1-1-1,-1-1 1,1 1-1,1-1 1,-1 0-1,0 0 1,1 0-1,0-1 1,0 0-1,0 0 1,0 0-1,0-1 1,1 0-1,-1 0 1,1-1-1,6 2 1,4-1 142,-1-1 1,0 0-1,0-1 1,0-1-1,0 0 1,1-1-1,-1-1 1,-1-1-1,1 0 1,-1-1-1,1 0 1,14-9-1,18-12 34,-2-2 0,-1-3 0,-1-1 0,-1-2 0,-3-2 0,0-2 0,-3-2 0,43-56 0,-71 83-172,0-1 0,-1 0 0,0-1 1,-1 1-1,7-24 0,-12 33-105,0 0-1,-1 0 1,0 0-1,0 0 1,0 0 0,-1 0-1,0 0 1,0 0-1,0 0 1,0-1-1,-1 1 1,0 0 0,0 0-1,0 0 1,-1 0-1,0 0 1,0 1 0,0-1-1,0 0 1,-6-7-1,-4-2-890,-1 2-1,0 0 1,-1 0-1,-21-13 1,-31-14-5532,49 31 3321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2.211"/>
    </inkml:context>
    <inkml:brush xml:id="br0">
      <inkml:brushProperty name="width" value="0.025" units="cm"/>
      <inkml:brushProperty name="height" value="0.025" units="cm"/>
    </inkml:brush>
  </inkml:definitions>
  <inkml:trace contextRef="#ctx0" brushRef="#br0">677 96 9385,'0'0'277,"-10"-8"300,-3-2-344,0 0 0,0 1-1,-1 1 1,0 0 0,-1 1 0,1 1-1,-1 0 1,-1 1 0,-18-4 0,12 5 101,0 1 0,0 1-1,0 1 1,0 1 0,0 1 0,0 1 0,0 1 0,0 1 0,0 0 0,1 2 0,-34 14 0,41-14-238,1 1 0,1 0 0,-1 1 0,1 0 0,0 1 0,1 0-1,0 1 1,1 1 0,0-1 0,0 2 0,1-1 0,1 1 0,0 1 0,0-1 0,2 1-1,-1 1 1,2-1 0,-6 20 0,5-14-11,2-1-1,0 1 1,2 0-1,0 0 1,1 0-1,0 0 1,2 0-1,0 0 1,2 0-1,0 0 1,0-1-1,13 36 1,-11-42-80,1-1 1,-1 1 0,2-1-1,0 0 1,0-1 0,0 1-1,2-1 1,-1-1 0,1 0-1,1 0 1,-1-1 0,1 0-1,1 0 1,0-1 0,0-1-1,0 0 1,1 0 0,-1-1-1,25 7 1,-19-9 65,0 0 0,0-1 0,-1 0 0,1-1-1,0-1 1,0-1 0,0 0 0,0-2 0,0 1 0,0-2 0,-1 0 0,0-2 0,0 1 0,0-2 0,-1 0 0,0-1-1,0 0 1,27-21 0,-17 9 52,-1-1-1,-1-1 1,0-1 0,-2-1-1,-1-1 1,-1 0-1,-1-2 1,-1 0-1,16-35 1,-26 47-96,-1 0 1,0-1-1,-1 1 0,-1-1 0,0 0 1,-1 0-1,1-28 0,-3 40-40,-1-1-1,-1 1 1,1 0-1,0 0 1,-1 0 0,0 0-1,0-1 1,0 1-1,-1 0 1,1 1 0,-1-1-1,0 0 1,0 0-1,0 1 1,0-1 0,-1 1-1,0 0 1,1-1-1,-1 1 1,0 1 0,-1-1-1,1 0 1,0 1-1,-1-1 1,1 1 0,-1 0-1,0 0 1,0 1-1,0-1 1,0 1 0,0 0-1,0 0 1,0 0-1,-8 0 1,-12-1-415,-1 1 0,1 1 0,-1 1 0,0 1 0,1 1 0,0 1 0,-44 14 0,13 1-1915,0 3 0,-59 32 1,73-34-1417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5.128"/>
    </inkml:context>
    <inkml:brush xml:id="br0">
      <inkml:brushProperty name="width" value="0.025" units="cm"/>
      <inkml:brushProperty name="height" value="0.025" units="cm"/>
    </inkml:brush>
  </inkml:definitions>
  <inkml:trace contextRef="#ctx0" brushRef="#br0">36 1 7751,'0'0'4938,"-3"12"-4025,-9 57 3,2 0-1,0 108 1,18 152-542,-3 95-153,-9-383-274,-1 44 52,5-78-327,1 1 0,-1-1 0,1 0 0,0 0 0,1 0 0,0 0 0,0 0 0,5 11 1,-6-16 48,0 0 1,0 0-1,1-1 1,-1 1-1,0 0 1,0-1 0,1 0-1,-1 1 1,1-1-1,0 0 1,-1 0 0,4 2-1,25 4-5332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5.990"/>
    </inkml:context>
    <inkml:brush xml:id="br0">
      <inkml:brushProperty name="width" value="0.025" units="cm"/>
      <inkml:brushProperty name="height" value="0.025" units="cm"/>
    </inkml:brush>
  </inkml:definitions>
  <inkml:trace contextRef="#ctx0" brushRef="#br0">0 267 12107,'11'-4'476,"41"-12"-11,0 3 0,1 2 0,57-4 1,178-4 262,-110 10-718,496-49-59,414-23 1348,-779 68-1041,1100-14 562,-914 57-314,56 1-329,499-37-41,-470-2 299,178 36 206,-461-18-449,-282-13-309,-17-3-1701,1 5 1586,-1 1 1,1-1-1,-1 1 0,1-1 0,-1 1 1,1-1-1,-1 1 0,1 0 0,-1-1 0,0 1 1,1 0-1,-1 0 0,1 1 0,-1-1 0,0 0 1,1 0-1,-3 1 0,-28 18-4466,16-9 582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6.899"/>
    </inkml:context>
    <inkml:brush xml:id="br0">
      <inkml:brushProperty name="width" value="0.025" units="cm"/>
      <inkml:brushProperty name="height" value="0.025" units="cm"/>
    </inkml:brush>
  </inkml:definitions>
  <inkml:trace contextRef="#ctx0" brushRef="#br0">7628 1387 9161,'0'0'2007,"-2"-8"-1068,-1-3-576,1-1 0,0 1 0,1-1 0,1 1 1,0-1-1,0 0 0,1 1 0,1-1 0,0 1 0,0 0 0,1-1 0,5-12 0,107-263 1235,19-54-661,-126 317-769,-1 0-1,-1 0 0,-1 0 0,-1 0 1,-1-1-1,-2 0 0,0 1 0,-1-1 1,-2 0-1,-1 0 0,0 1 1,-2 0-1,-1 0 0,-16-43 0,18 57 123,1 3-106,0 1-1,0-1 1,1 1-1,0-1 1,0 0 0,-1-9-1,3 15-258,0 4-677,0 0 710,0-1 0,0 1-1,-1-1 1,1 1 0,-1 0 0,1-1-1,-1 1 1,0-1 0,0 0 0,-2 4-1,-27-7 60,1-3 0,0 0 0,-36-11 1,-22-4-97,-813-69-1130,-6 72 181,843 15 846,-2146 36-472,1211-10 678,-322-38 78,1112 8-11,-171 3 265,-97-3 329,457 4-778,-45-3-385,22-6-2870,17-2-1627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7.277"/>
    </inkml:context>
    <inkml:brush xml:id="br0">
      <inkml:brushProperty name="width" value="0.025" units="cm"/>
      <inkml:brushProperty name="height" value="0.025" units="cm"/>
      <inkml:brushProperty name="color" value="#E71224"/>
    </inkml:brush>
  </inkml:definitions>
  <inkml:trace contextRef="#ctx0" brushRef="#br0">0 1 13869,'0'0'320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4.142"/>
    </inkml:context>
    <inkml:brush xml:id="br0">
      <inkml:brushProperty name="width" value="0.025" units="cm"/>
      <inkml:brushProperty name="height" value="0.025" units="cm"/>
    </inkml:brush>
  </inkml:definitions>
  <inkml:trace contextRef="#ctx0" brushRef="#br0">79 1 20403,'-4'8'956,"-10"24"1079,1 1 0,-10 39 0,16-45-1874,1 0 1,2 1-1,0-1 0,2 1 0,1 0 0,3 38 0,-2-60-215,1 0 0,0 0 0,0-1 0,0 1 0,1-1 0,0 1-1,0-1 1,0 1 0,1-1 0,0 0 0,0 0 0,0 0-1,6 6 1,-5-36-762,-10-155-3354,8 185 4266,0 0 0,0 0 1,1 0-1,-1-1 0,1 0 0,0 1 0,0-1 0,0 0 0,1 0 0,0 0 0,-1-1 0,1 1 1,1-1-1,-1 0 0,0 0 0,1-1 0,-1 1 0,1-1 0,0 0 0,0 0 0,0-1 0,0 1 0,0-1 1,0 0-1,0 0 0,0-1 0,7 0 0,-6 1 0,0-1 1,0 0-1,0-1 0,0 0 0,0 0 1,0 0-1,0 0 0,0-1 1,0 0-1,-1 0 0,1-1 1,-1 0-1,0 0 0,1 0 1,-1 0-1,0-1 0,-1 0 0,1 0 1,-1 0-1,0 0 0,0-1 1,0 0-1,3-5 0,-5 6-17,0-1 0,0 1 0,-1 0 0,0 0 0,0-1 0,0 1-1,0-1 1,0 1 0,-1-1 0,0 1 0,0-6 0,0 10-80,-1-1 1,1 0-1,0 0 0,0 1 1,0-1-1,0 0 1,-1 1-1,1-1 1,0 0-1,0 1 1,-1-1-1,1 1 1,-1-1-1,1 1 0,0-1 1,-1 1-1,1-1 1,-1 1-1,1-1 1,-1 1-1,0-1 1,1 1-1,-1 0 0,1-1 1,-1 1-1,0 0 1,0-1-1,-1 1-27,0 0 1,0 1-1,0-1 0,0 0 0,1 1 0,-1-1 1,0 1-1,0 0 0,1 0 0,-1-1 0,0 1 0,1 0 1,-1 1-1,1-1 0,-3 2 0,-8 8 1,1 0 1,0 0-1,1 1 0,1 1 1,0 0-1,0 0 0,1 0 1,1 1-1,0 0 0,1 1 1,-5 18-1,11-32 26,0-1-1,-1 1 1,1 0 0,0 0 0,0 0-1,0-1 1,0 1 0,0 0 0,1 0-1,-1 0 1,0-1 0,0 1 0,0 0-1,1 0 1,-1-1 0,0 1 0,1 0 0,-1-1-1,1 1 1,-1 0 0,0-1 0,1 1-1,0 0 1,-1-1 0,1 1 0,-1-1-1,1 1 1,0-1 0,0 1 0,29 5 117,33-14-56,-17-4-662,-34 8 514,0 1 0,0 0 0,1 0 0,-1 1 0,1 1 0,0 0 0,-1 1 0,26 2 0,-36-1 130,0-1 0,-1 1 0,1 0 0,-1 0 0,1 0 0,-1 0 0,0 1 0,1-1 0,-1 0 0,0 1 0,0-1 0,0 0 0,0 1 0,0 0 0,0-1 0,0 1 0,-1-1 0,1 1 0,0 0 0,-1-1 0,1 1 0,-1 0 0,0 0 0,0 0 0,0-1 0,0 1 0,0 0 0,0 0 0,0 0 0,0-1 0,-1 4 0,1 2 34,0-7-62,0 0 0,0 0-1,0 0 1,0 0 0,0 0-1,0 1 1,0-1-1,0 0 1,0 0 0,1 0-1,-1 0 1,0 0 0,0 0-1,0 0 1,0 0 0,0 0-1,1 0 1,-1 1 0,0-1-1,0 0 1,0 0-1,0 0 1,0 0 0,1 0-1,-1 0 1,0 0 0,0 0-1,0 0 1,0 0 0,0 0-1,1 0 1,-1 0-1,0-1 1,0 1 0,0 0-1,0 0 1,0 0 0,1 0-1,-1 0 1,0 0 0,0 0-1,0 0 1,0 0 0,0 0-1,0-1 1,0 1-1,1 0 1,-1 0 0,0 0-1,0 0 1,0 0 0,0 0-1,0-1 1,0 1 0,0 0-1,0 0 1,0 0-1,0 0 1,0-1 0,0 1-1,0 0 1,0 0 0,0 0-1,0 0 1,0 0 0,0-1-1,0 1 1,0 0 0,0 0-1,7-12 623,-4-14-397,0-1-1,-2 0 0,-2-29 1,0 29-5618,2 29 4749,0 0 0,0 1 0,0-1 0,0 0 0,1 0 0,-1 0 0,1 0 0,-1 0 0,1-1 0,0 1 0,-1 0 0,1-1 0,0 1 0,0-1 0,0 1 0,0-1 0,1 0 0,-1 0 0,0 0 0,5 1 0,-7-2 556,23 9-5211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8.254"/>
    </inkml:context>
    <inkml:brush xml:id="br0">
      <inkml:brushProperty name="width" value="0.025" units="cm"/>
      <inkml:brushProperty name="height" value="0.025" units="cm"/>
      <inkml:brushProperty name="color" value="#E71224"/>
    </inkml:brush>
  </inkml:definitions>
  <inkml:trace contextRef="#ctx0" brushRef="#br0">262 2 5669,'0'0'7629,"-8"-1"-7101,5 1-493,1 0 0,-1-1 0,1 1 0,-1 0 0,1 0 0,-1 1 0,1-1 0,-1 1 0,1-1 0,0 1 0,-1 0 0,1-1 0,0 1 0,-1 1 0,1-1 0,0 0 0,0 0 0,-2 3 0,-1 1 57,0 0 0,1 1-1,0-1 1,0 1 0,0 0 0,1 1-1,-4 8 1,-15 40 248,2 1 0,3 1 0,2 0 1,-13 101-1,-2 245 723,25-288-827,-9 93-77,-5 170-46,19-363-184,1 30-206,0-43 170,-1-1 0,0 0 0,0 1 0,1-1 0,-1 1 0,1-1 0,-1 0 0,1 1 1,0-1-1,-1 0 0,1 0 0,0 0 0,0 1 0,0-1 0,0 0 0,0 0 0,0 0 0,0 0 0,0-1 1,1 1-1,-1 0 0,0 0 0,0-1 0,3 2 0,-3-2-31,0 0 0,-1 0 0,1 1 0,0-1 0,0 0 1,-1 0-1,1 0 0,0 0 0,-1-1 0,1 1 0,0 0 0,0 0 0,-1 0 0,1 0 0,0-1 0,-1 1 1,1 0-1,0-1 0,-1 1 0,1 0 0,-1-1 0,1 1 0,0-2 0,23-25-3860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9.485"/>
    </inkml:context>
    <inkml:brush xml:id="br0">
      <inkml:brushProperty name="width" value="0.025" units="cm"/>
      <inkml:brushProperty name="height" value="0.025" units="cm"/>
      <inkml:brushProperty name="color" value="#E71224"/>
    </inkml:brush>
  </inkml:definitions>
  <inkml:trace contextRef="#ctx0" brushRef="#br0">0 1794 17969,'8'4'-219,"22"7"229,-1 0 1,1-2-1,1-2 0,0 0 1,57 4-1,172-6 193,-174-6-228,746-67 383,-755 59-321,555-94 776,50-6-115,-657 107-1052,-22 2 456,1 1 0,-1-1 0,0 0 0,0 0 0,0-1 0,1 1 0,-1-1 0,0 0 0,0 0 0,0 0 0,0 0 0,0 0 0,0 0 0,0-1 0,-1 0 0,1 1 0,0-1 0,-1 0 0,1 0-1,-1-1 1,0 1 0,2-3 0,60-92-103,-6-3 0,-3-3 0,-5-2 0,49-152 0,-69 170 21,103-357 120,-129 427-96,-1-1 0,0 1 1,-1 0-1,-1-1 0,-1-18 0,-1 32-30,1 0 0,0 0 0,-1 0 1,0 0-1,0 0 0,0 1 0,-1-1 0,1 0 0,-1 0 0,0 1 0,0-1 0,0 1 1,0 0-1,-1 0 0,1 0 0,-1 0 0,0 0 0,0 0 0,0 0 0,0 1 0,0 0 1,-1 0-1,1 0 0,-1 0 0,0 0 0,-6-2 0,8 4-18,0-1 0,1 0 1,-1 0-1,1 0 0,-1 1 0,1-1 0,-1-1 1,1 1-1,0 0 0,-1 0 0,1 0 0,0-1 0,0 1 1,0-1-1,0 1 0,0-1 0,0 1 0,-1-3 1,2 2-1,-1 1 1,0-1 0,0 0 0,0 1 0,0-1-1,0 0 1,-1 1 0,1 0 0,0-1 0,-1 1-1,1 0 1,-1 0 0,1-1 0,-1 1-1,0 0 1,1 1 0,-1-1 0,0 0 0,0 0-1,0 1 1,1-1 0,-1 1 0,-3-1 0,-28-1-11,0 0 0,-1 2 0,1 2 0,-47 8 0,-40 2-2,-34-14 190,1-6-1,-193-35 1,155 17 186,14 8-111,-322 11 0,-174 65-432,164-16-4584,369-41-790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5.452"/>
    </inkml:context>
    <inkml:brush xml:id="br0">
      <inkml:brushProperty name="width" value="0.025" units="cm"/>
      <inkml:brushProperty name="height" value="0.025" units="cm"/>
      <inkml:brushProperty name="color" value="#E71224"/>
    </inkml:brush>
  </inkml:definitions>
  <inkml:trace contextRef="#ctx0" brushRef="#br0">1 45 7751,'0'0'11003,"8"4"-10443,4 1-280,1 0-1,0-1 1,0 0 0,0-1-1,0-1 1,25 2-1,96-2 1103,-76-3-957,460-36 786,-231 10-970,-230 23-204,91-4 161,-148 9-309,0 1 1,-1-1-1,1 1 0,0-1 1,-1 1-1,1-1 1,-1 0-1,1 1 1,-1-1-1,0 0 0,0 1 1,0-1-1,-1 2 1,-11 6-3200,-4-2-2632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39.855"/>
    </inkml:context>
    <inkml:brush xml:id="br0">
      <inkml:brushProperty name="width" value="0.025" units="cm"/>
      <inkml:brushProperty name="height" value="0.025" units="cm"/>
      <inkml:brushProperty name="color" value="#E71224"/>
    </inkml:brush>
  </inkml:definitions>
  <inkml:trace contextRef="#ctx0" brushRef="#br0">1 118 12204,'0'0'3155,"9"-2"-2499,698-108 1042,-671 105-1673,-28 4 29,-34 7-26,-54 7 192,0-4 1,-89-1 0,83-6 275,-134 21 0,366-18-341,45-23-2278,-65-6-3687,-56 6-601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50.906"/>
    </inkml:context>
    <inkml:brush xml:id="br0">
      <inkml:brushProperty name="width" value="0.025" units="cm"/>
      <inkml:brushProperty name="height" value="0.025" units="cm"/>
      <inkml:brushProperty name="color" value="#E71224"/>
    </inkml:brush>
  </inkml:definitions>
  <inkml:trace contextRef="#ctx0" brushRef="#br0">400 49 5926,'-8'-1'3998,"-129"-9"-336,121 9-3453,1 2 1,-1 0 0,1 0-1,0 2 1,0 0-1,0 1 1,-21 7-1,30-7-150,-1 0 0,1 1-1,0-1 1,0 1-1,1 1 1,0-1-1,0 1 1,0 0 0,0 0-1,1 0 1,0 1-1,0-1 1,1 1 0,0 0-1,0 0 1,0 0-1,-1 12 1,-3 10 191,1 1 0,-4 59 0,7-38-48,2-1 0,2 0 0,11 74 0,-9-108-192,0 1-1,1-1 1,0 0-1,1 0 1,1-1-1,1 0 0,0 0 1,1 0-1,1-1 1,0 0-1,1 0 1,0-1-1,1-1 1,18 17-1,-24-25 19,-1 0 0,2 0 0,-1-1 0,0 0 0,1 0 0,-1-1 0,1 1 0,0-1 0,0 0 0,0-1 0,0 1 0,0-1-1,0 0 1,0-1 0,0 1 0,0-1 0,0-1 0,1 1 0,-1-1 0,0 0 0,0 0 0,0-1 0,0 0 0,0 0 0,-1 0 0,1-1 0,-1 0 0,1 0 0,-1 0 0,0-1 0,0 1 0,0-1 0,-1 0 0,1-1 0,-1 1-1,0-1 1,3-5 0,7-11 112,-2 0 1,0-1-1,-1-1 0,-2 0 0,0 0 0,-2-1 0,0 1 0,-1-2 0,2-26 0,0-31 299,-2-112 1,-6 164-387,-1 1 1,-10-53-1,10 73-81,-1 0 0,0 1 1,-1-1-1,0 1 0,-1 0 0,1-1 0,-2 2 0,1-1 1,-1 0-1,0 1 0,-1 0 0,1 0 0,-11-8 0,14 13-14,0 0-1,0 0 0,0 1 1,0-1-1,0 1 0,-1 0 1,1-1-1,0 1 0,-1 0 1,1 0-1,-1 1 0,1-1 0,-1 0 1,0 1-1,1 0 0,-1 0 1,0-1-1,1 1 0,-1 1 1,0-1-1,1 0 0,-1 1 1,1-1-1,-1 1 0,1 0 1,-1 0-1,1 0 0,-1 0 1,-2 2-1,-23 25-2579,9 8-4152,16-24-636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57.778"/>
    </inkml:context>
    <inkml:brush xml:id="br0">
      <inkml:brushProperty name="width" value="0.025" units="cm"/>
      <inkml:brushProperty name="height" value="0.025" units="cm"/>
      <inkml:brushProperty name="color" value="#E71224"/>
    </inkml:brush>
  </inkml:definitions>
  <inkml:trace contextRef="#ctx0" brushRef="#br0">103 234 8584,'0'0'14755,"0"10"-11504,0-20-3168,0 5-56,0 0 0,0 1 1,0-1-1,0 0 0,-1 1 1,0-1-1,0 0 0,-2-4 0,2 7-21,0 1-1,0 0 0,0-1 0,0 1 0,0 0 0,0 0 0,-1 0 0,1 0 0,0 0 0,-1 0 0,1 0 0,-1 0 0,1 1 0,-1-1 0,0 1 1,1-1-1,-1 1 0,1-1 0,-1 1 0,0 0 0,1 0 0,-1 0 0,0 0 0,1 0 0,-1 0 0,0 0 0,-2 1 0,1 0-8,1 0 0,-1 0-1,1 0 1,-1 0 0,1 0-1,-1 1 1,1-1 0,0 1-1,0-1 1,-1 1 0,1 0 0,1 0-1,-1 0 1,0 0 0,0 0-1,1 1 1,-1-1 0,1 0-1,0 1 1,0-1 0,-1 1-1,2-1 1,-1 1 0,0 0-1,0-1 1,1 6 0,-3 4-17,1 0 1,1 0-1,0 0 1,2 22-1,-1-32 22,0 0 0,0 0-1,0 0 1,0-1-1,0 1 1,1 0 0,-1 0-1,1 0 1,-1 0-1,1-1 1,-1 1 0,1 0-1,0 0 1,0-1 0,0 1-1,0-1 1,0 1-1,1-1 1,-1 1 0,0-1-1,1 0 1,-1 1-1,1-1 1,-1 0 0,1 0-1,-1 0 1,1 0-1,0 0 1,-1-1 0,1 1-1,0 0 1,0-1-1,0 1 1,0-1 0,0 0-1,-1 0 1,1 0 0,0 0-1,0 0 1,0 0-1,0 0 1,0 0 0,2-2-1,2 1 9,0-1 0,0 0-1,-1-1 1,1 1 0,-1-1 0,1 0-1,-1 0 1,0-1 0,0 0 0,0 0-1,-1 0 1,5-6 0,-3 3 36,-2 0 0,1 0 0,-1 0 0,0 0 0,0-1 0,-1 0 0,0 0 0,-1 0 0,0 0 0,0 0 0,0-1 0,0-14 0,-2 20-23,0 0 0,0 0 0,-1 0 0,1 0 0,-1 0-1,0 1 1,1-1 0,-1 0 0,-1 0 0,1 0 0,0 1 0,-1-1-1,1 0 1,-1 1 0,0 0 0,1-1 0,-1 1 0,0 0-1,-1 0 1,1 0 0,0 0 0,-1 0 0,1 1 0,-1-1 0,1 1-1,-1-1 1,0 1 0,0 0 0,1 0 0,-1 0 0,0 1-1,0-1 1,0 1 0,0-1 0,0 1 0,0 0 0,0 0 0,-5 1-1,6-1-33,0 0-1,-1 0 0,1 1 0,0-1 1,0 1-1,0-1 0,0 1 0,0 0 0,0 0 1,0 0-1,0 0 0,0 0 0,1 0 1,-1 1-1,0-1 0,1 1 0,-1-1 1,1 1-1,-1-1 0,1 1 0,0 0 0,-1 0 1,1 0-1,-1 3 0,0-1-4,0 1-1,1-1 1,-1 1-1,1 0 1,0 0-1,0-1 1,1 1 0,0 0-1,0 0 1,0 7-1,1-11 14,-1 0 0,0-1 0,1 1 0,-1-1-1,1 1 1,-1-1 0,1 1 0,-1-1 0,1 1 0,-1-1-1,1 1 1,-1-1 0,1 0 0,-1 1 0,1-1 0,0 0-1,-1 0 1,1 1 0,0-1 0,-1 0 0,1 0-1,0 0 1,-1 0 0,1 0 0,0 0 0,-1 0 0,1 0-1,0 0 1,-1 0 0,1 0 0,0 0 0,-1-1 0,1 1-1,0 0 1,-1 0 0,1-1 0,0 1 0,-1 0 0,1-1-1,-1 1 1,1-1 0,-1 1 0,1-1 0,0 0 0,27-17 28,-21 11-7,0-1 0,0-1 0,-1 1 1,0-1-1,0 0 0,-1-1 0,-1 1 1,1-1-1,-2 0 0,1 0 0,-1-1 0,-1 1 1,0 0-1,0-1 0,-1 0 0,0-13 0,-1 23-12,0 0-1,-1 0 1,1 0-1,0 0 0,-1 0 1,1 0-1,0 0 1,-1 0-1,1 0 0,-1 0 1,0 0-1,1 0 0,-1 0 1,0 0-1,0 0 1,1 0-1,-1 1 0,0-1 1,0 0-1,0 0 1,0 1-1,0-1 0,0 1 1,0-1-1,0 1 1,0 0-1,0-1 0,0 1 1,0 0-1,0-1 1,-1 1-1,1 0 0,0 0 1,0 0-1,0 0 0,0 0 1,-2 1-1,1-1-5,-1 0-1,0 0 1,1 1 0,-1-1-1,1 1 1,-1 0-1,1 0 1,-1 0-1,1 0 1,0 0 0,0 0-1,-1 1 1,1-1-1,0 1 1,0 0-1,-2 1 1,-2 9-19,0 0-1,0 0 1,1 1 0,1 0-1,0-1 1,1 1 0,0 1 0,1-1-1,0 0 1,1 1 0,1-1-1,1 15 1,-1-26-36,0 0 0,0 0 0,0 0 1,0-1-1,1 1 0,-1 0 0,1 0 0,-1 0 0,1 0 0,-1-1 1,1 1-1,0 0 0,0-1 0,0 1 0,0 0 0,0-1 0,0 0 1,1 1-1,-1-1 0,0 1 0,1-1 0,-1 0 0,1 0 0,-1 0 0,1 0 1,0 0-1,-1 0 0,4 0 0,-2 0-353,0 0 0,1-1 0,-1 0 0,1 1 0,-1-1 0,1-1 0,-1 1 0,0 0 0,1-1 0,-1 0 0,0 0 0,1 0-1,-1 0 1,0 0 0,5-3 0,26-22-6660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6.402"/>
    </inkml:context>
    <inkml:brush xml:id="br0">
      <inkml:brushProperty name="width" value="0.025" units="cm"/>
      <inkml:brushProperty name="height" value="0.025" units="cm"/>
      <inkml:brushProperty name="color" value="#E71224"/>
    </inkml:brush>
  </inkml:definitions>
  <inkml:trace contextRef="#ctx0" brushRef="#br0">1 1 5285,'0'0'13746,"11"2"-12523,0 1-870,1 0 0,0 1 0,-1 0 0,0 1-1,0 0 1,0 0 0,-1 2 0,18 12 0,39 38-101,55 42 428,-99-83-4130,41 22 0,-61-38-618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6.749"/>
    </inkml:context>
    <inkml:brush xml:id="br0">
      <inkml:brushProperty name="width" value="0.025" units="cm"/>
      <inkml:brushProperty name="height" value="0.025" units="cm"/>
      <inkml:brushProperty name="color" value="#E71224"/>
    </inkml:brush>
  </inkml:definitions>
  <inkml:trace contextRef="#ctx0" brushRef="#br0">211 1 14478,'0'0'4900,"-5"10"-4558,-48 165 1364,17-52-492,3-25-628,5-15-529,-23 102-1,47-147-723,5-19-997,-1-19 1552,0 0 0,0 0 0,0 1-1,1-1 1,-1 0 0,0 0 0,0 1 0,0-1 0,0 0 0,0 0-1,0 0 1,0 1 0,1-1 0,-1 0 0,0 0 0,0 0 0,0 0-1,1 1 1,-1-1 0,0 0 0,0 0 0,0 0 0,1 0 0,-1 0-1,0 0 1,0 0 0,1 1 0,-1-1 0,0 0 0,0 0 0,0 0 0,1 0-1,-1 0 1,0 0 0,0 0 0,1 0 0,-1 0 0,0 0 0,0 0-1,1-1 1,-1 1 0,0 0 0,1 0 0,17-11-6961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7.554"/>
    </inkml:context>
    <inkml:brush xml:id="br0">
      <inkml:brushProperty name="width" value="0.025" units="cm"/>
      <inkml:brushProperty name="height" value="0.025" units="cm"/>
      <inkml:brushProperty name="color" value="#E71224"/>
    </inkml:brush>
  </inkml:definitions>
  <inkml:trace contextRef="#ctx0" brushRef="#br0">0 1 13293,'0'0'6598,"58"8"-5573,-16-8-96,3 0-321,12 1-416,-3 2-128,0 1-64,-9-1-224,-10 2-929,-12 0-641,-14 0-1857,-9 2-609,-18-2-1826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7.898"/>
    </inkml:context>
    <inkml:brush xml:id="br0">
      <inkml:brushProperty name="width" value="0.025" units="cm"/>
      <inkml:brushProperty name="height" value="0.025" units="cm"/>
      <inkml:brushProperty name="color" value="#E71224"/>
    </inkml:brush>
  </inkml:definitions>
  <inkml:trace contextRef="#ctx0" brushRef="#br0">0 0 10442,'0'0'10186,"63"51"-9033,-16-45-192,6-3-385,4-2-448,3-1-96,-6 0-608,-9 0-1282,-2-10-1537,-14-4-3364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4.503"/>
    </inkml:context>
    <inkml:brush xml:id="br0">
      <inkml:brushProperty name="width" value="0.025" units="cm"/>
      <inkml:brushProperty name="height" value="0.025" units="cm"/>
    </inkml:brush>
  </inkml:definitions>
  <inkml:trace contextRef="#ctx0" brushRef="#br0">0 137 15022,'0'0'10122,"8"1"-8633,-1-1-1384,-1 0 1,1 0-1,-1-1 0,1 0 1,-1 0-1,0-1 0,0 0 0,1 0 1,-1 0-1,0-1 0,0 0 1,5-3-1,-7 3-69,0 1 1,0-1-1,-1 1 1,1-1-1,-1 0 1,1 0-1,-1 0 1,0-1-1,0 1 1,0-1-1,-1 0 1,1 0-1,-1 0 1,0 0 0,0 0-1,-1 0 1,1-1-1,-1 1 1,0-1-1,1-5 1,-2 8-19,1 1 0,-1 0 0,0 0 0,0 0 0,0-1 1,0 1-1,-1 0 0,1 0 0,0 0 0,0 0 0,-1-1 0,1 1 1,-1 0-1,1 0 0,-1 0 0,1 0 0,-1 0 0,0 0 1,1 0-1,-1 0 0,0 0 0,0 0 0,0 1 0,0-1 1,0 0-1,1 0 0,-2 1 0,1-1 0,0 1 0,0-1 1,0 1-1,0-1 0,0 1 0,0 0 0,0-1 0,-1 1 0,1 0 1,0 0-1,0 0 0,0 0 0,-1 0 0,1 0 0,-1 0 1,-2 1-47,1-1 1,-1 1 0,1 0-1,0 0 1,0 0 0,-1 0 0,1 0-1,0 1 1,0-1 0,0 1-1,0 0 1,1 0 0,-1 0 0,-3 4-1,-3 5-3,2 0 0,-1 0 0,2 1 0,-10 19 0,14-25 13,-1-1-1,1 1 1,0 0 0,1-1 0,-1 1-1,1 0 1,1 0 0,-1 0-1,1 0 1,0 0 0,0 0 0,0 0-1,2 6 1,-1-11-60,0 1-1,0 0 1,1-1-1,-1 1 1,0-1 0,1 1-1,-1-1 1,1 0-1,-1 0 1,1 0-1,0 0 1,-1 0 0,1 0-1,0 0 1,0 0-1,0 0 1,0-1-1,0 1 1,0-1 0,0 0-1,-1 1 1,1-1-1,0 0 1,0 0-1,0 0 1,0-1 0,4 0-1,2 1-738,-1-1 0,0 0-1,0-1 1,1 0 0,-1 0 0,10-5-1,15-13-4958,-1-5-2263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8.604"/>
    </inkml:context>
    <inkml:brush xml:id="br0">
      <inkml:brushProperty name="width" value="0.025" units="cm"/>
      <inkml:brushProperty name="height" value="0.025" units="cm"/>
      <inkml:brushProperty name="color" value="#E71224"/>
    </inkml:brush>
  </inkml:definitions>
  <inkml:trace contextRef="#ctx0" brushRef="#br0">1 1 13613,'0'0'8616,"65"58"-8360,-33-37-160,2-2-32,0-2-160,2-4-672,-3-2-418,-4-5-863,-6-6-1667,-5 0-1473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8.946"/>
    </inkml:context>
    <inkml:brush xml:id="br0">
      <inkml:brushProperty name="width" value="0.025" units="cm"/>
      <inkml:brushProperty name="height" value="0.025" units="cm"/>
      <inkml:brushProperty name="color" value="#E71224"/>
    </inkml:brush>
  </inkml:definitions>
  <inkml:trace contextRef="#ctx0" brushRef="#br0">208 0 14318,'0'0'3907,"-54"52"-2786,34-16-96,0 11-32,0 4-224,0 9-128,2 4-321,2-1-160,2-4-96,5-9-32,1-9-865,3-8-416,1-12 64,4-15-801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9.291"/>
    </inkml:context>
    <inkml:brush xml:id="br0">
      <inkml:brushProperty name="width" value="0.025" units="cm"/>
      <inkml:brushProperty name="height" value="0.025" units="cm"/>
      <inkml:brushProperty name="color" value="#E71224"/>
    </inkml:brush>
  </inkml:definitions>
  <inkml:trace contextRef="#ctx0" brushRef="#br0">42 0 12876,'0'0'9513,"0"58"-8968,-7-18-161,-2 3-288,0 2-64,-1-3 0,5-5-224,3-9-320,2-8-321,0-12-513,2-8-671,3 0-1090,1-18-1506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9.651"/>
    </inkml:context>
    <inkml:brush xml:id="br0">
      <inkml:brushProperty name="width" value="0.025" units="cm"/>
      <inkml:brushProperty name="height" value="0.025" units="cm"/>
      <inkml:brushProperty name="color" value="#E71224"/>
    </inkml:brush>
  </inkml:definitions>
  <inkml:trace contextRef="#ctx0" brushRef="#br0">1 57 6246,'0'0'13725,"13"-9"-13149,-4 3-472,0 1-1,0 0 1,1 0-1,-1 0 0,1 1 1,0 1-1,1 0 0,-1 0 1,0 1-1,19-2 1,8 3 120,100 0 110,-122 2-323,0 0 0,0 2 0,-1-1 0,1 2 0,-1 0 0,27 12 0,-38-15-3,0 0 0,-1 0 0,1 0 0,0 1 0,0-1 0,-1 1 0,1 0 0,-1 0 1,0 0-1,1 0 0,-1 0 0,0 0 0,0 1 0,0-1 0,-1 1 0,1-1 0,0 1 0,-1 0 0,0 0 0,0 0 1,0 0-1,0-1 0,0 1 0,0 0 0,-1 1 0,1-1 0,-1 0 0,0 0 0,0 0 0,0 0 0,-1 0 0,1 0 0,-1 0 1,1 0-1,-1 0 0,0 0 0,0 0 0,0 0 0,-1 0 0,-1 3 0,-5 6 197,0-1 0,0 1 0,-1-1-1,0-1 1,-1 0 0,-1 0 0,-15 12 0,1-4 139,-1-1 0,0 0 1,-45 19-1,56-30-475,0 0 0,0-1 0,0 0 0,-1-2 0,1 1 0,-1-2-1,0 0 1,-27-1 0,41-1-37,0 0-1,1 0 1,-1 0-1,1 0 1,-1-1-1,1 1 1,-1 0-1,0-1 1,1 1-1,-1-1 1,1 1-1,0-1 1,-1 0 0,1 0-1,0 1 1,-1-1-1,1 0 1,0 0-1,0-1 1,0 1-1,-1 0 1,1 0-1,1 0 1,-1-1-1,0 1 1,0 0-1,0-1 1,1 1-1,-1-1 1,1 1-1,-1-1 1,1 1 0,-1-4-1,-1-34-5426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2.304"/>
    </inkml:context>
    <inkml:brush xml:id="br0">
      <inkml:brushProperty name="width" value="0.025" units="cm"/>
      <inkml:brushProperty name="height" value="0.025" units="cm"/>
      <inkml:brushProperty name="color" value="#E71224"/>
    </inkml:brush>
  </inkml:definitions>
  <inkml:trace contextRef="#ctx0" brushRef="#br0">0 0 8360,'0'0'6609,"3"9"-6059,7 43 79,-3 0 1,2 105-1,-3-40-281,6 28 43,8 142 1066,13 403-817,-23-517-430,-7 1 0,-20 177 0,-2 376 1317,21-478-1474,-3-220-68,0-21-9,0 1 0,1-1 0,-1 0 0,2 1 0,-1-1 0,1 0-1,1 0 1,-1 1 0,4 9 0,-4-18-60,-1 0-1,0 0 1,1 0-1,-1 0 1,0 0-1,1 0 1,-1 0 0,0 0-1,1 0 1,-1 0-1,0 0 1,0 0-1,1 0 1,-1 0 0,0-1-1,1 1 1,-1 0-1,0 0 1,0 0-1,1 0 1,-1-1-1,0 1 1,0 0 0,1 0-1,-1 0 1,0-1-1,0 1 1,0 0-1,1 0 1,-1-1 0,0 1-1,0 0 1,0 0-1,0-1 1,0 1-1,0 0 1,0-1 0,1 1-1,-1 0 1,0-1-1,0 1 1,0 0-1,0-1 1,0 1 0,0 0-1,-1 0 1,1-1-1,0 1 1,6-19-2660,-1-4-1618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3.043"/>
    </inkml:context>
    <inkml:brush xml:id="br0">
      <inkml:brushProperty name="width" value="0.025" units="cm"/>
      <inkml:brushProperty name="height" value="0.025" units="cm"/>
      <inkml:brushProperty name="color" value="#E71224"/>
    </inkml:brush>
  </inkml:definitions>
  <inkml:trace contextRef="#ctx0" brushRef="#br0">0 145 14926,'0'0'2210,"11"0"-1713,35-5-165,0-2-1,-1-2 1,53-17 0,1-1-175,2 5-42,0 3 0,2 5 0,-1 4 0,1 5 1,0 5-1,114 13 0,734 52 773,4-80-164,-185-11 1,-464 17-655,862 39 470,-1149-29-555,-14-2-73,0 1 0,1 0-1,-1 0 1,0 0 0,0 1 0,0 0-1,0 0 1,0 0 0,4 2 0,-8-2 206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3.435"/>
    </inkml:context>
    <inkml:brush xml:id="br0">
      <inkml:brushProperty name="width" value="0.025" units="cm"/>
      <inkml:brushProperty name="height" value="0.025" units="cm"/>
      <inkml:brushProperty name="color" value="#E71224"/>
    </inkml:brush>
  </inkml:definitions>
  <inkml:trace contextRef="#ctx0" brushRef="#br0">46 68 7623,'0'0'1474,"0"-8"-594,1-28 290,-1 34-1061,1 1 0,-1 0 0,1 0 1,-1 0-1,1-1 0,-1 1 0,1 0 1,0 0-1,-1 0 0,1 0 0,0 0 1,0 0-1,0 0 0,0 1 0,0-1 1,0 0-1,0 0 0,0 1 0,0-1 1,0 1-1,0-1 0,1 1 0,-1-1 1,0 1-1,0 0 0,1-1 0,-1 1 1,0 0-1,0 0 0,1 0 1,0 0-1,40 3 1333,-40-3-1362,23 5 315,44 16 0,-47-13-198,0-1 1,38 6-1,-59-13-168,0 0 0,-1 0 0,1 0 0,0 0 0,0 0 0,0 1 0,-1-1 0,1 0 0,0 0 0,-1 1 0,1-1 0,0 0 0,0 1-1,-1-1 1,1 1 0,-1-1 0,1 1 0,0-1 0,-1 1 0,1-1 0,-1 1 0,1 0 0,-1-1 0,0 1 0,1 0 0,-1-1 0,0 1 0,1 0 0,-1-1 0,1 2-1,-1 1 57,-1-1-1,1 0 0,0 0 1,0 0-1,-1 0 0,1 0 1,-1 0-1,0 0 0,1 0 0,-1 0 1,-2 3-1,-36 50 1427,36-52-1445,-128 139 2082,24-28-1703,56-47-3598,73-104-1582,11-16-3668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4.265"/>
    </inkml:context>
    <inkml:brush xml:id="br0">
      <inkml:brushProperty name="width" value="0.025" units="cm"/>
      <inkml:brushProperty name="height" value="0.025" units="cm"/>
      <inkml:brushProperty name="color" value="#E71224"/>
    </inkml:brush>
  </inkml:definitions>
  <inkml:trace contextRef="#ctx0" brushRef="#br0">0 438 11787,'0'0'4260,"10"-10"-3256,297-388 891,-281 370-1939,-26 28 41,0 0 1,1 0-1,-1 0 0,1-1 0,-1 1 1,0 0-1,1 0 0,-1 0 0,1 0 1,-1 0-1,0 0 0,1 0 1,-1 0-1,1 0 0,-1 0 0,0 0 1,1 0-1,-1 0 0,1 0 0,-1 0 1,0 0-1,1 0 0,-1 0 0,1 0 1,-1 1-1,0-1 0,1 0 0,-1 0 1,0 1-1,1-1 0,-1 0 0,0 0 1,0 1-1,1-1 0,-1 0 0,0 1 1,1 0-1,1 5-5,0 0 0,-1 1 1,1-1-1,-1 1 0,-1 0 1,1 10-1,0-4 60,0 13-182,19 161 527,-17-170-803,1 0 1,1 0-1,0-1 0,1 1 1,1-1-1,0 0 0,1-1 1,16 23-1,8-8-4751,2-14-5098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5.381"/>
    </inkml:context>
    <inkml:brush xml:id="br0">
      <inkml:brushProperty name="width" value="0.025" units="cm"/>
      <inkml:brushProperty name="height" value="0.025" units="cm"/>
      <inkml:brushProperty name="color" value="#E71224"/>
    </inkml:brush>
  </inkml:definitions>
  <inkml:trace contextRef="#ctx0" brushRef="#br0">263 81 5125,'0'0'3657,"5"-9"-1127,15-32-277,-19 41-2169,-1-1 1,1 1-1,-1-1 1,1 0-1,-1 1 1,0-1-1,1 0 1,-1 1-1,1-1 1,-1 0-1,0 0 0,0 1 1,0-1-1,1 0 1,-1 0-1,0 0 1,0 1-1,0-1 1,0 0-1,0 0 1,0 1-1,-1-1 1,1 0-1,0 0 1,0 0-1,0 1 0,-1-1 1,1 0-1,0 1 1,-1-1-1,1 0 1,-1 1-1,1-1 1,-1 0-1,1 1 1,-1-1-1,1 1 1,-1-1-1,0 1 1,1-1-1,-1 1 0,0-1 1,1 1-1,-1 0 1,0-1-1,0 1 1,1 0-1,-1 0 1,0-1-1,0 1 1,1 0-1,-1 0 1,0 0-1,0 0 1,0 0-1,1 0 1,-1 0-1,0 0 0,0 1 1,1-1-1,-1 0 1,0 0-1,0 1 1,0 0-1,-5 0 33,0 0-1,1 1 0,-1 0 1,1 0-1,-1 0 0,-7 5 0,7-1-45,0 0-1,1 0 0,0 0 1,0 1-1,1 0 0,-1 0 1,1 0-1,1 0 0,-1 1 1,1-1-1,1 1 0,0 0 1,0 0-1,-2 14 0,1 8 193,1 0-1,4 48 0,0-62-215,1 0-1,0 0 0,1 0 1,1 0-1,1 0 0,0-1 1,0 0-1,2 0 1,0-1-1,1 0 0,0 0 1,1-1-1,0 0 0,1-1 1,17 15-1,-26-21 12,-14-7-119,-18-11-309,-112-95-1759,79 57 1503,58 46 653,3 2 40,0 0 0,0 0-1,-1 0 1,1 0 0,-1 1-1,1 0 1,-1-1 0,1 1-1,-1 0 1,0 0 0,-4-1-1,90 14 1760,-71-11-1867,107 3 432,-42-9-3100,-48-3-1162,-6-5-1755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5.770"/>
    </inkml:context>
    <inkml:brush xml:id="br0">
      <inkml:brushProperty name="width" value="0.025" units="cm"/>
      <inkml:brushProperty name="height" value="0.025" units="cm"/>
      <inkml:brushProperty name="color" value="#E71224"/>
    </inkml:brush>
  </inkml:definitions>
  <inkml:trace contextRef="#ctx0" brushRef="#br0">135 0 14926,'0'0'4100,"-61"52"-3588,39-18-223,4 3 127,0 8-192,8-2-96,4-4-95,6-3-33,2-7 64,14-6-128,6-7-193,5-8-223,4-6-513,-3-2-993,5-5-2242,-4-12-2018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4.864"/>
    </inkml:context>
    <inkml:brush xml:id="br0">
      <inkml:brushProperty name="width" value="0.025" units="cm"/>
      <inkml:brushProperty name="height" value="0.025" units="cm"/>
    </inkml:brush>
  </inkml:definitions>
  <inkml:trace contextRef="#ctx0" brushRef="#br0">80 56 7431,'0'0'5824,"2"-9"-480,5-27-1570,-7 35-3712,0 1-1,0 0 1,0-1-1,0 1 1,0-1 0,0 1-1,0 0 1,0-1-1,0 1 1,0 0-1,0-1 1,0 1 0,-1 0-1,1-1 1,0 1-1,0 0 1,0-1-1,0 1 1,-1 0 0,1-1-1,0 1 1,0 0-1,-1 0 1,1-1-1,0 1 1,-1 0 0,1 0-1,0 0 1,-1-1-1,1 1 1,0 0-1,-1 0 1,1 0-1,0 0 1,-1 0 0,1 0-1,0 0 1,-1 0-1,1 0 1,-1 0-1,1 0 1,0 0 0,-1 0-1,1 0 1,0 0-1,-1 0 1,1 0-1,-1 0 1,1 0 0,0 1-1,-1-1 1,1 0-1,0 0 1,0 0-1,-1 1 1,1-1 0,0 0-1,-1 0 1,1 1-1,-19 9-2,13-5 2,1 0 0,0 0 0,0 0 0,0 1 0,1-1-1,0 1 1,0 0 0,0 0 0,-3 7 0,7-11-106,-1 0 0,0 0 0,0-1 0,1 1 0,-1 0 0,1 0 0,-1 0 0,1 0 0,0 0 0,0 0 0,0-1 0,0 1 0,0 0 1,0 0-1,0 0 0,1 0 0,-1 0 0,1 0 0,-1 0 0,1-1 0,0 1 0,0 0 0,0-1 0,0 1 0,0 0 0,0-1 0,0 1 0,0-1 0,1 1 0,-1-1 0,0 0 0,1 0 0,-1 0 0,1 1 0,0-1 0,-1-1 0,4 2 0,92 41-6501,-32-17 5661,-65-26 961,1 0-1,-1 0 1,1 0-1,-1 0 1,0 0-1,1 0 1,-1 0-1,1 0 1,-1 0-1,1 1 0,-1-1 1,0 0-1,1 0 1,-1 0-1,1 1 1,-1-1-1,0 0 1,1 0-1,-1 1 1,0-1-1,0 0 1,1 1-1,-1-1 1,0 0-1,1 1 0,-1-1 1,0 0-1,0 1 1,0-1-1,0 0 1,1 1-1,-1-1 1,0 1-1,0-1 1,0 1-1,0-1 1,0 0-1,0 1 1,0-1-1,0 1 0,0-1 1,0 1-1,0-1 1,0 0-1,0 1 1,-1-1-1,1 1 1,0-1-1,0 0 1,0 1-1,0-1 1,-1 0-1,1 1 1,0-1-1,-1 0 0,1 1 1,0-1-1,0 0 1,-1 1-1,1-1 1,0 0-1,-1 0 1,1 1-1,-1-1 1,1 0-1,0 0 1,-1 0-1,-28 13 2134,15-9-2102,-1 0 1,0-2 0,0 1 0,-27 0 0,42-3-204,-1 0-1,0 0 1,0-1 0,0 1 0,1 0 0,-1 0-1,0 0 1,0 0 0,0-1 0,1 1 0,-1 0 0,0-1-1,0 1 1,1 0 0,-1-1 0,0 1 0,1-1-1,-1 0 1,1 1 0,-1-1 0,1 1 0,-1-1-1,1 0 1,-1 1 0,1-1 0,-1 0 0,1 0-1,0 1 1,-1-1 0,1 0 0,0-1 0,-1-28-4680,1 30 4644,5-33-6275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6.100"/>
    </inkml:context>
    <inkml:brush xml:id="br0">
      <inkml:brushProperty name="width" value="0.025" units="cm"/>
      <inkml:brushProperty name="height" value="0.025" units="cm"/>
      <inkml:brushProperty name="color" value="#E71224"/>
    </inkml:brush>
  </inkml:definitions>
  <inkml:trace contextRef="#ctx0" brushRef="#br0">155 1 10826,'0'0'7880,"-43"70"-7656,31-36 32,-5 6-192,-1 3 0,0-4-32,2-1 193,0-4 191,7-8-160,4-9-224,5-9-416,1-14-4613,7-15 417</inkml:trace>
  <inkml:trace contextRef="#ctx0" brushRef="#br0" timeOffset="1">10 99 12620,'0'0'5829,"-8"49"-5060,16-32-96,11-2 64,10-5-129,5-5-384,2-5-96,4 0-960,-6-12-1090,-5-7-1281,-7-3-897,-10-4-1986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6.447"/>
    </inkml:context>
    <inkml:brush xml:id="br0">
      <inkml:brushProperty name="width" value="0.025" units="cm"/>
      <inkml:brushProperty name="height" value="0.025" units="cm"/>
      <inkml:brushProperty name="color" value="#E71224"/>
    </inkml:brush>
  </inkml:definitions>
  <inkml:trace contextRef="#ctx0" brushRef="#br0">121 1 9737,'0'0'10378,"13"68"-9097,-4-34-352,-5 6-320,-1 6-193,-3 7-320,-7 11 0,-18 0-64,-1-3-800,-6-6-898,-2-14-1729,9-17-6310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7.218"/>
    </inkml:context>
    <inkml:brush xml:id="br0">
      <inkml:brushProperty name="width" value="0.025" units="cm"/>
      <inkml:brushProperty name="height" value="0.025" units="cm"/>
      <inkml:brushProperty name="color" value="#E71224"/>
    </inkml:brush>
  </inkml:definitions>
  <inkml:trace contextRef="#ctx0" brushRef="#br0">372 0 13261,'0'0'6950,"-74"64"-5669,36-33-576,-2 6-225,-1 1-255,1-1-193,1-4-32,4-3 32,7-6 32,10-9-64,5-7-417,8-8-1056,5-5-705,1-20-1249,12-8-2787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7.561"/>
    </inkml:context>
    <inkml:brush xml:id="br0">
      <inkml:brushProperty name="width" value="0.025" units="cm"/>
      <inkml:brushProperty name="height" value="0.025" units="cm"/>
      <inkml:brushProperty name="color" value="#E71224"/>
    </inkml:brush>
  </inkml:definitions>
  <inkml:trace contextRef="#ctx0" brushRef="#br0">1 1 14382,'0'0'3299,"9"63"-1506,12-36 1,13 3-385,13 0-544,14-3-480,11-2-289,2-8-1730,-5-6-3298,-4-8-11180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3.454"/>
    </inkml:context>
    <inkml:brush xml:id="br0">
      <inkml:brushProperty name="width" value="0.025" units="cm"/>
      <inkml:brushProperty name="height" value="0.025" units="cm"/>
      <inkml:brushProperty name="color" value="#E71224"/>
    </inkml:brush>
  </inkml:definitions>
  <inkml:trace contextRef="#ctx0" brushRef="#br0">1986 0 4612,'0'0'4800,"-5"9"-4112,2-3-482,0-1 0,-1 0-1,1 0 1,-1 0 0,0 0-1,-1 0 1,1-1 0,-1 1-1,0-1 1,0-1 0,0 1-1,-1-1 1,1 0 0,-1 0-1,0 0 1,-10 3 0,-414 128 2821,383-123-2810,-1-1 0,-1-2-1,-62 1 1,-149-9 625,114-2-880,-24 10 1039,-270 49 1,353-43-769,69-11-220,11-3-14,0 0-1,-1 1 1,1 1 0,0-1 0,0 1-1,0 0 1,0 1 0,0-1 0,-11 8-1,17-10-2,1 0-1,0 1 1,-1-1-1,1 1 0,0-1 1,0 1-1,0-1 0,-1 0 1,1 1-1,0-1 1,0 1-1,0-1 0,0 1 1,0-1-1,0 1 0,0-1 1,0 1-1,0-1 1,0 1-1,0-1 0,0 1 1,0-1-1,0 1 0,0-1 1,1 1-1,-1-1 1,0 1-1,0-1 0,1 0 1,-1 1-1,0-1 0,0 1 1,1-1-1,-1 0 1,0 1-1,1-1 0,-1 0 1,1 1-1,-1-1 1,1 0-1,-1 0 0,0 1 1,1-1-1,-1 0 0,1 0 1,0 0-1,24 11-15,-23-10 1,13 3-347,-1 0-1,1-1 0,22 2 1,-33-4-209,1 0 1,-1-1-1,1 0 0,-1 0 1,1 0-1,-1-1 0,1 0 1,-1 0-1,1 0 0,-1 0 1,0 0-1,0-1 0,1 0 1,-1 0-1,7-5 0,6-13-5420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3.897"/>
    </inkml:context>
    <inkml:brush xml:id="br0">
      <inkml:brushProperty name="width" value="0.025" units="cm"/>
      <inkml:brushProperty name="height" value="0.025" units="cm"/>
      <inkml:brushProperty name="color" value="#E71224"/>
    </inkml:brush>
  </inkml:definitions>
  <inkml:trace contextRef="#ctx0" brushRef="#br0">141 0 5701,'0'0'10154,"-8"8"-9642,1 0-431,1-1 0,0 2 0,0-1 0,1 1 0,0-1 0,1 1 0,0 1 0,0-1 0,1 1 0,0-1 0,-3 18 0,0 9-24,0 2-14,-2-1 0,-1 1 0,-2-1 0,-22 50 0,33-83 434,8-11-496,-5 3-301,1 0 1,0 1-1,1-1 1,-1 1-1,0 0 1,1 0-1,0 1 1,0-1-1,0 1 1,0 0-1,0 0 1,0 1 0,0-1-1,7 0 1,14 8-2564,-18-4 176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4.445"/>
    </inkml:context>
    <inkml:brush xml:id="br0">
      <inkml:brushProperty name="width" value="0.025" units="cm"/>
      <inkml:brushProperty name="height" value="0.025" units="cm"/>
      <inkml:brushProperty name="color" value="#E71224"/>
    </inkml:brush>
  </inkml:definitions>
  <inkml:trace contextRef="#ctx0" brushRef="#br0">69 0 5125,'0'0'4639,"-5"11"-4180,-6 15-281,2 0 0,1 1 0,1 1 0,1-1 0,-3 40 0,-5 132 4055,38-221-2776,7-12-1449,2 2 0,0 1 0,52-35 0,-77 57-2794,-2 1-1255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7.898"/>
    </inkml:context>
    <inkml:brush xml:id="br0">
      <inkml:brushProperty name="width" value="0.025" units="cm"/>
      <inkml:brushProperty name="height" value="0.025" units="cm"/>
      <inkml:brushProperty name="color" value="#E71224"/>
    </inkml:brush>
  </inkml:definitions>
  <inkml:trace contextRef="#ctx0" brushRef="#br0">24 362 7591,'0'0'2653,"-4"-9"-1750,-13-33-306,16 40-561,1 0-1,-1 0 0,1 0 1,0 0-1,0 0 0,0 0 0,0 0 1,0-1-1,0 1 0,0 0 1,1 0-1,-1 0 0,1 0 0,-1 0 1,1 0-1,0 0 0,0 0 0,0 0 1,2-3-1,27-27 277,-24 26-273,21-17-18,1 2 0,1 0 0,0 2 0,1 2 0,1 0 0,1 2 0,1 2 0,-1 1 0,2 1 0,61-11 0,0 6-105,1 5 0,161 1 0,427 46 453,-575-27 202,207 26 101,-1 14 1,328 95 0,-451-87-408,-2 9 1,225 110 0,335 227 618,-640-335-824,-3 5-1,-3 5 1,-4 4 0,-3 4-1,146 169 1,-60-55 106,47 55 443,-192-207-420,-2 2 1,-2 1-1,42 88 0,-32-37 72,39 136-1,11 113-199,-57-206-24,-20-67 72,-3 0 1,-3 0-1,0 152 0,-42 236 575,19-381-616,-3 0-1,-31 95 0,-69 158 144,47-148-85,62-169-116,1 0 0,1 0 0,0 0 0,2 1 0,0-1 0,2 23 0,-3-25 83,-9-15 39,-7-1-138,-24 15-178,40-17-90,1 1-1,-1-1 1,1 1-1,-1-1 1,1 1 0,0 0-1,0 0 1,0-1-1,0 2 1,0-1 0,0 0-1,0 0 1,-2 5 0,12-11-11135,0-5 4966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8.241"/>
    </inkml:context>
    <inkml:brush xml:id="br0">
      <inkml:brushProperty name="width" value="0.025" units="cm"/>
      <inkml:brushProperty name="height" value="0.025" units="cm"/>
      <inkml:brushProperty name="color" value="#E71224"/>
    </inkml:brush>
  </inkml:definitions>
  <inkml:trace contextRef="#ctx0" brushRef="#br0">162 191 6374,'-97'0'7874,"96"20"-5995,-29 123 1237,19-100-2616,-10 83 0,21-125-489,0 0 0,-1 0 0,1 0 0,0 0 0,0 0 0,0 1 0,0-1 0,0 0 0,0 0 0,0 0 0,0 0 0,0 0 0,1 0 0,-1 0 0,0 0 0,1 0 0,-1 0 0,1 0 0,-1 0 0,1 0 0,-1 0 0,1 0 0,0 0 0,0 0 0,-1 0 0,1-1 0,0 1 0,0 0 0,0-1 0,1 2 0,0-2 1,0 0 1,0 0-1,0 0 1,0 0-1,0-1 1,0 1-1,0-1 1,0 1-1,0-1 1,0 1-1,0-1 1,0 0-1,-1 0 1,4-2-1,10-7 44,-1 0-1,23-22 0,79-85-1141,155-203-1,-244 284-2367,-18 16-2471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5.263"/>
    </inkml:context>
    <inkml:brush xml:id="br0">
      <inkml:brushProperty name="width" value="0.025" units="cm"/>
      <inkml:brushProperty name="height" value="0.025" units="cm"/>
      <inkml:brushProperty name="color" value="#E71224"/>
    </inkml:brush>
  </inkml:definitions>
  <inkml:trace contextRef="#ctx0" brushRef="#br0">269 80 2274,'0'0'8269,"3"-8"-4809,-2 6-3070,12-30 1248,-13 30-1374,1 0-1,0 0 0,-1 0 0,1 0 1,-1 0-1,0-1 0,1 1 0,-1 0 1,0 0-1,0 0 0,-1 0 0,1 0 0,0 0 1,-1-1-1,0-1 0,1 3-236,-1 1 1,1 0-1,0 0 0,-1 0 1,1 0-1,-1-1 0,1 1 1,0 0-1,-1 0 0,1 0 0,0 0 1,-1 0-1,1 0 0,0 0 1,-1 0-1,1 0 0,-1 0 1,1 0-1,0 1 0,-1-1 0,1 0 1,0 0-1,-1 0 0,1 0 1,0 0-1,-1 1 0,1-1 1,0 0-1,-1 0 0,1 1 1,0-1-1,0 0 0,-1 0 0,1 1 1,0-1-1,0 0 0,0 1 1,-1-1-1,1 0 0,0 1 1,0-1-1,0 0 0,0 1 0,0-1 1,0 1-1,-9 16 78,0 11 305,1 1-1,2 0 1,1 0-1,-2 48 1,6-21 106,9 85 1,1-81-105,22 76 0,-7-35 18,-21-92-237,-5-25-210,-8-30-1114,5 35 166,-1 0-1,1 0 1,-2 0 0,0 1 0,0 0 0,0 0 0,-1 1 0,-1 0-1,0 0 1,0 1 0,-1 0 0,-11-7 0,7 6-44,0 1 0,-1 1 0,0 1 0,-20-7 0,-35-4 3637,69 17-2422,0 0 0,0 0-1,1 0 1,-1 0 0,0 0 0,0 0-1,1 0 1,-1-1 0,0 1 0,1 0-1,-1 0 1,0-1 0,1 1 0,-1 0 0,0-1-1,1 1 1,-1-1 0,0 1 0,1-1-1,-1 1 1,1-1 0,-1 1 0,1-1-1,-1 0 1,1 1 0,0-1 0,-1-1-1,12-13 2492,38-13-1056,-43 26-1271,33-18 34,87-40 1353,-108 52-2632,0 2 1,0 0 0,0 1-1,1 1 1,21-2-1,-25 6-4741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5.211"/>
    </inkml:context>
    <inkml:brush xml:id="br0">
      <inkml:brushProperty name="width" value="0.025" units="cm"/>
      <inkml:brushProperty name="height" value="0.025" units="cm"/>
    </inkml:brush>
  </inkml:definitions>
  <inkml:trace contextRef="#ctx0" brushRef="#br0">213 1 18930,'0'0'4191,"-1"11"-3668,-21 123 2268,12-89-2239,2 0 0,-3 69 0,11-86-742,0 22-791,0-16-2664,0-34 3333,-1 1 0,1-1 0,-1 1 0,1-1 0,-1 1 0,1-1 0,-1 0 0,0 1 0,1-1 0,-1 1 0,1-1 0,-1 0 0,0 0-1,1 1 1,-1-1 0,0 0 0,1 0 0,-1 0 0,0 0 0,1 0 0,-1 0 0,0 0 0,1 0 0,-1 0 0,0 0 0,1 0 0,-1 0 0,0 0 0,-1-1 0,-23-4-2947,16 0 3745,0 0 1,1 0-1,-1-1 0,1 0 0,1-1 0,-1 0 0,1 0 0,-12-16 0,15 19 38,1 0 0,0 0 1,0 0-1,0-1 0,1 1 0,0-1 0,0 0 0,0 0 0,0 0 1,1 0-1,-1 0 0,1 0 0,1 0 0,-1 0 0,1 0 1,0 0-1,0-1 0,1-9 0,1 12-404,0 1 0,0-1 0,0 0 0,0 1-1,0-1 1,0 1 0,0 0 0,1 0 0,-1 0 0,1 0 0,0 0 0,0 0 0,-1 1-1,1 0 1,0-1 0,0 1 0,0 0 0,1 0 0,-1 1 0,4-2 0,69-8-97,-14 9-999,-18 1-3990,-10-1-4258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5.624"/>
    </inkml:context>
    <inkml:brush xml:id="br0">
      <inkml:brushProperty name="width" value="0.025" units="cm"/>
      <inkml:brushProperty name="height" value="0.025" units="cm"/>
      <inkml:brushProperty name="color" value="#E71224"/>
    </inkml:brush>
  </inkml:definitions>
  <inkml:trace contextRef="#ctx0" brushRef="#br0">105 1 12716,'0'0'7100,"-9"13"-6417,-5 9-353,1 0 0,2 2 0,0-1 0,1 1-1,2 0 1,0 1 0,2 0 0,-6 43 0,11-60-263,0 0 0,1 0 1,0 1-1,0-1 0,1 0 1,0 0-1,0 0 0,1 0 1,0 0-1,1-1 0,-1 1 1,2-1-1,-1 1 0,1-1 1,0 0-1,0 0 0,1-1 1,0 1-1,0-1 0,1 0 1,-1 0-1,1-1 0,0 1 1,1-2-1,12 9 1,34 16-1731,-16-16-2835,-14-9-1331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
    </inkml:context>
    <inkml:brush xml:id="br0">
      <inkml:brushProperty name="width" value="0.025" units="cm"/>
      <inkml:brushProperty name="height" value="0.025" units="cm"/>
      <inkml:brushProperty name="color" value="#E71224"/>
    </inkml:brush>
  </inkml:definitions>
  <inkml:trace contextRef="#ctx0" brushRef="#br0">245 1 16848,'0'0'2007,"-2"9"-683,-13 47-866,-1 0 0,-3-1 0,-3-1 0,-37 67 0,57-118-612,0 0 1,0 0-1,0-1 0,0 1 0,-1 0 0,1-1 1,-1 0-1,0 1 0,0-1 0,-3 2 0,5-4-115,0 1-1,0-1 1,0 0-1,0 1 1,0-1-1,0 0 1,0 0-1,0 0 0,0 0 1,0 0-1,0 0 1,0 0-1,-1 0 1,1 0-1,0-1 1,0 1-1,0 0 1,1 0-1,-1-1 1,0 1-1,0-1 1,0 1-1,0-1 1,0 0-1,0 1 1,1-1-1,-1 0 1,0 1-1,0-1 0,1 0 1,-1 0-1,1 0 1,-1 1-1,0-1 1,1 0-1,0 0 1,-1 0-1,0-2 1,-11-27-7563</inkml:trace>
  <inkml:trace contextRef="#ctx0" brushRef="#br0" timeOffset="1">0 123 6502,'0'0'12812,"68"0"-10954,-42 7-577,8 2-320,0 1-352,-1 3-513,-3-2-64,-1-1-1057,0 0-1313,-9-2-1346,-4-2-2145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328"/>
    </inkml:context>
    <inkml:brush xml:id="br0">
      <inkml:brushProperty name="width" value="0.025" units="cm"/>
      <inkml:brushProperty name="height" value="0.025" units="cm"/>
      <inkml:brushProperty name="color" value="#E71224"/>
    </inkml:brush>
  </inkml:definitions>
  <inkml:trace contextRef="#ctx0" brushRef="#br0">1 0 13965,'7'3'3080,"59"19"888,-45-17-3200,-1 2 0,1 0 0,35 19 0,-50-23-746,-1 0 0,0 1 0,0-1 0,-1 1 0,1 0 0,-1 0 0,0 1 0,0-1 0,0 1 0,-1 0 0,1 0 0,-1 0 0,-1 1 0,1-1 0,-1 1 0,0-1 0,0 1 0,2 11 0,-3-4-5,0 0 1,-1 0-1,-1-1 0,0 1 1,0 0-1,-2 0 0,1 0 0,-2-1 1,0 1-1,0-1 0,-1 0 0,0 0 1,-1-1-1,-14 21 0,3-8-553,-1-1 0,-1 0 0,0-2 0,-2 0 0,-36 28 0,30-30-2892,6-8-2198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688"/>
    </inkml:context>
    <inkml:brush xml:id="br0">
      <inkml:brushProperty name="width" value="0.025" units="cm"/>
      <inkml:brushProperty name="height" value="0.025" units="cm"/>
      <inkml:brushProperty name="color" value="#E71224"/>
    </inkml:brush>
  </inkml:definitions>
  <inkml:trace contextRef="#ctx0" brushRef="#br0">0 60 17136,'0'0'5573,"49"-1"-4451,-9-11 63,7 0-288,5-1-481,-2 4-320,-3 1-64,-2 4-192,-11 3-769,-10 1-929,-4 0-736,-13 0-545,-5 4-2114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7.031"/>
    </inkml:context>
    <inkml:brush xml:id="br0">
      <inkml:brushProperty name="width" value="0.025" units="cm"/>
      <inkml:brushProperty name="height" value="0.025" units="cm"/>
      <inkml:brushProperty name="color" value="#E71224"/>
    </inkml:brush>
  </inkml:definitions>
  <inkml:trace contextRef="#ctx0" brushRef="#br0">1 94 16592,'0'0'6310,"74"1"-4773,-33-13-224,6-1-704,-2-3-481,0 2-96,-4 4-1153,-10-1-1730,-6 2-1921,-9 0-2915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7.389"/>
    </inkml:context>
    <inkml:brush xml:id="br0">
      <inkml:brushProperty name="width" value="0.025" units="cm"/>
      <inkml:brushProperty name="height" value="0.025" units="cm"/>
      <inkml:brushProperty name="color" value="#E71224"/>
    </inkml:brush>
  </inkml:definitions>
  <inkml:trace contextRef="#ctx0" brushRef="#br0">251 0 13549,'0'0'10004,"-2"11"-9011,-6 17-599,-1 0 0,-1-1 0,-2 0 0,-25 45 0,-60 113-650,94-179-504,-3 8 634,3-11-3126,-1-23-15154</inkml:trace>
  <inkml:trace contextRef="#ctx0" brushRef="#br0" timeOffset="1">0 93 17777,'0'0'6758,"51"53"-4964,-17-35-641,4-3-416,7 0-577,-2 1-128,2 1-32,-5 0-513,-6 0-960,-5-2-1346,-13 2-2594,-3-5-6950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1.570"/>
    </inkml:context>
    <inkml:brush xml:id="br0">
      <inkml:brushProperty name="width" value="0.025" units="cm"/>
      <inkml:brushProperty name="height" value="0.025" units="cm"/>
      <inkml:brushProperty name="color" value="#E71224"/>
    </inkml:brush>
  </inkml:definitions>
  <inkml:trace contextRef="#ctx0" brushRef="#br0">1 153 9897,'0'0'8312,"14"-3"-7490,185-50 23,57-13 494,-203 55-1112,1 3 1,98-4 0,-148 12-262,28 2-1174,-32-2 1136,1 0 0,0 0 0,0 0 0,-1 1 0,1-1 0,0 0 0,0 0 0,-1 0 0,1 1 0,0-1 0,-1 0 0,1 1 0,0-1 0,-1 1 0,1-1 0,0 0 0,-1 1-1,1 0 1,-1-1 0,1 1 0,-1-1 0,1 1 0,-1 0 0,1-1 0,-1 1 0,0 0 0,1-1 0,-1 1 0,0 0 0,1 1 0,-4-2-3500,-11 0-1510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229"/>
    </inkml:context>
    <inkml:brush xml:id="br0">
      <inkml:brushProperty name="width" value="0.025" units="cm"/>
      <inkml:brushProperty name="height" value="0.025" units="cm"/>
      <inkml:brushProperty name="color" value="#E71224"/>
    </inkml:brush>
  </inkml:definitions>
  <inkml:trace contextRef="#ctx0" brushRef="#br0">1 81 7751,'0'0'12732,"8"11"-12246,3 7-310,-6-9-4,1 0 0,0-1-1,0 1 1,0-1 0,15 13 0,-20-21-142,0 1 1,0 0 0,0 0 0,0 0-1,1 0 1,-1-1 0,0 1 0,1-1 0,-1 1-1,0-1 1,1 1 0,-1-1 0,1 0-1,-1 0 1,1 0 0,-1 0 0,0 0-1,1 0 1,-1 0 0,1 0 0,-1 0 0,1-1-1,0 0 1,2 0 3,-1-1-1,1 0 1,-1 0 0,0 0-1,1 0 1,-1 0 0,-1-1-1,6-4 1,0-2-13,0-1 0,-1 0 1,0 0-1,8-17 0,-6 4-29,11-44 1,-20 66-36,-2 13 125,-1 0 1,-1-1-1,0 1 1,-1-1 0,0 0-1,-9 14 1,-6 17 753,10-20-656,1 0-1,1 1 1,1 0-1,1 0 1,1 0-1,1 1 1,-1 26-1,5-50-265,0 1 1,0-1-1,0 1 0,0-1 0,0 1 0,0 0 0,0-1 0,0 1 0,0-1 1,0 1-1,0-1 0,0 1 0,0-1 0,0 1 0,1-1 0,-1 0 0,0 1 1,0-1-1,1 1 0,-1-1 0,0 1 0,1-1 0,-1 0 0,0 1 0,1-1 1,-1 0-1,1 1 0,-1-1 0,1 0 0,-1 0 0,1 1 0,-1-1 0,0 0 1,1 0-1,-1 0 0,1 0 0,-1 1 0,1-1 0,-1 0 0,1 0 0,0 0 1,-1 0-1,1 0 0,-1 0 0,1-1 0,-1 1 0,1 0 0,0 0 0,0-1-228,0 1 0,1-1 0,-1 1 0,0-1 0,0 0 0,0 1 0,0-1 0,0 0 0,0 0-1,0 0 1,0 1 0,0-1 0,0 0 0,-1 0 0,1-1 0,0 1 0,-1 0 0,1 0 0,0-2-1,2-14-4676,2-1-2216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590"/>
    </inkml:context>
    <inkml:brush xml:id="br0">
      <inkml:brushProperty name="width" value="0.025" units="cm"/>
      <inkml:brushProperty name="height" value="0.025" units="cm"/>
      <inkml:brushProperty name="color" value="#E71224"/>
    </inkml:brush>
  </inkml:definitions>
  <inkml:trace contextRef="#ctx0" brushRef="#br0">46 0 11339,'0'0'8328,"-27"52"-7207,19-20-353,3 1-511,0 0-161,5-4-64,0-3 0,0-6-32,5-4-32,0-7-449,-1-6-480,1-3-576,-1 0-1090,-4-7-1633,0-6-160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966"/>
    </inkml:context>
    <inkml:brush xml:id="br0">
      <inkml:brushProperty name="width" value="0.025" units="cm"/>
      <inkml:brushProperty name="height" value="0.025" units="cm"/>
      <inkml:brushProperty name="color" value="#E71224"/>
    </inkml:brush>
  </inkml:definitions>
  <inkml:trace contextRef="#ctx0" brushRef="#br0">28 117 5125,'0'0'9502,"-6"-9"-7201,-16-26-881,22 34-1378,0 0 1,0 0-1,0-1 1,1 1-1,-1 0 0,0 0 1,1 0-1,-1-1 0,0 1 1,1 0-1,0 0 1,-1 0-1,1 0 0,0 0 1,-1 0-1,1 0 1,0 0-1,0 0 0,0 0 1,0 1-1,0-1 0,0 0 1,0 1-1,0-1 1,0 0-1,0 1 0,0-1 1,0 1-1,0 0 1,1-1-1,-1 1 0,0 0 1,2 0-1,3-2 103,16-7-13,1 1 1,1 1 0,-1 2 0,1 0 0,0 1 0,0 2 0,1 0 0,-1 2 0,30 3 0,-50-3-128,0 1-1,-1-1 1,1 1 0,-1 0 0,0 0 0,1 1-1,-1-1 1,0 1 0,0-1 0,1 1-1,-1 0 1,-1 1 0,1-1 0,0 0 0,-1 1-1,1-1 1,-1 1 0,1 0 0,2 5 0,-4-5 35,1-1 0,-1 1 0,-1-1 0,1 1 0,0 0 0,-1-1 0,1 1 0,-1 0 0,0 0 0,0-1 0,0 1 0,0 0 0,0 0 0,-1-1 0,1 1 0,-1 0 0,0-1 0,1 1 0,-1-1 1,-1 1-1,1-1 0,0 1 0,-1-1 0,1 0 0,-1 1 0,1-1 0,-4 2 0,-15 17 286,-1-2 0,-2 0 0,0-2 0,0 0 1,-2-2-1,0 0 0,-1-2 0,0-1 0,-1-1 0,-33 9 0,31-17-400,29-3 33,0 0 0,0 0 0,0-1 0,-1 1 0,1 0 0,0-1 0,0 1 0,0 0 0,0-1 0,0 1 0,0 0 0,0-1-1,0 1 1,0 0 0,0-1 0,0 1 0,0 0 0,0-1 0,0 1 0,0 0 0,0-1 0,0 1 0,0 0 0,0-1 0,0 1 0,0 0 0,1 0 0,-1-1-1,0 1 1,0 0 0,0-1 0,1 1 0,-1 0 0,0 0 0,0 0 0,1-1 0,-1 1 0,0 0 0,1 0 0,41-35-5006,-6 11-612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6.456"/>
    </inkml:context>
    <inkml:brush xml:id="br0">
      <inkml:brushProperty name="width" value="0.025" units="cm"/>
      <inkml:brushProperty name="height" value="0.025" units="cm"/>
    </inkml:brush>
  </inkml:definitions>
  <inkml:trace contextRef="#ctx0" brushRef="#br0">58 215 18065,'0'0'6000,"-5"14"-5418,-8 31 0,1 0 0,2 1 0,-6 87 0,16-131-571,-1-1 0,1 1 0,0 0-1,0 0 1,0 0 0,0-1 0,0 1 0,0 0 0,1 0 0,-1 0 0,1-1 0,-1 1 0,1 0-1,-1-1 1,1 1 0,0 0 0,0-1 0,0 1 0,0-1 0,0 1 0,0-1 0,0 0-1,1 1 1,-1-1 0,0 0 0,1 0 0,-1 0 0,1 0 0,-1 0 0,1 0 0,0-1 0,-1 1-1,1 0 1,0-1 0,-1 1 0,1-1 0,3 1 0,-1-2 35,-1 1-1,1-1 1,-1 0 0,0 0 0,0 0-1,1 0 1,-1 0 0,0-1 0,0 0 0,0 1-1,0-1 1,-1 0 0,1 0 0,0-1-1,-1 1 1,0-1 0,1 1 0,-1-1-1,3-4 1,1-4-24,0 0 0,-1 0 0,0-1 1,-1 0-1,0 0 0,-1 0 0,0-1 0,-1 1 0,0-1 0,-1 1 0,-1-1 1,0 0-1,-3-24 0,3 37-50,0-1 0,0 0-1,0 0 1,-1 1 0,1-1 0,0 0 0,0 0 0,-1 1 0,1-1 0,-1 0 0,1 1 0,0-1 0,-1 1 0,1-1-1,-1 1 1,1-1 0,-1 1 0,0-1 0,1 1 0,-1-1 0,1 1 0,-1-1 0,0 1 0,1 0 0,-1-1 0,0 1-1,0 0 1,1 0 0,-1 0 0,0 0 0,0-1 0,1 1 0,-1 0 0,0 0 0,0 0 0,1 1 0,-1-1 0,0 0-1,0 0 1,1 0 0,-1 0 0,0 1 0,1-1 0,-1 0 0,0 1 0,1-1 0,-1 0 0,0 1 0,1-1-1,-1 1 1,1-1 0,-1 1 0,1 0 0,-1-1 0,1 1 0,-1-1 0,1 1 0,0 0 0,-1-1 0,1 1 0,0 0-1,-1-1 1,1 1 0,0 0 0,0 0 0,0-1 0,0 1 0,0 1 0,-2 0-128,1 0 0,1 0 0,-1 1 0,0-1 0,1 1 0,-1-1 0,1 0 1,0 1-1,-1-1 0,1 1 0,0-1 0,1 1 0,-1-1 0,0 0 0,1 1 0,-1-1 0,1 0 0,0 1 0,0-1 1,0 0-1,0 0 0,0 1 0,0-1 0,1 0 0,-1 0 0,1-1 0,-1 1 0,1 0 0,0 0 0,0-1 0,0 1 0,0-1 1,4 3-1,2-2-523,0 1 1,1-1-1,-1 0 0,1-1 1,-1 0-1,1-1 1,0 0-1,14-1 1,-9 0 200,-1-1 0,1-1 1,0 0-1,-1 0 0,0-2 1,24-10-1,-29 11 565,0 0 1,0-1-1,0 0 0,-1-1 0,0 1 0,12-13 1,-18 16 262,1 1 1,0-1 0,-1 0 0,1 0 0,-1 0 0,0 0 0,0 0 0,0-1-1,0 1 1,0 0 0,0-1 0,0 1 0,-1 0 0,1-1 0,-1 1 0,0 0 0,0-1-1,0-3 1,0 4-118,-1 0 0,1 0 0,-1 1 0,0-1 0,0 0-1,1 0 1,-1 1 0,0-1 0,-1 1 0,1-1 0,0 1 0,0-1-1,-1 1 1,1 0 0,-1-1 0,1 1 0,-1 0 0,-2-1 0,0 0-140,0 0 0,1 1 0,-1-1 1,0 1-1,0 0 0,0 0 1,0 1-1,0-1 0,0 1 0,0 0 1,0 0-1,0 0 0,0 1 0,0-1 1,0 1-1,0 0 0,0 0 1,1 0-1,-1 1 0,0-1 0,-5 4 1,2 0-77,0 0 0,1 1 0,0-1 0,0 1 0,0 0 0,1 1 1,0-1-1,0 1 0,1 0 0,0 1 0,0-1 0,1 1 0,-1-1 1,2 1-1,-1 0 0,1 0 0,0 0 0,0 10 0,2-17-15,0 0-1,0 0 0,0 0 0,0 0 1,0 0-1,1 0 0,-1 0 1,0 0-1,1 0 0,-1 0 0,0 0 1,1 0-1,-1-1 0,1 1 1,0 0-1,-1 0 0,1 0 1,0-1-1,-1 1 0,1 0 0,0-1 1,0 1-1,-1-1 0,1 1 1,0-1-1,0 1 0,0-1 0,1 1 1,2 0 17,-1 0 1,1-1 0,0 1-1,0-1 1,-1 0 0,1 0-1,7 0 1,-1-2 34,0 1 0,-1-1-1,1-1 1,-1 0 0,15-6 0,-10-1-57,0 0 0,0 0 0,-1-1 0,0-1 0,-1-1 0,-1 1 0,18-26 0,-6 9-69,-31 67-990,6-34 1047,1 0 1,0 0 0,0 0-1,0 0 1,1 0-1,-1 1 1,1-1 0,0 0-1,0 0 1,1 0-1,-1 0 1,1 0 0,0 0-1,0 0 1,3 8 0,-2-10 12,-1 0 1,1 0 0,0-1 0,0 1-1,0 0 1,0-1 0,0 1 0,0-1 0,1 0-1,-1 0 1,0 1 0,1-2 0,-1 1 0,1 0-1,-1 0 1,1-1 0,-1 1 0,1-1 0,0 0-1,-1 0 1,1 0 0,-1 0 0,1 0-1,0-1 1,4 0 0,0-1 35,0 0-1,0-1 1,0 1 0,0-1-1,0 0 1,0-1-1,-1 0 1,1 0 0,-1 0-1,0-1 1,-1 0 0,1 0-1,-1-1 1,0 1-1,5-7 1,3-6 33,-1 0 0,0 0 0,18-39 0,-24 41 79,0-1 0,-1 0 1,-1 0-1,0 0 0,-1 0 0,-1 0 0,-1-31 0,-10 17-297,8 30 139,1 1 0,0-1 0,-1 1 0,1-1 0,0 1 0,-1-1 0,1 1-1,-1-1 1,1 1 0,-1 0 0,1-1 0,-1 1 0,1 0 0,-1 0 0,1-1-1,-1 1 1,1 0 0,-1 0 0,1 0 0,-1-1 0,0 1 0,1 0 0,-1 0-1,1 0 1,-1 0 0,0 0 0,1 0 0,-1 0 0,1 1 0,-1-1 0,0 0-1,1 0 1,-1 0 0,1 1 0,-1-1 0,1 0 0,-1 0 0,1 1 0,-1-1-1,1 0 1,-1 1 0,1-1 0,-1 1 0,1-1 0,0 1 0,-1-1 0,1 1-1,0-1 1,-1 1 0,1-1 0,0 1 0,0-1 0,0 1 0,-1-1-1,1 1 1,0 0 0,0 0 0,-10 17-127,2 1-1,0 0 0,1 0 1,1 0-1,-5 25 1,-15 107 246,25-142-87,-1 5 20,1-1 0,0 0 0,1 1 0,1 17 0,-1-29-18,0 0 0,0-1 0,0 1 0,1 0 0,-1 0 1,0-1-1,1 1 0,-1 0 0,1-1 0,-1 1 0,1-1 0,0 1 0,0 0 1,0-1-1,0 0 0,0 1 0,0-1 0,0 1 0,0-1 0,0 0 0,1 0 0,-1 0 1,0 0-1,1 0 0,-1 0 0,1 0 0,-1 0 0,1-1 0,0 1 0,-1-1 1,1 1-1,0-1 0,-1 1 0,1-1 0,0 0 0,-1 0 0,1 0 0,0 0 0,0 0 1,-1 0-1,1 0 0,0-1 0,0 1 0,-1-1 0,3 0 0,-2 0 11,1-1 0,0 1 0,0-1 0,-1 0 0,1 0 0,-1 0 1,0 0-1,0 0 0,0-1 0,0 1 0,0-1 0,0 1 0,0-1 0,-1 0 0,1 1 0,-1-1 0,0 0 0,0 0 0,0 0 0,0 0 0,0 0 0,-1 0 0,1-4 0,1-13 56,0 1-1,-3-32 1,1 29 32,-5-29-61,5 49-66,-1 0-1,1 0 0,-1 0 1,0-1-1,1 1 1,-1 0-1,0 0 0,0 1 1,0-1-1,-1 0 0,1 0 1,0 0-1,-1 1 1,1-1-1,-1 1 0,0-1 1,1 1-1,-1 0 1,0-1-1,0 1 0,-2-1 1,4 2-5,-1 0 1,1 0 0,-1 1-1,0-1 1,1 0-1,-1 0 1,1 0 0,-1 1-1,1-1 1,-1 0 0,1 0-1,-1 1 1,1-1 0,-1 0-1,1 1 1,-1-1-1,1 1 1,-1-1 0,1 1-1,0-1 1,-1 1 0,1-1-1,0 1 1,0-1 0,-1 1-1,1-1 1,0 1-1,0-1 1,0 1 0,0 0-1,-1-1 1,1 1 0,0-1-1,0 1 1,0 0 0,0-1-1,0 1 1,1-1-1,-1 1 1,0 0 0,0-1-1,0 1 1,0-1 0,1 2-1,5 30-120,-2-26 119,0 0 0,0-1 1,1 1-1,0-1 0,0 0 1,0-1-1,1 1 0,-1-1 1,1 0-1,0 0 0,0-1 1,1 1-1,-1-1 0,1-1 1,-1 0-1,1 1 0,0-2 1,0 1-1,0-1 0,8 0 1,-5 1 2,0-1-1,0-1 1,0 1 0,0-2 0,0 1 0,0-2-1,0 1 1,0-1 0,0-1 0,0 0 0,0 0-1,-1-1 1,16-8 0,-21 9 20,1 1 1,-1-2-1,0 1 1,1 0-1,-2-1 0,1 0 1,0 0-1,-1 0 1,1 0-1,-1-1 1,0 1-1,-1-1 0,1 0 1,-1 0-1,0 0 1,0 0-1,-1 0 0,1 0 1,-1 0-1,0-1 1,0-6-1,-1 11-9,0 0-1,-1 0 1,1 0 0,0 0 0,-1 1 0,1-1-1,0 0 1,-1 0 0,1 0 0,-1 0-1,1 1 1,-1-1 0,0 0 0,1 0-1,-1 1 1,0-1 0,1 1 0,-1-1-1,0 0 1,0 1 0,0-1 0,1 1-1,-1 0 1,0-1 0,0 1 0,0 0-1,0-1 1,0 1 0,0 0 0,0 0 0,0 0-1,0 0 1,-1 0 0,-2 0-21,0 0 0,0 0-1,0 0 1,0 1 0,1-1 0,-1 1 0,0 0 0,-6 3 0,-3 3 51,1 1-1,0 0 1,1 1 0,-1 0-1,2 1 1,-1 0 0,1 0 0,1 1-1,0 1 1,1 0 0,0 0-1,1 0 1,0 1 0,1 0 0,0 1-1,-7 26 1,12-38-65,1 0-1,0 0 1,0 0-1,0 1 1,0-1-1,0 0 1,0 0 0,1 1-1,-1-1 1,1 0-1,-1 0 1,1 0-1,0 0 1,0 0-1,0 0 1,0 0 0,0 0-1,0 0 1,0 0-1,1-1 1,1 3-1,0-2-116,0 0-1,0 0 1,0 0-1,1 0 1,-1 0-1,0-1 1,1 0-1,-1 0 0,1 0 1,0 0-1,6 1 1,2-1-1141,0-1 0,0 0 0,0-1 0,-1 0-1,1-1 1,0 0 0,13-4 0,15-11-8628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3.784"/>
    </inkml:context>
    <inkml:brush xml:id="br0">
      <inkml:brushProperty name="width" value="0.025" units="cm"/>
      <inkml:brushProperty name="height" value="0.025" units="cm"/>
      <inkml:brushProperty name="color" value="#E71224"/>
    </inkml:brush>
  </inkml:definitions>
  <inkml:trace contextRef="#ctx0" brushRef="#br0">85 68 4676,'0'0'251,"-9"3"363,4-1-237,-40 14 2180,19-1 7209,33-14-6315,21-1-2273,7-7-167,0-2 1,57-23 0,-54 18-659,70-17 1,-104 30-346,14-3 8,1 2 1,-1-1 0,20 2 0,-80 6-2922,19-2-549,-1-1-4660,13-2 224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4.177"/>
    </inkml:context>
    <inkml:brush xml:id="br0">
      <inkml:brushProperty name="width" value="0.025" units="cm"/>
      <inkml:brushProperty name="height" value="0.025" units="cm"/>
      <inkml:brushProperty name="color" value="#E71224"/>
    </inkml:brush>
  </inkml:definitions>
  <inkml:trace contextRef="#ctx0" brushRef="#br0">0 51 7655,'0'0'5002,"5"-8"-1991,-2 1-2175,-2 4-576,0 0 0,0 1 0,0-1 0,0 1-1,1-1 1,-1 1 0,1-1 0,0 1 0,-1 0-1,1-1 1,0 1 0,0 0 0,3-1 0,-4 3-159,-1 0 0,1 0 1,-1 0-1,0 0 1,1 1-1,-1-1 0,1 0 1,-1 0-1,0 1 0,1-1 1,-1 0-1,0 1 0,1-1 1,-1 0-1,0 1 1,1-1-1,-1 1 0,0-1 1,0 0-1,0 1 0,1-1 1,-1 1-1,0-1 1,0 1-1,0-1 0,0 1 1,0-1-1,0 1 0,0-1 1,0 0-1,0 1 0,0-1 1,0 1-1,0 0 1,3 27 86,-3-22 122,0-2-281,0 0-1,1 0 1,-1 0 0,1 0-1,0 0 1,0 0 0,0 0-1,0 0 1,1 0-1,0-1 1,2 5 0,-2-7-24,0 1 1,-1-1 0,1 0 0,0 0-1,0 0 1,0 0 0,0 0-1,0 0 1,1 0 0,-1-1 0,0 1-1,0-1 1,0 0 0,1 1 0,-1-1-1,0 0 1,0 0 0,1-1-1,-1 1 1,0 0 0,0-1 0,3 0-1,57-19-759,-27-1-7834,-29 13 3100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4.538"/>
    </inkml:context>
    <inkml:brush xml:id="br0">
      <inkml:brushProperty name="width" value="0.025" units="cm"/>
      <inkml:brushProperty name="height" value="0.025" units="cm"/>
      <inkml:brushProperty name="color" value="#E71224"/>
    </inkml:brush>
  </inkml:definitions>
  <inkml:trace contextRef="#ctx0" brushRef="#br0">183 1 14061,'0'0'5013,"-10"10"-3059,-9 14-1395,1 0 0,0 1 0,2 0 0,1 2 0,2 0 0,-12 30 0,8-12-838,-8 22-1503,19-22-4528,8-39 1052,7-5-2659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5.556"/>
    </inkml:context>
    <inkml:brush xml:id="br0">
      <inkml:brushProperty name="width" value="0.025" units="cm"/>
      <inkml:brushProperty name="height" value="0.025" units="cm"/>
      <inkml:brushProperty name="color" value="#E71224"/>
    </inkml:brush>
  </inkml:definitions>
  <inkml:trace contextRef="#ctx0" brushRef="#br0">138 11 2723,'-12'2'32,"2"-1"493,-49 8-744,28 1 2087,7 5 3399,24-15-5184,0 0-1,0 0 0,-1 1 0,1-1 1,0 0-1,0 0 0,0 0 0,0 1 1,0-1-1,-1 0 0,1 0 0,0 1 0,0-1 1,0 0-1,0 0 0,0 1 0,0-1 1,0 0-1,0 0 0,0 1 0,0-1 1,0 0-1,0 0 0,0 1 0,0-1 1,0 0-1,0 0 0,1 1 0,-1-1 1,0 0-1,0 0 0,0 1 0,0-1 1,0 0-1,0 0 0,1 0 0,-1 1 1,0-1-1,0 0 0,0 0 0,1 0 1,-1 0-1,0 1 0,0-1 0,1 0 1,-1 0-1,0 0 0,0 0 0,1 0 1,-1 0-1,0 0 0,0 0 0,1 0 1,-1 0-1,0 0 0,0 0 0,1 0 0,-1 0 1,1 0-1,20 2 1044,-19-2-813,36 0 385,0-3-1,1 0 1,-2-3-1,55-14 1,29-6-5905,-107 25 2816,-8 1-1074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5.954"/>
    </inkml:context>
    <inkml:brush xml:id="br0">
      <inkml:brushProperty name="width" value="0.025" units="cm"/>
      <inkml:brushProperty name="height" value="0.025" units="cm"/>
      <inkml:brushProperty name="color" value="#E71224"/>
    </inkml:brush>
  </inkml:definitions>
  <inkml:trace contextRef="#ctx0" brushRef="#br0">0 84 9993,'0'0'7656,"58"1"-6279,-17-11-416,6-2-353,7 0-415,0 4-161,-3 2-993,-6-2-1409,-6-5-2723,-6-3-4228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6.801"/>
    </inkml:context>
    <inkml:brush xml:id="br0">
      <inkml:brushProperty name="width" value="0.025" units="cm"/>
      <inkml:brushProperty name="height" value="0.025" units="cm"/>
      <inkml:brushProperty name="color" value="#E71224"/>
    </inkml:brush>
  </inkml:definitions>
  <inkml:trace contextRef="#ctx0" brushRef="#br0">245 43 10666,'0'0'4281,"-7"-7"-2417,3 4-1782,1 0 0,-1 0 0,1 0 0,-1 1 0,0-1 0,0 1 1,0 0-1,0 0 0,-1 1 0,1-1 0,0 1 0,-1 0 0,1 0 1,-1 1-1,1-1 0,-1 1 0,0 0 0,1 0 0,-1 0 0,1 1 1,-1 0-1,1 0 0,-1 0 0,1 0 0,0 1 0,-1-1 0,1 1 1,0 0-1,0 0 0,-4 4 0,-3 0-9,1 1 1,0 1-1,1-1 0,-1 1 1,-13 17-1,20-21 59,0 0 0,0 0-1,0 0 1,0 0 0,1 1 0,0-1-1,0 1 1,0-1 0,1 1 0,-1 0-1,1 0 1,0 0 0,1 0 0,-1 0-1,1 0 1,0 9 0,1-12-86,0 0 0,-1 0 0,1 0 0,0 0 0,0 0 0,0 0 0,1-1 0,-1 1 1,0 0-1,1-1 0,-1 1 0,1-1 0,-1 1 0,1-1 0,0 0 0,0 0 0,-1 0 0,1 0 0,0 0 0,0 0 1,0 0-1,0-1 0,0 1 0,0-1 0,0 1 0,0-1 0,0 0 0,1 0 0,2 0 0,8 1 93,1-1 0,0 0 0,16-3 0,-10-1-85,0 0 0,-1-1 0,0-2 1,0 1-1,-1-2 0,1-1 0,-2 0 0,1-1 1,-1-1-1,-1-1 0,0 0 0,17-18 0,-29 27 48,-1 0 0,0-1 0,0 0 0,0 0 0,-1 0 0,0 0 0,1 0 0,2-7 0,-5 10-65,0 0-1,0 0 1,1 0-1,-1 0 1,0 0-1,0 0 1,0 0-1,0 0 1,0 0-1,0 0 0,0 0 1,0 0-1,-1 0 1,1 0-1,0 0 1,-1 0-1,1 0 1,0 0-1,-1 0 1,1 0-1,-1 0 1,0 0-1,1 0 1,-1 1-1,0-1 1,1 0-1,-1 0 1,0 1-1,0-1 1,1 1-1,-1-1 1,0 1-1,0-1 1,0 1-1,0-1 1,0 1-1,0 0 1,0-1-1,0 1 1,0 0-1,-2 0 1,-10-3-65,0 1 1,0 1 0,-1 0-1,1 1 1,0 1 0,-1 0-1,1 0 1,0 1 0,0 1-1,0 0 1,0 1 0,1 0 0,-1 1-1,1 1 1,0 0 0,-17 11-1,17 2-3146,12-18 2968,0-1 1,-1 1-1,1-1 1,0 1 0,0-1-1,0 1 1,1-1 0,-1 1-1,0-1 1,0 1-1,0-1 1,0 1 0,0-1-1,0 1 1,1-1 0,-1 0-1,0 1 1,0-1-1,1 1 1,-1-1 0,0 0-1,1 1 1,-1-1-1,0 0 1,1 1 0,-1-1-1,0 0 1,1 1 0,-1-1-1,1 0 1,-1 0-1,1 0 1,-1 1 0,1-1-1,-1 0 1,1 0 0,-1 0-1,0 0 1,1 0-1,-1 0 1,1 0 0,0 0-1,17 0-6477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253"/>
    </inkml:context>
    <inkml:brush xml:id="br0">
      <inkml:brushProperty name="width" value="0.025" units="cm"/>
      <inkml:brushProperty name="height" value="0.025" units="cm"/>
      <inkml:brushProperty name="color" value="#E71224"/>
    </inkml:brush>
  </inkml:definitions>
  <inkml:trace contextRef="#ctx0" brushRef="#br0">1 1 16367,'0'0'9092,"0"9"-8073,0 3-766,-1 3-153,1 0-1,1 0 1,0 0 0,1 0-1,0 0 1,9 26 0,8-6-161,7 15-819,-19-19-6758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618"/>
    </inkml:context>
    <inkml:brush xml:id="br0">
      <inkml:brushProperty name="width" value="0.025" units="cm"/>
      <inkml:brushProperty name="height" value="0.025" units="cm"/>
      <inkml:brushProperty name="color" value="#E71224"/>
    </inkml:brush>
  </inkml:definitions>
  <inkml:trace contextRef="#ctx0" brushRef="#br0">1 68 15150,'0'0'9321,"59"-7"-7463,-25-1-769,11-2-737,-5-2-288,-6 3-416,-5 1-1730,-6 2-2178,-8-1-3940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949"/>
    </inkml:context>
    <inkml:brush xml:id="br0">
      <inkml:brushProperty name="width" value="0.025" units="cm"/>
      <inkml:brushProperty name="height" value="0.025" units="cm"/>
      <inkml:brushProperty name="color" value="#E71224"/>
    </inkml:brush>
  </inkml:definitions>
  <inkml:trace contextRef="#ctx0" brushRef="#br0">0 376 9705,'0'0'13154,"6"-10"-12236,43-59-199,-23 36-666,-2-2 0,-1-1-1,-2-1 1,-1 0 0,20-57 0,-34 70 19,-12 35 82,-11 39-76,12-24 37,1 0 0,0 29 0,4-46-56,-1 1-1,2-1 0,-1 1 1,2-1-1,-1 0 1,1 1-1,0-1 0,1 0 1,5 11-1,6-5 121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8.314"/>
    </inkml:context>
    <inkml:brush xml:id="br0">
      <inkml:brushProperty name="width" value="0.025" units="cm"/>
      <inkml:brushProperty name="height" value="0.025" units="cm"/>
      <inkml:brushProperty name="color" value="#E71224"/>
    </inkml:brush>
  </inkml:definitions>
  <inkml:trace contextRef="#ctx0" brushRef="#br0">6 25 22101,'0'0'9833,"-5"-24"-14381,10 24 224,-3 5-1281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6.804"/>
    </inkml:context>
    <inkml:brush xml:id="br0">
      <inkml:brushProperty name="width" value="0.025" units="cm"/>
      <inkml:brushProperty name="height" value="0.025" units="cm"/>
    </inkml:brush>
  </inkml:definitions>
  <inkml:trace contextRef="#ctx0" brushRef="#br0">172 27 8168,'0'-1'337,"0"0"-1,0 0 1,1 0 0,-1 0 0,0 0 0,0 1 0,0-1-1,0 0 1,-1 0 0,1 0 0,0 0 0,0 0 0,0 0-1,-1 0 1,1 0 0,-1 1 0,1-1 0,0 0 0,-1 0 0,1 0-1,-1 1 1,0-1 0,1 0 0,-1 1 0,0-1 0,1 0-1,-1 1 1,0-1 0,0 1 0,1-1 0,-1 1 0,0 0-1,0-1 1,0 1 0,-1-1 0,-1 2-143,0-1 0,0 0-1,0 1 1,0 0 0,1 0 0,-1 0 0,0 0-1,1 0 1,-1 0 0,0 1 0,-3 2 0,-6 5 14,0 0 0,0 1 0,-19 21 0,24-22 188,2-4-316,1 0 1,-1 0-1,1 0 0,1 0 1,-1 1-1,1 0 1,0 0-1,0 0 0,0 0 1,1 0-1,0 0 0,-1 9 1,3-14-89,1 0-1,-1 0 1,1 1 0,0-1-1,0 0 1,0 0 0,-1 0 0,1 0-1,0 0 1,0 0 0,0 0-1,1 0 1,-1 0 0,0 0 0,0 0-1,0-1 1,1 1 0,-1 0-1,0-1 1,1 1 0,-1-1 0,0 0-1,1 1 1,-1-1 0,1 0-1,-1 0 1,1 0 0,-1 0 0,3 0-1,58 0-1626,-47-1 700,21 1-193,78 0 2203,-114 1-1024,1-1-1,-1 0 1,0 0 0,1 0-1,-1 1 1,0-1 0,0 0 0,1 0-1,-1 1 1,0-1 0,0 0-1,1 0 1,-1 1 0,0-1 0,0 0-1,0 1 1,0-1 0,1 0-1,-1 1 1,0-1 0,0 0-1,0 1 1,0-1 0,0 0 0,0 1-1,0-1 1,0 0 0,0 1-1,0-1 1,0 0 0,0 1 0,0-1-1,0 1 1,0-1 0,0 0-1,-1 1 1,1-1 0,0 0 0,0 0-1,0 1 1,-1-1 0,1 0-1,0 1 1,0-1 0,-1 0 0,1 0-1,0 1 1,-1-1 0,-11 18 1035,-2-7-513,0 1-1,-1-2 0,-1 0 1,1-1-1,-27 11 1,32-16-750,1-1 1,-1 0-1,0 0 1,0-1-1,0 0 1,-17 1 0,44-20-12727,0 4 2370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8.705"/>
    </inkml:context>
    <inkml:brush xml:id="br0">
      <inkml:brushProperty name="width" value="0.025" units="cm"/>
      <inkml:brushProperty name="height" value="0.025" units="cm"/>
      <inkml:brushProperty name="color" value="#E71224"/>
    </inkml:brush>
  </inkml:definitions>
  <inkml:trace contextRef="#ctx0" brushRef="#br0">146 0 17168,'0'0'7549,"-6"10"-6695,-28 45-422,2 0 1,-34 83-1,64-143-8304,1-5 4763,-4-9-4386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9.085"/>
    </inkml:context>
    <inkml:brush xml:id="br0">
      <inkml:brushProperty name="width" value="0.025" units="cm"/>
      <inkml:brushProperty name="height" value="0.025" units="cm"/>
      <inkml:brushProperty name="color" value="#E71224"/>
    </inkml:brush>
  </inkml:definitions>
  <inkml:trace contextRef="#ctx0" brushRef="#br0">0 0 15759,'0'0'10250,"54"31"-8489,-21-13-512,-1 1-512,-1 0-417,-2 3-255,-1-1-98,-4 0 33,-4 3-96,-6-5-897,0 0-704,-6-3-1314,1-4-961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6.344"/>
    </inkml:context>
    <inkml:brush xml:id="br0">
      <inkml:brushProperty name="width" value="0.025" units="cm"/>
      <inkml:brushProperty name="height" value="0.025" units="cm"/>
      <inkml:brushProperty name="color" value="#E71224"/>
    </inkml:brush>
  </inkml:definitions>
  <inkml:trace contextRef="#ctx0" brushRef="#br0">0 0 5189,'2'8'11600,"2"14"-7253,11 50-5315,-10-48 3056,-3-17-1919,1 0 1,-1 0 0,1 0-1,0 0 1,1-1 0,0 1-1,0-1 1,0 0 0,7 7-1,-9-11-155,0 0-1,0 0 1,0 0 0,0-1-1,0 1 1,0-1 0,0 0-1,1 0 1,-1 1 0,1-1-1,-1-1 1,0 1 0,1 0-1,0-1 1,-1 1-1,1-1 1,-1 0 0,1 1-1,-1-1 1,1-1 0,0 1-1,-1 0 1,1-1 0,-1 1-1,1-1 1,-1 0 0,1 0-1,-1 0 1,0 0-1,5-2 1,-3 0-49,-1 0 0,1 0 0,-1-1 0,0 1 0,0-1 0,0 0 0,0 0 0,-1 0 0,1 0-1,-1 0 1,0 0 0,0-1 0,2-6 0,-3 7-605,0 0-1,0 0 0,0 0 1,-1 0-1,1 0 0,-1-1 1,0 1-1,0 0 1,-1-7-1,-4 4-7148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6.765"/>
    </inkml:context>
    <inkml:brush xml:id="br0">
      <inkml:brushProperty name="width" value="0.025" units="cm"/>
      <inkml:brushProperty name="height" value="0.025" units="cm"/>
      <inkml:brushProperty name="color" value="#E71224"/>
    </inkml:brush>
  </inkml:definitions>
  <inkml:trace contextRef="#ctx0" brushRef="#br0">1 1 11243,'0'0'10073,"0"8"-9587,0-6-482,-1 5 117,2 0-1,-1 0 1,0-1 0,1 1 0,1 0-1,-1 0 1,4 7 0,-5-12-88,1 0 0,0 0 0,1 0 0,-1-1-1,0 1 1,0 0 0,1-1 0,-1 1 0,1-1 0,0 1 0,-1-1 0,1 0 0,0 0-1,0 0 1,0 0 0,-1 0 0,1 0 0,0 0 0,0-1 0,0 1 0,1-1 0,-1 1-1,0-1 1,0 0 0,0 0 0,0 0 0,0 0 0,0 0 0,0 0 0,0-1-1,1 1 1,2-2 0,0 0-15,0-1-1,-1 1 0,1-1 1,-1 0-1,0-1 0,0 1 1,0-1-1,0 1 0,0-1 1,-1 0-1,0 0 0,0-1 1,0 1-1,0-1 0,2-5 1,9-12 25,-8 20-94,-2 11 89,-1 22 173,-3-24-111,0-5-61,0-1 0,0 0 0,0 1 0,0-1 0,1 1 0,-1-1-1,0 0 1,0 1 0,1-1 0,-1 0 0,1 1 0,-1-1-1,1 0 1,0 1 0,0-1 0,-1 0 0,1 0 0,0 0-1,0 0 1,0 0 0,0 0 0,0 0 0,0 0 0,1 0-1,-1 0 1,0-1 0,0 1 0,1-1 0,-1 1 0,0 0 0,1-1-1,-1 0 1,0 1 0,1-1 0,-1 0 0,0 0 0,1 0-1,-1 0 1,3 0 0,20 3 228,1 11-10586,-35-22 5007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7.136"/>
    </inkml:context>
    <inkml:brush xml:id="br0">
      <inkml:brushProperty name="width" value="0.025" units="cm"/>
      <inkml:brushProperty name="height" value="0.025" units="cm"/>
      <inkml:brushProperty name="color" value="#E71224"/>
    </inkml:brush>
  </inkml:definitions>
  <inkml:trace contextRef="#ctx0" brushRef="#br0">0 7 10186,'0'0'11050,"38"-4"-17072,-22 1-384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7.481"/>
    </inkml:context>
    <inkml:brush xml:id="br0">
      <inkml:brushProperty name="width" value="0.025" units="cm"/>
      <inkml:brushProperty name="height" value="0.025" units="cm"/>
      <inkml:brushProperty name="color" value="#E71224"/>
    </inkml:brush>
  </inkml:definitions>
  <inkml:trace contextRef="#ctx0" brushRef="#br0">29 0 9961,'0'0'10741,"-5"31"-10234,1-24-388,0 1 0,1-1 0,1 1 0,-1-1 0,1 1 0,0 0 0,1 0 0,0 0 0,0 0-1,1 12 1,0-19-113,0-1 0,0 0 0,0 1 0,0-1 0,0 0 0,1 1 0,-1-1 0,0 0-1,0 1 1,1-1 0,-1 0 0,0 1 0,0-1 0,1 0 0,-1 0 0,0 1 0,1-1 0,-1 0-1,0 0 1,1 0 0,-1 0 0,1 1 0,-1-1 0,0 0 0,1 0 0,-1 0 0,0 0 0,1 0-1,-1 0 1,1 0 0,-1 0 0,0 0 0,1 0 0,-1 0 0,1 0 0,-1 0 0,0-1 0,1 1-1,-1 0 1,0 0 0,1 0 0,-1 0 0,0-1 0,1 1 0,-1 0 0,0 0 0,1-1 0,-1 1 0,20-12 110,-8-1-72,0-1 0,-2 0 0,16-25 0,-26 39-31,0 0 0,0 0-1,1-1 1,-1 1 0,0 0-1,0 0 1,1 0 0,-1 0-1,0-1 1,0 1 0,1 0 0,-1 0-1,0 0 1,0 0 0,1 0-1,-1 0 1,0 0 0,1 0-1,-1 0 1,0 0 0,1 0 0,-1 0-1,0 0 1,0 0 0,1 0-1,-1 0 1,0 0 0,1 0-1,-1 0 1,0 1 0,0-1 0,1 0-1,-1 0 1,0 0 0,0 0-1,1 1 1,-1-1 0,0 0-1,0 0 1,0 1 0,1-1 0,-1 0-1,15 16 40,-2-3 12,-8-12 97,-1 0 1,1 0-1,-1-1 0,1 0 0,0 0 0,-1 0 1,1 0-1,0-1 0,7-1 0,-11 1-145,-1 1-1,0 0 1,1-1-1,-1 0 0,0 1 1,0-1-1,1 1 1,-1-1-1,0 1 0,0-1 1,0 0-1,0 1 1,0-1-1,0 1 0,0-1 1,0 0-1,0 1 1,0-1-1,0 1 0,0-1 1,0 1-1,0-1 0,0 0 1,-1 1-1,1-1 1,0 1-1,0-1 0,-1 1 1,1-1-1,-1 1 1,1-1-1,-14-22 567,11 19-509,-6-19-4906,30 22-3783,-15 1 7470,10 0-7353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109"/>
    </inkml:context>
    <inkml:brush xml:id="br0">
      <inkml:brushProperty name="width" value="0.025" units="cm"/>
      <inkml:brushProperty name="height" value="0.025" units="cm"/>
      <inkml:brushProperty name="color" value="#E71224"/>
    </inkml:brush>
  </inkml:definitions>
  <inkml:trace contextRef="#ctx0" brushRef="#br0">26 1 5317,'0'0'20628,"-3"11"-19945,-3 13-476,0 0 0,2 0 1,0 1-1,2-1 0,1 50 1,1-72-202,1 0 0,-1 0 0,0 1 0,1-1 1,-1 0-1,1 0 0,0 0 0,0 1 0,0-1 1,0 0-1,0 0 0,0-1 0,1 1 0,-1 0 1,1 0-1,-1 0 0,1-1 0,0 1 0,-1-1 1,1 1-1,0-1 0,0 0 0,0 0 0,0 0 0,0 0 1,0 0-1,0 0 0,1-1 0,-1 1 0,0-1 1,0 1-1,1-1 0,-1 0 0,0 0 0,1 0 1,2 0-1,0-1 6,0 1 0,0-1 0,0 0 0,0-1 0,0 1 1,0-1-1,0 0 0,0 0 0,-1-1 0,1 1 0,-1-1 0,1 0 1,-1-1-1,7-6 0,-5 3-20,0-2 1,-1 1 0,0-1-1,0 0 1,-1 0 0,0 0-1,5-19 1,-10 30 6,1-1 1,-1 1-1,1 0 1,0-1-1,0 1 0,0 0 1,0 0-1,0-1 0,1 1 1,-1 0-1,0 0 0,1-1 1,-1 1-1,1-1 1,-1 1-1,1 0 0,0-1 1,0 1-1,0-1 0,0 1 1,0-1-1,0 0 0,0 1 1,0-1-1,1 0 1,-1 0-1,0 0 0,1 0 1,2 1-1,-1-1 5,0-1 0,0 1 0,0-1 0,0 0 0,0 0 0,0 0 0,0-1 0,0 1 0,0-1 0,-1 0 0,1 1 0,0-1 0,0-1 0,0 1 0,-1 0 0,1-1 0,3-1 0,-6 2-5,0 1-1,1 0 0,-1-1 1,0 1-1,1 0 0,-1 0 1,1-1-1,-1 1 0,1 0 1,-1 0-1,1 0 0,-1-1 0,1 1 1,-1 0-1,0 0 0,1 0 1,-1 0-1,1 0 0,-1 0 1,1 0-1,-1 0 0,1 0 1,-1 0-1,1 0 0,-1 1 0,1-1 1,-1 0-1,1 0 0,-1 0 1,1 1-1,-1-1 0,1 1 1,4 15 0,-5-14 10,0-1 0,1 0 0,-1 1-1,0-1 1,0 1 0,1-1 0,-1 0 0,1 1 0,-1-1 0,1 0 0,-1 0-1,1 1 1,0-1 0,0 0 0,-1 0 0,1 0 0,0 0 0,0 0 0,0 0-1,0 0 1,2 1 0,1-1 0,-1-1 0,0 1 0,0-1-1,1 0 1,-1 0 0,0-1 0,1 1 0,-1-1-1,0 1 1,0-1 0,0 0 0,0 0 0,0-1-1,0 1 1,0-1 0,0 1 0,0-1 0,0 0-1,-1 0 1,1 0 0,-1 0 0,1-1 0,-1 1-1,0 0 1,2-5 0,6-9-3555,-7-2-3637,-3 11 382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468"/>
    </inkml:context>
    <inkml:brush xml:id="br0">
      <inkml:brushProperty name="width" value="0.025" units="cm"/>
      <inkml:brushProperty name="height" value="0.025" units="cm"/>
      <inkml:brushProperty name="color" value="#E71224"/>
    </inkml:brush>
  </inkml:definitions>
  <inkml:trace contextRef="#ctx0" brushRef="#br0">0 1 12716,'0'0'12652,"52"6"-16688,-41-1-1249,-4 1-4260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824"/>
    </inkml:context>
    <inkml:brush xml:id="br0">
      <inkml:brushProperty name="width" value="0.025" units="cm"/>
      <inkml:brushProperty name="height" value="0.025" units="cm"/>
      <inkml:brushProperty name="color" value="#E71224"/>
    </inkml:brush>
  </inkml:definitions>
  <inkml:trace contextRef="#ctx0" brushRef="#br0">1 88 12940,'0'0'7100,"9"0"-4580,6 0-1927,1-1 0,-1 0 1,1-1-1,-1-1 0,0-1 0,0 0 1,16-7-1,-16 5-433,28-14 171,-41 20-296,-1-1 0,1 0 1,-1 0-1,0 1 0,1-1 0,-1 0 0,0 0 0,1-1 0,-1 1 0,0 0 0,0 0 0,0-1 0,0 1 0,0 0 0,0-1 0,0 1 0,-1-1 0,1 1 1,0-1-1,0-1 0,-2 2-29,0 0 0,0 0 0,0 0 1,0 1-1,0-1 0,0 0 0,0 1 1,-1-1-1,1 1 0,0-1 1,0 1-1,0 0 0,0-1 0,-1 1 1,1 0-1,0 0 0,0 0 0,-1 0 1,1 0-1,0 0 0,0 0 0,-3 1 1,-33 1-50,28-1 36,1 1-1,-1 1 1,0-1-1,1 2 1,0-1 0,0 1-1,-15 9 1,20-11 15,0 0-1,-1 1 1,1-1 0,0 0 0,0 1-1,0 0 1,1 0 0,-1 0 0,0 0 0,1 0-1,0 0 1,0 1 0,0-1 0,0 1-1,1-1 1,-1 1 0,1 0 0,0 0-1,-1 7 1,3-10 5,-1 0 1,1 1-1,-1-1 0,1 0 0,0 0 1,0 0-1,0 0 0,0 0 0,0 0 1,0 0-1,0 0 0,0 0 1,0 0-1,0-1 0,0 1 0,1 0 1,-1-1-1,0 1 0,0-1 0,1 1 1,-1-1-1,0 0 0,1 1 0,-1-1 1,0 0-1,3 0 0,45 5 87,-44-5-88,108 4-807,-75-3-2253,0-1-3636,-22 0-1548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9.322"/>
    </inkml:context>
    <inkml:brush xml:id="br0">
      <inkml:brushProperty name="width" value="0.025" units="cm"/>
      <inkml:brushProperty name="height" value="0.025" units="cm"/>
      <inkml:brushProperty name="color" value="#E71224"/>
    </inkml:brush>
  </inkml:definitions>
  <inkml:trace contextRef="#ctx0" brushRef="#br0">184 106 13132,'0'0'6481,"-10"-6"-4297,4 2-1955,0 0 1,-1 1 0,0 0 0,1 0 0,-1 0 0,0 1 0,-10-2 0,14 4-186,-1 0 1,1 0 0,-1 0 0,1 0-1,-1 0 1,1 1 0,-1-1 0,1 1 0,0 0-1,-1 0 1,1 0 0,0 1 0,0-1-1,0 1 1,0 0 0,0 0 0,0 0 0,0 0-1,1 0 1,-1 1 0,-3 4 0,1-2 59,1 1 1,0 0-1,1 0 1,-1 0-1,1 0 1,1 0 0,-1 1-1,1-1 1,0 1-1,0-1 1,1 1-1,0 0 1,0 0 0,1 0-1,-1 0 1,2 8-1,-1-14-66,1 0 0,0 0 0,-1 0 0,1 0 0,-1 0 0,1 1 0,0-1 0,0 0 0,0 0 0,0-1 0,0 1 0,0 0-1,0 0 1,0 0 0,0-1 0,0 1 0,0 0 0,0-1 0,0 1 0,1-1 0,-1 0 0,0 1 0,0-1 0,1 0 0,-1 0 0,0 1 0,0-1 0,1 0-1,-1 0 1,2-1 0,3 1 67,-1 0 0,1-1 0,-1 0 0,0 0 0,1 0 0,7-3 0,0-3 3,0 0 0,-1 0 0,0-1-1,0-1 1,-1 0 0,0-1-1,0 0 1,13-17 0,-17 19-83,0-1 1,0 0-1,-1-1 1,0 1-1,-1-1 1,0 0 0,-1 0-1,0-1 1,0 1-1,-1-1 1,3-17-1,-8 25-78,-4 9 20,-4 9 7,6-6 13,0 0 0,1 0 1,0 1-1,1-1 0,0 1 0,0-1 0,1 1 0,0 0 0,1 0 0,0-1 0,2 18 0,-1-25-94,0 0-1,0-1 0,0 1 0,0-1 0,0 1 0,0-1 0,0 0 1,0 1-1,0-1 0,1 0 0,-1 0 0,0 0 0,1 0 0,-1 0 0,1 0 1,0 0-1,-1 0 0,1-1 0,0 1 0,-1-1 0,1 1 0,0-1 1,0 1-1,-1-1 0,1 0 0,0 0 0,0 0 0,2-1 0,1 1-707,0 0 0,-1-1 0,1 1 0,0-1-1,-1-1 1,1 1 0,-1-1 0,1 1 0,6-5-1,15-14-7068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7.999"/>
    </inkml:context>
    <inkml:brush xml:id="br0">
      <inkml:brushProperty name="width" value="0.025" units="cm"/>
      <inkml:brushProperty name="height" value="0.025" units="cm"/>
    </inkml:brush>
  </inkml:definitions>
  <inkml:trace contextRef="#ctx0" brushRef="#br0">137 2 12588,'3'-1'6870,"0"12"-2828,0 37-1754,-5 65-2105,-9-8 106,-3 69-39,14-173-257,0 0 0,0-1 0,0 1 0,0 0 0,0 0 1,0 0-1,0-1 0,1 1 0,-1 0 0,0 0 0,0-1 0,1 1 0,-1 0 0,1 0 0,-1-1 0,1 1 0,-1 0 0,1-1 0,-1 1 0,1-1 0,-1 1 0,1-1 0,0 1 0,-1-1 0,1 1 0,0-1 0,0 1 0,-1-1 0,1 0 0,0 0 0,0 1 0,-1-1 0,1 0 0,0 0 0,0 0 0,0 0 0,-1 0 0,1 0 0,0 0 0,0 0 0,0 0 0,-1 0 0,1 0 0,0-1 0,0 1 0,0 0 0,-1-1 0,1 1 0,0 0 0,-1-1 0,1 1 0,0-1 0,-1 1 0,1-1 0,0 1 0,-1-1 0,1 1 0,-1-1 0,1 0 0,-1 1 0,1-1 0,-1 0 0,0 0 0,1 1 0,-1-1 0,0 0 0,1-1 0,0-2-429,1-1-1,-1 0 1,0 0-1,-1 0 1,1 0-1,-1 1 1,0-1-1,0 0 1,0 0-1,-1 0 1,1 0-1,-1 0 1,-1 0-1,1 0 1,-1 1-1,1-1 1,-1 1-1,-1-1 1,1 1-1,-4-6 1,-8-9-1406,0 1 0,-1 1 0,-24-21 0,7 5 2548,6 3 3282,26 29-3882,0 1 0,0 0 1,0-1-1,0 1 0,-1 0 1,1 0-1,0-1 0,0 1 0,0 0 1,0-1-1,0 1 0,0 0 1,0-1-1,0 1 0,1 0 1,-1-1-1,0 1 0,0 0 0,0-1 1,0 1-1,0 0 0,0 0 1,1-1-1,-1 1 0,0 0 0,0 0 1,0-1-1,1 1 0,-1 0 1,0 0-1,0-1 0,1 1 1,-1 0-1,0 0 0,0 0 0,1 0 1,-1 0-1,0-1 0,1 1 1,-1 0-1,0 0 0,1 0 1,-1 0-1,0 0 0,1 0 0,-1 0 1,0 0-1,0 0 0,1 0 1,-1 0-1,0 0 0,1 0 1,-1 0-1,0 1 0,1-1 0,27-1-74,-22 2 630,139 1 878,-89 0-3418,0-1-3710,-18-1-3626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9.665"/>
    </inkml:context>
    <inkml:brush xml:id="br0">
      <inkml:brushProperty name="width" value="0.025" units="cm"/>
      <inkml:brushProperty name="height" value="0.025" units="cm"/>
      <inkml:brushProperty name="color" value="#E71224"/>
    </inkml:brush>
  </inkml:definitions>
  <inkml:trace contextRef="#ctx0" brushRef="#br0">15 1 13261,'0'0'13965,"-3"10"-13170,0 1-725,0 0 0,1-1 0,0 1-1,1 0 1,0 0 0,1 0 0,0 0 0,1 0-1,0 0 1,1 0 0,0 0 0,7 20 0,-2-11-381,-5-14-148,0 0-1,0-1 1,0 1-1,1-1 0,-1 0 1,1 1-1,0-1 0,7 8 1,-22-29-21236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009"/>
    </inkml:context>
    <inkml:brush xml:id="br0">
      <inkml:brushProperty name="width" value="0.025" units="cm"/>
      <inkml:brushProperty name="height" value="0.025" units="cm"/>
      <inkml:brushProperty name="color" value="#E71224"/>
    </inkml:brush>
  </inkml:definitions>
  <inkml:trace contextRef="#ctx0" brushRef="#br0">0 119 10890,'0'0'16592,"79"-34"-15791,-34 21-545,4 0-224,0 1-512,-8-1-1250,-1 2-1601,-13 0-1986,-4 0-3940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404"/>
    </inkml:context>
    <inkml:brush xml:id="br0">
      <inkml:brushProperty name="width" value="0.025" units="cm"/>
      <inkml:brushProperty name="height" value="0.025" units="cm"/>
      <inkml:brushProperty name="color" value="#E71224"/>
    </inkml:brush>
  </inkml:definitions>
  <inkml:trace contextRef="#ctx0" brushRef="#br0">1 1 15246,'0'0'10597,"5"9"-9027,13 26-594,-12-19-717,1-1 0,1-1 0,0 1 0,1-1 0,18 21 0,-25-33-252,0-1 0,0 0 0,0 1 0,0-1 0,0 0-1,0 0 1,0 0 0,0-1 0,1 1 0,-1 0 0,0-1 0,1 1 0,-1-1 0,0 0 0,1 0 0,-1 0 0,4-1-1,45-11-627,-3 1 157,-46 11 469,-1 0 1,1-1-1,-1 1 1,1 1-1,-1-1 0,1 0 1,-1 0-1,1 0 0,-1 1 1,1-1-1,-1 1 1,1-1-1,-1 1 0,0 0 1,1-1-1,-1 1 0,0 0 1,0 0-1,1 0 1,-1 0-1,0 0 0,0 0 1,0 0-1,0 1 0,0-1 1,0 0-1,-1 0 1,1 1-1,0-1 0,-1 1 1,1-1-1,-1 1 0,1-1 1,-1 0-1,0 1 1,0-1-1,1 1 0,-1 0 1,0-1-1,0 1 0,0-1 1,-1 3-1,0 0 58,0 0 1,1 0-1,-2 0 0,1-1 1,0 1-1,-1 0 0,0 0 1,0-1-1,0 1 0,0-1 0,-1 0 1,1 0-1,-1 0 0,0 0 1,-6 5-1,0-2 164,-2 0 1,1 0-1,-1-2 1,-18 8-1,23-11-176,1 1 0,0-1 0,-1 1 0,1-2 0,-1 1 0,1 0-1,-1-1 1,0 0 0,1-1 0,-1 1 0,1-1 0,-6-1 0,10 2-77,0-1-1,1 1 1,-1 0 0,0-1 0,1 1-1,-1 0 1,0-1 0,1 1-1,-1-1 1,0 1 0,1-1 0,-1 1-1,1-1 1,-1 0 0,1 1-1,0-1 1,-1 0 0,1 1 0,0-1-1,-1 0 1,1 1 0,0-1-1,0 0 1,-1 1 0,1-1 0,0 0-1,0 0 1,0 0 0,0 1-1,0-1 1,0 0 0,0 0 0,0 1-1,1-1 1,-1 0 0,0 0 0,0 1-1,1-1 1,-1 0 0,0 1-1,1-1 1,-1 0 0,0 1 0,1-1-1,-1 1 1,1-1 0,0 0-1,27-26-3201,-25 25 2745,31-19-5608,-12 8-1529,2 0-4472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765"/>
    </inkml:context>
    <inkml:brush xml:id="br0">
      <inkml:brushProperty name="width" value="0.025" units="cm"/>
      <inkml:brushProperty name="height" value="0.025" units="cm"/>
      <inkml:brushProperty name="color" value="#E71224"/>
    </inkml:brush>
  </inkml:definitions>
  <inkml:trace contextRef="#ctx0" brushRef="#br0">233 1 5926,'0'0'23056,"-8"11"-22052,-22 27-382,-52 75 424,72-97-1111,0 0 1,1 1-1,0 0 1,1 0-1,-6 22 1,-1-67-16709,10 16 12892,-6-14-3977</inkml:trace>
  <inkml:trace contextRef="#ctx0" brushRef="#br0" timeOffset="1">0 121 8872,'0'0'15951,"72"-3"-13965,-46 11-512,8 3-417,4-1-449,-2 3-512,3 0-64,-1 1-896,-4-2-1443,-3 2-1664,-8-3-1763,-1-2-5508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2.823"/>
    </inkml:context>
    <inkml:brush xml:id="br0">
      <inkml:brushProperty name="width" value="0.025" units="cm"/>
      <inkml:brushProperty name="height" value="0.025" units="cm"/>
      <inkml:brushProperty name="color" value="#E71224"/>
    </inkml:brush>
  </inkml:definitions>
  <inkml:trace contextRef="#ctx0" brushRef="#br0">1 1 5765,'0'0'12097,"0"8"-11579,1 19-322,1-1 0,1 1 0,2-1 0,14 46 0,47 105-77,-1-5-1052,-63-163 359,0-1 0,0 1 0,0 0 0,-1 0 0,0 11 0,-1-20 473,0 1 1,0-1-1,0 0 0,0 0 0,0 1 0,0-1 0,0 0 1,0 0-1,0 1 0,0-1 0,0 0 0,0 0 0,0 0 0,0 1 1,-1-1-1,1 0 0,0 0 0,0 1 0,0-1 0,0 0 1,0 0-1,-1 0 0,1 0 0,0 1 0,0-1 0,0 0 0,0 0 1,-1 0-1,1 0 0,0 0 0,0 1 0,0-1 0,-1 0 1,1 0-1,0 0 0,0 0 0,-1 0 0,1 0 0,0 0 0,0 0 1,-1 0-1,1 0 0,0 0 0,0 0 0,-1 0 0,1 0 1,0 0-1,0 0 0,-1 0 0,-1 0-499,-12 0-3223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3.203"/>
    </inkml:context>
    <inkml:brush xml:id="br0">
      <inkml:brushProperty name="width" value="0.025" units="cm"/>
      <inkml:brushProperty name="height" value="0.025" units="cm"/>
      <inkml:brushProperty name="color" value="#E71224"/>
    </inkml:brush>
  </inkml:definitions>
  <inkml:trace contextRef="#ctx0" brushRef="#br0">8 286 9865,'0'0'2018,"-1"9"-710,1-7-1181,-6 40 873,6-41-908,0 1 0,0 0 0,0-1-1,0 1 1,0-1 0,0 1 0,0 0 0,0-1 0,1 1 0,-1-1 0,1 1 0,-1-1 0,1 1 0,0-1 0,-1 1 0,1-1 0,0 0 0,0 1-1,0-1 1,0 0 0,0 0 0,0 1 0,0-1 0,1 0 0,-1 0 0,2 1 0,-2-2-59,-1 0 0,0 0 0,0 0 0,1 0-1,-1 0 1,0 0 0,1-1 0,-1 1 0,0 0 0,0 0 0,1 0 0,-1 0 0,0 0 0,1 0-1,-1-1 1,0 1 0,0 0 0,0 0 0,1 0 0,-1-1 0,0 1 0,0 0 0,0 0 0,1-1 0,-1 1-1,0 0 1,0 0 0,0-1 0,0 1 0,0 0 0,0-1 0,0 1 0,0 0 0,0-1 0,0 1-1,0 0 1,0 0 0,0-1 0,0 1 0,0-1 0,1-17 762,-2 14-612,-17-342 2892,35 385-2819,-9-23-229,-3-4-85,0 0-1,1-1 0,1 1 1,0-1-1,12 15 1,-16-23-305,1 0 1,0 0 0,-1 0 0,1 0 0,1 0 0,-1-1 0,0 1-1,0-1 1,1 0 0,0-1 0,-1 1 0,1-1 0,0 0-1,-1 0 1,1 0 0,0-1 0,9 0 0,16-1-3642,-1-6-1329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3.953"/>
    </inkml:context>
    <inkml:brush xml:id="br0">
      <inkml:brushProperty name="width" value="0.025" units="cm"/>
      <inkml:brushProperty name="height" value="0.025" units="cm"/>
      <inkml:brushProperty name="color" value="#E71224"/>
    </inkml:brush>
  </inkml:definitions>
  <inkml:trace contextRef="#ctx0" brushRef="#br0">2 1 10570,'0'0'6956,"-1"11"-6086,1 18-543,1-1-1,1 1 1,1-1-1,2 0 1,10 32-1,11 31-160,35 105-2307,-58-189 433,-1-15-3145,-2-11 529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4.388"/>
    </inkml:context>
    <inkml:brush xml:id="br0">
      <inkml:brushProperty name="width" value="0.025" units="cm"/>
      <inkml:brushProperty name="height" value="0.025" units="cm"/>
      <inkml:brushProperty name="color" value="#E71224"/>
    </inkml:brush>
  </inkml:definitions>
  <inkml:trace contextRef="#ctx0" brushRef="#br0">4 223 6342,'0'0'3998,"-1"8"-2497,0 0-1114,0 0 1,1 0-1,0 0 1,0 0-1,1 0 1,0 0 0,1 0-1,0 0 1,0 0-1,0-1 1,1 1-1,0-1 1,1 0-1,7 13 1,-9-17-258,-1-1 0,1 0 0,-1 0 0,1 0 0,0 0 1,0 0-1,0 0 0,0 0 0,0-1 0,0 1 0,1-1 0,-1 1 0,1-1 0,-1 0 0,0 0 0,1 0 0,4 1 0,-6-2-39,1-1-1,0 1 0,0 0 0,0-1 1,-1 1-1,1-1 0,0 0 0,-1 0 1,1 0-1,-1 1 0,1-1 0,-1-1 1,1 1-1,-1 0 0,0 0 0,0 0 1,1-1-1,-1 1 0,0-1 0,0 1 0,0-1 1,0 1-1,-1-1 0,1 0 0,0 1 1,0-4-1,10-23 243,-2 0 1,-1-1 0,-1 0-1,4-48 1,-1-90 795,-10 177-1136,0 1 0,1-1 0,1 0-1,0 1 1,0-1 0,1 0 0,0 0 0,1-1-1,0 1 1,0-1 0,8 11 0,-8-14-218,-1-1 0,1 0 1,1 0-1,-1-1 0,1 1 1,-1-1-1,1 0 0,0 0 1,1 0-1,-1-1 0,1 0 0,0 0 1,-1-1-1,1 1 0,0-1 1,1 0-1,-1-1 0,0 0 1,10 1-1,-3-1-1616,0 0 1,0-2-1,0 1 0,23-5 0,13-11-7010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1.141"/>
    </inkml:context>
    <inkml:brush xml:id="br0">
      <inkml:brushProperty name="width" value="0.025" units="cm"/>
      <inkml:brushProperty name="height" value="0.025" units="cm"/>
      <inkml:brushProperty name="color" value="#E71224"/>
    </inkml:brush>
  </inkml:definitions>
  <inkml:trace contextRef="#ctx0" brushRef="#br0">175 5 3555,'0'0'5034,"-11"-1"-3074,-102-2 2636,111 3-4528,0 1 0,0 0 0,0 0 0,0 0 0,0 0 0,0 0 0,0 0 0,0 0 0,0 1 0,0-1 0,1 1 0,-1 0 0,1-1 0,-1 1 0,1 0 0,0 0 0,-1 0 0,1 0 0,0 0 0,0 0 0,1 0 0,-1 0 0,0 0 0,1 0 0,-1 1 0,1-1 0,-1 2 0,-7 72 246,7-67-204,-2 63 313,4 1 1,13 105 0,-8-138-520,2-1 0,1 1-1,2-1 1,2-1 0,35 72 0,-43-101 58,0-1 1,0 0 0,1 0-1,0-1 1,0 0 0,11 9-1,-16-14 36,0-1 0,1 0 0,-1 0 0,0 0-1,1 0 1,-1 0 0,1 0 0,-1 0 0,1 0 0,0-1-1,-1 1 1,1 0 0,0-1 0,0 1 0,-1-1 0,1 0-1,0 0 1,0 0 0,-1 0 0,1 0 0,0 0 0,0 0-1,0 0 1,-1-1 0,1 1 0,0-1 0,-1 1 0,1-1-1,0 0 1,-1 0 0,1 0 0,-1 1 0,1-2 0,-1 1-1,1 0 1,-1 0 0,0 0 0,0-1 0,1 1 0,-1 0-1,1-3 1,5-7 138,-2 0-1,1 0 1,-2 0-1,1 0 1,-2-1 0,1 0-1,2-18 1,7-94 777,-11 101-829,7-388 2116,-9 405-2166,0-1 1,-1 0 0,0 1 0,0-1 0,0 1 0,-4-11 0,4 16-127,0-1 0,0 0 0,0 1 0,0-1 0,0 1 0,0 0 1,0-1-1,-1 1 0,1 0 0,0 0 0,-1-1 0,1 1 0,-1 0 0,0 1 0,1-1 1,-1 0-1,0 0 0,1 1 0,-1-1 0,0 1 0,0-1 0,0 1 0,1 0 0,-1 0 1,0 0-1,-3 0 0,-24 0-6891,13 0 33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1.725"/>
    </inkml:context>
    <inkml:brush xml:id="br0">
      <inkml:brushProperty name="width" value="0.025" units="cm"/>
      <inkml:brushProperty name="height" value="0.025" units="cm"/>
      <inkml:brushProperty name="color" value="#E71224"/>
    </inkml:brush>
  </inkml:definitions>
  <inkml:trace contextRef="#ctx0" brushRef="#br0">297 145 10602,'0'0'1190,"-10"-2"140,4 0-1196,-1 0 1,0 0-1,1 1 1,-1 0-1,0 0 1,0 0-1,0 1 1,0 0-1,0 1 1,1-1-1,-1 1 0,0 1 1,0-1-1,1 1 1,-1 0-1,1 1 1,0 0-1,-1 0 1,1 0-1,-9 7 1,3 1-137,0 0 0,1 1 0,0 0 0,1 1 0,0 1 0,2-1 0,-1 1 0,1 1 0,1-1 0,1 1 0,-7 24 0,7-15 62,0 1 0,2 0-1,1 0 1,1 0 0,1 0 0,5 44 0,-4-61-24,1-1 1,1 1-1,-1 0 1,1-1 0,1 1-1,-1-1 1,1 1-1,1-1 1,-1 0-1,1 0 1,0-1-1,1 1 1,0-1 0,0 0-1,0 0 1,11 9-1,-11-12 15,1 1-1,-1-1 0,1 0 1,0 0-1,-1-1 0,1 0 1,0 0-1,0 0 1,1-1-1,-1 0 0,0 0 1,1 0-1,-1-1 0,0 0 1,1 0-1,-1-1 1,0 0-1,0 0 0,1 0 1,-1-1-1,9-3 0,-2-1 209,0 0 0,0-1-1,-1-1 1,0 0 0,0-1 0,-1 0-1,0 0 1,-1-1 0,0-1-1,13-16 1,-5 3-58,-1-1-1,-1-1 1,-2 0 0,13-30-1,-17 31-153,-2 0-1,0-1 0,-1 0 1,-2 0-1,-1 0 0,1-32 1,-4 46-98,0 1 1,-2-1 0,1 1 0,-1-1 0,-1 1 0,0 0-1,-1-1 1,0 1 0,0 0 0,-2 1 0,1-1 0,-1 1 0,0-1-1,-1 2 1,-1-1 0,-10-13 0,14 20-129,0 0 1,0 1-1,0-1 1,0 0-1,0 1 1,-1 0 0,1 0-1,-1 0 1,0 0-1,0 0 1,0 1-1,0 0 1,0 0-1,0 0 1,0 0-1,0 0 1,0 1-1,0 0 1,0 0-1,0 0 1,0 0-1,-1 1 1,1-1-1,0 1 1,-6 3-1,2-1-542,1 1 0,-1 0 0,1 0 0,0 0 0,1 1 0,-1 1 0,1-1 0,0 1 0,0 0 0,1 0 0,-9 12 0,-12 24-7121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0.565"/>
    </inkml:context>
    <inkml:brush xml:id="br0">
      <inkml:brushProperty name="width" value="0.025" units="cm"/>
      <inkml:brushProperty name="height" value="0.025" units="cm"/>
    </inkml:brush>
  </inkml:definitions>
  <inkml:trace contextRef="#ctx0" brushRef="#br0">0 1 13004,'7'8'7239,"14"9"-6515,-9-8 10,32 35 391,-27-25-1111,1-2-1,1 0 1,24 17-1,-46-45 532,-8-8-551,-16-17-7,17 21-32,-2 0 0,1 1-1,-2 0 1,-25-22-1,37 36 44,1 0-1,0 0 0,0 0 0,0-1 1,-1 1-1,1 0 0,0 0 1,0 0-1,-1 0 0,1 0 1,0 0-1,0 0 0,-1 0 1,1 0-1,0 0 0,-1 0 0,1 0 1,0 0-1,0 0 0,-1 0 1,1 0-1,0 0 0,0 0 1,-1 0-1,1 0 0,0 0 0,0 0 1,-1 0-1,1 1 0,0-1 1,0 0-1,-1 0 0,1 0 1,0 0-1,0 1 0,0-1 0,-1 0 1,1 0-1,0 0 0,0 1 1,0-1-1,0 0 0,0 0 1,0 1-1,-1-1 0,1 0 0,0 0 1,0 1-1,-4 22-225,6 25-84,0-37 341,0-1 0,0 1 1,1-1-1,1 0 0,0 0 1,0 0-1,1 0 1,7 11-1,-9-17-13,-1 0 1,1 0-1,0 0 0,0 0 1,0-1-1,0 1 1,1-1-1,0 0 0,-1 0 1,1 0-1,0-1 1,0 1-1,1-1 0,-1 0 1,0 0-1,1 0 1,-1-1-1,1 0 0,0 1 1,7-1-1,-11-1 1,1 0-1,0 0 0,-1 0 1,1 0-1,-1-1 1,1 1-1,0 0 0,-1-1 1,1 0-1,-1 1 0,1-1 1,-1 0-1,0 0 1,1 0-1,-1 0 0,0 0 1,1 0-1,-1 0 1,0 0-1,0 0 0,0-1 1,1-1-1,0 0 4,-1 0 0,1 0 0,-1-1 1,0 1-1,0-1 0,0 1 0,0-1 0,-1 1 0,1-1 0,-1-4 0,0 3-21,0 0-1,0 0 0,-1 0 0,1-1 0,-1 1 1,0 0-1,-1 0 0,1 0 0,-1 1 0,0-1 1,0 0-1,-1 1 0,1-1 0,-7-7 0,8 11-14,0 0-1,0 0 1,0 0 0,0 0-1,0 0 1,0 0-1,0 0 1,0 0-1,0 1 1,-1-1-1,1 1 1,0-1-1,-1 0 1,1 1-1,0 0 1,-1-1-1,1 1 1,-1 0 0,1 0-1,0 0 1,-1 0-1,1 0 1,-1 0-1,1 0 1,-1 0-1,1 1 1,0-1-1,-1 0 1,1 1-1,-3 1 1,2 0 10,0 0 0,0 0 0,0 0 0,1 0 0,-1 0 0,1 1 0,-1-1-1,1 1 1,0-1 0,0 1 0,0-1 0,0 1 0,0 0 0,0-1 0,1 4 0,-1 0 21,0-1 1,1 1-1,-1-1 0,1 1 0,1 0 1,-1-1-1,1 1 0,2 6 0,-3-10-5,0 0-1,1 0 0,0 0 0,0 0 0,-1 0 0,1 0 1,0-1-1,1 1 0,-1 0 0,0 0 0,0-1 0,1 1 1,-1-1-1,1 1 0,-1-1 0,1 1 0,0-1 0,-1 0 0,1 0 1,3 2-1,2-2 20,-1 1-1,1-1 1,0 0 0,0-1 0,-1 1 0,1-1 0,0-1 0,0 1-1,0-1 1,0 0 0,-1-1 0,1 0 0,-1 0 0,1 0-1,10-6 1,-13 6-29,1 0 0,-1-1-1,-1 1 1,1-1 0,0 0-1,-1 0 1,1 0 0,-1-1-1,0 1 1,0-1 0,0 0-1,0 0 1,-1 0 0,0 0-1,0 0 1,0 0 0,0-1 0,0 1-1,-1-1 1,0 1 0,0-1-1,0 1 1,0-7 0,-2 8-4,0 0 0,0 0 0,0 1 0,0-1 0,0 1 1,-1-1-1,1 1 0,-1-1 0,0 1 0,0 0 0,1 0 0,-1 0 1,-1 0-1,1 0 0,0 0 0,0 0 0,-1 1 0,1-1 1,-1 1-1,1 0 0,-1 0 0,0 0 0,1 0 0,-1 0 0,0 1 1,0-1-1,-4 0 0,1 0 24,0-1-1,-1 1 1,1 0 0,-1 1-1,1 0 1,-1 0-1,1 0 1,-1 0 0,1 1-1,-1 1 1,-8 2 0,13-3-634,-14 5 1319,8-5-10469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9.564"/>
    </inkml:context>
    <inkml:brush xml:id="br0">
      <inkml:brushProperty name="width" value="0.025" units="cm"/>
      <inkml:brushProperty name="height" value="0.025" units="cm"/>
      <inkml:brushProperty name="color" value="#E71224"/>
    </inkml:brush>
  </inkml:definitions>
  <inkml:trace contextRef="#ctx0" brushRef="#br0">349 160 14638,'0'0'261,"9"-2"-239,14-2-41,1 2-1,-1 1 1,0 0 0,25 3 0,106 17-110,-44-5-303,578 19-684,0-44 1694,-61 0 1781,-568 10-2120,-27-1-151,0 2 0,1 1 0,-1 1 1,0 2-1,33 9 0,-114-10 195,-596-7 51,-232 0-107,4 33-185,673-13-34,-206 7-21,431-24-262,1-2-1,25-5 1,5-1-25,1546-147-1646,-529 107 4292,-587 43-1203,-485 7-1235,0-1 0,0 0 1,0 0-1,0 0 0,0 1 1,0-1-1,0 0 0,-1 0 1,1 0-1,0 0 0,0 0 1,0-1-1,0 1 0,0 0 1,0 0-1,0-1 0,0 1 1,0 0-1,0-1 0,0 1 1,-1-1-1,1 1 0,0-1 1,0 0-1,-1 1 0,1-1 1,0 0-1,-1 1 0,1-1 1,0 0-1,-1 0 0,1 0 1,-1 0-1,0 1 0,1-1 1,-1 0-1,0 0 0,1 0 1,-1 0-1,0-1 0,1-23-5588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6.567"/>
    </inkml:context>
    <inkml:brush xml:id="br0">
      <inkml:brushProperty name="width" value="0.025" units="cm"/>
      <inkml:brushProperty name="height" value="0.025" units="cm"/>
      <inkml:brushProperty name="color" value="#E71224"/>
    </inkml:brush>
  </inkml:definitions>
  <inkml:trace contextRef="#ctx0" brushRef="#br0">24 12626 2050,'0'0'11520,"-4"2"-10671,1-1-933,2-1 196,0 1 0,0-1 0,0 0 0,0 1-1,1-1 1,-1 0 0,0 1 0,0-1 0,0 1 0,1-1 0,-1 1 0,0 0 0,1-1-1,-1 1 1,1 0 0,-1-1 0,1 1 0,-1 0 0,1 0 0,-1-1 0,1 1 0,0 0-1,-1 0 1,1 0 0,0 0 0,0 0 0,-1-1 0,1 1 0,0 0 0,0 1 336,2-3-225,-1 0 1,1 0-1,-1 0 1,1 0-1,0 0 1,-1 1-1,1-1 1,0 0-1,0 1 1,-1-1-1,1 1 0,3-1 1,-3 1-233,0 0 1,0 0-1,0-1 0,0 1 1,0-1-1,0 1 0,0-1 1,0 0-1,-1 0 0,1 0 1,0 0-1,-1 0 0,1 0 1,-1 0-1,1 0 0,-1-1 1,2-1-1,62-92 1002,34-42-395,-1 0-126,-1 2 92,14 19-500,-42 47-38,165-198-186,-144 158 149,204-187 0,-30 36 28,-217 208-5,202-234-24,-65 67 30,8-10-25,382-448 1,-444 536 16,163-188 2,251-307-34,-305 361 33,-42 47 3,488-584-7,279-340-7,-787 951 8,289-334-21,355-427 26,-322 380 11,77-84-27,168-199 33,-337 366-25,38-46 22,-84 88-21,-181 222-7,-91 125 447,-18 24 583,74-121 0,-140 204-1100,-3 1-1666,3-9-10233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7.500"/>
    </inkml:context>
    <inkml:brush xml:id="br0">
      <inkml:brushProperty name="width" value="0.025" units="cm"/>
      <inkml:brushProperty name="height" value="0.025" units="cm"/>
      <inkml:brushProperty name="color" value="#E71224"/>
    </inkml:brush>
  </inkml:definitions>
  <inkml:trace contextRef="#ctx0" brushRef="#br0">33 52 3844,'0'0'7788,"-4"-7"-4200,0-3-2687,3 6-490,-1 1-1,1-1 1,-1 1-1,0 0 1,0-1 0,0 1-1,-1 0 1,-4-5-1,5 17 3296,1 35-2132,3-31-1406,0-1 0,1 1-1,1-1 1,0 0 0,0 0 0,1 0 0,1 0 0,0-1 0,1 0 0,0 0 0,0-1 0,14 15 0,-16-19-269,0-1 1,1 1 0,0-1 0,0 0 0,0-1-1,0 1 1,1-1 0,0 0 0,0-1 0,0 0-1,0 0 1,1 0 0,-1-1 0,1 0 0,-1-1 0,1 1-1,0-1 1,-1-1 0,1 0 0,0 0 0,14-2-1,-19 1-377,1 0 0,-1 0-1,0-1 1,1 1 0,-1-1-1,0 0 1,0 0 0,0 0 0,0 0-1,0 0 1,-1-1 0,1 1-1,-1-1 1,4-5 0,13-19-6275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7.850"/>
    </inkml:context>
    <inkml:brush xml:id="br0">
      <inkml:brushProperty name="width" value="0.025" units="cm"/>
      <inkml:brushProperty name="height" value="0.025" units="cm"/>
      <inkml:brushProperty name="color" value="#E71224"/>
    </inkml:brush>
  </inkml:definitions>
  <inkml:trace contextRef="#ctx0" brushRef="#br0">188 1 14061,'0'0'6406,"-50"47"-5060,30-10 543,-3 6-383,3 10-385,-6 3-545,8 3-383,2 0-129,9-2-64,0-5 32,7-5-417,0-7-896,0-6-833,11-12-1153,-4-10-2659,0-12-6053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8.473"/>
    </inkml:context>
    <inkml:brush xml:id="br0">
      <inkml:brushProperty name="width" value="0.025" units="cm"/>
      <inkml:brushProperty name="height" value="0.025" units="cm"/>
      <inkml:brushProperty name="color" value="#E71224"/>
    </inkml:brush>
  </inkml:definitions>
  <inkml:trace contextRef="#ctx0" brushRef="#br0">0 0 8840,'0'0'13005,"49"30"-11596,-2-30-352,10 0-705,1 0-224,-1-9-96,-6 1-224,-8 2-1153,-14 3-737,-15 1-897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8.830"/>
    </inkml:context>
    <inkml:brush xml:id="br0">
      <inkml:brushProperty name="width" value="0.025" units="cm"/>
      <inkml:brushProperty name="height" value="0.025" units="cm"/>
      <inkml:brushProperty name="color" value="#E71224"/>
    </inkml:brush>
  </inkml:definitions>
  <inkml:trace contextRef="#ctx0" brushRef="#br0">1 0 7079,'0'0'9865,"52"26"-8328,-5-26 65,7 0-225,5 0-864,3 0-353,-5-1-160,-10 1-961,-4 0-2690,-12 0-3428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162"/>
    </inkml:context>
    <inkml:brush xml:id="br0">
      <inkml:brushProperty name="width" value="0.025" units="cm"/>
      <inkml:brushProperty name="height" value="0.025" units="cm"/>
      <inkml:brushProperty name="color" value="#E71224"/>
    </inkml:brush>
  </inkml:definitions>
  <inkml:trace contextRef="#ctx0" brushRef="#br0">11 4 10922,'0'0'11403,"-11"52"-10346,26-36-673,3-2-255,9-5 31,2-4-64,7-5-256,1 0-545,-2-4-672,-5-10-1346,-3-3-1441,-3 0-608,-8 2-1730</inkml:trace>
  <inkml:trace contextRef="#ctx0" brushRef="#br0" timeOffset="1">314 1 9161,'0'0'6374,"-36"63"-4613,18-30-287,-2 8 95,2 5-95,-2 3-417,-2 2-385,6-4-383,4-7-193,3-6-32,7-11-1281,2-11-1762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525"/>
    </inkml:context>
    <inkml:brush xml:id="br0">
      <inkml:brushProperty name="width" value="0.025" units="cm"/>
      <inkml:brushProperty name="height" value="0.025" units="cm"/>
      <inkml:brushProperty name="color" value="#E71224"/>
    </inkml:brush>
  </inkml:definitions>
  <inkml:trace contextRef="#ctx0" brushRef="#br0">15 1 17777,'0'0'2370,"-4"71"-768,-1-38-257,3 1-833,-2 0-384,4 0-63,0-7-322,0-1-896,0-5-352,4-8-962,-4-5-1600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918"/>
    </inkml:context>
    <inkml:brush xml:id="br0">
      <inkml:brushProperty name="width" value="0.025" units="cm"/>
      <inkml:brushProperty name="height" value="0.025" units="cm"/>
      <inkml:brushProperty name="color" value="#E71224"/>
    </inkml:brush>
  </inkml:definitions>
  <inkml:trace contextRef="#ctx0" brushRef="#br0">1 49 13645,'0'0'5627,"12"-7"-5232,-11 6-392,7-4 56,1 0-1,-1 0 0,1 1 1,1 0-1,-1 1 1,0-1-1,1 2 0,0 0 1,0 0-1,14-1 1,-14 3 24,48-1 238,59 6 1,-102-4-322,0 1 0,0 1 0,0 0 0,-1 1 0,1 0 0,-1 2 0,0-1 0,0 2 0,17 10 0,-29-16 2,0 1 1,0-1 0,0 1 0,0-1 0,-1 1-1,1-1 1,0 1 0,-1 0 0,1 0 0,-1 0-1,0 0 1,0 0 0,0 0 0,0 0 0,0 1-1,0-1 1,0 0 0,-1 0 0,1 1 0,-1-1 0,0 0-1,1 1 1,-1-1 0,0 0 0,0 1 0,-1-1-1,1 1 1,0-1 0,-1 0 0,0 1 0,1-1-1,-1 0 1,0 0 0,0 0 0,0 0 0,-1 0-1,1 0 1,-3 4 0,-5 5 240,0 0 0,-1 0 0,-1-1 0,-21 17-1,-15 8 635,-1-2 0,-1-2-1,-2-2 1,-58 23-1,105-50-1012,-35 12 393,38-13-382,0-1-1,0 1 1,0-1-1,0 1 1,-1-1-1,1 0 1,0 0-1,0 0 1,0 1-1,0-1 1,-1 0-1,1 0 1,0-1 0,0 1-1,0 0 1,0 0-1,0-1 1,-1 1-1,1 0 1,0-1-1,0 1 1,0-1-1,0 1 1,0-1-1,0 0 1,0 1-1,0-1 1,0-1-1,-2-20-5388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3.357"/>
    </inkml:context>
    <inkml:brush xml:id="br0">
      <inkml:brushProperty name="width" value="0.025" units="cm"/>
      <inkml:brushProperty name="height" value="0.025" units="cm"/>
      <inkml:brushProperty name="color" value="#E71224"/>
    </inkml:brush>
  </inkml:definitions>
  <inkml:trace contextRef="#ctx0" brushRef="#br0">1 1 13645,'0'0'9289,"93"14"-8424,-19-4-353,11 3-448,-1 2-32,3 2 0,-4-2-64,-11-2-737,-4-5-352,-3-4-160,-11-4-545,-9 0-1665,-16-10-1858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1.007"/>
    </inkml:context>
    <inkml:brush xml:id="br0">
      <inkml:brushProperty name="width" value="0.025" units="cm"/>
      <inkml:brushProperty name="height" value="0.025" units="cm"/>
    </inkml:brush>
  </inkml:definitions>
  <inkml:trace contextRef="#ctx0" brushRef="#br0">1 40 7783,'0'0'17457,"13"-1"-16678,94-11 221,210-15-1178,-296 32-1594,-20-4 1633,-1-1 1,0 1 0,0-1 0,1 0 0,-1 1-1,0-1 1,0 1 0,1-1 0,-1 0-1,0 1 1,0-1 0,0 1 0,0-1-1,0 1 1,0-1 0,0 1 0,0-1 0,0 1-1,0-1 1,0 1 0,0-1 0,0 1-1,0-1 1,0 0 0,0 1 0,-1 0-1,0 1-405,0 0 0,0 0-1,-1 0 1,1 0-1,-1 0 1,1-1-1,-1 1 1,0 0-1,0-1 1,0 1 0,0-1-1,0 0 1,0 0-1,-2 1 1,-24 9-6476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3.765"/>
    </inkml:context>
    <inkml:brush xml:id="br0">
      <inkml:brushProperty name="width" value="0.025" units="cm"/>
      <inkml:brushProperty name="height" value="0.025" units="cm"/>
      <inkml:brushProperty name="color" value="#E71224"/>
    </inkml:brush>
  </inkml:definitions>
  <inkml:trace contextRef="#ctx0" brushRef="#br0">0 1 5765,'0'0'8611,"12"5"-8210,71 24 2128,123 28 1,48 14-1706,-249-69-747,0 0 0,1 0 0,-1 1 0,0 0 0,0-1 0,7 7 0,-12-8-31,1-1 1,0 1 0,-1 0 0,1 0 0,0-1 0,-1 1-1,1 0 1,-1 0 0,1 0 0,-1 0 0,1 0 0,-1 0-1,0 0 1,1 0 0,-1 0 0,0 0 0,0 0 0,0 0-1,0 0 1,0 0 0,0 0 0,0 0 0,0 0 0,0 0-1,0 0 1,-1 0 0,1 0 0,0 0 0,-1 0 0,1 0-1,0 0 1,-1-1 0,0 1 0,1 0 0,-1 0 0,1 0-1,-1-1 1,0 1 0,0 0 0,1 0 0,-1-1 0,0 1-1,-1 0 1,-20 14 353,0-1-1,0-1 1,-1-1-1,-1-1 1,-38 13-1,-3 2-303,62-25-169,-26 12 62,-46 27 1,38-11-3947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5.403"/>
    </inkml:context>
    <inkml:brush xml:id="br0">
      <inkml:brushProperty name="width" value="0.025" units="cm"/>
      <inkml:brushProperty name="height" value="0.025" units="cm"/>
      <inkml:brushProperty name="color" value="#E71224"/>
    </inkml:brush>
  </inkml:definitions>
  <inkml:trace contextRef="#ctx0" brushRef="#br0">217 47 6694,'15'-26'6016,"-15"25"-5816,1 1-1,-1-1 1,0 1-1,0-1 1,0 0-1,0 1 0,0-1 1,0 0-1,0 1 1,0-1-1,0 1 1,0-1-1,0 0 0,-1 1 1,1-1-1,0 1 1,0-1-1,0 0 1,-1 1-1,1-1 0,0 1 1,-1-1-1,1 1 1,-1-1-1,-2 0-51,1 0 0,0 0 0,0 0 1,-1 1-1,1-1 0,0 1 0,-1 0 0,1 0 0,-1 0 0,1 0 0,0 0 0,-1 0 0,1 1 1,0-1-1,-1 1 0,1 0 0,0-1 0,-5 3 0,-5 3-46,0 0 0,0 1 0,0 0 0,1 1 0,0 0 0,0 0 0,1 1 0,0 1 0,0 0 0,1 0 0,1 1 0,0 0 0,0 1 0,1 0 0,1 0 0,0 0 0,-8 23 0,13-33-81,1 0 0,0-1-1,-1 1 1,1 0-1,0 0 1,0-1 0,0 1-1,0 0 1,0 0-1,0 0 1,0-1-1,0 1 1,1 0 0,-1-1-1,1 1 1,0 0-1,-1-1 1,1 1-1,0 0 1,0-1 0,0 1-1,0-1 1,0 0-1,0 1 1,0-1-1,1 0 1,1 2 0,0-2 4,0 1 0,0-1 1,1 0-1,-1 0 1,1 0-1,-1 0 1,1-1-1,0 1 1,-1-1-1,1 0 0,-1 0 1,7-1-1,4-1 23,1 0 1,-1-2-1,0 1 0,0-2 0,24-11 0,-12 2-2,0-2-1,45-36 0,-62 45-60,0-1 0,-1 0-1,0 0 1,-1-1 0,0 0 0,0 0-1,-1-1 1,0 1 0,-1-1 0,9-21-1,-17 27-67,-5 7-4,-8 9-42,9-6 116,1 0 0,0 1 0,0 0 0,0 0 0,1 0 1,0 1-1,1-1 0,0 1 0,0 0 0,0 1 0,1-1 0,1 1 0,-4 14 0,6-23-20,0 1 0,1 0 0,-1 0 0,0 0 0,0 0 0,1 0 0,-1 0 0,0 0 0,1-1 0,-1 1 0,1 0 0,-1 0 0,1-1 0,-1 1 0,1 0 0,0 0 0,-1-1 0,1 1 0,0-1 0,-1 1 0,1-1 0,0 1 0,0-1 0,0 1 0,-1-1 0,1 0 0,0 1 0,0-1 0,0 0 0,0 0 0,0 0 0,0 1 0,0-1 0,0 0 0,-1 0 0,1 0 0,0-1 0,2 1 0,38-8-2994,-11-12-1585,2-7-2670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5.784"/>
    </inkml:context>
    <inkml:brush xml:id="br0">
      <inkml:brushProperty name="width" value="0.025" units="cm"/>
      <inkml:brushProperty name="height" value="0.025" units="cm"/>
      <inkml:brushProperty name="color" value="#E71224"/>
    </inkml:brush>
  </inkml:definitions>
  <inkml:trace contextRef="#ctx0" brushRef="#br0">121 0 17649,'0'0'528,"-9"12"65,1 1-473,-57 88 2417,59-90-2348,0-1 0,1 1-1,1 0 1,0 0 0,0 1 0,1-1-1,0 1 1,-1 21 0,4-32-191,1 1 1,-1 0-1,1 0 1,-1 0-1,1-1 0,0 1 1,-1 0-1,1-1 1,0 1-1,0-1 1,0 1-1,1-1 1,-1 1-1,0-1 0,0 0 1,1 0-1,-1 1 1,1-1-1,-1 0 1,1 0-1,-1 0 0,1-1 1,0 1-1,-1 0 1,1-1-1,0 1 1,0-1-1,-1 1 1,1-1-1,0 0 0,0 0 1,0 0-1,0 0 1,2 0-1,7 0-164,-1 0 0,0 0 0,0-1 0,0-1-1,12-3 1,-13 2-311,1 0-1,-1-1 1,-1 0 0,1-1-1,-1 0 1,1 0-1,-1-1 1,-1 0-1,1 0 1,-1-1 0,0 0-1,-1 0 1,0-1-1,9-12 1,-8 9 284,-1 0 0,-1-1 0,1 1 1,4-19-1,-6 18 1199,-1 0-1,-1 0 1,0 0 0,0-20 0,-17 56 1541,6-10-2532,2-1 62,0 1 0,1 0 0,0 0 0,1 0 0,1 1 0,0-1 0,1 1 0,0 0 0,2 0 0,-1 1 0,3 26 0,-1-40-154,1 0 0,0 0 1,0 0-1,-1 0 0,1 0 0,1 0 0,-1 0 0,0 0 1,0 0-1,1 0 0,-1-1 0,1 1 0,-1 0 1,1-1-1,0 0 0,0 1 0,-1-1 0,1 0 1,0 0-1,0 0 0,0 0 0,1 0 0,-1-1 1,0 1-1,0 0 0,0-1 0,0 0 0,1 1 1,-1-1-1,3 0 0,23 1-5048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7.176"/>
    </inkml:context>
    <inkml:brush xml:id="br0">
      <inkml:brushProperty name="width" value="0.025" units="cm"/>
      <inkml:brushProperty name="height" value="0.025" units="cm"/>
      <inkml:brushProperty name="color" value="#E71224"/>
    </inkml:brush>
  </inkml:definitions>
  <inkml:trace contextRef="#ctx0" brushRef="#br0">83 1 13421,'0'0'8167,"0"7"-7804,-4 25 28,-1 0 0,-2 0-1,-18 54 1,13-49-318,1 1 1,-8 58-1,24-111 295,1 1 0,0-1 1,0 1-1,17-26 0,-5 9-292,4-11-67,31-55 21,-47 86-35,1 1-1,1 0 1,-1 0-1,2 1 0,-1 0 1,14-11-1,-20 19-8,-1 0 0,0 0-1,0-1 1,1 1 0,-1 0 0,0 0 0,1 0-1,-1 1 1,1-1 0,0 0 0,-1 1 0,1-1-1,-1 0 1,1 1 0,0 0 0,-1-1 0,1 1-1,0 0 1,0 0 0,-1 0 0,1 0 0,0 0-1,0 1 1,-1-1 0,1 0 0,0 1 0,-1 0-1,1-1 1,-1 1 0,1 0 0,-1-1 0,1 1-1,-1 0 1,1 0 0,-1 0 0,0 1 0,1-1-1,-1 0 1,0 0 0,0 1 0,0-1 0,0 0-1,0 1 1,0-1 0,-1 1 0,1 0 0,0 1-1,0 0 16,0 0-1,0 0 1,0 1 0,-1-1-1,1 0 1,-1 0-1,0 0 1,0 0-1,0 0 1,-1 1-1,1-1 1,-1 0-1,0 0 1,1 0-1,-2 0 1,1 0-1,0 0 1,0 0-1,-1 0 1,0-1-1,1 1 1,-1-1 0,0 1-1,0-1 1,0 1-1,-3 1 1,-4 2 13,1-1 0,-1 0 0,0 0 1,0-1-1,-1 0 0,1-1 0,-1 0 1,0 0-1,0-1 0,0-1 0,0 0 0,0 0 1,0 0-1,-12-2 0,21 1-90,1 0-1,0 0 1,0 0-1,-1 0 1,1 0-1,0 0 1,-1 0-1,1 0 1,0 0 0,0 0-1,-1 0 1,1 0-1,0 0 1,-1 0-1,1 0 1,0 0-1,-1 0 1,1 0-1,0 0 1,0 0-1,-1-1 1,1 1-1,0 0 1,0 0 0,-1 0-1,1 0 1,0-1-1,0 1 1,0 0-1,-1 0 1,1-1-1,0 1 1,0 0-1,0 0 1,0-1-1,0 1 1,-1 0-1,1-1 1,0 1 0,0 0-1,0 0 1,0-1-1,0 1 1,0 0-1,0-1 1,0 1-1,0 0 1,0 0-1,0-1 1,0 1-1,0 0 1,0-1-1,1 1 1,-1 0 0,0 0-1,0-1 1,17-10-9643,0 9 3756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7.525"/>
    </inkml:context>
    <inkml:brush xml:id="br0">
      <inkml:brushProperty name="width" value="0.025" units="cm"/>
      <inkml:brushProperty name="height" value="0.025" units="cm"/>
      <inkml:brushProperty name="color" value="#E71224"/>
    </inkml:brush>
  </inkml:definitions>
  <inkml:trace contextRef="#ctx0" brushRef="#br0">155 18 14510,'0'0'9523,"-7"-1"-9320,0 1-208,0 1 0,0 0 0,0 0 0,0 1 0,1 0 0,-1 0 0,1 1 0,-1-1-1,1 1 1,0 1 0,0-1 0,0 1 0,1 0 0,-1 0 0,1 1 0,0-1 0,0 1 0,0 1-1,1-1 1,0 1 0,-6 8 0,9-12 11,-1 1-1,1-1 0,-1 0 1,1 1-1,0-1 1,0 1-1,0 0 0,0-1 1,0 1-1,0 0 1,1-1-1,-1 1 1,1 0-1,0 5 0,1-7 3,-1 0-1,1 0 0,0 0 0,-1 1 0,1-1 1,0 0-1,0 0 0,0 0 0,0-1 0,0 1 1,0 0-1,0 0 0,0 0 0,0-1 0,0 1 1,0 0-1,1-1 0,-1 1 0,0-1 0,0 0 0,1 1 1,-1-1-1,0 0 0,0 0 0,1 0 0,-1 0 1,0 0-1,1 0 0,-1 0 0,2-1 0,8 1 61,0-2 0,0 1 0,0-1-1,0-1 1,0 0 0,0-1-1,-1 0 1,0 0 0,13-8 0,-18 9-50,1 0 1,-1-1 0,0 1 0,1-1-1,-2 0 1,1 0 0,0-1-1,-1 0 1,0 0 0,0 0 0,0 0-1,-1 0 1,1-1 0,-1 1 0,-1-1-1,1 0 1,2-10 0,-5 15-15,0 1 1,1-1-1,-1 0 0,0 0 1,0 0-1,0 0 0,0 0 1,0 0-1,-1 0 1,1 0-1,0 0 0,0 1 1,-1-1-1,1 0 1,0 0-1,-1 0 0,1 0 1,-1 1-1,1-1 1,-1 0-1,1 0 0,-1 1 1,1-1-1,-1 0 0,0 1 1,0-1-1,1 1 1,-1-1-1,0 1 0,-1-1 1,0 0-9,-1 0-1,0 0 1,0 0 0,0 0 0,-1 1 0,1 0 0,0-1-1,0 1 1,-5 1 0,2-1-32,-1 1 0,0 0 0,1 0 0,-1 1 0,1-1 0,0 1 0,0 1 0,-11 5 0,16-8-60,0 1 1,0-1-1,0 0 0,1 1 0,-1-1 0,0 1 0,0-1 1,1 1-1,-1-1 0,0 1 0,1-1 0,-1 1 1,1 0-1,-1-1 0,1 1 0,-1 0 0,1 0 0,-1-1 1,1 1-1,0 0 0,-1 0 0,1 0 0,0 0 1,0-1-1,-1 1 0,1 0 0,0 0 0,0 0 0,0 0 1,0 0-1,0 0 0,0-1 0,1 3 0,0-2-319,1 0-1,0 0 1,-1-1-1,1 1 0,0 0 1,0-1-1,-1 1 1,1-1-1,0 1 0,0-1 1,0 0-1,0 0 1,0 0-1,3 0 1,21 0-4993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8.218"/>
    </inkml:context>
    <inkml:brush xml:id="br0">
      <inkml:brushProperty name="width" value="0.025" units="cm"/>
      <inkml:brushProperty name="height" value="0.025" units="cm"/>
      <inkml:brushProperty name="color" value="#E71224"/>
    </inkml:brush>
  </inkml:definitions>
  <inkml:trace contextRef="#ctx0" brushRef="#br0">203 55 12236,'0'0'10420,"2"-8"-8226,-2 6-2132,1 0 74,0 0 0,0-1 0,-1 1 0,0 0 0,1 0 0,-1-1 0,0 1 0,0 0 0,0-1 0,-1-3 0,0 5-104,1 0 0,-1 0 0,0 0 0,0 0 0,0 0 0,0 0 0,0 0 0,0 0 0,0 0 0,0 0 0,0 1 1,0-1-1,0 0 0,-1 1 0,1-1 0,0 1 0,0-1 0,-1 1 0,1 0 0,0-1 0,-1 1 0,1 0 0,0 0 1,-1 0-1,1 0 0,-2 1 0,-9-2-25,-1 1 1,0 1-1,1 0 1,-1 1-1,-17 4 1,24-4-11,0 0 1,0 0 0,0 1 0,0-1 0,1 1-1,-1 0 1,1 1 0,0-1 0,0 1-1,0 0 1,0 0 0,-6 9 0,10-13 0,1 0 1,-1 0 0,1 1-1,0-1 1,-1 0 0,1 1-1,0-1 1,-1 1 0,1-1-1,0 0 1,0 1 0,-1-1-1,1 1 1,0-1 0,0 1-1,0-1 1,0 1 0,-1-1-1,1 1 1,0-1 0,0 1-1,0-1 1,0 1 0,0-1-1,0 1 1,0-1-1,0 1 1,1-1 0,-1 0-1,0 1 1,0-1 0,0 1-1,0-1 1,1 1 0,-1-1-1,0 1 1,0-1 0,1 0-1,-1 1 1,0-1 0,1 1-1,-1-1 1,1 0 0,-1 0-1,0 1 1,1-1 0,-1 0-1,1 0 1,-1 1 0,1-1-1,-1 0 1,0 0 0,1 0-1,-1 0 1,1 1-1,0-1 1,35 2 23,-26-3-37,33 1-314,-24-1-3,1 1 0,-1 0 0,0 1 0,0 2 0,0 0 0,24 7 0,-42-10 325,0 0-1,-1 0 0,1 0 1,0 1-1,0-1 0,0 0 1,0 1-1,-1-1 0,1 0 1,0 1-1,0-1 1,-1 1-1,1 0 0,0-1 1,-1 1-1,1 0 0,0-1 1,-1 1-1,1 0 0,-1-1 1,1 1-1,-1 0 0,0 0 1,1 0-1,-1-1 1,0 1-1,0 0 0,1 0 1,-1 2-1,-1-2 59,1 1 1,-1-1 0,1 1-1,-1-1 1,0 1-1,0-1 1,0 0-1,0 1 1,0-1 0,0 0-1,0 0 1,-1 1-1,1-1 1,-2 1-1,-6 4 331,1-1-1,-1 0 0,0 0 0,-12 4 1,3-4-73,-1-1 1,1 0-1,-1-2 1,0 0 0,-26-1-1,45-1-350,0 0 0,0 0 0,0 0 0,0 0 0,0 0 0,0 0 0,0 0 0,0 0 0,0 0 0,0 0 0,0 0 0,0-1 0,1 1 0,-1 0 0,0 0 0,0 0 0,0 0 0,0 0 0,0 0 0,0 0-1,0 0 1,0 0 0,0 0 0,0-1 0,0 1 0,0 0 0,0 0 0,0 0 0,0 0 0,0 0 0,0 0 0,0 0 0,-1 0 0,1 0 0,0 0 0,0-1 0,0 1 0,0 0 0,0 0 0,0 0 0,0 0 0,0 0 0,0 0 0,0 0 0,0 0-1,0 0 1,0 0 0,0 0 0,-1 0 0,1 0 0,0 0 0,0 0 0,0 0 0,0 0 0,0 0 0,0 0 0,0 0 0,0 0 0,0 0 0,0 0 0,-1 0 0,1 0 0,0 0 0,0 0 0,0 0 0,0 0 0,0 0 0,9-8-2287,13-5-1944,3 2-1830,7 1-2092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8.707"/>
    </inkml:context>
    <inkml:brush xml:id="br0">
      <inkml:brushProperty name="width" value="0.025" units="cm"/>
      <inkml:brushProperty name="height" value="0.025" units="cm"/>
      <inkml:brushProperty name="color" value="#E71224"/>
    </inkml:brush>
  </inkml:definitions>
  <inkml:trace contextRef="#ctx0" brushRef="#br0">128 15 13164,'0'0'13795,"3"-14"-14975,-3 15 1192,-1 0-1,1 0 1,-1 0 0,1 1-1,-1-1 1,0 0-1,0 0 1,0 0 0,0 0-1,1 0 1,-1 0-1,0 0 1,-1-1 0,1 1-1,0 0 1,0 0 0,0-1-1,0 1 1,-1-1-1,1 1 1,0-1 0,-2 1-1,-40 12 901,27-9-628,14-4-276,-1 1 0,1-1 0,0 1 0,-1 0 0,1-1 0,0 1 0,0 0 0,0 0 0,-1 1 0,1-1 0,0 0 0,1 1 0,-1-1 0,0 1 0,0 0 0,1 0 0,-1 0 0,1-1 0,-1 1 0,1 1 0,0-1 0,0 0 0,0 0 0,0 0 0,0 1 0,0-1 0,1 0 0,-1 1 0,0 2 0,3-3-28,0 0 0,0 0 0,1-1 0,-1 1 0,0-1 0,0 0 0,1 0 0,-1 1 0,1-2 0,-1 1 0,1 0 0,0 0 0,-1-1 0,1 1 0,0-1 0,3 0 0,2 1-83,27 5-379,-26-5 382,1 0 1,0 0 0,0 1-1,-1 0 1,1 1 0,-1 0-1,0 0 1,0 1 0,0 0-1,13 9 1,-21-12 105,0-1 0,-1 1 0,1-1 0,0 1 0,-1-1 0,1 1 0,-1 0 0,1-1 0,-1 1 0,1-1 0,-1 1-1,0 0 1,1 0 0,-1-1 0,0 1 0,1 0 0,-1 0 0,0-1 0,0 1 0,0 0 0,0 0 0,0 0 0,1-1 0,-2 1 0,1 0 0,0 0 0,0 0 0,0-1 0,0 1-1,0 0 1,-1 1 0,0-1 49,-1 1-1,1-1 0,-1 0 1,1 0-1,-1 0 0,1 0 0,-1 0 1,0 0-1,1-1 0,-1 1 1,0 0-1,1-1 0,-3 1 0,-56 6 1158,39-5-932,14-1-213,1-1 0,-1 1 0,1-1 0,-1 0 0,1 0 0,-1-1 0,1 0 0,-1 0 0,-6-2 0,12 2-140,1 1-1,0 0 1,-1 0-1,1 0 0,0 0 1,-1-1-1,1 1 0,0 0 1,0 0-1,-1 0 1,1-1-1,0 1 0,0 0 1,-1-1-1,1 1 0,0 0 1,0-1-1,0 1 1,0 0-1,-1-1 0,1 1 1,0 0-1,0-1 0,0 1 1,0 0-1,0-1 1,0 1-1,0 0 0,0-1 1,0 1-1,0-1 0,0 1 1,0 0-1,0-1 1,0 1-1,0 0 0,0-1 1,1 1-1,-1 0 0,0-1 1,0 1-1,0 0 1,1-1-1,-1 1 0,0 0 1,0 0-1,1-1 0,-1 1 1,0 0-1,0 0 1,1-1-1,-1 1 0,0 0 1,1 0-1,-1 0 0,0 0 1,1-1-1,25-10-5796,-19 8 3994,13-8-4787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067"/>
    </inkml:context>
    <inkml:brush xml:id="br0">
      <inkml:brushProperty name="width" value="0.025" units="cm"/>
      <inkml:brushProperty name="height" value="0.025" units="cm"/>
      <inkml:brushProperty name="color" value="#E71224"/>
    </inkml:brush>
  </inkml:definitions>
  <inkml:trace contextRef="#ctx0" brushRef="#br0">35 0 17424,'0'0'8809,"-32"57"-8617,30-44-160,2-2-801,0-2-1345,0-3-256,0-3-1025,7-3-2755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398"/>
    </inkml:context>
    <inkml:brush xml:id="br0">
      <inkml:brushProperty name="width" value="0.025" units="cm"/>
      <inkml:brushProperty name="height" value="0.025" units="cm"/>
      <inkml:brushProperty name="color" value="#E71224"/>
    </inkml:brush>
  </inkml:definitions>
  <inkml:trace contextRef="#ctx0" brushRef="#br0">96 1 16976,'0'0'7319,"-3"10"-6406,-32 84 1562,25-72-2302,1 0-1,1 0 1,0 1-1,2 0 1,1 0 0,-5 44-1,10-66-167,0 0-1,0-1 0,0 1 0,1 0 1,-1-1-1,0 1 0,0 0 0,0-1 1,0 1-1,1 0 0,-1-1 0,0 1 1,0 0-1,1-1 0,-1 1 0,1-1 1,-1 1-1,0-1 0,1 1 0,-1-1 1,1 1-1,0-1 0,-1 1 0,1-1 1,-1 0-1,1 1 0,-1-1 0,1 0 1,0 0-1,-1 1 0,1-1 0,0 0 1,0 0-1,31-3 129,25-20-774,-32 7-110,-18 11 484,0 0 0,0 1 0,0-1 0,1 1 0,0 1 0,-1 0 0,1 0 0,1 0-1,15-2 1,-24 5 254,1 1 0,0-1 0,-1 1 0,1-1 0,-1 1 0,1 0 0,-1-1 0,1 1 0,-1 0 0,1-1 0,-1 1 0,0 0 0,1-1 0,-1 1 0,0 0 0,0 0 0,1 0 0,-1-1 0,0 1 0,0 0 0,0 0 0,0 0 0,0-1 0,0 1 0,0 0 0,-1 0 0,1 0 0,0-1 0,0 1 0,0 0 0,-1 1 0,-8 29 803,2-23-570,-1 1 0,1-1-1,-2-1 1,1 0 0,-1 0 0,0 0-1,0-1 1,-1 0 0,0-1 0,0 0 0,0-1-1,-1 0 1,1-1 0,-1 0 0,0 0-1,0-1 1,-21 1 0,31-3-263,0 0 0,0 0 0,0 0 0,0 0 0,0 0 0,0-1 0,0 1 0,0 0 0,0 0 0,0-1 0,0 1 0,0 0 0,0-1 0,0 1 0,0-1 0,0 0 0,1 1 0,-1-1 0,0 0 0,0 1 0,1-1 0,-1 0 0,0 0 0,1 1 0,-1-1 0,1 0 0,-1 0 0,1 0 0,-1 0 0,1 0 0,0 0 0,-1 0 0,1 0 0,0 0 1,0 0-1,0 0 0,0 0 0,0 0 0,0 0 0,0 0 0,0 0 0,0 0 0,0 0 0,1 0 0,-1 0 0,0 0 0,1 0 0,-1 0 0,1 0 0,0-1 0,2-5-1146,0 0 1,0 1-1,0-1 1,1 1-1,0 0 1,5-6 0,13-13-6014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728"/>
    </inkml:context>
    <inkml:brush xml:id="br0">
      <inkml:brushProperty name="width" value="0.025" units="cm"/>
      <inkml:brushProperty name="height" value="0.025" units="cm"/>
      <inkml:brushProperty name="color" value="#E71224"/>
    </inkml:brush>
  </inkml:definitions>
  <inkml:trace contextRef="#ctx0" brushRef="#br0">83 0 13805,'0'0'12204,"-5"63"-10603,-8-31-544,-3 3-480,-2-1-417,2-2-128,5-6 0,7-5 0,4-5-448,0-8-545,2-6-897,11-2-1345,3-2-1378,0-13-6149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1.399"/>
    </inkml:context>
    <inkml:brush xml:id="br0">
      <inkml:brushProperty name="width" value="0.025" units="cm"/>
      <inkml:brushProperty name="height" value="0.025" units="cm"/>
    </inkml:brush>
  </inkml:definitions>
  <inkml:trace contextRef="#ctx0" brushRef="#br0">1 70 11787,'0'0'16368,"54"-7"-15600,-5-1-223,5-1-97,3 1-191,-5 0-193,-5 3 0,-3 1-353,-14 1-928,-6-1-737,-8-1-2145,-11-3-2019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090"/>
    </inkml:context>
    <inkml:brush xml:id="br0">
      <inkml:brushProperty name="width" value="0.025" units="cm"/>
      <inkml:brushProperty name="height" value="0.025" units="cm"/>
      <inkml:brushProperty name="color" value="#E71224"/>
    </inkml:brush>
  </inkml:definitions>
  <inkml:trace contextRef="#ctx0" brushRef="#br0">59 56 5509,'0'0'19672,"9"7"-18070,-7-5-1541,1 1-5,0-1 0,1 1 0,-1-1 0,0 1 0,1-1 0,-1 0 0,1 0 1,0-1-1,-1 1 0,1-1 0,0 0 0,0 0 0,0 0 0,0 0 0,0-1 0,0 1 0,1-1 0,-1 0 0,0 0 0,0-1 0,0 0 0,0 1 0,0-1 0,5-2 0,39-26 107,-47 29-151,1-1-1,-1 0 0,0 0 1,0 1-1,0-1 0,1 0 1,-1 0-1,0 0 0,0 0 1,-1-1-1,1 1 0,0 0 1,0 0-1,0 0 0,-1-1 1,1 1-1,-1 0 1,1-1-1,-1 1 0,1-1 1,-1 1-1,0-1 0,0 1 1,0 0-1,1-1 0,-1 1 1,-1-1-1,1 1 0,0-1 1,0 1-1,-1-1 0,1 1 1,0 0-1,-1-1 0,-1-1 1,0 1-18,0 1 1,0 0-1,-1-1 0,1 1 1,0 0-1,-1 1 1,1-1-1,-1 0 1,0 1-1,1-1 1,-1 1-1,1 0 1,-1 0-1,1 0 1,-1 0-1,0 0 0,-2 1 1,-48 10-93,41-7 82,0 1-1,0 1 0,0 0 1,1 1-1,-11 7 1,18-11 46,-1 1 0,1-1 0,0 1 1,0-1-1,1 1 0,-1 0 0,1 1 1,0-1-1,0 0 0,0 1 0,1 0 1,0 0-1,0 0 0,0 0 0,-2 6 0,4-10-18,1 1 0,-1 0 0,0 0-1,0-1 1,1 1 0,-1 0 0,1-1-1,-1 1 1,1 0 0,0-1 0,0 1-1,0-1 1,0 1 0,0-1-1,0 1 1,0-1 0,0 0 0,1 1-1,-1-1 1,0 0 0,1 0 0,-1 0-1,1 0 1,-1 0 0,1 0 0,-1-1-1,1 1 1,0-1 0,-1 1 0,1-1-1,0 1 1,0-1 0,2 0 0,67 10 200,-64-10-231,12 1-208,78 2-2561,-36-12-4703,-27-3-1926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451"/>
    </inkml:context>
    <inkml:brush xml:id="br0">
      <inkml:brushProperty name="width" value="0.025" units="cm"/>
      <inkml:brushProperty name="height" value="0.025" units="cm"/>
      <inkml:brushProperty name="color" value="#E71224"/>
    </inkml:brush>
  </inkml:definitions>
  <inkml:trace contextRef="#ctx0" brushRef="#br0">13 37 15727,'0'0'8402,"-1"8"-7595,0-6-708,-9 47 715,10-21-495,0-27-316,0-1 0,0 1 1,0-1-1,0 1 0,0 0 1,0-1-1,1 1 1,-1 0-1,0-1 0,0 1 1,1-1-1,-1 1 0,0-1 1,1 1-1,-1-1 0,1 1 1,-1-1-1,1 1 0,-1-1 1,1 0-1,-1 1 0,1-1 1,-1 0-1,1 1 0,-1-1 1,1 0-1,-1 0 1,2 1-1,9-1-269,0 0-1,-1-1 1,1 0 0,0-1 0,-1 0 0,1 0-1,-1-1 1,1-1 0,-1 0 0,0 0-1,-1-1 1,15-9 0,2-2-1567,0-2-1,-2-1 1,26-24 0,-74 81 6186,-14 44-1948,36-75-2291,-1-1 0,1 1 0,0-1 0,1 1 0,0 0 0,-1 9-1,2-15-126,0 0-1,0 0 0,0 0 0,0 0 0,0 0 0,1 0 1,-1 0-1,0 0 0,1 0 0,-1 0 0,0 0 0,1 0 1,0 0-1,-1 0 0,1 0 0,-1-1 0,1 1 0,0 0 1,1 1-1,-1-1-72,1-1 1,-1 1-1,1-1 0,0 1 1,-1-1-1,1 1 1,-1-1-1,1 0 1,0 0-1,-1 0 0,1 0 1,0 0-1,-1 0 1,1-1-1,0 1 0,2-1 1,32-14-3871,9-15-4895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920"/>
    </inkml:context>
    <inkml:brush xml:id="br0">
      <inkml:brushProperty name="width" value="0.025" units="cm"/>
      <inkml:brushProperty name="height" value="0.025" units="cm"/>
      <inkml:brushProperty name="color" value="#E71224"/>
    </inkml:brush>
  </inkml:definitions>
  <inkml:trace contextRef="#ctx0" brushRef="#br0">1 1 2370,'0'0'22005,"0"5"-21332,0-4-656,0 0-1,0 0 1,0 1 0,0-1 0,0 0 0,0 0 0,0 1 0,0-1-1,1 0 1,-1 0 0,1 1 0,-1-1 0,1 0 0,-1 0 0,1 0-1,-1 0 1,1 0 0,0 0 0,0 0 0,0 0 0,0 0 0,1 1-1,0-1 14,1 0-1,0 0 0,0 0 1,0 0-1,0-1 0,1 1 1,-1-1-1,0 0 0,0 0 0,4 0 1,-1 0-48,0 1 0,1-2-1,-1 1 1,0-1 0,0 0 0,0 0 0,0-1 0,0 0 0,0 0 0,0 0 0,0-1 0,-1 1 0,1-2-1,-1 1 1,0 0 0,0-1 0,5-5 0,-12 12 192,0-1-1,0 1 1,0 0 0,0 0-1,0 0 1,1-1 0,0 2-1,-3 5 1,0 21-4524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2.078"/>
    </inkml:context>
    <inkml:brush xml:id="br0">
      <inkml:brushProperty name="width" value="0.025" units="cm"/>
      <inkml:brushProperty name="height" value="0.025" units="cm"/>
      <inkml:brushProperty name="color" value="#E71224"/>
    </inkml:brush>
  </inkml:definitions>
  <inkml:trace contextRef="#ctx0" brushRef="#br0">77 72 4100,'0'0'5269,"-1"10"-3043,0 1-1885,0-3 234,0-1 0,1 1 1,-1-1-1,2 1 0,1 13 1,-2-19-461,1 0 0,0 0 0,-1 1 0,1-1 1,0 0-1,0 0 0,0 0 0,0 0 0,1-1 0,-1 1 1,0 0-1,1 0 0,0-1 0,-1 1 0,1-1 1,0 1-1,0-1 0,-1 0 0,1 0 0,0 0 0,0 0 1,0 0-1,1 0 0,-1 0 0,0-1 0,4 2 1,2-1 82,-1-1 1,0 0 0,1 0 0,-1 0 0,0-1 0,0 1 0,1-2 0,-1 1 0,0-1 0,0 0 0,0-1 0,-1 0 0,1 0 0,-1 0 0,1-1 0,10-8 0,-6 4-126,-1-2 0,1 1 0,-1-1 0,-1-1 0,0 0 0,-1 0 0,14-23 0,-21 32-75,0 1 0,0 0 0,0-1 1,0 1-1,0-1 0,-1 1 0,1-1 0,0 0 1,-1 1-1,1-1 0,-1 0 0,0 1 0,0-1 0,1 0 1,-1 1-1,0-1 0,0 0 0,-1 1 0,1-1 1,0 0-1,0 1 0,-1-1 0,1 0 0,-1 1 0,0-3 1,-1 3-9,1 0 0,-1 0 0,0 0 0,1 0 0,-1 0 0,0 0 0,0 1 0,1-1 0,-1 1 0,0-1 0,0 1 0,0-1 1,0 1-1,0 0 0,0 0 0,1 0 0,-1 0 0,-3 1 0,-5 0-7,0 0 1,0 1-1,0 1 1,0 0-1,0 0 1,0 1-1,-9 5 1,-1 4 130,0 1 0,1 1 0,0 0 0,1 2 0,1 0 0,1 1 0,0 1 0,2 0 0,0 1 0,-18 35 0,30-51-95,0 0-1,0 1 0,0-1 1,1 1-1,0-1 1,0 1-1,0 0 0,0-1 1,1 8-1,0-11-17,0 1 1,0-1-1,0 1 0,1-1 0,-1 1 0,1-1 1,-1 0-1,1 1 0,0-1 0,-1 0 0,1 0 0,0 1 1,0-1-1,0 0 0,0 0 0,0 0 0,0 0 0,0 0 1,0 0-1,1 0 0,-1 0 0,0-1 0,0 1 1,1 0-1,-1-1 0,0 1 0,1-1 0,-1 1 0,1-1 1,-1 0-1,1 0 0,-1 0 0,2 0 0,20 2-751,0-2-1,0-1 1,0-1-1,0-1 1,0 0-1,-1-2 1,1-1-1,-1-1 1,-1-1-1,1 0 1,20-13-1,18-11-6194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3.098"/>
    </inkml:context>
    <inkml:brush xml:id="br0">
      <inkml:brushProperty name="width" value="0.025" units="cm"/>
      <inkml:brushProperty name="height" value="0.025" units="cm"/>
      <inkml:brushProperty name="color" value="#E71224"/>
    </inkml:brush>
  </inkml:definitions>
  <inkml:trace contextRef="#ctx0" brushRef="#br0">318 1 16464,'0'0'3694,"-9"2"-2894,2-1-779,0 1 0,0 0-1,0 1 1,1-1-1,-1 1 1,1 1-1,0-1 1,0 1-1,0 0 1,0 1-1,1-1 1,-9 10-1,-15 15 188,-34 35 1395,58-58-1427,0 1-1,0-1 1,1 1-1,-1 0 0,2 1 1,-1-1-1,1 1 1,-3 9-1,6-17-173,-1 0 0,1 1-1,0-1 1,0 1 0,0-1 0,-1 1-1,1-1 1,0 1 0,0 0 0,0-1-1,0 1 1,0-1 0,0 1 0,0-1-1,0 1 1,1-1 0,-1 1-1,0-1 1,0 1 0,0-1 0,0 1-1,1-1 1,-1 1 0,0-1 0,0 0-1,1 1 1,-1-1 0,0 1 0,1-1-1,-1 0 1,1 1 0,-1-1-1,0 0 1,1 1 0,-1-1 0,1 0-1,-1 0 1,1 1 0,26-4 90,27-23 111,-10-4-280,-1-2-1,-1-2 1,64-67 0,-165 167 493,3 3 0,-80 126 1,113-152-329,1 1-1,2 0 1,3 2 0,-20 74 0,-2 5 76,66-178-892,1 0 0,55-73 1,2 15 505,146-147 0,-176 199 164,-30 37-16,-25 22 69,1 0 0,-1 0 0,0 0 0,0 0 1,0 0-1,1 0 0,-1 0 0,0 0 0,0 0 0,0 0 1,1 0-1,-1 0 0,0 1 0,0-1 0,0 0 0,0 0 0,1 0 1,-1 0-1,0 0 0,0 0 0,0 0 0,0 1 0,1-1 1,-1 0-1,0 0 0,0 0 0,0 0 0,0 1 0,0-1 1,0 0-1,0 0 0,0 0 0,1 1 0,-1-1 0,0 0 1,0 0-1,0 0 0,0 1 0,0-1 0,0 0 0,0 0 0,0 0 1,0 1-1,0-1 0,0 0 0,0 0 0,-1 0 0,1 1 1,0-1-1,0 0 0,0 0 0,0 0 0,0 0 0,0 1 1,0-1-1,0 0 0,-1 0 0,1 0 0,0 0 0,-24 52-79,-15 8 415,15-23 443,-21 40 1,44-76-762,1 0 0,-1 0 0,1 1 0,-1-1 0,1 0 0,-1 0 0,1 0 0,-1 1 0,1-1 1,0 0-1,0 0 0,0 1 0,0-1 0,0 0 0,0 0 0,0 1 0,0-1 0,0 0 0,1 3 0,0-4-6,-1 1-1,1-1 0,0 1 0,-1-1 0,1 1 0,-1-1 0,1 1 1,0-1-1,0 0 0,-1 1 0,1-1 0,0 0 0,0 1 0,-1-1 1,1 0-1,0 0 0,0 0 0,0 0 0,-1 0 0,1 0 0,0 0 1,1 0-1,5-1 35,-1 0-1,0-1 1,1 1 0,-1-1 0,0-1-1,9-4 1,22-16 21,-1-2 1,0-2-1,-2-1 0,-1-2 0,43-50 0,-37 40-18,-35 38-69,-9 14-51,-17 25-95,16-26 144,-5 7 40,7-11 0,0-1 0,0 1 0,1-1 0,-1 1 0,2 0 0,-1 0 0,-2 13 0,5-20-11,0 0-1,0 1 1,0-1 0,0 0-1,0 1 1,0-1 0,0 0-1,0 1 1,0-1 0,0 0-1,0 1 1,0-1-1,0 0 1,0 0 0,1 1-1,-1-1 1,0 0 0,0 0-1,0 1 1,0-1 0,1 0-1,-1 0 1,0 1 0,0-1-1,1 0 1,-1 0 0,0 0-1,1 1 1,-1-1-1,0 0 1,0 0 0,1 0-1,-1 0 1,0 0 0,1 0-1,-1 0 1,0 0 0,1 0-1,18-3 85,17-11 106,2-10-92,62-49 0,4-3-23,-124 116-285,-5-8 238,-16 23 411,38-51-403,0 0 0,1 0-1,0 1 1,0-1 0,0 1 0,1-1-1,-1 1 1,1 0 0,0 0 0,-1 7-1,2-12-81,1 0-1,-1 1 1,0-1-1,0 0 1,0 1 0,0-1-1,0 0 1,0 1-1,0-1 1,0 0-1,0 1 1,1-1-1,-1 0 1,0 0-1,0 1 1,0-1 0,1 0-1,-1 0 1,0 1-1,0-1 1,1 0-1,-1 0 1,0 0-1,1 1 1,-1-1-1,0 0 1,1 0 0,-1 0-1,0 0 1,1 0-1,-1 0 1,0 1-1,1-1 1,-1 0-1,0 0 1,1 0-1,19-4-2557,15-11-6107,-16-1-1049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3.793"/>
    </inkml:context>
    <inkml:brush xml:id="br0">
      <inkml:brushProperty name="width" value="0.025" units="cm"/>
      <inkml:brushProperty name="height" value="0.025" units="cm"/>
      <inkml:brushProperty name="color" value="#E71224"/>
    </inkml:brush>
  </inkml:definitions>
  <inkml:trace contextRef="#ctx0" brushRef="#br0">190 47 13004,'6'-47'9289,"-26"66"-7687,-7 20-1648,-4 4 181,2 1 1,2 1 0,-22 52-1,47-92-41,0 1 1,0-1-1,0 1 1,1 0-1,0-1 1,0 1-1,0 0 0,1 11 1,0-16-80,0 1 0,0 0-1,1-1 1,-1 1 0,1 0 0,0-1 0,-1 1 0,1 0 0,0-1-1,0 1 1,0-1 0,0 1 0,0-1 0,0 0 0,1 0 0,-1 1-1,0-1 1,1 0 0,-1 0 0,1 0 0,-1 0 0,1 0-1,-1-1 1,1 1 0,0 0 0,-1-1 0,1 1 0,0-1 0,-1 0-1,1 1 1,0-1 0,2 0 0,9 0 29,0 0 0,0-1 1,0 0-1,0-1 0,0-1 0,0 0 1,0 0-1,-1-1 0,0-1 0,1 0 1,-2-1-1,1 0 0,-1-1 0,16-12 1,-5 3-8,-1-1 0,-1-1 0,-1-1 0,0-1 0,-2-1 0,18-24 1,-59 61 207,-37 55-294,55-65 90,1 2 0,0-1 0,0 0 0,1 1 0,0 0 0,1 0 0,0 0 0,-3 12 0,5-19-36,1 0-1,0 0 0,0-1 1,0 1-1,0 0 0,0 0 1,0-1-1,0 1 0,0 0 0,0 0 1,0-1-1,1 1 0,-1 0 1,0-1-1,0 1 0,1 0 0,-1-1 1,1 1-1,-1 0 0,0-1 1,1 1-1,-1-1 0,1 1 1,-1-1-1,1 1 0,0-1 0,-1 1 1,1-1-1,-1 1 0,1-1 1,0 0-1,-1 1 0,1-1 1,1 1-1,34-1 331,-26-2-608,1-1-1,0 0 1,0 0 0,15-8 0,6-14-3631,-17 1-2287,-6 3-1950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169"/>
    </inkml:context>
    <inkml:brush xml:id="br0">
      <inkml:brushProperty name="width" value="0.025" units="cm"/>
      <inkml:brushProperty name="height" value="0.025" units="cm"/>
      <inkml:brushProperty name="color" value="#E71224"/>
    </inkml:brush>
  </inkml:definitions>
  <inkml:trace contextRef="#ctx0" brushRef="#br0">0 38 16784,'0'0'8680,"60"-30"-16591,-47 22-129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513"/>
    </inkml:context>
    <inkml:brush xml:id="br0">
      <inkml:brushProperty name="width" value="0.025" units="cm"/>
      <inkml:brushProperty name="height" value="0.025" units="cm"/>
      <inkml:brushProperty name="color" value="#E71224"/>
    </inkml:brush>
  </inkml:definitions>
  <inkml:trace contextRef="#ctx0" brushRef="#br0">180 0 18546,'0'0'2898,"-6"10"-2417,-66 139 1866,64-130-2200,1 1-1,0 0 1,2 0 0,0 1-1,1-1 1,-1 31 0,6-50-147,-1 0 1,1-1-1,0 1 1,0-1-1,0 1 1,-1-1-1,1 1 1,0-1 0,0 1-1,0-1 1,0 0-1,0 0 1,0 1-1,0-1 1,0 0-1,0 0 1,0 0-1,0 0 1,0 0 0,0 0-1,2-1 1,29 0-344,-30 1 252,26-3-632,-21 2 639,0 0-1,1 0 0,-1 0 1,1 1-1,-1 0 1,0 1-1,1-1 0,12 4 1,-19-3 81,0 0 0,1 0-1,-1 0 1,0 0 0,0 0 0,0 0 0,0 0 0,-1 1 0,1-1 0,0 0-1,0 1 1,-1-1 0,1 0 0,-1 1 0,1-1 0,-1 1 0,0-1 0,1 1-1,-1-1 1,0 1 0,0-1 0,0 1 0,0-1 0,0 1 0,-1-1 0,1 1 0,0-1-1,-2 3 1,1 1 85,0 0-1,0 0 0,-1 0 1,0 0-1,0 0 1,0-1-1,-5 7 0,-2 0 246,-1 0 0,0 0 0,-1-1 0,0 0 0,-22 14-1,25-19-71,1-1 1,-1 1-1,0-2 0,0 1 0,-1-1 0,1 0 0,-1-1 0,1 0 0,-1 0 0,-15 1 1,23-3-243,0 0 0,0 0 0,0 0 0,-1 0 1,1 0-1,0 0 0,0 0 0,0 0 1,0-1-1,0 1 0,0 0 0,0-1 1,0 1-1,0-1 0,0 1 0,0-1 1,1 1-1,-1-1 0,0 0 0,0 1 0,0-1 1,1 0-1,-1 1 0,0-1 0,0 0 1,1 0-1,-1-1 0,0 0-105,1 0 0,0 1-1,0-1 1,0 0 0,0 0-1,0 0 1,0 1 0,0-1 0,0 0-1,1 0 1,-1 1 0,1-1 0,-1 0-1,2-2 1,1-2-467,-1 1-1,1-1 1,1 1-1,-1 0 1,1 0-1,0 0 1,0 1 0,7-8-1,8 1-2497,1 0-1,0 1 0,29-10 1,-8 5-2580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902"/>
    </inkml:context>
    <inkml:brush xml:id="br0">
      <inkml:brushProperty name="width" value="0.025" units="cm"/>
      <inkml:brushProperty name="height" value="0.025" units="cm"/>
      <inkml:brushProperty name="color" value="#E71224"/>
    </inkml:brush>
  </inkml:definitions>
  <inkml:trace contextRef="#ctx0" brushRef="#br0">36 48 12172,'0'0'13863,"3"12"-12816,0-2-818,-2-6-154,1 1 1,-1-1 0,0 1-1,0-1 1,0 1 0,-1 0 0,0-1-1,1 1 1,-2 0 0,1-1-1,-1 1 1,1 0 0,-1-1 0,0 1-1,-1-1 1,-1 5 0,-37 78 570,40-87-643,0 0 1,0 0 0,0 0-1,0 1 1,0-1-1,0 0 1,0 0 0,0 0-1,1 0 1,-1 0 0,0 1-1,0-1 1,0 0 0,0 0-1,0 0 1,0 0 0,1 0-1,-1 0 1,0 0-1,0 1 1,0-1 0,0 0-1,1 0 1,-1 0 0,0 0-1,0 0 1,0 0 0,0 0-1,1 0 1,-1 0-1,0 0 1,0 0 0,0 0-1,0 0 1,1 0 0,-1 0-1,0 0 1,0 0 0,0 0-1,0 0 1,1-1-1,-1 1 1,0 0 0,0 0-1,0 0 1,0 0 0,0 0-1,1 0 1,-1 0 0,0 0-1,0-1 1,0 1 0,0 0-1,0 0 1,0 0-1,0 0 1,0 0 0,1-1-1,-1 1 1,0 0 0,0 0-1,0 0 1,0 0 0,0-1-1,11-7 124,-1-6-204,0 0 0,-1 0 1,11-23-1,-13 22-92,1 0 0,1 1 0,14-18 0,-22 35 112,0 0-1,0 0 1,1 0-1,0 0 1,-1 0-1,1-1 1,0 1-1,0-1 1,1 1 0,-1-1-1,0 0 1,6 4-1,-2-5 72,0 0 0,0-1 0,0 0 0,0 0 0,-1 0 0,1 0 0,0-1 0,0 0 1,0 0-1,0-1 0,-1 0 0,1 0 0,0 0 0,-1 0 0,7-5 0,12-7 140,44-34 1,-48 33-128,6-2-64,-38 31-142,-11 14 149,12-14 11,-36 53 196,43-62-127,1 1 0,0 0-1,1 0 1,-1 0 0,1 0 0,0 0 0,0 0 0,1 1 0,-1 11 0,2-17-41,0 0 0,1-1 0,-1 1 0,1 0 0,-1 0 0,1 0 0,0-1 0,-1 1 0,1 0 0,0-1 0,-1 1 0,1 0 0,0-1 0,0 1 0,-1-1 0,1 1 0,0-1 0,0 1 0,0-1 0,0 0 0,0 1 0,0-1 0,0 0 0,0 0 0,0 0 0,-1 0 0,1 0 0,0 0 0,0 0 0,0 0 0,0 0 0,2-1 0,35-3 265,-31 2-472,-1 0 0,1-1 0,0 0 0,-1 0 0,1-1 0,-1 0 0,0 0-1,0-1 1,6-5 0,-8 6-606,0 0 0,-1 0 0,1 0 0,-1-1 0,0 1 0,0-1 0,4-9 0,0-13-5117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5.245"/>
    </inkml:context>
    <inkml:brush xml:id="br0">
      <inkml:brushProperty name="width" value="0.025" units="cm"/>
      <inkml:brushProperty name="height" value="0.025" units="cm"/>
      <inkml:brushProperty name="color" value="#E71224"/>
    </inkml:brush>
  </inkml:definitions>
  <inkml:trace contextRef="#ctx0" brushRef="#br0">0 1 4228,'0'0'20435,"60"45"-26649,-35-37 321,4 1-5158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1.729"/>
    </inkml:context>
    <inkml:brush xml:id="br0">
      <inkml:brushProperty name="width" value="0.025" units="cm"/>
      <inkml:brushProperty name="height" value="0.025" units="cm"/>
    </inkml:brush>
  </inkml:definitions>
  <inkml:trace contextRef="#ctx0" brushRef="#br0">1 241 17296,'0'0'7485,"5"-7"-6023,7-7-1151,1 1-1,0 1 0,1 0 0,0 1 0,1 1 0,0 0 0,20-9 0,-13 6-215,0-1 0,0-1 1,36-32-1,-42 25-37,-1 1 91,-10 21-354,-4 11-358,-2-2 430,0 19 196,1-1-1,5 48 1,-4-67-294,1 0 0,0 0 1,0 0-1,1-1 0,0 1 0,0-1 0,1 1 1,0-1-1,0 0 0,1 0 0,0-1 1,0 1-1,10 9 0,10-1-6068,3-12-5691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5.635"/>
    </inkml:context>
    <inkml:brush xml:id="br0">
      <inkml:brushProperty name="width" value="0.025" units="cm"/>
      <inkml:brushProperty name="height" value="0.025" units="cm"/>
      <inkml:brushProperty name="color" value="#E71224"/>
    </inkml:brush>
  </inkml:definitions>
  <inkml:trace contextRef="#ctx0" brushRef="#br0">186 0 11339,'0'0'9054,"-10"10"-7827,-24 21-242,-46 44 1779,71-67-2458,2 0 1,-1 1-1,1 1 1,1-1-1,-1 1 1,-8 20-1,14-30-297,1 1 0,0 0 0,-1 0 0,1-1 0,0 1 0,0 0-1,-1 0 1,1-1 0,0 1 0,0 0 0,0 0 0,0 0 0,0-1 0,0 1 0,0 0 0,1 0 0,-1-1 0,0 1 0,0 0-1,0 0 1,1-1 0,-1 1 0,0 0 0,1-1 0,-1 1 0,1 0 0,-1-1 0,1 1 0,-1 0 0,2 0 0,0 0 11,-1 0 1,1-1 0,0 1-1,0 0 1,0-1 0,0 0-1,0 1 1,0-1 0,0 0-1,0 0 1,0 0 0,2 0-1,7-1 58,-1-1 0,0 0 0,0-1-1,12-4 1,7-6-107,0-1 0,-1-1 0,0-2 0,-2-1 0,0-1 0,37-35 0,-48 35 49,-15 19-22,0 0 1,0 0 0,0 0-1,0-1 1,0 1-1,0 0 1,0 0-1,0 0 1,0 0 0,0-1-1,0 1 1,0 0-1,0 0 1,0 0-1,0 0 1,0-1 0,0 1-1,0 0 1,0 0-1,0 0 1,0 0-1,0-1 1,0 1 0,0 0-1,0 0 1,0 0-1,0 0 1,0 0-1,-1-1 1,1 1 0,0 0-1,0 0 1,0 0-1,0 0 1,0 0-1,0 0 1,-1 0 0,1-1-1,0 1 1,0 0-1,0 0 1,0 0-1,-1 0 1,1 0 0,0 0-1,0 0 1,0 0-1,0 0 1,-1 0-1,1 0 1,-3 0-18,1 1 0,-1 0 0,1 0 0,-1-1 1,1 1-1,-1 1 0,1-1 0,0 0 0,-1 1 0,1-1 0,0 1 0,-3 2 0,0 0 9,1 1 0,-1 0 0,1 0-1,0 0 1,0 0 0,0 1 0,1-1-1,0 1 1,0 0 0,0 0 0,-2 8-1,5-12 9,0 0-1,-1 0 0,1 0 1,0 1-1,0-1 0,0 0 0,0 0 1,0 0-1,0 1 0,1-1 0,-1 0 1,1 0-1,0 0 0,-1 0 0,1 0 1,0 0-1,0 0 0,0 0 0,1 0 1,-1-1-1,0 1 0,1 0 1,-1-1-1,1 1 0,-1-1 0,1 1 1,0-1-1,0 0 0,0 0 0,-1 0 1,1 0-1,0 0 0,0 0 0,1 0 1,-1-1-1,3 2 0,6 0-765,0 1-1,0-1 0,0-1 0,18 1 1,12-2-4309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6.810"/>
    </inkml:context>
    <inkml:brush xml:id="br0">
      <inkml:brushProperty name="width" value="0.025" units="cm"/>
      <inkml:brushProperty name="height" value="0.025" units="cm"/>
      <inkml:brushProperty name="color" value="#E71224"/>
    </inkml:brush>
  </inkml:definitions>
  <inkml:trace contextRef="#ctx0" brushRef="#br0">12 186 4484,'0'0'5205,"-2"-9"-2867,0 3-2091,0 3-65,1 0 0,0 0-1,0-1 1,0 1 0,1 0-1,-1-1 1,1 1 0,-1-1-1,1 1 1,0-1 0,1 1-1,-1 0 1,0-1 0,1 1-1,0-1 1,0 1 0,0 0-1,0 0 1,1-1 0,-1 1-1,1 0 1,0 0 0,-1 0-1,4-3 1,6-3 148,0 0-1,0 1 1,0 0 0,1 0 0,0 2 0,1-1-1,-1 2 1,1 0 0,0 0 0,1 1 0,-1 0-1,1 2 1,0-1 0,-1 2 0,1 0 0,0 0-1,15 2 1,-26 0-316,-1 0-1,-1 0 1,1-1-1,0 1 1,0 0 0,0 1-1,0-1 1,-1 0-1,1 1 1,0-1-1,-1 0 1,1 1-1,-1 0 1,0-1 0,0 1-1,1 0 1,-1 0-1,0 0 1,0 0-1,-1 0 1,1 0-1,0 0 1,-1 0 0,1 0-1,-1 0 1,0 0-1,1 0 1,-1 0-1,0 0 1,0 0-1,-1 1 1,1-1 0,-1 2-1,0 9 52,-1-1 0,0 0-1,-1 0 1,-6 18 0,-4 1 81,-33 57 1,33-67-120,1 1-1,1 0 1,1 1 0,1 0 0,-9 34 0,18-56-15,0 0 0,0-1 1,0 1-1,0 0 1,0-1-1,0 1 0,0 0 1,0 0-1,1-1 1,-1 1-1,0 0 0,0-1 1,1 1-1,-1 0 1,0-1-1,1 1 0,-1 0 1,1-1-1,-1 1 1,1-1-1,-1 1 0,1-1 1,-1 1-1,1-1 1,-1 1-1,1-1 0,0 1 1,-1-1-1,1 0 0,0 0 1,-1 1-1,1-1 1,0 0-1,-1 0 0,1 0 1,0 1-1,0-1 1,-1 0-1,1 0 0,0 0 1,0 0-1,-1 0 1,1-1-1,0 1 0,-1 0 1,1 0-1,0 0 1,-1-1-1,1 1 0,0 0 1,0-1-1,42-14 246,-22 4-223,0-1 0,-1 0 0,0-2-1,30-27 1,62-75-157,-61 62 129,-47 54-119,-4 12 35,-5 14 47,1-15 58,1 1 0,1-1 0,0 1 1,0-1-1,1 23 0,1-31-10,0-1 0,0 1 0,0-1 0,1 1 0,-1-1 0,1 1-1,-1-1 1,1 0 0,0 1 0,0-1 0,0 0 0,0 0 0,1 0 0,-1 0-1,1 0 1,-1 0 0,1 0 0,-1 0 0,1 0 0,0-1 0,0 1 0,0-1 0,0 1-1,0-1 1,0 0 0,0 0 0,1 0 0,-1 0 0,0 0 0,1 0 0,-1-1-1,1 1 1,-1-1 0,4 1 0,2-2 73,0 1 0,0-1 0,0 0 0,0-1 0,0 0 0,0 0 0,0 0-1,0-1 1,-1-1 0,1 1 0,-1-1 0,0 0 0,0-1 0,-1 0 0,1 0 0,-1 0 0,0-1 0,5-6-1,-6 7-25,0-1 0,0 1 0,-1-1 0,0 0 0,0 0 0,0-1 0,-1 1 0,0-1-1,0 1 1,-1-1 0,0 0 0,0 0 0,0 0 0,-1-1 0,0 1 0,-1 0 0,1 0 0,-1-1-1,-1 1 1,1 0 0,-3-8 0,2 13-112,0-1-1,0 1 1,0-1 0,-1 1-1,1 0 1,-1-1-1,1 1 1,-1 0-1,0 0 1,0 0 0,0 0-1,0 1 1,0-1-1,0 0 1,-1 1 0,1 0-1,0-1 1,-1 1-1,1 0 1,-1 0 0,1 0-1,-1 1 1,0-1-1,-2 0 1,18 10-10913,6-8 1949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7.801"/>
    </inkml:context>
    <inkml:brush xml:id="br0">
      <inkml:brushProperty name="width" value="0.025" units="cm"/>
      <inkml:brushProperty name="height" value="0.025" units="cm"/>
      <inkml:brushProperty name="color" value="#E71224"/>
    </inkml:brush>
  </inkml:definitions>
  <inkml:trace contextRef="#ctx0" brushRef="#br0">0 100 4516,'0'0'14846,"8"4"-13335,-3-1-1401,0-1 0,0 1 0,-1-1 0,1-1-1,1 1 1,-1-1 0,0 1 0,0-2 0,0 1 0,1 0 0,-1-1 0,0 0 0,1 0-1,-1-1 1,0 1 0,0-1 0,1 0 0,-1-1 0,0 1 0,0-1 0,0 0-1,-1 0 1,7-4 0,-2 0 4,0-1-1,0 0 0,-1 0 0,7-8 1,-13 13-79,0 1 1,0-1 0,0 0-1,0 0 1,-1 0 0,1 0 0,-1-1-1,0 1 1,1 0 0,-1-1 0,0 1-1,0 0 1,-1-1 0,1 1-1,0-1 1,-1 1 0,0-1 0,1 0-1,-1 1 1,0-1 0,0 1 0,-1-4-1,1 5-33,-1 1 0,1-1 0,0 1 0,-1 0 0,1-1 0,-1 1-1,1 0 1,-1-1 0,1 1 0,-1 0 0,1-1 0,-1 1 0,1 0 0,-1 0 0,1 0-1,-1-1 1,0 1 0,1 0 0,-1 0 0,1 0 0,-1 0 0,1 0 0,-1 0 0,0 0-1,1 0 1,-1 0 0,1 0 0,-1 1 0,1-1 0,-1 0 0,0 0 0,1 1 0,-1-1-1,0 1 1,-19 10-180,8-1 164,1 1 0,1 0-1,0 0 1,0 1 0,1 0 0,1 1-1,0 0 1,1 0 0,0 1 0,1 0 0,-6 19-1,12-32 12,0-1-1,0 1 0,-1 0 1,1-1-1,0 1 0,0 0 1,0-1-1,0 1 0,0 0 1,0-1-1,0 1 1,0 0-1,0-1 0,1 1 1,-1 0-1,0-1 0,0 1 1,1-1-1,-1 1 0,0 0 1,1-1-1,-1 1 0,0-1 1,1 1-1,-1-1 1,1 1-1,-1-1 0,1 1 1,-1-1-1,1 1 0,-1-1 1,1 0-1,-1 1 0,1-1 1,0 0-1,0 1 0,33-1 142,33-18 148,-21-1-223,-29 11-168,0 1 0,0 0 0,0 1 0,1 1 0,0 0 0,0 2 1,0 0-1,36-1 0,-53 5 115,0-1 0,0 0 0,0 1 0,0-1 0,0 1 0,0-1 0,0 1 0,0 0 0,-1-1 0,1 1 0,0 0 0,0 0 0,-1 0 0,1 0 0,0-1 0,-1 1 0,1 0 1,-1 0-1,1 0 0,-1 0 0,1 0 0,-1 0 0,0 0 0,1 0 0,-1 1 0,0-1 0,0 0 0,0 0 0,0 2 0,0 43 1039,-1-30-333,1-15 74,0-26 1041,2-16-1803,2 1 1,11-51-1,-14 90-107,-1 1-1,0-1 1,1 1-1,-1-1 1,0 0-1,1 1 1,-1-1 0,1 1-1,-1-1 1,1 1-1,-1 0 1,1-1-1,-1 1 1,1-1-1,0 1 1,-1 0-1,1 0 1,0-1 0,-1 1-1,1 0 1,0 0-1,-1 0 1,1 0-1,0 0 1,-1 0-1,1 0 1,0 0-1,-1 0 1,1 0-1,0 0 1,-1 0 0,2 0-1,30 8-2397,-14-3 556,12-2-2291,2-3-3037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8.837"/>
    </inkml:context>
    <inkml:brush xml:id="br0">
      <inkml:brushProperty name="width" value="0.025" units="cm"/>
      <inkml:brushProperty name="height" value="0.025" units="cm"/>
      <inkml:brushProperty name="color" value="#E71224"/>
    </inkml:brush>
  </inkml:definitions>
  <inkml:trace contextRef="#ctx0" brushRef="#br0">128 4 6182,'8'-4'14120,"-12"28"-11536,-6 15-4525,5-20 3380,-49 119-199,31-85-470,-16 59 1,39-112-766,0 0 0,0 0 0,0 1 1,0-1-1,0 0 0,0 0 0,0 0 0,0 0 0,0 0 0,0 0 0,0 0 0,0 1 0,0-1 0,0 0 0,0 0 1,0 0-1,0 0 0,0 0 0,0 0 0,0 0 0,0 0 0,1 0 0,-1 1 0,0-1 0,0 0 0,0 0 1,0 0-1,0 0 0,0 0 0,0 0 0,0 0 0,0 0 0,0 0 0,1 0 0,-1 0 0,0 0 0,0 0 1,0 0-1,0 0 0,0 0 0,0 0 0,0 0 0,1 0 0,-1 0 0,0 0 0,0 0 0,0 0 0,0 0 1,0 0-1,0 0 0,0 0 0,0 0 0,1 0 0,-1 0 0,0 0 0,0 0 0,0 0 0,0 0 0,0-1 1,0 1-1,0 0 0,0 0 0,0 0 0,0 0 0,1 0 0,12-8 141,13-11 34,9-13-46,-16 13-125,0 2 0,2 0 0,0 0-1,0 2 1,42-21 0,-62 35-6,0 0-1,1 1 1,-1-1-1,0 1 1,0-1-1,0 1 1,0-1-1,0 1 1,1 0 0,-1-1-1,0 1 1,0 0-1,0 0 1,1 0-1,-1 0 1,0 0-1,0 0 1,1 1 0,-1-1-1,0 0 1,0 0-1,0 1 1,1-1-1,-1 1 1,0-1-1,0 1 1,0 0 0,0-1-1,0 1 1,1 1-1,-1 0 37,0 1 0,0-1 0,0 0 0,-1 1 0,1-1 0,-1 1 0,1-1 0,-1 1 0,0-1 0,0 1 0,0-1 0,0 1-1,-1-1 1,0 3 0,-3 14 246,0-1-1,-14 33 0,7-30-208,8-17-5,1-1 0,0 1 0,0 0 0,0 0 0,1-1 0,-1 1 0,1 0 0,-1 8 0,2-12-193,11 1-1504,22-4-4265,-14-8-109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0.227"/>
    </inkml:context>
    <inkml:brush xml:id="br0">
      <inkml:brushProperty name="width" value="0.025" units="cm"/>
      <inkml:brushProperty name="height" value="0.025" units="cm"/>
      <inkml:brushProperty name="color" value="#E71224"/>
    </inkml:brush>
  </inkml:definitions>
  <inkml:trace contextRef="#ctx0" brushRef="#br0">35 150 5573,'0'0'10437,"-6"9"-8489,6-8-1908,-24 39 1492,24-39-1452,-1 0 0,1 0 0,-1 0 0,1 0 0,-1 0 0,1 0 0,0 0 0,-1 0 0,1 0 0,0 0 0,0 0 0,0 1 0,0-1 0,0 0 0,0 0 0,0 0 0,0 0 1,0 0-1,0 0 0,1 0 0,-1 1 0,0-1 0,1 0 0,-1 0 0,1 0 0,0 0 0,-1 0 0,1 0 0,-1-1 0,1 1 0,0 0 0,0 0 0,0 0 0,0-1 0,-1 1 0,1 0 0,0-1 0,0 1 0,0-1 0,0 1 0,0-1 0,0 1 0,1-1 0,0 1 0,5-1 116,0 1 0,0-1 0,0 0 0,1 0 0,-1-1 1,0 0-1,0 0 0,0-1 0,0 0 0,0 0 0,-1-1 0,1 1 0,-1-1 0,1-1 0,-1 1 0,0-1 0,11-10 0,-6 5-137,0 0-1,-1-1 1,0-1 0,-1 1 0,0-2-1,-1 1 1,0-1 0,7-14-1,-14 25-43,0 0 0,-1 0 0,1 0 0,0-1 0,0 1 0,-1 0 0,1-1 0,-1 1 0,1 0-1,-1-1 1,1 1 0,-1 0 0,0-1 0,0 1 0,0-1 0,0 1 0,0-1 0,0 1 0,0 0 0,0-1-1,-1 1 1,1-1 0,0 1 0,-1 0 0,1-1 0,-1 1 0,1 0 0,-1-1 0,0 1 0,0 0 0,0 0-1,0 0 1,-1-1 0,0 1-19,0 0-1,0 1 0,0 0 1,0-1-1,0 1 1,0 0-1,0 0 0,0 0 1,-1 1-1,1-1 1,0 0-1,0 1 1,0 0-1,0-1 0,0 1 1,0 0-1,0 0 1,0 0-1,1 0 0,-1 0 1,-3 3-1,-11 9-6,0 1 0,1 0-1,1 1 1,0 1 0,1 0 0,0 1 0,2 0-1,0 1 1,-16 36 0,27-54 12,0 1 1,-1 0-1,1-1 1,0 1-1,-1 0 0,1-1 1,0 1-1,0 0 1,0-1-1,-1 1 1,1 0-1,0 0 0,0-1 1,0 1-1,0 0 1,0-1-1,1 1 0,-1 0 1,0 0-1,0-1 1,0 1-1,1 0 1,-1-1-1,0 1 0,0 0 1,1-1-1,-1 1 1,1-1-1,-1 1 0,1 0 1,-1-1-1,1 1 1,-1-1-1,1 1 1,-1-1-1,1 0 0,0 1 1,2 0 15,0-1-1,-1 1 1,1-1 0,0 0 0,0 0 0,-1 0 0,1 0-1,0-1 1,-1 1 0,5-2 0,65-24 294,-11-6-240,-43 21-108,0 1 0,1 1 0,1 1 1,0 0-1,32-8 0,-51 16 27,0 0 0,0 0 0,0 0-1,0 0 1,0 0 0,0 0-1,0 0 1,0 0 0,0 0 0,0 0-1,0 0 1,0 1 0,0-1-1,0 0 1,-1 1 0,1-1 0,0 1-1,0-1 1,0 1 0,0-1-1,-1 1 1,1 0 0,0-1 0,-1 1-1,1 0 1,0-1 0,-1 1-1,1 1 1,1 1 11,-1 0 0,0-1-1,-1 1 1,1 0 0,0 0 0,-1 0-1,0 0 1,0 0 0,0 5-1,-1 3 47,0 1-1,-1-1 1,0 1-1,-5 13 1,0-9 18,4-9 47,1 0 0,-1 0 0,1 0 0,0 0 0,1 0 0,-1 9-1,24-44 936,-17 20-1054,0-1 0,0 0 0,-1 0 0,0-1 0,0 1 0,-1-1 0,0 0 0,-1 0 0,0 0 0,-1 0 0,0 0 0,-1-19 0,0 28-8,0 1-1,-1-1 1,1 1 0,0 0-1,0-1 1,0 1 0,-1-1 0,1 1-1,0 0 1,0-1 0,-1 1-1,1 0 1,0-1 0,-1 1-1,1 0 1,0-1 0,-1 1-1,1 0 1,0 0 0,-1 0 0,1-1-1,-1 1 1,1 0 0,-1 0-1,1 0 1,0 0 0,-1 0-1,1 0 1,-1 0 0,1 0-1,-1 0 1,1 0 0,-1 0 0,1 0-1,0 0 1,-1 0 0,1 0-1,-1 0 1,1 0 0,0 1-1,-1-1 1,1 0 0,-1 0-1,1 1 1,0-1 0,-1 0 0,1 0-1,-1 1 1,0 0-11,0-1 1,0 1-1,0-1 1,0 1-1,0 0 1,0 0-1,0 0 1,0-1-1,0 1 0,1 0 1,-1 0-1,0 0 1,1 0-1,-1 0 1,0 0-1,1 0 1,-1 1-1,1-1 1,0 0-1,-1 2 0,5-2 57,-1 0 0,1-1 0,0 1-1,0-1 1,0 0 0,-1 0-1,9-1 1,19-3-25,-1-2-1,0-1 1,0-1-1,35-15 1,-50 17 34,0-2 1,0 1-1,-1-2 1,-1 0-1,0-1 1,0 0-1,-1-1 1,0 0-1,17-22 0,-28 33-31,0-1 0,0 0 0,0 0 0,0 0 0,-1 0 0,1-1 0,0 1 0,-1 0 0,1 0 0,0 0 0,-1-1 0,0 1 0,1 0 0,-1 0 0,0-1 0,1 1 0,-1-2 0,-1 2-9,1 1 0,0 0 0,-1-1 0,1 1 0,-1 0 0,1-1 0,-1 1 0,1 0 0,-1 0 0,1-1 0,-1 1 0,1 0 0,-1 0 0,1 0 0,-1 0 0,1 0 0,-1 0 0,1 0 0,-1 0 0,1 0 0,-1 0 0,1 0 0,-1 0 0,1 0 0,-1 0 0,1 1 0,-2-1 0,-4 2-24,0 0 1,0 0-1,1 1 0,-1-1 0,1 1 0,-7 4 0,-1 4 11,0 0 0,1 1 0,0 1 0,-14 19 0,22-27 11,0 1 0,0 0 1,1-1-1,0 1 0,0 0 1,0 1-1,1-1 0,0 0 1,0 1-1,1-1 0,0 1 0,0-1 1,0 1-1,1 8 0,1-13 3,-1 0 1,1 0-1,0 0 0,0 0 0,1-1 0,-1 1 0,0 0 0,0-1 0,1 1 1,-1-1-1,1 1 0,0-1 0,-1 0 0,1 0 0,0 0 0,0 0 0,-1 0 0,1 0 1,0 0-1,0 0 0,0-1 0,0 1 0,4 0 0,54 9-445,-57-10 381,12 1-1072,0 0 0,1 0 0,-1-2 0,17-2 0,18-11-3760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0.968"/>
    </inkml:context>
    <inkml:brush xml:id="br0">
      <inkml:brushProperty name="width" value="0.025" units="cm"/>
      <inkml:brushProperty name="height" value="0.025" units="cm"/>
      <inkml:brushProperty name="color" value="#E71224"/>
    </inkml:brush>
  </inkml:definitions>
  <inkml:trace contextRef="#ctx0" brushRef="#br0">69 1 12300,'0'0'9897,"18"77"-8968,-18-34-321,0 4-383,0 0-129,-5-4-32,-1-3-32,1-6-128,3-7-449,-3-6 33,-6-8-930,-4-6-992,-3-7-1570,-2-3-1889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1.300"/>
    </inkml:context>
    <inkml:brush xml:id="br0">
      <inkml:brushProperty name="width" value="0.025" units="cm"/>
      <inkml:brushProperty name="height" value="0.025" units="cm"/>
      <inkml:brushProperty name="color" value="#E71224"/>
    </inkml:brush>
  </inkml:definitions>
  <inkml:trace contextRef="#ctx0" brushRef="#br0">0 174 9801,'3'-9'4757,"-2"1"-4398,2 1 1,-1-1-1,1 1 1,0 0-1,1 0 1,0 0 0,0 0-1,0 1 1,1 0-1,0 0 1,0 0-1,1 0 1,-1 1-1,1 0 1,0 0-1,1 0 1,-1 1-1,1 0 1,9-4 0,7-1-162,1 2 0,0 0 0,1 1 0,0 2 0,-1 0 0,1 2 0,0 0 0,29 3 1,-52-1-198,0 0 1,0 0 0,0 0 0,0 1-1,1-1 1,-1 1 0,0-1 0,0 1 0,0 0-1,0-1 1,-1 1 0,1 0 0,0 0-1,0 0 1,3 3 0,-5-3 2,1 0-1,0 0 1,0 0 0,-1 0 0,1 1-1,-1-1 1,1 0 0,-1 0-1,1 0 1,-1 1 0,0-1 0,0 0-1,0 0 1,0 1 0,1-1-1,-2 0 1,1 0 0,0 1 0,0 1-1,-2 2 16,1-1 0,-1 1-1,0 0 1,0-1-1,0 1 1,-1-1-1,0 0 1,0 0 0,0 0-1,0 0 1,-5 4-1,-74 63 205,50-46-226,2 1 0,-45 50 0,74-75-57,0 0 0,0 0 1,0 0-1,0 0 0,0 0 0,1 0 1,-1 0-1,0 0 0,0 0 0,1 1 1,-1-1-1,1 0 0,-1 0 0,1 1 1,-1-1-1,1 0 0,0 1 0,0-1 1,-1 0-1,1 1 0,0-1 0,0 0 1,0 1-1,1 1 0,0-2-86,0 0 0,0 0-1,0-1 1,1 1 0,-1-1-1,0 1 1,0-1 0,1 1-1,-1-1 1,0 0 0,0 0-1,1 1 1,-1-1 0,0 0-1,1 0 1,-1 0 0,0-1-1,1 1 1,1 0 0,9-3-1326,1 1 0,-1-2-1,23-8 1,5-8-3434,3 1-2893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1.836"/>
    </inkml:context>
    <inkml:brush xml:id="br0">
      <inkml:brushProperty name="width" value="0.025" units="cm"/>
      <inkml:brushProperty name="height" value="0.025" units="cm"/>
      <inkml:brushProperty name="color" value="#E71224"/>
    </inkml:brush>
  </inkml:definitions>
  <inkml:trace contextRef="#ctx0" brushRef="#br0">31 9 4869,'0'0'11050,"3"9"-8899,-1 2-1726,-1 0-1,-1 0 0,0 1 0,0-1 0,-1 0 0,0 0 1,-1 0-1,0 0 0,-1 0 0,-8 19 0,7-18 4,1 1 0,0 0 1,1-1-1,-2 25 0,4-36-406,0-1-1,1 1 1,-1-1 0,0 1 0,1 0-1,-1-1 1,1 1 0,-1-1-1,0 1 1,1-1 0,-1 1 0,1-1-1,0 0 1,-1 1 0,1-1 0,-1 1-1,1-1 1,0 0 0,-1 0-1,1 1 1,-1-1 0,1 0 0,0 0-1,-1 0 1,1 0 0,0 0 0,-1 0-1,1 0 1,0 0 0,0 0-1,-1 0 1,1 0 0,0 0 0,-1 0-1,1-1 1,-1 1 0,1 0 0,0 0-1,-1-1 1,1 1 0,-1 0 0,1-1-1,0 0 1,31-16 431,-25 9-421,-1 0-1,-1 0 1,1-1-1,-1 0 1,-1 0-1,0 0 0,0 0 1,-1-1-1,0 0 1,0 1-1,-1-1 1,-1 0-1,0 0 1,0 0-1,-1-1 1,0 1-1,0 0 1,-3-12-1,3 21-28,0 0-1,0 0 1,0 0 0,-1 0-1,1 0 1,0 0 0,-1 0-1,1 0 1,0 1 0,-1-1-1,1 0 1,-1 0 0,1 0 0,-1 0-1,1 1 1,-1-1 0,0 0-1,1 1 1,-1-1 0,0 0-1,0 1 1,0-1 0,1 1-1,-1-1 1,0 1 0,0-1-1,0 1 1,0 0 0,0-1-1,0 1 1,0 0 0,0 0-1,0 0 1,0 0 0,0 0-1,0 0 1,0 0 0,0 0-1,0 0 1,1 0 0,-3 1-1,2-1-20,1 0-1,-1 1 1,1-1-1,-1 0 0,1 0 1,0 1-1,-1-1 1,1 0-1,-1 1 0,1-1 1,0 0-1,-1 1 1,1-1-1,-1 0 0,1 1 1,0-1-1,0 1 1,-1-1-1,1 1 0,0-1 1,0 1-1,0-1 1,-1 1-1,1-1 0,0 2 1,0-1-26,1-1 0,-1 1 1,0 0-1,0 0 0,1 0 0,-1-1 1,1 1-1,-1 0 0,1 0 0,-1-1 1,1 1-1,-1 0 0,1-1 0,-1 1 1,1-1-1,0 1 0,-1-1 1,1 1-1,0-1 0,0 1 0,0-1 1,1 1-1,7 3-411,1 0 0,0-1 0,0 0 0,0-1 0,0 0 0,0-1 0,17 1 0,76-4-4001,-94 1 3930,8 0-992,1-1-1,-1-1 0,0 0 0,0-1 0,0-1 1,-1 0-1,23-12 0,-38 17 1736,0 0-1,0-1 1,0 1 0,0-1-1,0 1 1,0-1-1,0 1 1,0-1 0,0 1-1,-1-1 1,1 0 0,0 1-1,0-1 1,-1 0-1,1 0 1,0 0 0,-1 1-1,1-1 1,-1 0-1,1 0 1,-1 0 0,1-2-1,-2 3 2,1-1 0,-1 0 0,1 1 0,-1-1 0,0 1 0,1-1-1,-1 1 1,0-1 0,0 1 0,1-1 0,-1 1 0,0 0 0,0-1 0,1 1-1,-1 0 1,0 0 0,0 0 0,0-1 0,0 1 0,-1 0 0,-56-2 4310,54 2-4697,-7 1 415,0 0 0,0 1-1,0 0 1,1 1-1,-1 0 1,1 0 0,0 1-1,-15 8 1,20-9-84,0-1 1,0 1-1,0 0 0,1 1 1,-1-1-1,1 1 1,0-1-1,0 1 0,0 1 1,1-1-1,0 0 0,-1 1 1,1 0-1,1-1 0,-1 1 1,1 1-1,0-1 1,-2 6-1,4-10-149,0 0 0,0 0 0,0 0 1,0 0-1,0 0 0,0 0 0,1 0 0,-1 0 0,0-1 0,1 1 1,-1 0-1,0 0 0,1 0 0,-1 0 0,1-1 0,-1 1 1,1 0-1,0 0 0,-1-1 0,1 1 0,0-1 0,-1 1 0,1 0 1,0-1-1,0 1 0,0-1 0,0 0 0,-1 1 0,1-1 0,0 0 1,0 1-1,0-1 0,0 0 0,0 0 0,0 0 0,0 0 1,1 0-1,44 2 268,-36-2-197,3-1-41,1 0 0,-1-1 0,0 0 0,0-1 0,-1 0 0,16-7 0,-23 9-38,-1-1 0,1 0 0,-1 0 0,0 0 0,0 0 0,0-1 0,0 0 0,0 1 0,0-1 0,-1-1 0,1 1 0,-1-1 0,0 1 0,0-1 0,0 0 0,-1 0 0,1 0 0,-1 0 0,0-1 0,2-6 0,-4 10-8,0-1 0,0 1 0,0-1 1,0 1-1,0 0 0,-1-1 1,1 1-1,-1-1 0,1 1 0,-1 0 1,1 0-1,-1-1 0,0 1 1,1 0-1,-1 0 0,0 0 1,0-1-1,0 1 0,0 0 0,0 0 1,0 1-1,0-1 0,-1 0 1,1 0-1,0 0 0,0 1 0,-1-1 1,1 1-1,0-1 0,-1 1 1,1-1-1,0 1 0,-1 0 1,1 0-1,-1 0 0,-1 0 0,-2-1-160,-1 0-1,0 0 0,1 1 0,-1 0 0,1 0 0,-1 1 0,0-1 1,-7 3-1,2 5-1279,16 0-1912,22 0-2930,-2-8 2660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2.462"/>
    </inkml:context>
    <inkml:brush xml:id="br0">
      <inkml:brushProperty name="width" value="0.025" units="cm"/>
      <inkml:brushProperty name="height" value="0.025" units="cm"/>
      <inkml:brushProperty name="color" value="#E71224"/>
    </inkml:brush>
  </inkml:definitions>
  <inkml:trace contextRef="#ctx0" brushRef="#br0">158 140 10346,'0'0'9080,"-9"3"-7617,-1 1-1368,-1 1 0,1 0 0,0 0 0,0 1 0,1 1 0,-16 13 0,19-15 102,0 1-1,0 0 1,0 0 0,1 0 0,0 1 0,0-1 0,1 1 0,0 0-1,0 1 1,1-1 0,-5 14 0,8-20-182,0 0 0,-1 0 0,1 0-1,0 0 1,0 0 0,0 0 0,0 0 0,0 0 0,0 0 0,0-1 0,0 1-1,0 0 1,0 0 0,0 0 0,1 0 0,-1 0 0,0 0 0,1 0-1,-1 0 1,1 0 0,-1 0 0,1-1 0,-1 1 0,1 0 0,0 0 0,-1-1-1,1 1 1,0 0 0,0-1 0,-1 1 0,1-1 0,0 1 0,0-1-1,0 1 1,0-1 0,0 0 0,-1 1 0,1-1 0,0 0 0,0 0 0,0 1-1,0-1 1,0 0 0,0 0 0,0 0 0,0 0 0,0 0 0,2-1 0,3 1 52,0-1 1,0 0-1,0-1 1,0 1-1,0-1 1,10-4-1,-2-2-94,0-1-1,0-1 1,-1 0-1,0 0 1,-1-2-1,0 1 1,-1-1-1,0-1 1,-1 0-1,0-1 1,-1 0-1,-1 0 1,0-1-1,-1 0 1,0 0-1,-1-1 1,-1 0-1,-1 0 1,5-32-1,-9 48 24,0-1 0,0 1 0,0 0 0,0-1 0,1 1-1,-1-1 1,0 1 0,0-1 0,0 1 0,0 0 0,0-1-1,-1 1 1,1-1 0,0 1 0,0-1 0,0 1 0,0 0 0,0-1-1,0 1 1,-1-1 0,1 1 0,0 0 0,0-1 0,-1 1 0,1 0-1,0-1 1,-1 1 0,1 0 0,0 0 0,-1-1 0,1 1 0,-1 0-1,-12 6-56,-11 20 14,17-16 94,0 0 0,1 0 0,0 0 0,0 1 0,1 0 0,0 0 0,1 0-1,1 1 1,0 0 0,0-1 0,1 1 0,1 0 0,0 0 0,1 24 0,1-34-26,0 0-1,0 0 0,0 0 0,0-1 1,0 1-1,0 0 0,1-1 1,-1 1-1,1 0 0,-1-1 0,1 0 1,0 1-1,0-1 0,-1 0 1,1 0-1,0 0 0,0 0 0,0 0 1,0-1-1,0 1 0,0-1 1,1 1-1,-1-1 0,0 0 0,0 1 1,0-1-1,4-1 0,4 2 57,0-1-1,0 0 1,0-1-1,17-3 1,-15-1-67,0 1 0,-1-1 0,1-1 1,-1 0-1,0-1 0,0 0 0,-1-1 1,0 0-1,0 0 0,-1-1 1,0 0-1,14-20 0,-56 53 481,33-23-491,-5 4 46,0 0-1,1 0 0,0 0 1,0 1-1,0-1 0,0 1 1,1 0-1,0 1 1,0-1-1,1 0 0,0 1 1,0-1-1,-1 10 0,3-16-36,0 1 0,0 0 0,0 0 0,0-1 0,0 1-1,0 0 1,1 0 0,-1-1 0,0 1 0,0 0 0,1-1-1,-1 1 1,1 0 0,-1-1 0,1 1 0,-1 0-1,1-1 1,-1 1 0,1-1 0,-1 1 0,1-1 0,-1 1-1,1-1 1,0 1 0,-1-1 0,1 0 0,1 1 0,27 2 224,-21-4-170,0 0 0,-1 0 0,1-1 0,0 0 1,9-4-1,-8 1-56,1 0 1,-1 0-1,0-1 1,-1 0-1,1-1 1,-1 1-1,0-2 1,-1 1-1,0-1 1,0 0-1,-1-1 1,0 1-1,0-1 1,6-14-1,-13 18-383,-9 12 215,-10 15 47,16-16 114,1 1 0,0-1 1,0 1-1,0 0 0,1 0 1,-2 8-1,4-14-80,-1 1-1,1-1 1,0 0-1,0 1 1,0-1 0,0 0-1,0 1 1,0-1-1,0 1 1,0-1 0,0 0-1,1 1 1,-1-1-1,1 0 1,-1 1 0,1-1-1,-1 0 1,1 0-1,0 1 1,0-1 0,-1 0-1,1 0 1,0 0-1,0 0 1,0 0 0,0 0-1,0 0 1,1 0-1,-1-1 1,0 1 0,0 0-1,0-1 1,1 1-1,-1-1 1,0 1 0,1-1-1,-1 1 1,0-1-1,2 0 1,4 1-803,-1 0 0,1 0 0,0-1 0,-1 0 0,1 0 0,0 0 0,-1-1 0,1 0 0,12-4 0,11-12-5469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2.886"/>
    </inkml:context>
    <inkml:brush xml:id="br0">
      <inkml:brushProperty name="width" value="0.025" units="cm"/>
      <inkml:brushProperty name="height" value="0.025" units="cm"/>
      <inkml:brushProperty name="color" value="#E71224"/>
    </inkml:brush>
  </inkml:definitions>
  <inkml:trace contextRef="#ctx0" brushRef="#br0">190 1 15086,'0'0'5531,"-9"3"-3332,-17 8-1145,1 1 0,-24 16 0,43-25-911,-1 1 0,1 0 0,0 0 0,1 1 0,-1 0 0,1 0 0,0 0 0,0 0 0,1 1 0,-1 0 0,1 0 0,0 0 0,1 0 0,-5 12 0,7-17-161,1 0 1,0 0 0,0 0-1,0 0 1,0 0 0,0 0-1,0 0 1,0 0 0,0 0-1,0 0 1,0 0 0,1 0-1,-1 0 1,0 0 0,1 0 0,-1 0-1,0 0 1,1 0 0,-1-1-1,1 1 1,0 0 0,-1 0-1,1-1 1,0 1 0,-1 0-1,1 0 1,0-1 0,0 1-1,0 0 1,2 0-91,1 1 0,-1-1 0,0 0 0,1 0 0,-1 0 0,0-1 0,1 1 0,5 0 0,5-1-691,0-1 0,-1 0 0,21-4 1,-19 0-325,-1 0 1,1 0-1,-1-1 1,0-1 0,-1 0-1,0-1 1,17-13-1,13-14-3916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5.567"/>
    </inkml:context>
    <inkml:brush xml:id="br0">
      <inkml:brushProperty name="width" value="0.025" units="cm"/>
      <inkml:brushProperty name="height" value="0.025" units="cm"/>
    </inkml:brush>
  </inkml:definitions>
  <inkml:trace contextRef="#ctx0" brushRef="#br0">42 1 17649,'0'0'2365,"-3"8"-1853,-10 50 198,3 0 0,2 0 0,2 1 0,4 87 0,13-187 2328,-3-34-2750,-3-99 0,-6 181-564,1 41-1,0-45 279,1-1 1,0 1-1,-1 0 1,1-1-1,0 1 1,1-1-1,-1 1 1,0-1-1,1 0 0,-1 1 1,1-1-1,0 0 1,-1 0-1,1 0 1,0 0-1,0 0 1,1-1-1,-1 1 1,0 0-1,4 1 0,-1-1 45,1 0 1,-1-1-1,1 0 0,-1 1 0,1-2 0,0 1 0,-1-1 0,1 0 0,-1 0 0,1 0 0,0-1 0,-1 0 0,1 0 0,-1 0 0,1-1 0,-1 0 0,0 0 0,1 0 1,-1-1-1,0 1 0,-1-1 0,1-1 0,0 1 0,6-7 0,1 0 19,-1-1 0,0 0-1,0-1 1,-2 0 0,1-1 0,-1 0 0,11-24-1,-32 90-153,3 0 0,2 0 0,0 82 0,7-129 65,0 0-1,1 0 1,-1 0 0,1-1-1,1 1 1,-1 0 0,1-1-1,0 1 1,3 6-1,-4-11 8,0 1 0,0-1 0,0 0 0,0 0 0,0 0 0,0 1 0,0-1 0,0 0 0,0 0 0,1 0 0,-1-1 0,0 1 0,1 0 0,-1 0 0,1-1 0,-1 1 0,1-1 0,-1 1 0,1-1-1,-1 0 1,1 0 0,-1 1 0,1-1 0,-1 0 0,1 0 0,0-1 0,-1 1 0,1 0 0,-1 0 0,1-1 0,-1 1 0,1-1 0,-1 1 0,1-1 0,-1 0 0,0 0 0,1 1 0,-1-1 0,0 0 0,2-2-1,2-1-347,0 1 0,-1-1-1,1 0 1,-1-1 0,0 1-1,0-1 1,4-6 0,-4 4-910,1-1 0,-1 1 0,-1-1 1,6-16-1,0-22-6680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3.355"/>
    </inkml:context>
    <inkml:brush xml:id="br0">
      <inkml:brushProperty name="width" value="0.025" units="cm"/>
      <inkml:brushProperty name="height" value="0.025" units="cm"/>
      <inkml:brushProperty name="color" value="#E71224"/>
    </inkml:brush>
  </inkml:definitions>
  <inkml:trace contextRef="#ctx0" brushRef="#br0">197 1 4676,'0'0'14254,"-11"4"-13475,4-1-648,0 2-1,0-1 0,0 1 1,0 0-1,0 0 0,1 1 1,0-1-1,1 2 0,-1-1 1,1 0-1,0 1 0,1 0 0,-1 0 1,1 1-1,1-1 0,-6 15 1,-3 10 609,1 1 1,1 0-1,2 1 1,2 0-1,1 0 1,-2 56-1,27-126-644,-17 24-291,0 0-1,-1 0 0,0-1 0,-1 1 1,0 0-1,-1-1 0,0 1 0,-4-23 1,4 34 192,-1 0 1,1-1-1,0 1 0,0 0 1,0 0-1,-1 0 1,1-1-1,-1 1 1,1 0-1,-1 0 1,1 0-1,-1 0 0,0 0 1,1 0-1,-1 0 1,0 0-1,0 0 1,0 0-1,0 0 0,0 0 1,0 1-1,0-1 1,0 0-1,0 1 1,0-1-1,0 1 1,0-1-1,-1 1 0,1 0 1,0-1-1,0 1 1,0 0-1,-1 0 1,1 0-1,0 0 0,0 0 1,-1 0-1,1 0 1,0 0-1,0 0 1,-2 1-1,1 0 13,1 0 0,0-1-1,0 1 1,0 0 0,0 0 0,0 0-1,0 0 1,0 0 0,0 0 0,1 0-1,-1 0 1,0 0 0,0 0-1,1 1 1,-1-1 0,1 0 0,-1 0-1,1 1 1,0-1 0,-1 0 0,1 0-1,0 1 1,0-1 0,0 1 0,0-1-1,0 0 1,0 1 0,1-1 0,-1 0-1,0 0 1,0 1 0,1-1 0,-1 0-1,1 0 1,0 1 0,-1-1 0,1 0-1,1 2 1,1 0 31,0 0-1,0 0 1,0 0-1,0 0 1,1-1-1,-1 1 1,1-1-1,0 0 1,0 0-1,0 0 1,0-1-1,0 1 1,0-1-1,0 0 1,0 0-1,1-1 1,-1 1-1,6-1 1,1 1 23,1 0 1,-1-1 0,0-1-1,1 0 1,-1 0 0,12-4-1,-11 1-11,-1-1-1,0 0 1,0 0-1,0-2 1,-1 1-1,0-1 0,0-1 1,0 1-1,-1-2 1,9-10-1,-23 26 113,0 0 0,0 0-1,1 0 1,0 0 0,0 1 0,1-1-1,0 1 1,0 0 0,1 0 0,0 0 0,0 0-1,1 0 1,0 1 0,0 13 0,2-21-150,-1 0 1,1 0-1,0 0 0,0 1 1,-1-1-1,1 0 1,0 0-1,0 0 1,0 0-1,0 0 0,0-1 1,0 1-1,0 0 1,1 0-1,-1-1 1,0 1-1,0 0 0,0-1 1,1 1-1,-1-1 1,0 0-1,1 1 1,-1-1-1,0 0 1,1 0-1,-1 0 0,0 0 1,1 0-1,-1 0 1,1 0-1,-1-1 1,0 1-1,2-1 0,3 0 22,0 0-1,0 0 1,0-1-1,-1 0 0,1 0 1,7-4-1,0-2-117,0-1 1,-1 0-1,0-1 0,15-17 0,-23 23 10,0-1-1,0 1 0,0-1 1,-1 0-1,0 0 0,0 0 1,0-1-1,0 1 0,-1-1 1,0 0-1,0 1 0,-1-1 1,1 0-1,0-8 0,-4 14 31,0 1 0,1 0 0,-1-1 0,1 1-1,-1 0 1,1 0 0,0 0 0,-1 0 0,1 0 0,0 0-1,0 1 1,-1-1 0,0 3 0,-7 9-344,-7 14 853,11-9-7358,11-24-2062,-1-6-1084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3.931"/>
    </inkml:context>
    <inkml:brush xml:id="br0">
      <inkml:brushProperty name="width" value="0.025" units="cm"/>
      <inkml:brushProperty name="height" value="0.025" units="cm"/>
      <inkml:brushProperty name="color" value="#E71224"/>
    </inkml:brush>
  </inkml:definitions>
  <inkml:trace contextRef="#ctx0" brushRef="#br0">251 63 6790,'0'0'11617,"0"-9"-9194,0 3-2108,1 4-223,-1 1-1,1-1 0,-1 1 1,0-1-1,0 1 1,0-1-1,0 0 0,0 1 1,0-1-1,0 1 0,-1-1 1,1 1-1,0-1 1,-1 1-1,1-1 0,-1 1 1,0-1-1,1 1 0,-1 0 1,0-1-1,0 1 1,0 0-1,0 0 0,0-1 1,0 1-1,0 0 0,-1 0 1,1 0-1,0 0 1,0 1-1,-1-1 0,1 0 1,-1 0-1,1 1 0,-1-1 1,1 1-1,-1-1 1,1 1-1,-1 0 0,1 0 1,-1 0-1,-1 0 0,-8 1 21,0 0-1,0 1 0,0 1 0,1 0 0,-1 0 1,1 1-1,0 1 0,0-1 0,0 2 1,1-1-1,0 1 0,0 1 0,0 0 0,1 0 1,0 0-1,0 1 0,1 0 0,0 1 1,0 0-1,1 0 0,0 0 0,1 1 0,-5 11 1,9-20-105,1-1 0,0 1 1,0-1-1,-1 1 0,1-1 1,0 1-1,0-1 1,0 1-1,0-1 0,0 1 1,0 0-1,0-1 0,0 1 1,0-1-1,0 1 0,0-1 1,0 1-1,0 0 1,0-1-1,0 1 0,1-1 1,-1 1-1,0-1 0,0 1 1,1-1-1,-1 1 1,0-1-1,1 1 0,-1-1 1,1 0-1,-1 1 0,0-1 1,1 0-1,-1 1 0,1-1 1,-1 0-1,1 1 1,0-1-1,29 1 288,31-18-344,-20-4-689,-29 15 632,0-1-1,1 2 1,-1 0-1,15-4 1,-26 9 136,0 1 0,-1 0 0,1-1 0,-1 1 0,1 0 0,-1 0 0,0-1 0,1 1 0,-1 0 0,0 0-1,1 0 1,-1 0 0,0 0 0,0-1 0,0 1 0,0 0 0,0 0 0,0 0 0,0 0 0,0 0 0,0 0 0,0-1 0,-1 2 0,1 0-5,0 0 0,0-1 0,0 1 1,0 0-1,0 0 0,0-1 0,0 1 0,1 0 0,-1-1 0,1 1 0,-1 0 0,1-1 1,0 1-1,-1-1 0,2 2 0,8-1 58,0 0 1,-1-1-1,1 0 1,0-1-1,0 0 1,0-1-1,0 0 1,0-1-1,-1 1 1,19-7-1,-8 1-204,-13 3 15,1 1 0,-1 0 0,1 1 0,0-1 0,0 2 0,0-1 0,0 1 0,0 0 0,0 1 0,0 0 0,13 1 0,-20 3 133,0-1-1,0 0 1,0 1 0,0-1 0,0 1-1,-1-1 1,0 1 0,1-1-1,-1 1 1,0-1 0,-1 1 0,0 4-1,0 1 86,1-8-119,0 0 0,0 1 0,0-1 0,1 0 0,-1 0 0,0 1 0,0-1 0,1 0 0,-1 0 0,1 1 0,-1-1 0,1 0 0,-1 0 0,1 0 0,0 0 0,0 0 0,-1 0 0,3 1 1,-3-1-163,1-1 0,-1 0 1,1 0-1,0 0 0,-1 0 1,1 1-1,0-1 1,0 0-1,-1 0 0,1 0 1,0 0-1,-1-1 1,1 1-1,0 0 0,-1 0 1,1 0-1,0 0 1,-1-1-1,1 1 0,-1 0 1,1-1-1,0 1 1,-1 0-1,1-1 0,-1 1 1,1-1-1,-1 1 0,1-1 1,-1 1-1,1-1 1,-1 1-1,0-1 0,1 1 1,-1-1-1,0 0 1,1 1-1,-1-2 0,9-14-6733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4.283"/>
    </inkml:context>
    <inkml:brush xml:id="br0">
      <inkml:brushProperty name="width" value="0.025" units="cm"/>
      <inkml:brushProperty name="height" value="0.025" units="cm"/>
      <inkml:brushProperty name="color" value="#E71224"/>
    </inkml:brush>
  </inkml:definitions>
  <inkml:trace contextRef="#ctx0" brushRef="#br0">0 0 24023,'0'0'4772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4.831"/>
    </inkml:context>
    <inkml:brush xml:id="br0">
      <inkml:brushProperty name="width" value="0.025" units="cm"/>
      <inkml:brushProperty name="height" value="0.025" units="cm"/>
      <inkml:brushProperty name="color" value="#E71224"/>
    </inkml:brush>
  </inkml:definitions>
  <inkml:trace contextRef="#ctx0" brushRef="#br0">3 59 7911,'0'0'16379,"0"13"-15728,0-6-563,-2 44 160,2-48-237,0 0-1,0 0 0,0-1 1,1 1-1,-1 0 1,1-1-1,-1 1 0,1 0 1,0-1-1,0 1 0,0-1 1,1 1-1,-1-1 1,0 0-1,1 0 0,0 1 1,2 1-1,-1-3 8,0 1 1,0-1-1,0 0 0,1 0 0,-1 0 1,0 0-1,1-1 0,-1 1 0,1-1 1,-1 0-1,1 0 0,-1 0 0,1-1 1,-1 1-1,1-1 0,-1 0 0,0 1 1,7-4-1,3-1 66,0-1 0,-1 0 0,15-10 0,44-36-8,-55 39-164,0 0 0,1 1 0,0 1-1,1 1 1,31-14 0,-47 23 83,-1 1 1,0-1-1,0 1 1,0-1 0,1 1-1,-1 0 1,0-1-1,1 1 1,-1 0 0,0 0-1,1 0 1,-1 0-1,0 0 1,1 0-1,-1 0 1,0 1 0,1-1-1,-1 0 1,0 1-1,0-1 1,1 1 0,-1 0-1,0-1 1,0 1-1,0 0 1,0-1-1,0 1 1,0 0 0,0 0-1,0 0 1,0 0-1,0 0 1,0 0 0,0 0-1,-1 0 1,1 1-1,-1-1 1,1 0 0,-1 0-1,1 1 1,-1-1-1,1 0 1,-1 0-1,0 1 1,0 1 0,1 9 236,0 0 0,-1 0 1,-1-1-1,-2 18 0,0 0 801,40-61-51,-6-5-924,-25 28-117,1 0-1,1 0 1,0 0 0,0 1-1,0 0 1,1 1 0,11-7 0,-20 14 44,1 0 1,-1-1-1,1 1 1,-1 0-1,1 0 0,-1 0 1,1 0-1,-1 0 1,1 0-1,-1 0 1,1 0-1,-1 0 0,1 0 1,-1 0-1,1 1 1,-1-1-1,1 0 1,-1 0-1,1 0 1,-1 1-1,1-1 0,-1 0 1,1 1-1,-1-1 1,0 0-1,1 1 1,-1-1-1,0 0 1,1 1-1,-1-1 0,0 1 1,1-1-1,-1 1 1,0-1-1,0 0 1,1 1-1,-1-1 1,0 1-1,0-1 0,0 1 1,0 0-1,0-1 1,0 1-1,0-1 1,0 1-1,0-1 1,0 1-1,0-1 0,0 1 1,0 0-1,0 38 18,-1-28-27,-4 76-1177,5-87 1114,0 0 0,0 1 0,0-1 0,0 0 0,0 1-1,0-1 1,0 0 0,0 0 0,0 1 0,0-1 0,0 0 0,0 1-1,1-1 1,-1 0 0,0 0 0,0 1 0,0-1 0,0 0 0,1 0-1,-1 1 1,0-1 0,0 0 0,1 0 0,-1 1 0,0-1 0,0 0 0,1 0-1,-1 0 1,0 0 0,1 0 0,-1 0 0,0 1 0,0-1 0,1 0-1,-1 0 1,0 0 0,1 0 0,-1 0 0,0 0 0,1 0 0,-1 0-1,0 0 1,1 0 0,-1 0 0,0-1 0,1 1 0,-1 0 0,0 0 0,0 0-1,1 0 1,-1 0 0,0-1 0,0 1 0,1 0 0,-1 0 0,0 0-1,0-1 1,1 1 0,-1 0 0,0 0 0,0-1 0,0 1 0,1-1-1,16-16-4803,-5-7-2439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5.161"/>
    </inkml:context>
    <inkml:brush xml:id="br0">
      <inkml:brushProperty name="width" value="0.025" units="cm"/>
      <inkml:brushProperty name="height" value="0.025" units="cm"/>
      <inkml:brushProperty name="color" value="#E71224"/>
    </inkml:brush>
  </inkml:definitions>
  <inkml:trace contextRef="#ctx0" brushRef="#br0">51 72 4901,'0'0'9870,"0"9"-6496,-1 5-2678,0-9-376,1 1 0,-1-1 0,1 1 0,1-1 0,-1 0 0,3 11 0,-3-15-270,1 0 0,-1-1 0,1 1-1,-1 0 1,1 0 0,0 0-1,-1-1 1,1 1 0,0 0 0,-1-1-1,1 1 1,0-1 0,0 1 0,0-1-1,-1 1 1,1-1 0,0 0 0,0 1-1,0-1 1,0 0 0,0 0 0,0 1-1,0-1 1,0 0 0,0 0 0,0 0-1,0 0 1,0 0 0,0-1 0,1 1-1,32-7 1409,-26 4-1350,0-1 0,0-1 0,0 1 0,-1-1 0,1 0 0,-1-1 0,8-8 0,-11 10-92,0 0 0,0 0-1,-1 0 1,1-1 0,-1 1-1,0-1 1,-1 0 0,1 0 0,-1 0-1,0 0 1,0 0 0,0-1-1,0-5 1,-2 10-17,0 0 0,0-1 0,0 1 0,0 0 0,0 0 0,0 0 0,-1 0 0,1-1 0,0 1 0,-1 0 0,1 0 0,-1 0 0,1 0 0,-1 0 0,0 0 0,1 0 0,-1 0 0,0 0 0,0 1 0,1-1 0,-1 0-1,0 0 1,0 1 0,0-1 0,0 0 0,0 1 0,0-1 0,0 1 0,0-1 0,-1 1 0,1 0 0,0-1 0,0 1 0,0 0 0,0 0 0,-1 0 0,1 0 0,0 0 0,0 0 0,0 0 0,0 0 0,-1 1 0,0-1 0,-4 1-18,1-1-1,-1 1 1,1 0 0,-1 1-1,0-1 1,1 1 0,0 0 0,-6 3-1,0 3 22,1 0 0,0 0-1,0 1 1,1 0 0,0 0-1,0 1 1,1 1 0,0-1-1,1 1 1,1 1 0,-1-1-1,2 1 1,0 0 0,0 0-1,-6 26 1,11-37 2,0 1 0,0-1 0,0 1 0,0-1 0,0 1 0,0-1 0,0 1 0,0-1 0,0 0 0,1 1 0,-1-1 0,1 1 1,-1-1-1,1 0 0,0 1 0,-1-1 0,1 0 0,0 1 0,0-1 0,0 0 0,0 0 0,0 0 0,0 0 0,0 0 0,0 0 0,0 0 0,2 1 0,1-1-27,0 1 0,-1-1 0,1 0-1,0 0 1,0-1 0,0 1 0,0-1-1,0 0 1,-1 0 0,7-1 0,4 0-499,-1-2 0,1 1 1,-1-2-1,0 0 0,18-8 1,-13 2-1263,-1 0 0,-1-1 0,0-1 0,0-1 1,-1 0-1,20-23 0,3-9-3426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6.375"/>
    </inkml:context>
    <inkml:brush xml:id="br0">
      <inkml:brushProperty name="width" value="0.025" units="cm"/>
      <inkml:brushProperty name="height" value="0.025" units="cm"/>
      <inkml:brushProperty name="color" value="#E71224"/>
    </inkml:brush>
  </inkml:definitions>
  <inkml:trace contextRef="#ctx0" brushRef="#br0">154 34 11979,'0'0'10015,"-8"11"-9780,-1 4-107,0-1 0,1 2 0,1-1 1,1 1-1,0 0 0,-7 31 0,7 0 48,2 1 0,2 0 0,7 74 1,-23-175-210,15 45 108,-1 0-1,1 0 1,0-1 0,1 1 0,0-1 0,-1-15 0,3 24 112,9 33-449,-7-28 550,5 8 1527,-7-13-1793,0 0 1,-1 0-1,1 0 1,0 0-1,0 0 1,0-1-1,1 1 0,-1 0 1,0 0-1,0 0 1,0 0-1,0 0 1,0 0-1,0 0 1,0-1-1,0 1 1,0 0-1,0 0 0,0 0 1,0 0-1,0 0 1,0 0-1,0 0 1,0 0-1,1 0 1,-1 0-1,0-1 1,0 1-1,0 0 0,0 0 1,0 0-1,0 0 1,0 0-1,0 0 1,1 0-1,-1 0 1,0 0-1,0 0 0,0 0 1,0 0-1,0 0 1,0 0-1,1 0 1,-1 0-1,0 0 1,0 0-1,0 0 1,0 0-1,0 0-358,-2 0-848,0 1 412,0-1 0,0 0 0,0 0-1,0 0 1,-1 0 0,1-1 0,0 1-1,0-1 1,0 1 0,0-1-1,0 1 1,0-1 0,0 0 0,0 0-1,1 0 1,-1 0 0,0-1 0,0 1-1,-2-3 1,-2-14-4419,6 5 6223,0-1 3525,0 4 399,5 0 1379,10 3-3317,27-3-2443,-3 1 435,-30 4-853,-1 1 0,1-2 0,-1 1 0,0-1-1,0 0 1,12-13 0,-17 16-78,1-1 0,-1 0 0,0 0 0,0 0-1,-1 0 1,1 0 0,-1-1 0,0 1 0,0-1 0,0 0 0,-1 1-1,0-1 1,0 0 0,0 0 0,0-5 0,-2 9-72,0 1 0,0-1 1,0 0-1,-1 1 0,1 0 1,0-1-1,0 1 0,-1 0 0,1-1 1,0 1-1,0 0 0,-1 0 1,1 0-1,0 0 0,-1 0 0,1 0 1,0 1-1,0-1 0,-1 0 0,1 1 1,-2 0-1,-3 3-32,0-1 0,0 1 0,0 0-1,1 0 1,-1 1 0,1 0 0,0 0 0,-7 10-1,-36 55 15,31-43 25,3-8-9,-26 44 52,38-59-50,0 0 0,1 0 1,-1-1-1,1 1 0,-1 1 0,1-1 1,1 0-1,-1 0 0,0 0 0,1 0 1,0 1-1,0-1 0,0 0 0,1 5 1,0-8-4,0 0 1,-1 0-1,1 0 0,0 0 1,0 0-1,0 0 1,0 0-1,0-1 1,0 1-1,0 0 1,0-1-1,0 1 1,0-1-1,0 1 0,0-1 1,0 1-1,0-1 1,0 0-1,0 0 1,1 0-1,-1 1 1,0-1-1,0 0 0,2-1 1,37 0 92,-33 0-81,7 0-103,1-1-1,-1 0 1,0-2 0,-1 1-1,1-2 1,15-6 0,-11 2-919,-1-1-1,1 0 1,-1-2 0,-1 1 0,0-2 0,-1 0 0,15-17 0,-15 13-376,-1 0 1,-1 0 0,-1-1 0,0-1 0,-1 0 0,11-29-1,-16 33 801,-1-1-1,0 0 1,-2 1-1,0-2 0,2-16 1,-9 4 5733,4 28-4926,0 1 0,-1-1 0,1 1 0,0-1 1,-1 1-1,1-1 0,-1 1 0,1-1 1,-1 1-1,1-1 0,-1 1 0,1 0 0,-1-1 1,1 1-1,-1 0 0,1-1 0,-1 1 0,0 0 1,1 0-1,-1-1 0,1 1 0,-1 0 0,0 0 1,0 0-1,-18 7 3689,-1 14-3983,9-5 370,2 0 0,0 1 0,1 0 0,1 1 1,0 0-1,2 0 0,0 0 0,-4 30 0,2 6 938,0 95 0,7-149-1226,-1 1 1,1 0-1,0 0 0,0-1 0,0 1 0,0 0 0,0 0 0,0 0 0,0 0 0,0-1 0,0 1 0,0 0 0,1 0 1,-1-1-1,0 1 0,0 0 0,1 0 0,-1-1 0,0 1 0,1 0 0,-1-1 0,1 1 0,-1 0 0,1-1 1,-1 1-1,1-1 0,0 1 0,-1-1 0,1 1 0,0-1 0,-1 1 0,1-1 0,0 1 0,-1-1 0,1 0 1,0 0-1,0 1 0,0-1 0,-1 0 0,1 0 0,0 0 0,0 0 0,0 0 0,-1 0 0,1 0 0,0 0 0,0 0 1,0 0-1,-1-1 0,1 1 0,1 0 0,1-2 5,-1 1-1,1 0 1,-1 0 0,1-1 0,-1 0 0,1 1-1,-1-1 1,0 0 0,0 0 0,0 0 0,0 0-1,3-5 1,-1 0-110,-2 1-1,1-1 1,-1 0-1,0 0 0,0 1 1,-1-1-1,0-1 1,0 1-1,-1 0 1,1 0-1,-2 0 1,1 0-1,-1 0 0,0 0 1,-2-8-1,2 10 107,-1 1 0,1 0 0,-1-1 0,0 1-1,0 0 1,0 0 0,0 0 0,-1 0 0,0 0 0,1 1-1,-1-1 1,-1 1 0,1 0 0,0 0 0,-1 0-1,0 0 1,1 1 0,-1-1 0,0 1 0,0 0 0,-1 0-1,1 0 1,0 1 0,-8-2 0,-3 5 261,14 7-193,2-8-77,-1 1 1,1-1 0,0 0-1,0 0 1,0 1 0,0-1 0,0 0-1,0 0 1,1 0 0,-1-1-1,0 1 1,1 0 0,-1 0-1,0 0 1,1-1 0,-1 1-1,0-1 1,3 1 0,23 2-215,0-2 0,0-1 1,-1 0-1,1-2 0,0-2 1,36-8-1,-26 3-5575,68-27-1,-78 23 665,-4-2-1698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6.733"/>
    </inkml:context>
    <inkml:brush xml:id="br0">
      <inkml:brushProperty name="width" value="0.025" units="cm"/>
      <inkml:brushProperty name="height" value="0.025" units="cm"/>
      <inkml:brushProperty name="color" value="#E71224"/>
    </inkml:brush>
  </inkml:definitions>
  <inkml:trace contextRef="#ctx0" brushRef="#br0">181 13 3876,'0'0'355,"0"-1"1,0 1 0,0 0-1,0-1 1,0 1-1,1 0 1,-1-1 0,0 1-1,0 0 1,0-1 0,0 1-1,0-1 1,0 1 0,0 0-1,0-1 1,0 1-1,0 0 1,-1-1 0,1 1-1,0 0 1,0-1 0,0 1-1,0 0 1,0-1 0,-1 1-1,1 0 1,0-1-1,0 1 1,-1 0 0,1-1-1,0 1 1,0 0 0,-1 0-1,1 0 1,0-1 0,-1 1-1,1 0 1,-1 0-1,-16 3 3457,-18 19-2617,32-20-1005,-70 63 3443,68-60-3525,0 0 0,1 0 0,-1 0 0,1 1 0,0 0 0,1 0 0,0 0 0,0 0 0,0 0 1,1 1-1,-4 12 0,6-18-107,0 1-1,0-1 1,0 0 0,0 0 0,1 0 0,-1 0 0,0 0-1,0 0 1,1 0 0,-1 0 0,1 1 0,-1-1 0,1-1-1,0 1 1,-1 0 0,1 0 0,0 0 0,-1 0 0,1 0-1,0 0 1,0-1 0,0 1 0,0 0 0,0-1 0,0 1-1,0-1 1,0 1 0,0-1 0,0 1 0,0-1 0,0 0-1,0 0 1,0 1 0,1-1 0,0 0 0,49 3-186,-42-4 51,181 1-2593,-190 0 2732,0 0 1,1 0-1,-1 0 1,1-1-1,-1 1 1,1 0-1,-1 0 1,0 0 0,1 0-1,-1 0 1,1 0-1,-1 0 1,1 0-1,-1 0 1,1 0-1,-1 0 1,0 0 0,1 0-1,-1 0 1,1 0-1,-1 1 1,1-1-1,-1 0 1,0 0-1,1 0 1,-1 1 0,1-1-1,-1 0 1,0 1-1,1-1 1,-1 0-1,0 0 1,1 1-1,-1-1 1,0 1 0,0-1-1,1 0 1,-1 1-1,0-1 1,0 1-1,0-1 1,0 1-1,0-1 1,1 0 0,-1 1-1,0-1 1,0 1-1,0-1 1,0 1-1,0-1 1,0 1-1,0-1 1,-1 1 0,1-1-1,0 0 1,0 1-1,0-1 1,0 1-1,-1-1 1,1 0-1,0 1 1,0-1 0,0 1-1,-1-1 1,1 0-1,0 1 1,-1-1-1,0 1 1,-25 22 1057,7-12-1162,0-1 1,-1-1-1,0-1 0,0 0 0,-37 8 1,48-15-2928,4-3-4214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7.641"/>
    </inkml:context>
    <inkml:brush xml:id="br0">
      <inkml:brushProperty name="width" value="0.025" units="cm"/>
      <inkml:brushProperty name="height" value="0.025" units="cm"/>
      <inkml:brushProperty name="color" value="#E71224"/>
    </inkml:brush>
  </inkml:definitions>
  <inkml:trace contextRef="#ctx0" brushRef="#br0">1 0 4388,'0'0'-640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7.990"/>
    </inkml:context>
    <inkml:brush xml:id="br0">
      <inkml:brushProperty name="width" value="0.025" units="cm"/>
      <inkml:brushProperty name="height" value="0.025" units="cm"/>
      <inkml:brushProperty name="color" value="#E71224"/>
    </inkml:brush>
  </inkml:definitions>
  <inkml:trace contextRef="#ctx0" brushRef="#br0">18 17 11627,'0'0'2114,"-18"-12"-5509,22 8-1762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9.099"/>
    </inkml:context>
    <inkml:brush xml:id="br0">
      <inkml:brushProperty name="width" value="0.025" units="cm"/>
      <inkml:brushProperty name="height" value="0.025" units="cm"/>
      <inkml:brushProperty name="color" value="#E71224"/>
    </inkml:brush>
  </inkml:definitions>
  <inkml:trace contextRef="#ctx0" brushRef="#br0">58 0 14189,'-1'9'5772,"2"7"-4577,-2 17-971,-17 150 2717,16-58-8492,-2-125-70,-9-5 2086,-6-10-3549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5.915"/>
    </inkml:context>
    <inkml:brush xml:id="br0">
      <inkml:brushProperty name="width" value="0.025" units="cm"/>
      <inkml:brushProperty name="height" value="0.025" units="cm"/>
    </inkml:brush>
  </inkml:definitions>
  <inkml:trace contextRef="#ctx0" brushRef="#br0">26 1 16367,'0'0'6471,"-25"59"-4998,25-45-1185,0-2-256,0-4-1601,9-6-2275,1-2-3939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9.448"/>
    </inkml:context>
    <inkml:brush xml:id="br0">
      <inkml:brushProperty name="width" value="0.025" units="cm"/>
      <inkml:brushProperty name="height" value="0.025" units="cm"/>
      <inkml:brushProperty name="color" value="#E71224"/>
    </inkml:brush>
  </inkml:definitions>
  <inkml:trace contextRef="#ctx0" brushRef="#br0">9 72 11499,'0'0'8504,"-3"-8"-6977,3 6-1484,-1 1 0,0-1 0,0 0 1,1 0-1,-1 1 0,1-1 0,-1 0 0,1 0 1,0 0-1,0 1 0,0-1 0,0 0 0,0 0 1,0 0-1,0 0 0,1 0 0,-1 1 0,1-3 1,1 2-17,1 0 0,-1 0 0,0 1 0,1-1 0,-1 1 0,1-1 0,-1 1 0,1 0 0,0 0 0,-1 0 0,1 1 1,0-1-1,0 1 0,-1-1 0,1 1 0,4 0 0,49-5 114,-1 2 1,1 2-1,63 8 1,-109-6-163,0 0 0,1 1 0,-1 0 0,0 1 0,0 1 1,0-1-1,0 1 0,-1 1 0,17 10 0,-23-13 52,0 1 0,0 0 0,-1-1 0,1 1 0,-1 0 0,1 0 0,-1 1 0,0-1 0,0 0-1,0 1 1,-1-1 0,1 1 0,-1 0 0,0 0 0,0-1 0,0 1 0,0 0 0,-1 0 0,0 0 0,0 0 0,0 0 0,0-1 0,0 1 0,-1 0 0,1 0 0,-1 0 0,0 0 0,-3 6-1,-2 2 187,1 1-1,-2-1 1,1-1-1,-2 1 0,0-1 1,0-1-1,-1 1 1,0-1-1,-12 10 0,-3 0 238,-1 0-1,-51 30 0,59-39-366,-1-1 1,0-1-1,-1-1 1,0 0 0,0-2-1,-1 0 1,0-1-1,0-1 1,-32 2-1,51-6-164,0 0 0,0 1 0,0-1 0,0 0-1,0 0 1,0 0 0,0 0 0,0 0 0,0 0-1,0-1 1,0 1 0,0 0 0,0 0 0,0-1-1,0 1 1,1 0 0,-1-1 0,0 1 0,0-1-1,0 0 1,0 1 0,1-1 0,-1 1 0,0-1 0,0 0-1,1 0 1,-1 1 0,1-1 0,-1 0 0,1 0-1,-1 0 1,1 0 0,-1 0 0,1 0 0,0 1-1,-1-1 1,1 0 0,0 0 0,0 0 0,0 0 0,0 0-1,0 0 1,0 0 0,0 0 0,0 0 0,0 0-1,0 0 1,1 0 0,-1 0 0,0 0 0,1 0-1,-1 0 1,1 0 0,-1 0 0,1 1 0,-1-1-1,2-1 1,2-5-862,0 0 0,0 0 0,1 1 0,0 0 0,0 0 0,7-6 0,25-18-4437,6 0-1473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0.129"/>
    </inkml:context>
    <inkml:brush xml:id="br0">
      <inkml:brushProperty name="width" value="0.025" units="cm"/>
      <inkml:brushProperty name="height" value="0.025" units="cm"/>
      <inkml:brushProperty name="color" value="#E71224"/>
    </inkml:brush>
  </inkml:definitions>
  <inkml:trace contextRef="#ctx0" brushRef="#br0">1 230 8840,'0'0'12658,"10"1"-10619,-5 0-1848,0-1-1,1 0 1,-1 0-1,1 0 1,-1-1-1,0 0 1,1 0 0,-1 0-1,0-1 1,0 1-1,0-1 1,0-1-1,0 1 1,-1-1 0,1 1-1,-1-1 1,1-1-1,-1 1 1,7-8 0,-1 2-43,0-1 1,-1 0 0,-1 0 0,1-1-1,7-13 1,-13 18-81,0 1 1,0-1-1,-1 0 0,0 1 0,0-1 0,0 0 0,-1-1 1,1 1-1,-2 0 0,1 0 0,-1-1 0,0 1 0,0-8 1,-1 13-70,1-1 1,0 1 0,-1 0 0,1-1-1,-1 1 1,0 0 0,1 0 0,-1 0-1,0 0 1,1 0 0,-1 0 0,0 0-1,0 0 1,0 0 0,0 0 0,0 0-1,0 0 1,0 0 0,-1 1 0,1-1-1,0 1 1,0-1 0,0 1 0,-1-1-1,1 1 1,0 0 0,-1-1 0,1 1-1,0 0 1,-1 0 0,1 0 0,0 0-1,-1 0 1,1 0 0,0 0 0,-1 1-1,1-1 1,0 0 0,0 1 0,-3 1-1,-2-1-27,0 1 0,0 0 0,1 1 0,-1-1 0,1 1 0,-1 0 0,-8 7 0,3 1 10,0-1 1,1 2 0,1-1-1,-11 17 1,17-23 14,0 0 0,0-1 0,1 1 0,0 0 0,0 0 0,0 0 1,0 1-1,1-1 0,0 0 0,0 1 0,0-1 0,1 0 0,0 1 0,0-1 0,1 8 0,0-12 8,0 1 0,0-1 1,1 1-1,-1-1 0,1 1 0,-1-1 0,1 0 0,-1 1 0,1-1 0,0 0 0,-1 0 0,1 0 0,0 0 0,0-1 0,0 1 1,0 0-1,0-1 0,0 0 0,0 1 0,0-1 0,0 0 0,0 0 0,0 0 0,0 0 0,3-1 0,56-4 168,-42 0-272,-1-2 0,0 1 1,0-2-1,-1-1 0,18-10 0,-16 8 69,0 0-1,1 2 0,25-9 0,-44 19 32,0-1 0,-1 1-1,1-1 1,0 0 0,-1 1-1,1-1 1,-1 1 0,1 0-1,-1-1 1,1 1 0,-1-1-1,1 1 1,-1 0 0,0-1-1,1 1 1,-1 0 0,0-1-1,1 1 1,-1 0 0,0 0-1,0-1 1,0 1 0,0 0-1,0 0 1,0-1 0,0 1-1,0 0 1,0 0 0,0-1-1,0 3 1,0 35 368,-1-30-284,1-6-59,0-1 0,0 1-1,0-1 1,0 1 0,0-1-1,0 1 1,0-1 0,0 1 0,1-1-1,-1 1 1,1-1 0,-1 1-1,1-1 1,-1 1 0,1-1-1,0 0 1,1 2 0,0-2 6,-1-1 1,1 1-1,0 0 1,0-1 0,0 0-1,1 1 1,-1-1-1,0 0 1,0 0-1,0 0 1,0-1-1,0 1 1,3-1 0,7-2 21,0 0 0,-1-1 0,0 0 0,1-1 0,19-12 0,-23 12-96,1 1 1,-1-1-1,1 1 0,-1 1 0,1-1 1,0 1-1,1 1 0,-1 0 1,0 0-1,1 1 0,9 0 0,-18 1 46,-1 0-1,0 0 0,1 1 1,-1-1-1,0 0 0,1 1 1,-1-1-1,0 0 0,0 1 1,0-1-1,1 0 0,-1 1 1,0-1-1,0 1 0,0-1 1,0 0-1,0 1 0,1-1 1,-1 1-1,0-1 0,0 1 1,0-1-1,0 0 0,0 1 1,-1-1-1,1 1 0,0-1 1,0 0-1,0 1 0,0 0 1,-1 0 4,1-1 0,0 1 1,0-1-1,-1 1 1,1 0-1,0-1 0,0 1 1,0-1-1,0 1 1,0 0-1,0-1 0,0 1 1,0 0-1,0-1 1,0 1-1,0 0 0,1-1 1,-1 1-1,0-1 1,0 1-1,1 0 0,-1-1 1,0 1-1,1-1 1,-1 1-1,0-1 0,1 1 1,-1-1-1,1 1 1,-1-1-1,1 0 0,-1 1 1,1-1-1,-1 1 1,1-1-1,0 0 0,-1 0 1,1 1-1,-1-1 1,1 0-1,0 0 0,0 0 1,12-2 64,0 0 0,0-1 0,-1-1-1,1 0 1,-1-1 0,0 0 0,0-1 0,19-12 0,24-11-366,-54 28 275,8-3-78,0 0 1,0 1-1,0 0 0,1 0 0,-1 1 0,17-2 0,-25 9 135,0 1 0,0 0-1,0 0 1,-1 0 0,0 0-1,-1 8 1,1-10-54,0-3-87,0 0 0,-1 0 0,1 0 1,0 0-1,0 0 0,0 0 0,0 0 0,0-1 0,1 1 0,-1 0 0,0 0 0,0 0 0,1 0 0,-1 0 0,0 0 0,1 0 0,-1-1 0,1 1 0,-1 0 0,1 0 0,-1-1 0,1 1 0,0 0 0,-1-1 0,1 1 0,0 0 0,-1-1 0,1 1 0,0-1 0,0 1 0,0-1 0,0 0 0,-1 1 0,2-1 0,0 0-467,0 0 1,0 0-1,0-1 0,0 1 0,0-1 0,0 0 1,-1 1-1,1-1 0,0 0 0,-1 0 0,1 0 0,0 0 1,-1 0-1,1 0 0,-1-1 0,3-2 0,12-12-8437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0.959"/>
    </inkml:context>
    <inkml:brush xml:id="br0">
      <inkml:brushProperty name="width" value="0.025" units="cm"/>
      <inkml:brushProperty name="height" value="0.025" units="cm"/>
      <inkml:brushProperty name="color" value="#E71224"/>
    </inkml:brush>
  </inkml:definitions>
  <inkml:trace contextRef="#ctx0" brushRef="#br0">207 47 6150,'0'0'19629,"-11"-8"-19277,3 3-320,5 2-29,0 1 0,0 0 0,0 0 0,0 0 0,0 0 0,-1 0 0,1 0-1,-1 1 1,1 0 0,-1-1 0,0 1 0,1 1 0,-1-1 0,0 1 0,0-1 0,1 1 0,-1 0 0,0 0 0,0 1 0,0-1 0,-4 2-1,-2 2-5,0 1-1,0 0 0,0 1 0,-16 11 0,23-15 37,0 0 0,0 1 0,0-1-1,0 1 1,1-1 0,-1 1 0,1 0 0,-1 0-1,1 0 1,0 1 0,0-1 0,1 0 0,-1 1-1,1-1 1,-1 1 0,1-1 0,-1 7 0,2-9-27,1-1 1,-1 1-1,0-1 1,1 1-1,-1-1 1,0 1-1,1-1 1,-1 1-1,0-1 1,1 1-1,-1-1 1,1 1-1,-1-1 1,1 0-1,-1 1 0,1-1 1,0 0-1,-1 1 1,1-1-1,-1 0 1,1 0-1,0 0 1,-1 1-1,1-1 1,-1 0-1,1 0 1,0 0-1,-1 0 1,2 0-1,25 0 139,-21 0-116,5 0-178,-1-1-1,1 0 1,-1-1-1,0 0 1,0 0-1,0-1 1,0-1-1,0 1 1,-1-2-1,1 1 1,-1-1-1,0-1 1,-1 1-1,1-2 1,-1 1-1,0-1 1,11-13-1,-19 20 177,0 0 0,1 0 0,-1 0 0,0-1 0,1 1 0,-1 0 0,0 0 0,0-1 0,1 1-1,-1 0 1,0 0 0,0-1 0,0 1 0,1 0 0,-1-1 0,0 1 0,0 0 0,0-1-1,0 1 1,0 0 0,0-1 0,0 1 0,0 0 0,0-1 0,0 1 0,0-1 0,0 1-1,0 0 1,0-1 0,0 1 0,0 0 0,0-1 0,0 1 0,0 0 0,0-1 0,-1 1-1,1 0 1,0-1 0,0 1 0,-16 2 328,-20 14-227,30-12-82,0 0 138,-1 1 0,1 0 0,0 0 0,0 0 1,0 1-1,1 0 0,0 0 0,-5 8 0,46-32 270,-19 12-448,-18 16 198,0-10-187,1 1-1,0-1 0,-1 1 0,1-1 0,0 1 0,0-1 1,-1 1-1,1-1 0,0 1 0,0-1 0,0 1 1,0 0-1,0-1 0,-1 1 0,1-1 0,0 1 1,0-1-1,0 1 0,1 0 0,-1-1 0,0 1 0,0-1 1,0 1-1,0-1 0,0 1 0,1-1 0,-1 1 1,0-1-1,0 1 0,1-1 0,-1 1 0,0-1 1,1 1-1,-1-1 0,1 0 0,-1 1 0,1-1 1,-1 1-1,0-1 0,1 0 0,-1 0 0,1 1 0,-1-1 1,1 0-1,0 0 0,-1 0 0,1 1 0,0-1 1,12-1 23,0 0 0,-1-1 0,1-1 1,-1 0-1,0 0 0,0-1 0,0-1 1,0 0-1,-1 0 0,0-1 0,13-10 1,26-11-28,-50 35 286,-1-7-291,1 0 1,0 0 0,0 0 0,-1 0-1,1 0 1,0 0 0,0 0 0,0 1 0,0-1-1,0 0 1,0 0 0,0 0 0,0 0-1,1 0 1,-1 0 0,0 0 0,1 0 0,-1 0-1,1 0 1,-1 0 0,1 0 0,-1-1-1,1 1 1,1 1 0,6-2-11,1-1 0,0-1 0,0 1 1,-1-1-1,1-1 0,-1 0 0,15-7 0,32-10-762,-55 20 759,1 0 1,-1 1 0,1-1 0,-1 0 0,1 0 0,-1 0 0,0 1 0,1-1-1,-1 0 1,1 0 0,-1 1 0,0-1 0,1 0 0,-1 1 0,0-1 0,1 1 0,-1-1-1,0 0 1,0 1 0,0-1 0,1 1 0,-1-1 0,0 1 0,0-1 0,0 0-1,0 1 1,0-1 0,0 1 0,0-1 0,0 1 0,0-1 0,0 1 0,0-1 0,0 1-1,0-1 1,0 1 0,0-1 0,0 1 0,0-1 0,-1 0 0,1 1 0,0 0 0,-1-1 3,1 1 1,0 0 0,0 0 0,0-1 0,-1 1 0,1 0 0,0 0 0,0-1-1,0 1 1,0 0 0,0 0 0,0 0 0,0-1 0,1 1 0,-1 0 0,0 0-1,0-1 1,1 1 0,-1 0 0,0-1 0,1 1 0,-1 0 0,1-1 0,-1 1-1,1 0 1,-1-1 0,1 1 0,-1-1 0,1 1 0,-1-1 0,1 1 0,0-1-1,-1 0 1,1 1 0,1 0 0,5-1-685,-1-1 0,1 1 0,-1-1 0,1 0 0,-1-1 0,12-4 0,-10 3-1129,0-1 1,-1 0-1,0-1 0,14-10 0,3-5-5115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1.336"/>
    </inkml:context>
    <inkml:brush xml:id="br0">
      <inkml:brushProperty name="width" value="0.025" units="cm"/>
      <inkml:brushProperty name="height" value="0.025" units="cm"/>
      <inkml:brushProperty name="color" value="#E71224"/>
    </inkml:brush>
  </inkml:definitions>
  <inkml:trace contextRef="#ctx0" brushRef="#br0">154 98 5189,'0'0'16677,"-10"3"-15374,9-2-1310,-74 28 2224,70-27-2015,0 0 1,0 1 0,0 0 0,1-1 0,-1 2 0,1-1 0,-1 0-1,1 1 1,0 0 0,1 0 0,-1 0 0,1 0 0,-1 1 0,-2 6 0,5-10-198,1-1 0,0 1 0,0-1 0,0 1 0,0 0 0,0-1 0,0 1 0,0 0 0,0-1 0,0 1 0,0-1 1,0 1-1,0 0 0,0-1 0,0 1 0,1-1 0,-1 1 0,0 0 0,0-1 0,1 1 0,-1-1 0,0 1 0,1-1 0,-1 1 1,1-1-1,-1 1 0,0-1 0,1 0 0,-1 1 0,1-1 0,-1 0 0,1 1 0,0-1 0,0 1 0,30 6 114,34-9-287,-50-1 50,0-1 0,0 0 1,-1-1-1,1 0 0,-1-1 1,0-1-1,-1 0 0,0-1 1,14-10-1,-9 5 82,0-1 0,-1-1 0,-1-1 0,0 0-1,21-29 1,-27 23 1212,-10 22-1148,0-1 0,0 1 0,0 0 0,0 0 0,0 0 1,0-1-1,0 1 0,0 0 0,-1 0 0,1 0 0,0-1 0,0 1 0,0 0 0,0 0 0,-1 0 0,1 0 0,0-1 0,0 1 0,-1 0 0,1 0 0,0 0 0,0 0 0,0 0 0,-1 0 0,1 0 1,0 0-1,0 0 0,-1 0 0,1 0 0,0 0 0,0 0 0,-1 0 0,1 0 0,0 0 0,0 0 0,-1 0 0,1 0 0,0 0 0,0 0 0,-1 0 0,1 0 0,0 0 0,0 1 0,-4 0 10,0 1-1,0 0 0,1 0 0,-1 0 0,1 0 0,-1 0 0,1 1 0,-4 4 0,2-2-14,0 1-1,0 0 1,1-1 0,0 2-1,0-1 1,1 0-1,0 1 1,0 0 0,0-1-1,1 1 1,0 0-1,0 1 1,1-1 0,0 0-1,0 9 1,1-13-83,0 1-1,0-1 1,1 1 0,0-1 0,-1 1 0,1-1 0,1 1 0,-1-1-1,0 0 1,1 1 0,0-1 0,0 0 0,3 4 0,-2-3-257,0-1 0,1 0 0,-1-1 0,1 1 0,0 0 1,-1-1-1,1 0 0,0 0 0,0 0 0,0 0 0,1-1 0,-1 0 0,5 1 1,19 1-5605,0-2-5423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012"/>
    </inkml:context>
    <inkml:brush xml:id="br0">
      <inkml:brushProperty name="width" value="0.025" units="cm"/>
      <inkml:brushProperty name="height" value="0.025" units="cm"/>
      <inkml:brushProperty name="color" value="#E71224"/>
    </inkml:brush>
  </inkml:definitions>
  <inkml:trace contextRef="#ctx0" brushRef="#br0">69 1 4260,'0'0'18562,"-4"10"-18162,-13 35 161,-18 53-151,32-88-406,0 0 0,1 0 0,0 0 0,1 0 0,0 0 1,1 1-1,1 15 0,-1-24-4,1 1 0,0 0 1,0-1-1,1 1 0,-1 0 1,0-1-1,1 0 0,-1 1 1,1-1-1,0 0 1,0 0-1,0 0 0,0 0 1,0 0-1,1 0 0,-1-1 1,0 1-1,1-1 0,-1 1 1,1-1-1,0 0 1,-1 0-1,1 0 0,0-1 1,3 2-1,10 1-162,-1-1 0,1 0 0,19 0 1,-34-2 142,30 1-1538,1-2 0,34-4 0,-1-10-3760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435"/>
    </inkml:context>
    <inkml:brush xml:id="br0">
      <inkml:brushProperty name="width" value="0.025" units="cm"/>
      <inkml:brushProperty name="height" value="0.025" units="cm"/>
      <inkml:brushProperty name="color" value="#E71224"/>
    </inkml:brush>
  </inkml:definitions>
  <inkml:trace contextRef="#ctx0" brushRef="#br0">249 41 9353,'0'0'13933,"-10"-8"-12977,-35-21-471,42 28-467,0 1 0,0-1 0,0 0 0,-1 1 0,1 0 0,0 0 0,0 0 0,0 0 0,0 0 0,0 0 0,0 1 0,-1 0-1,1 0 1,0 0 0,0 0 0,1 0 0,-1 0 0,0 1 0,0-1 0,1 1 0,-1 0 0,1 0 0,-1 0 0,-3 3 0,-6 4 195,-48 33 858,55-38-1028,1-1 1,0 1-1,0 0 0,0 1 1,0-1-1,0 1 1,1-1-1,0 1 1,0 0-1,-3 8 0,6-12-46,0-1 0,0 1-1,0-1 1,0 0-1,0 1 1,0-1-1,0 1 1,0-1-1,0 0 1,0 1-1,0-1 1,1 1 0,-1-1-1,0 0 1,0 1-1,0-1 1,1 1-1,-1-1 1,0 0-1,0 1 1,1-1-1,-1 0 1,0 0 0,1 1-1,-1-1 1,0 0-1,1 0 1,-1 1-1,0-1 1,1 0-1,-1 0 1,0 0-1,1 0 1,-1 1 0,1-1-1,-1 0 1,1 0-1,-1 0 1,21 3-73,-16-3 73,34 3-263,50 5-1823,-83-7 2012,0 0 1,0 1-1,0-1 0,-1 1 0,1 0 0,-1 1 0,1 0 0,-1-1 0,0 2 0,1-1 0,4 5 0,-8-7 110,-1 0 0,0 0 1,0 1-1,0-1 0,0 0 0,-1 0 0,1 0 0,0 1 1,0-1-1,-1 1 0,1-1 0,-1 0 0,1 1 0,-1-1 1,0 1-1,0-1 0,1 1 0,-1-1 0,0 1 0,0-1 0,0 1 1,-1-1-1,1 3 0,-1-1 81,0 0-1,-1-1 1,1 1-1,-1 0 1,1-1 0,-1 1-1,0-1 1,0 1 0,0-1-1,-5 4 1,-3 2 211,0-1 1,0 0-1,-1 0 1,-16 6-1,20-9-271,0 0 1,-1-1-1,0 0 0,1 0 0,-1-1 1,0 0-1,0 0 0,0-1 0,-1 0 1,1 0-1,-12-1 0,19-1-144,1 1 0,0 0-1,0 0 1,-1-1 0,1 1 0,0 0-1,0-1 1,-1 1 0,1 0-1,0-1 1,0 1 0,0 0-1,0-1 1,0 1 0,0 0 0,-1-1-1,1 1 1,0-1 0,0 1-1,0 0 1,0-1 0,0 1 0,0 0-1,1-1 1,-1 1 0,0-1-1,0 1 1,0 0 0,0-1 0,0 1-1,0 0 1,1-1 0,-1 1-1,0 0 1,0-1 0,1 1 0,-1 0-1,0 0 1,0-1 0,1 1-1,-1 0 1,0 0 0,1-1 0,-1 1-1,0 0 1,1 0 0,15-15-4021,12-4-3278,8-3-3997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779"/>
    </inkml:context>
    <inkml:brush xml:id="br0">
      <inkml:brushProperty name="width" value="0.025" units="cm"/>
      <inkml:brushProperty name="height" value="0.025" units="cm"/>
      <inkml:brushProperty name="color" value="#E71224"/>
    </inkml:brush>
  </inkml:definitions>
  <inkml:trace contextRef="#ctx0" brushRef="#br0">121 4 9001,'0'0'8472,"-8"1"-5504,-1 2-2540,0 0 0,0 0 0,0 1 0,0 0 1,-12 8-1,18-10-306,0 0 1,-1 0 0,1 0 0,0 1-1,0-1 1,0 1 0,0 0-1,1 0 1,-1 0 0,1 0 0,0 0-1,0 1 1,0-1 0,0 1-1,0 0 1,1-1 0,0 1 0,-2 6-1,4-9-112,-1 0-1,1 0 0,-1 0 0,1 0 1,0 0-1,-1-1 0,1 1 0,0 0 1,0 0-1,-1 0 0,1-1 0,0 1 1,0 0-1,0-1 0,0 1 0,0-1 1,0 1-1,0-1 0,0 0 0,0 1 1,0-1-1,0 0 0,0 0 0,1 0 1,-1 0-1,0 0 0,0 0 0,0 0 0,0 0 1,0 0-1,2-1 0,40-1 309,-26-2-338,0-1-1,0-1 1,-1 0 0,0-1-1,0 0 1,-1-2-1,0 0 1,0-1 0,25-22-1,-22 19 86,-17 12-43,-1 9 12,-1-1 0,0 0 0,-1 1 0,0-1 0,0 0 0,-6 11 0,5-11 4,0 1 0,1-1-1,0 0 1,0 1-1,0 0 1,0 13 0,2-21-84,1 1 0,-1 0 0,0 0 1,1 0-1,-1 0 0,1 0 0,-1-1 1,1 1-1,-1 0 0,1 0 0,0-1 1,-1 1-1,1 0 0,0-1 0,0 1 1,-1 0-1,1-1 0,0 0 1,0 1-1,0-1 0,0 1 0,0-1 1,-1 0-1,1 1 0,0-1 0,0 0 1,0 0-1,0 0 0,0 0 0,0 0 1,0 0-1,0 0 0,0 0 0,0 0 1,0-1-1,1 1 0,3-1-718,-1 1 0,0-1 0,0 0 0,0 0 0,0 0 0,0-1 0,0 1 0,5-4 0,15-14-6533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3.185"/>
    </inkml:context>
    <inkml:brush xml:id="br0">
      <inkml:brushProperty name="width" value="0.025" units="cm"/>
      <inkml:brushProperty name="height" value="0.025" units="cm"/>
      <inkml:brushProperty name="color" value="#E71224"/>
    </inkml:brush>
  </inkml:definitions>
  <inkml:trace contextRef="#ctx0" brushRef="#br0">110 0 15663,'-7'8'2130,"0"0"-2017,-53 66 3069,55-66-2835,1 0-1,-1 0 0,2 0 1,-1 0-1,1 0 0,0 1 0,0-1 1,1 1-1,-2 16 0,7 159 935,-1-202-1326,1 0 0,1 0-1,0 0 1,2 0-1,-1 1 1,12-22-1,-7 15-511,2-8-679,22-36 0,-31 61 1182,1 1 0,0-1 1,0 1-1,0 0 0,1 0 0,0 1 0,0-1 1,1 1-1,-1 0 0,1 1 0,0-1 1,9-4-1,-14 9 46,1-1 0,0 0 0,-1 1 1,1-1-1,0 1 0,0 0 0,-1 0 0,1 0 0,0 0 0,-1 0 1,1 0-1,0 0 0,0 0 0,-1 0 0,1 1 0,0-1 1,-1 1-1,1 0 0,0-1 0,-1 1 0,1 0 0,-1 0 0,1 0 1,-1 0-1,0 0 0,1 0 0,-1 0 0,0 0 0,0 1 1,0-1-1,0 1 0,0-1 0,0 1 0,0-1 0,0 1 1,1 2-1,-1-1 20,0 0 1,0 0 0,0-1 0,-1 1-1,1 0 1,-1 0 0,1 0-1,-1 0 1,0 0 0,0 0-1,0-1 1,-1 1 0,1 0 0,-1 0-1,0 0 1,1 0 0,-1-1-1,0 1 1,-1 0 0,1-1 0,-3 5-1,-3 0 125,-1-1 0,1 0 0,-1-1 0,0 0 0,0 0 0,-1-1 0,0 0-1,1 0 1,-1-1 0,0 0 0,-1 0 0,1-1 0,-13 1 0,22-3-213,0-1 1,-1 1-1,1 0 1,0 0-1,-1 0 0,1-1 1,0 1-1,0 0 1,-1-1-1,1 1 1,0 0-1,0 0 1,0-1-1,-1 1 0,1 0 1,0-1-1,0 1 1,0 0-1,0-1 1,0 1-1,0 0 1,0-1-1,0 1 1,0 0-1,0-1 0,0 1 1,0-1-1,0 1 1,0 0-1,0-1 1,0 1-1,0 0 1,0-1-1,0 1 0,0 0 1,1-1-1,-1 1 1,0 0-1,0 0 1,0-1-1,1 1 1,6-17-4904,9-3-2650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3.603"/>
    </inkml:context>
    <inkml:brush xml:id="br0">
      <inkml:brushProperty name="width" value="0.025" units="cm"/>
      <inkml:brushProperty name="height" value="0.025" units="cm"/>
      <inkml:brushProperty name="color" value="#E71224"/>
    </inkml:brush>
  </inkml:definitions>
  <inkml:trace contextRef="#ctx0" brushRef="#br0">167 0 12780,'-7'9'4762,"-21"27"-3544,1-2 1283,-33 55-1,53-77-2273,1-1 0,1 1 0,0 0 0,0 0 0,1 0-1,1 1 1,0-1 0,0 1 0,0 23 0,3-34-238,0-1 1,1 1-1,-1-1 1,0 0-1,1 1 0,-1-1 1,1 0-1,0 1 1,-1-1-1,1 0 1,0 0-1,0 0 0,0 0 1,0 0-1,0 0 1,0 0-1,0 0 0,0 0 1,0 0-1,0 0 1,0 0-1,1-1 1,-1 1-1,0-1 0,1 1 1,-1-1-1,0 1 1,1-1-1,-1 0 0,1 0 1,-1 1-1,0-1 1,1 0-1,-1 0 1,1 0-1,-1-1 0,1 1 1,-1 0-1,0-1 1,1 1-1,-1 0 0,0-1 1,1 0-1,-1 1 1,0-1-1,0 0 1,1 1-1,-1-1 0,0 0 1,0 0-1,0 0 1,0 0-1,0 0 0,0 0 1,-1-1-1,3-1 1,40-69-862,21-31-2189,-58 94 2878,1 0 0,1 1 0,-1-1 0,1 2 1,1-1-1,0 1 0,0 1 0,12-8 0,-20 13 180,0 0 1,1 1-1,-1-1 0,0 0 1,1 1-1,-1-1 0,1 1 1,-1-1-1,1 1 0,-1 0 1,1-1-1,-1 1 0,1 0 1,-1 0-1,1 0 0,-1 0 1,1 1-1,-1-1 0,1 0 1,-1 1-1,3 0 0,-4-1 38,1 1-1,0 0 1,0 0-1,0 0 0,0 0 1,-1 0-1,1 0 0,-1 0 1,1 0-1,0 0 0,-1 0 1,0 0-1,1 0 0,-1 0 1,0 0-1,1 1 0,-1-1 1,0 0-1,0 0 1,0 0-1,0 2 0,0 1 58,0-1 0,-1 1 1,1 0-1,-1 0 0,0-1 0,0 1 0,0 0 0,-1-1 0,1 1 1,-1-1-1,0 0 0,0 1 0,0-1 0,0 0 0,-1 0 0,-3 3 1,-5 1 231,0 0 0,0-1 0,-1-1 0,0 0 0,0 0 0,-1-2 0,1 1 1,-1-1-1,0-1 0,0 0 0,1-1 0,-1-1 0,-25-1 0,37 1-435,0 0-1,-1 0 1,1-1-1,0 1 1,0 0-1,-1 0 1,1-1-1,0 1 1,0-1-1,-1 1 1,1-1-1,0 0 1,0 1 0,0-1-1,0 0 1,0 0-1,0 0 1,0 0-1,0 0 1,0 0-1,0 0 1,1 0-1,-1 0 1,0 0-1,1 0 1,-1 0-1,1-1 1,-2-1-1,2 1-502,0 0 0,0 0 0,0-1 0,0 1 0,0 0 0,0 0 0,0 0 0,1 0 0,-1 0 0,1 0 0,-1 0 0,1 0 0,0 0 0,0 0 0,0 0 0,0 1 0,0-1 0,3-3 0,14-15-5306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4.246"/>
    </inkml:context>
    <inkml:brush xml:id="br0">
      <inkml:brushProperty name="width" value="0.025" units="cm"/>
      <inkml:brushProperty name="height" value="0.025" units="cm"/>
      <inkml:brushProperty name="color" value="#E71224"/>
    </inkml:brush>
  </inkml:definitions>
  <inkml:trace contextRef="#ctx0" brushRef="#br0">80 1 11979,'0'0'11515,"-5"8"-11253,-10 16 60,1 0 0,-11 27 1,22-43-193,-1-1 1,2 1 0,-1 0 0,1 0-1,0 0 1,0 0 0,1 0 0,0 1-1,1-1 1,0 0 0,0 1 0,1-1-1,2 10 1,-2-16-110,0-1 0,1 1 0,-1 0 0,1-1 0,-1 1-1,1-1 1,0 1 0,0-1 0,-1 0 0,1 0 0,0 0 0,0 0 0,0 0 0,0 0 0,0-1-1,1 1 1,-1 0 0,0-1 0,0 0 0,0 0 0,1 0 0,-1 1 0,0-2 0,0 1 0,4-1-1,3 1 14,0-1-1,0 0 0,0-1 0,-1 0 0,11-3 0,-8-1-151,0 0 0,-1 0-1,0 0 1,11-10 0,-18 14 84,0-1 1,0 1-1,0-1 1,0 0-1,0 0 1,-1 0 0,1 0-1,-1 0 1,0 0-1,0-1 1,0 1-1,0-1 1,-1 0 0,0 1-1,3-9 1,-6 12 3,0 1-1,1-1 1,-1 0 0,0 0-1,1 1 1,-1-1 0,1 1 0,-1-1-1,1 1 1,-1 0 0,1 0 0,-1-1-1,1 1 1,-2 2 0,-2 2 54,1-1 1,-1 1-1,1 0 1,1 0-1,-1 1 0,1-1 1,0 1-1,-3 6 1,6-11-11,-1 0 0,1 0 0,-1 0 0,1 0 0,0 0 0,-1 0 0,1 0 1,0 0-1,0 1 0,0-1 0,0 0 0,0 0 0,0 0 0,0 0 0,0 0 1,0 1-1,1-1 0,-1 0 0,0 0 0,1 0 0,-1 0 0,1 0 0,-1 0 0,1 0 1,0 0-1,-1 0 0,1 0 0,0 0 0,0-1 0,-1 1 0,1 0 0,0 0 1,0-1-1,0 1 0,0 0 0,0-1 0,0 1 0,0-1 0,0 0 0,0 1 0,0-1 1,0 0-1,1 1 0,-1-1 0,0 0 0,0 0 0,0 0 0,0 0 0,0 0 0,2-1 1,7 1 2,1 0 1,-1-1 0,0 0 0,0-1 0,0 0-1,0 0 1,0-1 0,-1-1 0,1 0 0,11-6-1,37-14-607,-58 24 575,1 1 1,-1-1 0,0 0-1,1 1 1,-1-1 0,0 1-1,1-1 1,-1 0-1,0 1 1,1-1 0,-1 1-1,0-1 1,0 1 0,0-1-1,0 1 1,1 0 0,-1-1-1,0 1 1,0-1 0,0 1-1,0-1 1,0 1 0,0-1-1,0 1 1,-1-1 0,1 1-1,0-1 1,0 1 0,0-1-1,-1 2 1,-2 19-390,-43 184 1138,17-64-171,7-84 284,3-34 106,18-22-898,0-1 0,0 1 1,0-1-1,1 1 1,-1-1-1,0 0 1,0 0-1,0 1 1,0-1-1,0 0 1,0 0-1,0 0 1,1 0-1,-1 0 0,0 0 1,0 0-1,0 0 1,0 0-1,0-1 1,0 1-1,0 0 1,1-1-1,-1 1 1,0 0-1,0-1 1,0 1-1,0-2 0,-1 0-3,0 0-1,0 0 0,0-1 0,1 1 0,-1-1 0,1 0 1,0 1-1,0-1 0,0 0 0,0 0 0,0 1 0,0-1 0,1 0 1,-1-4-1,-3-48-384,3 47 261,1-9-170,0 0 0,1 1 0,0-1-1,1 0 1,1 1 0,1 0 0,0 0-1,2 0 1,11-26 0,-12 32-11,0 1 1,1-1 0,1 1 0,-1 1-1,2-1 1,-1 1 0,1 0-1,0 1 1,0 0 0,1 0-1,0 0 1,1 1 0,-1 1 0,1 0-1,17-6 1,42-13-6672,-39 14-603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6.264"/>
    </inkml:context>
    <inkml:brush xml:id="br0">
      <inkml:brushProperty name="width" value="0.025" units="cm"/>
      <inkml:brushProperty name="height" value="0.025" units="cm"/>
    </inkml:brush>
  </inkml:definitions>
  <inkml:trace contextRef="#ctx0" brushRef="#br0">153 186 4805,'1'-8'9913,"35"-160"1201,-36 168-11067,0 0 0,1-1 0,-1 1 0,0 0 0,0 0 0,0-1 0,0 1 0,0 0 0,0 0 0,0-1 0,0 1 0,0 0 0,0 0 0,0-1 0,0 1 0,0 0 0,0 0 0,0-1 0,0 1 0,0 0 0,0 0 0,0 0 0,0-1 0,0 1 0,0 0 0,0 0 0,-1-1 0,1 1 0,0 0 0,0 0 0,0 0 0,0-1 0,-1 1 0,1 0 0,0 0 0,0 0 0,0 0 0,-1 0 0,1-1 0,0 1 0,0 0 0,-1 0 0,1 0 0,0 0 0,0 0 0,0 0 0,-1 0 0,1 0 0,0 0 0,-1 0 0,-14 9 295,-14 19-630,19-14 271,0-1 0,1 2 0,1-1-1,0 1 1,1 0 0,0 1 0,1 0 0,1 0 0,-4 22 0,9-37-23,0 1 0,0-1 0,1 0 0,-1 0 0,0 0 1,1 0-1,-1 0 0,1 0 0,0 0 0,-1 0 0,1-1 0,0 1 0,-1 0 0,1 0 1,0 0-1,0-1 0,0 1 0,-1 0 0,1-1 0,0 1 0,0-1 0,0 1 0,0-1 0,0 1 1,0-1-1,0 0 0,0 1 0,1-1 0,-1 0 0,0 0 0,0 0 0,0 0 0,0 0 1,0 0-1,2 0 0,53 0-1448,-40-1 611,-9 1 496,49 4-1230,-55-4 1632,1 1 0,-1-1 0,0 0 0,1 1 0,-1-1 0,0 0 0,1 1 0,-1 0-1,0-1 1,0 1 0,0 0 0,0-1 0,0 1 0,0 0 0,0 0 0,0 0 0,0 0 0,0 0 0,0 0 0,0 0 0,-1 1 0,1-1 0,0 0 0,-1 0 0,1 1 0,-1-1-1,1 0 1,-1 0 0,0 1 0,0-1 0,1 0 0,-1 1 0,0-1 0,0 1 0,0-1 0,-1 2 0,0-1 96,1-1 0,-1 1 1,0-1-1,0 1 0,0-1 0,0 1 0,0-1 1,0 0-1,0 0 0,0 0 0,-1 1 0,1-1 1,0 0-1,-1 0 0,1-1 0,-1 1 1,1 0-1,-2 0 0,-36 14 1055,25-10-722,-93 28 1276,35-24-3714,74-16-7012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4.622"/>
    </inkml:context>
    <inkml:brush xml:id="br0">
      <inkml:brushProperty name="width" value="0.025" units="cm"/>
      <inkml:brushProperty name="height" value="0.025" units="cm"/>
      <inkml:brushProperty name="color" value="#E71224"/>
    </inkml:brush>
  </inkml:definitions>
  <inkml:trace contextRef="#ctx0" brushRef="#br0">327 0 8456,'0'0'10218,"-4"61"-9193,9-24-32,6 9 416,0 6 128,-2 7-287,-9 3-514,-4 5-255,-19 1-321,-15 1-64,-10-2-160,-12-3-929,-3-7-1025,-2-11-1537,8-11-8168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0.835"/>
    </inkml:context>
    <inkml:brush xml:id="br0">
      <inkml:brushProperty name="width" value="0.025" units="cm"/>
      <inkml:brushProperty name="height" value="0.025" units="cm"/>
      <inkml:brushProperty name="color" value="#E71224"/>
    </inkml:brush>
  </inkml:definitions>
  <inkml:trace contextRef="#ctx0" brushRef="#br0">0 114 13933,'0'0'1938,"10"9"-1383,-6-6-542,1 2-1,0 0 1,1 0 0,0 0 0,-1-1 0,2 0 0,-1 0-1,0-1 1,1 0 0,0 0 0,-1 0 0,1-1 0,0 0 0,11 2-1,867 49 794,-549-57 807,366-52-1,904-78-897,-759 124 511,216-6 500,-895 14-1476,-19 0-1495,-48-2-5447,-81 2 665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5.714"/>
    </inkml:context>
    <inkml:brush xml:id="br0">
      <inkml:brushProperty name="width" value="0.025" units="cm"/>
      <inkml:brushProperty name="height" value="0.025" units="cm"/>
      <inkml:brushProperty name="color" value="#E71224"/>
    </inkml:brush>
  </inkml:definitions>
  <inkml:trace contextRef="#ctx0" brushRef="#br0">0 0 7015,'0'0'12203,"16"51"-11434,13-42 128,11-1-32,8-3-481,1-2-256,1-2-128,-5-1-576,-3 0-994,-11 0-1409,-13 0-1025,-13 0 513,-5-3-2050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047"/>
    </inkml:context>
    <inkml:brush xml:id="br0">
      <inkml:brushProperty name="width" value="0.025" units="cm"/>
      <inkml:brushProperty name="height" value="0.025" units="cm"/>
      <inkml:brushProperty name="color" value="#E71224"/>
    </inkml:brush>
  </inkml:definitions>
  <inkml:trace contextRef="#ctx0" brushRef="#br0">1 1 8712,'0'0'13101,"83"47"-12813,-38-47-192,0 0-192,-4 0-1089,-7 0-1570,-1 0-1633,-10-2-993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418"/>
    </inkml:context>
    <inkml:brush xml:id="br0">
      <inkml:brushProperty name="width" value="0.025" units="cm"/>
      <inkml:brushProperty name="height" value="0.025" units="cm"/>
      <inkml:brushProperty name="color" value="#E71224"/>
    </inkml:brush>
  </inkml:definitions>
  <inkml:trace contextRef="#ctx0" brushRef="#br0">62 20 3651,'0'0'8109,"8"-3"-5487,8-2-2173,0 2 0,0 0 0,0 1 1,0 0-1,21 1 0,-29 1-310,1 0 1,0 1-1,-1 0 0,1 0 0,-1 1 1,1 0-1,-1 1 0,0 0 0,0 0 1,0 1-1,0-1 0,12 10 0,-18-12-107,0 1 0,-1-1 0,1 1-1,0 0 1,-1 0 0,0 0 0,1-1 0,-1 1-1,0 1 1,0-1 0,0 0 0,0 0 0,0 0 0,0 0-1,-1 1 1,1-1 0,-1 0 0,1 1 0,-1-1-1,0 0 1,0 1 0,0-1 0,0 0 0,-1 1-1,1-1 1,-1 0 0,1 1 0,-1-1 0,0 0-1,0 0 1,0 0 0,0 1 0,0-1 0,0 0-1,-1 0 1,1-1 0,0 1 0,-1 0 0,-2 2 0,-8 9 151,-1-1 0,0-1 1,-1 0-1,-17 11 0,19-14-204,-11 9-215,-78 51 391,33-34-4890,45-30-4329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888"/>
    </inkml:context>
    <inkml:brush xml:id="br0">
      <inkml:brushProperty name="width" value="0.025" units="cm"/>
      <inkml:brushProperty name="height" value="0.025" units="cm"/>
      <inkml:brushProperty name="color" value="#E71224"/>
    </inkml:brush>
  </inkml:definitions>
  <inkml:trace contextRef="#ctx0" brushRef="#br0">7 212 7591,'0'0'10143,"9"0"-7623,9-1-2386,0-1 0,0-1 0,0-1 1,0 0-1,-1-1 0,0-1 0,0-1 0,0 0 0,-1-1 1,0-1-1,-1-1 0,0 0 0,0-1 0,24-24 0,-36 33-116,-1-1-1,0 0 0,0 0 0,0 0 0,0 0 0,0 0 0,-1 0 1,1 0-1,-1 0 0,0-1 0,0 1 0,0-1 0,0 1 0,-1 0 1,1-7-1,-2 9 7,1-1 1,0 1 0,-1-1-1,1 0 1,-1 1-1,1-1 1,-1 1-1,0-1 1,0 1 0,1-1-1,-1 1 1,0 0-1,0 0 1,0-1 0,-1 1-1,1 0 1,0 0-1,0 0 1,-1 0 0,1 0-1,-1 0 1,1 1-1,0-1 1,-1 0 0,0 1-1,1-1 1,-1 1-1,1-1 1,-1 1-1,0 0 1,1 0 0,-1 0-1,-2 0 1,-7 0 46,0 0 0,-1 1 0,1 0 0,0 1 0,0 0 0,1 1 1,-1 0-1,1 1 0,-1 0 0,1 1 0,0 0 0,0 0 0,1 1 0,0 0 1,-16 15-1,17-14-57,0 0 0,0 1 0,1 0 0,0 0 0,1 1 0,-1 0 0,2 0 0,-1 0 0,1 1 0,1 0 1,0 0-1,0 0 0,1 0 0,0 1 0,1-1 0,-2 18 0,4-26-45,0 1 1,0 0-1,0 0 0,1 0 0,-1 0 1,0 0-1,1-1 0,0 1 0,0 0 1,0 0-1,0-1 0,0 1 0,0-1 0,1 1 1,-1-1-1,1 1 0,0-1 0,0 0 1,0 0-1,0 0 0,0 0 0,0 0 1,0 0-1,1 0 0,-1-1 0,1 1 1,-1-1-1,4 2 0,4-1-647,-1 1 0,1-1 0,-1 0 0,1-1 1,0 0-1,0-1 0,11 0 0,26-3-5942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8.138"/>
    </inkml:context>
    <inkml:brush xml:id="br0">
      <inkml:brushProperty name="width" value="0.025" units="cm"/>
      <inkml:brushProperty name="height" value="0.025" units="cm"/>
      <inkml:brushProperty name="color" value="#E71224"/>
    </inkml:brush>
  </inkml:definitions>
  <inkml:trace contextRef="#ctx0" brushRef="#br0">361 1 12492,'0'0'6118,"-9"1"-6049,2 0 157,0 1 0,0 0 1,0 1-1,1-1 0,-1 1 0,1 1 1,0-1-1,-1 1 0,1 0 0,1 1 1,-1-1-1,1 1 0,0 0 0,0 0 1,0 1-1,1 0 0,-1-1 0,2 1 1,-1 1-1,-4 8 0,8-14-219,0-1 1,0 0-1,-1 0 0,1 1 1,0-1-1,0 0 0,0 0 0,0 1 1,0-1-1,0 0 0,0 1 0,-1-1 1,1 0-1,0 0 0,0 1 1,0-1-1,0 0 0,0 1 0,0-1 1,0 0-1,1 1 0,-1-1 0,0 0 1,0 0-1,0 1 0,0-1 1,0 0-1,0 1 0,0-1 0,1 0 1,-1 0-1,0 1 0,0-1 1,0 0-1,1 0 0,-1 0 0,0 1 1,0-1-1,1 0 0,-1 0 0,14-5 501,12-15 133,-10 4-333,-1 0 0,20-28-1,-75 39 580,36 5-872,0 1 0,-1 0 1,1 0-1,1 1 1,-1-1-1,0 1 0,0 0 1,0 0-1,1 0 0,-1 0 1,1 1-1,0-1 1,-6 7-1,-41 46 229,40-43-218,-12 13 52,13-17-22,0 1 0,1 0 0,0 0 0,1 1 0,0 1 0,1-1 0,0 1 0,0 0 0,1 0 0,-5 15 0,10-26-53,0 1 0,0-1-1,0 1 1,0-1 0,0 0-1,0 1 1,1-1 0,-1 1-1,0-1 1,0 0 0,0 1-1,0-1 1,0 1 0,1-1-1,-1 0 1,0 1 0,0-1-1,0 0 1,1 1-1,-1-1 1,0 0 0,1 0-1,-1 1 1,0-1 0,1 0-1,-1 0 1,0 1 0,1-1-1,-1 0 1,0 0 0,1 0-1,-1 0 1,1 0 0,-1 0-1,0 1 1,1-1 0,-1 0-1,1 0 1,-1 0 0,0 0-1,1 0 1,0-1 0,20-1 73,-19 1-69,13-3 23,-1-1 0,0 0 0,0-1 1,0 0-1,-1-2 0,17-10 0,75-62 0,-71 53 1,30-33 23,-108 100-35,1 1 1,3 2 0,1 1 0,-39 60-1,32-33 9,3 1-1,-46 106 1,81-151-74,20-33-60,26-40-94,105-133-537,166-160 0,-306 334 626,-17 19 37,-25 25 30,36-34 42,-1-1 21,1 0 1,-1 0-1,1 0 1,0 1-1,1-1 1,-1 1-1,1 0 0,-1 0 1,2 0-1,-1 0 1,0 0-1,0 10 1,2-15-12,0 1-1,1-1 1,-1 1 0,1-1 0,-1 1 0,0-1 0,1 1 0,-1-1 0,1 1 0,-1-1-1,1 0 1,0 1 0,-1-1 0,1 0 0,-1 1 0,1-1 0,0 0 0,-1 0-1,1 1 1,0-1 0,-1 0 0,1 0 0,0 0 0,-1 0 0,1 0 0,0 0 0,-1 0-1,1 0 1,0-1 0,0 1 0,24-3 159,-4-6-127,-2 0-1,0-1 1,0 0 0,0-2 0,-2-1-1,1 0 1,-2-1 0,0 0 0,0-2 0,20-26-1,-88 98 276,52-55-315,-23 36-1,22-35 1,0-1 1,0 1-1,0 0 0,0 0 1,0 0-1,1 0 1,-1 0-1,1 0 0,-1 0 1,1 0-1,0 0 0,0 0 1,0 0-1,0 0 0,0 0 1,0 0-1,1 0 0,0 2 1,0-3 7,0 0-1,1 0 1,-1-1 0,0 1 0,1 0-1,-1 0 1,1-1 0,0 1 0,-1-1-1,1 1 1,-1-1 0,1 0 0,0 1-1,-1-1 1,1 0 0,0 0 0,-1 0-1,1 0 1,0-1 0,-1 1 0,1 0 0,-1-1-1,4 0 1,38-14 174,-23 4-161,-1-1 1,0-1-1,-1-1 1,-1 0-1,19-19 0,-111 122-31,61-71-183,14-18 83,0 0 0,1 0-1,-1 0 1,0-1 0,0 1 0,0 0-1,1 0 1,-1 0 0,0 0-1,0 0 1,1 0 0,-1 0 0,0-1-1,1 1 1,-1 0 0,0 0 0,0 0-1,1 0 1,-1 0 0,0 0 0,0 0-1,1 0 1,-1 1 0,0-1-1,1 0 1,-1 0 0,0 0 0,0 0-1,1 0 1,-1 0 0,0 0 0,0 1-1,0-1 1,1 0 0,-1 0-1,0 0 1,0 1 0,0-1 0,1 0-1,-1 0 1,0 0 0,0 1 0,0-1-1,0 0 1,0 0 0,0 1-1,0-1 1,1 0 0,-1 0 0,0 1-1,0-1 1,0 0 0,0 0 0,0 1-1,0-1 1,0 0 0,0 1-1,0-1 1,0 0 0,-1 0 0,1 1-1,0-1 1,0 0 0,0 0 0,0 1-1,0-1 1,7-4-7054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8.879"/>
    </inkml:context>
    <inkml:brush xml:id="br0">
      <inkml:brushProperty name="width" value="0.025" units="cm"/>
      <inkml:brushProperty name="height" value="0.025" units="cm"/>
      <inkml:brushProperty name="color" value="#E71224"/>
    </inkml:brush>
  </inkml:definitions>
  <inkml:trace contextRef="#ctx0" brushRef="#br0">264 0 4869,'-24'27'12784,"-6"6"-5586,-39 51-2869,-26 48-6417,64-77 3604,29-52-1513,0 0 0,0 0 0,1 0 0,0 0-1,-1 1 1,1-1 0,0 0 0,1 0 0,-1 1 0,0-1-1,1 1 1,0-1 0,0 0 0,0 1 0,0-1-1,2 6 1,-1-7 0,0 0 1,1-1-1,0 1 0,-1-1 0,1 1 0,0-1 1,0 1-1,-1-1 0,1 0 0,0 0 1,1 0-1,-1 0 0,0 0 0,0-1 0,0 1 1,0 0-1,1-1 0,-1 0 0,0 1 0,0-1 1,1 0-1,-1 0 0,0-1 0,4 1 1,8-1-24,-1 0 1,1 0-1,-1-1 1,1-1-1,-1 0 1,1-1-1,-1 0 1,-1-1-1,1 0 1,-1-2-1,0 1 1,0-1-1,0-1 1,-1 0-1,-1 0 1,1-1-1,-1-1 1,-1 0-1,15-19 1,-52 68-140,24-33 139,0-1 0,0 1 0,1 0 0,0 1 1,0-1-1,1 0 0,-1 1 0,1 0 0,-1 7 0,8-10-1244,6-10-293,7-10-1862,-7-4-2112,-2-5-4185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9.271"/>
    </inkml:context>
    <inkml:brush xml:id="br0">
      <inkml:brushProperty name="width" value="0.025" units="cm"/>
      <inkml:brushProperty name="height" value="0.025" units="cm"/>
      <inkml:brushProperty name="color" value="#E71224"/>
    </inkml:brush>
  </inkml:definitions>
  <inkml:trace contextRef="#ctx0" brushRef="#br0">483 322 6726,'0'0'22390,"-23"-56"-29629,23 42-801</inkml:trace>
  <inkml:trace contextRef="#ctx0" brushRef="#br0" timeOffset="1">0 1 18129,'0'0'5381,"47"1"-15054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9.633"/>
    </inkml:context>
    <inkml:brush xml:id="br0">
      <inkml:brushProperty name="width" value="0.025" units="cm"/>
      <inkml:brushProperty name="height" value="0.025" units="cm"/>
      <inkml:brushProperty name="color" value="#E71224"/>
    </inkml:brush>
  </inkml:definitions>
  <inkml:trace contextRef="#ctx0" brushRef="#br0">230 0 17200,'0'0'8109,"-1"9"-7858,-4 9 61,0 0-1,-2 0 0,0-1 1,0 0-1,-2 0 1,-18 26-1,-17 37 397,42-78-710,1 0 0,0 0 0,0 0 0,0 0 0,0 0 0,1 0-1,-1 0 1,0 1 0,1-1 0,0 0 0,-1 0 0,1 1 0,0-1 0,0 0 0,0 1-1,1-1 1,-1 0 0,1 3 0,0-4-73,1 1-1,-1-1 0,0 0 1,1 0-1,-1 0 1,1 0-1,-1 0 0,1 0 1,0-1-1,-1 1 1,1-1-1,0 1 1,0-1-1,-1 1 0,1-1 1,0 0-1,0 0 1,-1 0-1,1 0 0,0 0 1,2 0-1,32 3-1822,-35 4 1722,-16 8 852,6-9-499,-1 1 0,1-1-1,-1-1 1,0 0 0,0-1 0,-1 1 0,1-2 0,-1 0 0,0 0 0,0-1 0,0 0 0,0-1 0,-19 0 0,24-6-1813,13-5-382,12-4-2149,4 4-958,5-1-1233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6.924"/>
    </inkml:context>
    <inkml:brush xml:id="br0">
      <inkml:brushProperty name="width" value="0.025" units="cm"/>
      <inkml:brushProperty name="height" value="0.025" units="cm"/>
    </inkml:brush>
  </inkml:definitions>
  <inkml:trace contextRef="#ctx0" brushRef="#br0">58 1 15214,'0'0'7223,"-4"14"-6780,-12 49-61,3 0 0,2 0-1,4 1 1,2 1 0,4 71-1,1-135-339,0 1-1,-1-1 1,2 1-1,-1-1 1,0 1-1,0-1 1,0 1-1,1 0 1,-1-1-1,1 1 1,-1-1-1,1 0 1,0 1-1,-1-1 1,1 1-1,0-1 1,0 0-1,0 0 1,0 1-1,0-1 1,0 0-1,0 0 1,1 0-1,-1 0 1,0 0-1,0-1 1,1 1-1,-1 0 1,1-1-1,-1 1 1,1-1-1,-1 1 1,1-1-1,-1 1 1,1-1-1,-1 0 1,1 0-1,-1 0 1,1 0-1,2 0 1,1-1 112,0-1 0,1 1 0,-1-1 0,-1 0 0,1 0 0,0 0 0,0-1 0,-1 0 0,0 0 0,1 0 0,3-4 1,51-53 10,-4-2 0,83-118 1,-151 177-10147,12 3 9285,-18 0-8395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076"/>
    </inkml:context>
    <inkml:brush xml:id="br0">
      <inkml:brushProperty name="width" value="0.025" units="cm"/>
      <inkml:brushProperty name="height" value="0.025" units="cm"/>
      <inkml:brushProperty name="color" value="#E71224"/>
    </inkml:brush>
  </inkml:definitions>
  <inkml:trace contextRef="#ctx0" brushRef="#br0">28 25 4548,'0'0'24738,"1"5"-24311,-2-1-391,1 1-1,-1-1 0,0 1 0,0-1 0,0 0 1,-1 1-1,1-1 0,-1 0 0,-2 4 0,-9 21-755,13-29 677,0 1-1,0-1 0,0 0 1,-1 0-1,1 0 1,0 1-1,0-1 1,0 0-1,0 1 0,0-1 1,0 0-1,0 0 1,0 1-1,0-1 1,0 0-1,0 0 0,0 1 1,0-1-1,0 0 1,0 1-1,0-1 1,0 0-1,0 0 1,0 1-1,0-1 0,0 0 1,1 0-1,-1 1 1,0-1-1,0 0 1,0 0-1,0 1 0,0-1 1,1 0-1,-1 0 1,0 0-1,0 1 1,1-1-1,-1 0 0,0 0 1,0 0-1,1 0 1,-1 0-1,0 0 1,1 1-1,15-6-874,15-14-383,-23 12 1042,0 0 0,-1-1-1,0 0 1,9-13 0,-14 18 552,-1 0 0,1 0 0,0 0 0,-1 0 0,0-1 0,1 1 0,-1 0 0,-1-1 0,1 1 1,0-6 319,25 28-650,-12-17 102,0-1 1,-1 0-1,1-1 0,26-3 1,10 1-46,-54 4-14,1 1 0,-1 0 0,1 0 0,0 1 0,0-1 0,0 1 0,1-1 1,-3 6-1,-4 3-3,-21 35 65,26-37-3170,1-1-3302,7-22-589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453"/>
    </inkml:context>
    <inkml:brush xml:id="br0">
      <inkml:brushProperty name="width" value="0.025" units="cm"/>
      <inkml:brushProperty name="height" value="0.025" units="cm"/>
      <inkml:brushProperty name="color" value="#E71224"/>
    </inkml:brush>
  </inkml:definitions>
  <inkml:trace contextRef="#ctx0" brushRef="#br0">8 1 7751,'0'0'10730,"-7"59"-10665,7-40-97,11-3-1570,5-3-2081,-2 0-1955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816"/>
    </inkml:context>
    <inkml:brush xml:id="br0">
      <inkml:brushProperty name="width" value="0.025" units="cm"/>
      <inkml:brushProperty name="height" value="0.025" units="cm"/>
      <inkml:brushProperty name="color" value="#E71224"/>
    </inkml:brush>
  </inkml:definitions>
  <inkml:trace contextRef="#ctx0" brushRef="#br0">71 1 7911,'0'0'14820,"-8"7"-13752,2-3-918,-28 28 1199,32-30-1358,-1 1 1,1-1 0,0 0-1,1 1 1,-1 0 0,0 0-1,1-1 1,-1 1 0,1 0-1,0 0 1,0 0 0,0 0-1,0 6 1,30-9-632,-19-3 237,1-1 0,-1 0 0,17-10 0,-10 5 2079,-28 26-583,10-16-1077,0 0-1,-1 0 0,1 0 1,0 1-1,0-1 0,0 1 0,0-1 1,0 1-1,0-1 0,0 1 1,1-1-1,-1 1 0,0 1 1,1-2-71,0 0 1,0 0 0,0 0 0,0 0 0,0 0 0,0 0 0,0 0-1,1 0 1,-1-1 0,0 1 0,0 0 0,1 0 0,-1 0 0,0 0 0,1-1-1,-1 1 1,1 0 0,-1 0 0,1-1 0,0 1 0,-1 0 0,1-1 0,0 1-1,-1-1 1,1 1 0,0-1 0,0 1 0,-1-1 0,1 1 0,0-1-1,1 1 1,30 2-4799,-28-3 4104,26 1-6907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1.804"/>
    </inkml:context>
    <inkml:brush xml:id="br0">
      <inkml:brushProperty name="width" value="0.025" units="cm"/>
      <inkml:brushProperty name="height" value="0.025" units="cm"/>
      <inkml:brushProperty name="color" value="#E71224"/>
    </inkml:brush>
  </inkml:definitions>
  <inkml:trace contextRef="#ctx0" brushRef="#br0">0 8 4004,'6'-4'8744,"1"1"-288,-7 8-7815,0 10 95,0 4 257,-6 1-448,5 3-353,-3-1-128,4-4-32,0-1-224,0-3-1057,0-5-961,0-5-1154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2.131"/>
    </inkml:context>
    <inkml:brush xml:id="br0">
      <inkml:brushProperty name="width" value="0.025" units="cm"/>
      <inkml:brushProperty name="height" value="0.025" units="cm"/>
      <inkml:brushProperty name="color" value="#E71224"/>
    </inkml:brush>
  </inkml:definitions>
  <inkml:trace contextRef="#ctx0" brushRef="#br0">0 53 11915,'0'0'8328,"0"-49"-6983,5 46-608,-1 3-449,7 0-352,1 2-128,10 5-1153,2 3-865,1-3-1506,4 1-768,5-1-481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2.460"/>
    </inkml:context>
    <inkml:brush xml:id="br0">
      <inkml:brushProperty name="width" value="0.025" units="cm"/>
      <inkml:brushProperty name="height" value="0.025" units="cm"/>
      <inkml:brushProperty name="color" value="#E71224"/>
    </inkml:brush>
  </inkml:definitions>
  <inkml:trace contextRef="#ctx0" brushRef="#br0">110 0 6086,'0'0'15913,"-6"5"-15181,-94 53 549,100-58-1284,0 0-1,0 0 1,-1 0-1,1 0 1,0 1-1,0-1 1,-1 0-1,1 0 1,0 1 0,0-1-1,-1 0 1,1 0-1,0 1 1,0-1-1,0 0 1,0 1-1,0-1 1,-1 0-1,1 1 1,0-1 0,0 0-1,0 1 1,0-1-1,0 0 1,0 1-1,0-1 1,0 0-1,0 1 1,0-1-1,0 0 1,0 0 0,1 1-1,-1-1 1,0 0-1,0 1 1,0-1-1,0 0 1,0 1-1,1-1 1,-1 0-1,0 0 1,0 1 0,0-1-1,1 0 1,-1 0-1,0 1 1,0-1-1,1 0 1,-1 0-1,0 0 1,1 0-1,-1 0 1,0 1 0,0-1-1,1 0 1,-1 0-1,0 0 1,1 0-1,-1 0 1,0 0-1,1 0 1,-1 0 0,1 0-1,29 6-490,-22-4 280,15 3-161,0 2-1,0 0 1,-1 1-1,0 2 1,29 17-1,-49-26 368,0 0 0,0 0 0,-1 0 0,1 0 0,0 0 0,-1 1 0,1-1 0,-1 0 0,0 1 0,1 0 0,-1-1 0,0 1 0,0 0 0,0-1 0,1 4 0,-2-5 25,0 1 1,0 0-1,0 0 0,0 0 1,0 0-1,0 0 1,0 0-1,0 0 1,0 0-1,-1 0 0,1 0 1,0 0-1,-1 0 1,1 0-1,0-1 1,-1 1-1,1 0 0,-1 0 1,0 0-1,1-1 1,-1 1-1,0 1 1,-3 1 129,0 0 0,0-1 1,-1 1-1,1-1 0,0 1 1,-1-1-1,0 0 0,1-1 1,-11 3-1,-16 1 842,0-1 1,-52 0-1,81-4-1352,27-11-6507,-5 3 287,7-1-4953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4.502"/>
    </inkml:context>
    <inkml:brush xml:id="br0">
      <inkml:brushProperty name="width" value="0.025" units="cm"/>
      <inkml:brushProperty name="height" value="0.025" units="cm"/>
      <inkml:brushProperty name="color" value="#E71224"/>
    </inkml:brush>
  </inkml:definitions>
  <inkml:trace contextRef="#ctx0" brushRef="#br0">4 97 2466,'3'-9'1538,"-3"8"-1716,7-19 2411,9-28 5831,-6 29-1742,-13 54-4938,-8 33-376,1-8 538,-6 109 0,17-168-1530,-1-1 0,0 1 0,0-1 0,0 0 0,0 1 0,1-1 0,-1 1 0,0-1 0,0 1 0,1-1 0,-1 0 0,0 1 0,1-1 0,-1 0 0,0 1 0,1-1 0,-1 0 0,0 0 0,1 1 0,-1-1 0,1 0 0,-1 0 0,1 1 0,-1-1 0,0 0 0,1 0 0,-1 0 0,1 0 0,-1 0 0,1 0 0,-1 0 0,1 0 0,-1 0 0,1 0 0,-1 0 0,1 0 0,-1 0 0,1 0 1,-1-1-1,0 1 0,1 0 0,-1 0 0,1 0 0,-1-1 0,1 1 0,-1 0 0,0 0 0,1-1 0,-1 1 0,1-1 0,23-15 576,-16 4-608,0-1 0,-1-1 0,-1 1 0,0-1 0,-1-1 0,0 1 0,-1-1 0,-1 1 0,0-1 0,-1 0 0,0 0 0,-2-27 0,0 40-150,0 3 157,0 5-72,-1 1 1,2 0-1,-1 0 1,1 0 0,0 0-1,0-1 1,4 11 0,-4-14 85,1-1 1,0 1 0,0-1-1,0 0 1,0 1 0,0-1-1,0 0 1,1 0 0,-1 0-1,1-1 1,-1 1-1,1-1 1,0 1 0,-1-1-1,1 0 1,0 0 0,0 0-1,0 0 1,0-1 0,3 1-1,4 1 27,0 0-1,0-1 1,1-1 0,-1 0-1,0 0 1,0-1-1,0 0 1,0 0-1,0-2 1,0 1-1,0-1 1,-1 0 0,1-1-1,-1 0 1,0-1-1,0 0 1,0 0-1,-1-1 1,0 0 0,0 0-1,0-1 1,-1 0-1,0-1 1,0 1-1,-1-1 1,0-1-1,0 1 1,-1-1 0,0 0-1,-1 0 1,0 0-1,0-1 1,3-14-1,-7 24-33,0 0-1,0 0 0,0 0 1,0 0-1,0 0 0,0 0 1,0 0-1,0 0 0,-1 0 1,1 0-1,0 0 1,0 0-1,0 0 0,0 0 1,0 0-1,0 0 0,0 0 1,0 0-1,0 0 0,0 0 1,-1 0-1,1 0 0,0 0 1,0 0-1,0 0 0,0 0 1,0 0-1,0 0 0,0 0 1,0 0-1,0 0 0,0 0 1,0 0-1,-1 0 1,1 0-1,0-1 0,0 1 1,0 0-1,0 0 0,0 0 1,0 0-1,0 0 0,0 0 1,0 0-1,0 0 0,0 0 1,0 0-1,0 0 0,0 0 1,0-1-1,0 1 0,0 0 1,0 0-1,0 0 0,0 0 1,0 0-1,0 0 1,0 0-1,0 0 0,0 0 1,0 0-1,0-1 0,0 1 1,0 0-1,0 0 0,0 0 1,-9 8-100,-8 12 40,10-12 65,2 0 0,-1 1 1,1 0-1,0 0 0,1 0 0,0 0 1,0 1-1,1-1 0,0 1 1,1 0-1,0 0 0,-1 19 0,4-27 9,0 0-1,-1 1 0,1-1 1,0 0-1,0 0 1,0 0-1,0 1 0,0-1 1,1 0-1,-1 0 0,1-1 1,-1 1-1,1 0 0,0 0 1,0-1-1,-1 1 1,1-1-1,0 0 0,1 1 1,-1-1-1,0 0 0,0 0 1,0 0-1,1 0 0,-1-1 1,0 1-1,1-1 1,3 1-1,10 1 25,0 0-1,1-1 1,18-1 0,-20 0-33,-2 0 14,0-1 0,0 0 0,24-5 0,-35 6-11,0 0 0,0-1 1,1 1-1,-1-1 0,0 0 0,0 0 0,0 0 0,0 0 0,0 0 0,0 0 0,0 0 0,0 0 0,0-1 0,-1 1 0,1-1 0,-1 0 1,1 1-1,-1-1 0,1 0 0,-1 0 0,0 0 0,0 0 0,0 0 0,0 0 0,0 0 0,0 0 0,-1 0 0,1-1 0,0-3 0,-2 5-3,1 0 0,0 1 0,-1-1 0,1 0 0,0 1 1,-1-1-1,1 1 0,-1-1 0,1 1 0,-1-1 0,1 1 0,-1-1 0,0 1 0,1 0 0,-1-1 0,1 1 0,-1 0 0,0-1 0,1 1 0,-1 0 0,0 0 0,1 0 0,-1 0 0,0-1 0,0 1 0,1 0 0,-1 0 0,0 0 0,-1 1 0,-29-1 87,24 0-78,2 0-14,1 1 1,0-1 0,0 1 0,-1 0 0,1 0 0,0 1 0,0-1-1,0 1 1,1 0 0,-1 0 0,0 0 0,0 0 0,-3 4 0,6-6 0,1 1 1,-1 0 0,0 0-1,0 0 1,0 0 0,1 0-1,-1 0 1,0 0 0,1 0-1,-1 0 1,1 0 0,-1 0-1,1 0 1,0 0 0,-1 0-1,1 1 1,0-1 0,0 0 0,0 0-1,0 0 1,0 1 0,0-1-1,0 0 1,0 0 0,0 0-1,1 0 1,-1 1 0,0-1-1,1 0 1,-1 0 0,1 0-1,-1 0 1,1 0 0,0 0-1,-1 0 1,1 0 0,0 0-1,0 0 1,0 0 0,0-1-1,0 1 1,0 0 0,-1-1 0,2 1-1,-1 0 1,0-1 0,0 1-1,0-1 1,2 1 0,16 10-1359,0-1 0,1-1 1,0 0-1,1-2 0,37 9 1,-8-7-6442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122"/>
    </inkml:context>
    <inkml:brush xml:id="br0">
      <inkml:brushProperty name="width" value="0.025" units="cm"/>
      <inkml:brushProperty name="height" value="0.025" units="cm"/>
      <inkml:brushProperty name="color" value="#E71224"/>
    </inkml:brush>
  </inkml:definitions>
  <inkml:trace contextRef="#ctx0" brushRef="#br0">0 0 769,'0'0'448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529"/>
    </inkml:context>
    <inkml:brush xml:id="br0">
      <inkml:brushProperty name="width" value="0.025" units="cm"/>
      <inkml:brushProperty name="height" value="0.025" units="cm"/>
      <inkml:brushProperty name="color" value="#E71224"/>
    </inkml:brush>
  </inkml:definitions>
  <inkml:trace contextRef="#ctx0" brushRef="#br0">305 165 10346,'0'0'352,"-8"-62"-288,-10 43-96,-9 2-288,-9 0-513,-7 2-480,-7 2-161,-10 1-832,-3 2-1025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873"/>
    </inkml:context>
    <inkml:brush xml:id="br0">
      <inkml:brushProperty name="width" value="0.025" units="cm"/>
      <inkml:brushProperty name="height" value="0.025" units="cm"/>
      <inkml:brushProperty name="color" value="#E71224"/>
    </inkml:brush>
  </inkml:definitions>
  <inkml:trace contextRef="#ctx0" brushRef="#br0">1 1 7431,'0'0'7196,"5"8"-5819,-4-4-1255,1-1-1,0 0 0,0 0 0,0 0 1,1-1-1,-1 1 0,1 0 0,-1-1 1,1 0-1,0 1 0,0-1 0,0 0 0,0-1 1,0 1-1,0 0 0,1-1 0,-1 0 1,0 0-1,1 0 0,-1 0 0,1 0 0,-1-1 1,6 1-1,111 2 642,-1-5 1,0-5-1,195-37 0,-388 47 743,64-2-1761,-44 8-2311,18-8-4025,14-3-3466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7.258"/>
    </inkml:context>
    <inkml:brush xml:id="br0">
      <inkml:brushProperty name="width" value="0.025" units="cm"/>
      <inkml:brushProperty name="height" value="0.025" units="cm"/>
    </inkml:brush>
  </inkml:definitions>
  <inkml:trace contextRef="#ctx0" brushRef="#br0">1 1 13741,'0'0'4612,"23"53"-1889,1-37-769,1 0 192,0-3-1025,7 1-833,-1-2-192,-2-3-864,3-6-2628,-5-3-3843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7.680"/>
    </inkml:context>
    <inkml:brush xml:id="br0">
      <inkml:brushProperty name="width" value="0.025" units="cm"/>
      <inkml:brushProperty name="height" value="0.025" units="cm"/>
      <inkml:brushProperty name="color" value="#E71224"/>
    </inkml:brush>
  </inkml:definitions>
  <inkml:trace contextRef="#ctx0" brushRef="#br0">71 0 4965,'-3'52'3533,"-2"-1"0,-23 95 1,2-8-3281,18-68-3811,8 1-3332,9-21 4680,0-2 4896,-5 68 610,-7 59-2613,0-15-1241,3-143-1726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010"/>
    </inkml:context>
    <inkml:brush xml:id="br0">
      <inkml:brushProperty name="width" value="0.025" units="cm"/>
      <inkml:brushProperty name="height" value="0.025" units="cm"/>
      <inkml:brushProperty name="color" value="#E71224"/>
    </inkml:brush>
  </inkml:definitions>
  <inkml:trace contextRef="#ctx0" brushRef="#br0">286 0 9865,'-15'62'1393,"-97"472"4629,48-106-10372,18 179 9451,41-344-7311,1-29-5998,-15 174 14051,-1 125-2184,20-492-4109,1 154 1192,0-129-3154,2 0-3316,-3-23-1553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389"/>
    </inkml:context>
    <inkml:brush xml:id="br0">
      <inkml:brushProperty name="width" value="0.025" units="cm"/>
      <inkml:brushProperty name="height" value="0.025" units="cm"/>
      <inkml:brushProperty name="color" value="#E71224"/>
    </inkml:brush>
  </inkml:definitions>
  <inkml:trace contextRef="#ctx0" brushRef="#br0">0 1 3459,'5'123'7827,"10"140"-1262,-9-211-6657,3 0 0,1 0 0,18 50 0,-27-99-35,0 0 0,-1 1 0,0-1 0,0 0 0,0 0 0,0 1-1,0-1 1,-1 0 0,1 0 0,-1 1 0,0-1 0,-2 5 0,-2 9 76,-47 340 4394,46-217-5178,6-176-2860,0-19-2065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7.336"/>
    </inkml:context>
    <inkml:brush xml:id="br0">
      <inkml:brushProperty name="width" value="0.025" units="cm"/>
      <inkml:brushProperty name="height" value="0.025" units="cm"/>
      <inkml:brushProperty name="color" value="#E71224"/>
    </inkml:brush>
  </inkml:definitions>
  <inkml:trace contextRef="#ctx0" brushRef="#br0">114 0 10025,'0'0'3716,"-43"77"-3652,21-42 160,10 3-96,-4-3-32,5 0 33,2-2 351,9-4-256,0-1-128,0-1-32,0 2-64,9 3 32,-2 1-1569,2 1-2211,-2 0-4547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894"/>
    </inkml:context>
    <inkml:brush xml:id="br0">
      <inkml:brushProperty name="width" value="0.025" units="cm"/>
      <inkml:brushProperty name="height" value="0.025" units="cm"/>
      <inkml:brushProperty name="color" value="#E71224"/>
    </inkml:brush>
  </inkml:definitions>
  <inkml:trace contextRef="#ctx0" brushRef="#br0">1 152 17328,'0'0'897,"46"-4"-1153,-11 0 160,4 1-160,6-1-833,11-3-1025,5-3-929,-3-7 705,7-5 832,2-6-127,3 1-385,-2 2-1121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9.253"/>
    </inkml:context>
    <inkml:brush xml:id="br0">
      <inkml:brushProperty name="width" value="0.025" units="cm"/>
      <inkml:brushProperty name="height" value="0.025" units="cm"/>
      <inkml:brushProperty name="color" value="#E71224"/>
    </inkml:brush>
  </inkml:definitions>
  <inkml:trace contextRef="#ctx0" brushRef="#br0">0 158 1185,'63'17'2498,"-3"7"962,3 1-930,4 1-224,3-5-640,9-9-929,11-12-449,7-3-160,6-27-673,9-13-2337,-4-6-3172</inkml:trace>
  <inkml:trace contextRef="#ctx0" brushRef="#br0" timeOffset="1">2065 181 5445,'100'0'7399,"10"-8"-6502,9-22-673,5-11-128,4-8-1985,2-3-2724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9.616"/>
    </inkml:context>
    <inkml:brush xml:id="br0">
      <inkml:brushProperty name="width" value="0.025" units="cm"/>
      <inkml:brushProperty name="height" value="0.025" units="cm"/>
      <inkml:brushProperty name="color" value="#E71224"/>
    </inkml:brush>
  </inkml:definitions>
  <inkml:trace contextRef="#ctx0" brushRef="#br0">0 170 2050,'149'36'7980,"-2"-9"-4877,-100-21-2776,0-2-1,0-2 1,1-2-1,66-9 1,-5-12-664,195-65 0,-35 8-3464,-214 65 2207,0 3 0,112-6 0,-111 18 3867,0 3-1,-1 2 0,94 25 1,-85-17 98,131 14 0,-128-27-2345,0-4-1,-1-2 1,1-3-1,125-31 1,-148 27-620,11-3-3222,83-10 0,-76 21-765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5.324"/>
    </inkml:context>
    <inkml:brush xml:id="br0">
      <inkml:brushProperty name="width" value="0.025" units="cm"/>
      <inkml:brushProperty name="height" value="0.025" units="cm"/>
      <inkml:brushProperty name="color" value="#E71224"/>
    </inkml:brush>
  </inkml:definitions>
  <inkml:trace contextRef="#ctx0" brushRef="#br0">188 11 16047,'0'0'3860,"-11"-3"-2622,9 3-1202,-2-2-11,0 1 1,0 0-1,0 0 1,-1 0-1,1 0 1,0 1-1,-1 0 1,1-1-1,0 2 1,-1-1-1,1 0 1,0 1-1,0 0 1,-1 0-1,1 0 0,0 1 1,0-1-1,0 1 1,0 0-1,0 0 1,1 0-1,-1 1 1,1-1-1,-6 6 1,-1 2 62,1 0 1,0 1-1,1 0 0,-8 14 0,14-22-54,0 1 0,0-1 0,1 1 0,-1 0-1,1-1 1,-1 1 0,1 0 0,0 0 0,1 0-1,-1 0 1,1 0 0,0 1 0,0-1 0,0 0-1,0 0 1,1 0 0,0 0 0,1 6 0,-1-9-28,1 1 0,-1 0 1,0-1-1,1 1 1,-1-1-1,1 1 0,0-1 1,0 0-1,-1 0 1,1 0-1,0 0 0,0 0 1,0 0-1,0 0 1,0-1-1,0 1 0,0-1 1,0 1-1,0-1 0,0 0 1,4 0-1,54 0-585,-42-1-29,-5 1-466,0-1 1,-1 0-1,1-1 0,-1 0 0,22-8 0,14-8-4633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5.718"/>
    </inkml:context>
    <inkml:brush xml:id="br0">
      <inkml:brushProperty name="width" value="0.025" units="cm"/>
      <inkml:brushProperty name="height" value="0.025" units="cm"/>
      <inkml:brushProperty name="color" value="#E71224"/>
    </inkml:brush>
  </inkml:definitions>
  <inkml:trace contextRef="#ctx0" brushRef="#br0">69 0 8552,'0'0'4458,"-9"6"-2334,-29 18-367,36-23-1602,0 1 0,1-1 0,-1 0 1,0 1-1,1-1 0,0 0 0,-1 1 1,1 0-1,0-1 0,0 1 0,0 0 0,0 0 1,0 0-1,0-1 0,-1 5 0,2-5-100,0 0 0,0 0 0,0 0-1,0 0 1,1 0 0,-1 0 0,0 0-1,0 0 1,1 0 0,-1 0 0,0 0-1,1 0 1,-1 0 0,1 0 0,-1 0 0,1 0-1,0 0 1,-1 0 0,1-1 0,1 2-1,2 1-24,-1-1 0,0 1 0,1-1-1,0 0 1,0 0 0,-1-1 0,1 1-1,0-1 1,0 0 0,7 1 0,2 0-85,0-1 1,1-1 0,-1 0 0,0 0-1,1-2 1,23-4 0,-31 4 32,0 1-1,0-1 1,0-1 0,-1 1 0,1-1-1,-1 0 1,0 0 0,1 0 0,-1-1-1,-1 0 1,1 0 0,0 0 0,-1 0-1,0-1 1,0 0 0,5-9 0,-4-3 640,-14 14 1064,6 4-1531,1 0 0,0 0 0,0 0 0,0 0 0,0 0 0,0 0 0,0 1 0,0-1 0,0 1 0,1-1 0,-1 1 0,0 0 0,-1 1 1,0 2 80,0 0 0,0 0 1,0 1-1,0-1 1,1 1-1,0-1 1,0 1-1,-1 7 1,3-12-177,0 0 1,0 0 0,0 0-1,0 0 1,0 1-1,0-1 1,1 0 0,-1 0-1,0 0 1,0 0 0,1 0-1,-1 0 1,1 0 0,-1 0-1,1 0 1,0 0 0,-1 0-1,1 0 1,1 1 0,0-1-13,0 0 1,0 1 0,0-1-1,0 0 1,0 0 0,0 0 0,0-1-1,1 1 1,-1 0 0,0-1-1,1 0 1,3 1 0,71 2-483,-52-4-2403,0 0-3404,-6-2-5147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6.539"/>
    </inkml:context>
    <inkml:brush xml:id="br0">
      <inkml:brushProperty name="width" value="0.025" units="cm"/>
      <inkml:brushProperty name="height" value="0.025" units="cm"/>
      <inkml:brushProperty name="color" value="#E71224"/>
    </inkml:brush>
  </inkml:definitions>
  <inkml:trace contextRef="#ctx0" brushRef="#br0">104 1 11339,'0'0'9379,"-3"11"-8968,-5 21-17,2 0-1,1 0 1,1 0-1,2 1 1,1-1-1,6 50 1,-4-76-354,1 0 1,-1 0-1,1-1 1,1 1-1,-1-1 1,1 1-1,4 5 1,-6-9-58,1 0 0,-1 0 0,0 0 1,1 0-1,0 0 0,-1-1 1,1 1-1,0 0 0,0-1 0,0 0 1,0 1-1,0-1 0,0 0 1,1 0-1,-1 0 0,0 0 0,1 0 1,-1-1-1,5 2 0,-23-33-2988,-34-20 1165,38 40 2022,1 0 0,0-1 0,0 0 0,1 0 0,-12-20 0,22 32-124,0-1-1,0 1 0,0 0 1,-1 0-1,1-1 0,0 1 1,0 0-1,0 0 0,0-1 1,1 1-1,-1 0 0,0 0 1,0 0-1,0-1 0,0 1 1,0 0-1,0 0 0,0-1 1,0 1-1,0 0 0,1 0 1,-1 0-1,0-1 0,0 1 1,0 0-1,0 0 0,0 0 1,1 0-1,-1 0 0,0-1 0,0 1 1,0 0-1,1 0 0,-1 0 1,0 0-1,0 0 0,1 0 1,-1 0-1,0 0 0,0 0 1,1 0-1,-1 0 0,0 0 1,0 0-1,1 0 0,20-2 714,22 6-362,3 5-197,31 5-544,-25-11-3808,-19-3-2180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8.096"/>
    </inkml:context>
    <inkml:brush xml:id="br0">
      <inkml:brushProperty name="width" value="0.025" units="cm"/>
      <inkml:brushProperty name="height" value="0.025" units="cm"/>
    </inkml:brush>
  </inkml:definitions>
  <inkml:trace contextRef="#ctx0" brushRef="#br0">79 0 13068,'0'0'8563,"-1"10"-8200,-29 245 1858,-2 13-294,58-357-1101,-3 19-792,0-22 6,-10 39-249,2 1 0,27-65-1,-41 115 193,1-1 1,-1 1-1,0-1 0,1 1 0,-1 0 0,1 0 1,0 0-1,0 0 0,-1 0 0,1 0 0,1 0 0,-1 0 1,0 1-1,0-1 0,1 1 0,-1 0 0,1 0 0,-1-1 1,1 2-1,-1-1 0,1 0 0,0 0 0,-1 1 0,1 0 1,3-1-1,-4 2-4,0-1 0,0 0 1,1 1-1,-1 0 0,0-1 1,0 1-1,0 0 0,0 0 1,0 0-1,0 0 0,-1 0 0,1 1 1,0-1-1,0 1 0,-1-1 1,1 1-1,-1-1 0,0 1 1,1 0-1,-1 0 0,0 0 1,0 0-1,0 0 0,0 0 0,0 0 1,-1 0-1,1 0 0,0 0 1,-1 0-1,0 1 0,1 1 1,-2 0 13,1 0 0,0 0 0,-1 1-1,0-2 1,0 1 0,0 0 0,0 0 0,0 0 0,-1 0 0,0-1 0,0 1 0,0-1 0,0 1 0,-1-1 0,1 0 0,-1 0 0,0 0 0,1 0 0,-2 0 0,1-1 0,-7 5 0,-9 6 164,-1 0 1,-30 14 0,43-23-92,4-3-40,-6 4 35,1 0 1,-1-1-1,0 0 1,0-1-1,0 1 1,-1-2-1,1 0 1,-1 0-1,-16 1 1,26-3-113,-1 0 1,1 0 0,0 0-1,-1 0 1,1-1 0,-1 1-1,1 0 1,0 0 0,-1 0-1,1-1 1,0 1 0,-1 0-1,1-1 1,0 1 0,0 0-1,-1 0 1,1-1 0,0 1-1,0-1 1,0 1 0,-1 0-1,1-1 1,0 1 0,0 0-1,0-1 1,0 1 0,0-1 0,0 1-1,0-1 1,0 1 0,0 0-1,0-1 1,0 1 0,0-1-1,0 1 1,0 0 0,0-1-1,0 1 1,0-1 0,0 1-1,1 0 1,-1-1 0,0 1-1,0 0 1,0-1 0,1 1-1,-1 0 1,0-1 0,0 1-1,1 0 1,-1-1 0,0 1-1,1 0 1,0-1 0,14-18-2355,6 1-1674,7 0-1959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6.997"/>
    </inkml:context>
    <inkml:brush xml:id="br0">
      <inkml:brushProperty name="width" value="0.025" units="cm"/>
      <inkml:brushProperty name="height" value="0.025" units="cm"/>
      <inkml:brushProperty name="color" value="#E71224"/>
    </inkml:brush>
  </inkml:definitions>
  <inkml:trace contextRef="#ctx0" brushRef="#br0">242 84 13164,'0'0'3572,"-2"-8"-423,2 5-3041,0 1-1,-1-1 0,1 1 0,-1-1 1,1 1-1,-1-1 0,0 1 0,0-1 1,0 1-1,0 0 0,-1-1 0,1 1 1,0 0-1,-1 0 0,0 0 0,1 0 1,-1 0-1,0 1 0,0-1 0,0 0 0,0 1 1,0 0-1,-1-1 0,1 1 0,0 0 1,-1 0-1,1 0 0,-1 0 0,1 1 1,-1-1-1,1 1 0,-1-1 0,-2 1 1,-3 0-61,0 0 0,1 1 0,-1 0 0,0 0 0,1 1 1,-1 0-1,0 0 0,1 1 0,0 0 0,0 0 0,0 0 0,0 1 1,0 0-1,1 1 0,0-1 0,0 1 0,0 1 0,0-1 1,1 1-1,0 0 0,0 0 0,0 0 0,1 1 0,0 0 0,1 0 1,-1 0-1,1 0 0,0 0 0,-2 13 0,5-19-33,-1 1 0,1-1 1,0 1-1,0-1 0,0 1 0,0 0 0,0-1 0,0 1 0,1-1 0,-1 1 0,0-1 0,1 1 0,-1-1 0,1 1 1,0-1-1,0 1 0,-1-1 0,1 0 0,0 1 0,0-1 0,0 0 0,0 0 0,0 0 0,0 1 0,2 0 1,1 0 9,0 0 1,0 0 0,0 0-1,0-1 1,0 1 0,0-1-1,0 0 1,1 0 0,5 0-1,3 0 39,1 0-1,-1-2 1,1 1-1,-1-2 0,18-3 1,-24 2-32,1 1 0,-1-1 1,0-1-1,0 0 0,0 0 1,-1 0-1,1 0 0,-1-1 0,0 0 1,-1-1-1,1 1 0,5-9 0,-8 11 15,0-1-1,0 0 0,-1 1 1,1-1-1,-1-1 0,0 1 1,0 0-1,-1 0 0,1-1 1,-1 1-1,0-1 0,0 1 1,-1-1-1,1 0 0,-1 1 1,0-1-1,0 1 1,0-1-1,-1 0 0,0 1 1,-2-8-1,1 9-49,0 0 1,0 0-1,0 0 1,0 1-1,-1-1 1,1 1-1,-1 0 1,0 0-1,1 0 1,-1 0 0,0 0-1,0 0 1,-1 1-1,1 0 1,0-1-1,0 1 1,-7-1-1,7 1-138,1 1 0,0 0 0,0-1 0,0 1 1,-1 0-1,1 0 0,0 0 0,0 1 0,0-1 0,-1 0 0,1 1 0,-3 1 0,4-2-79,0 1-1,0 0 0,0-1 1,0 1-1,0 0 0,0-1 1,0 1-1,1 0 0,-1 0 0,0 0 1,1 0-1,-1 0 0,0 0 1,1 0-1,0 0 0,-1 0 1,1 0-1,-1 0 0,1 0 1,0 0-1,0 0 0,0 1 1,-1-1-1,1 0 0,1 1 1,-1 11-5705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7.764"/>
    </inkml:context>
    <inkml:brush xml:id="br0">
      <inkml:brushProperty name="width" value="0.025" units="cm"/>
      <inkml:brushProperty name="height" value="0.025" units="cm"/>
      <inkml:brushProperty name="color" value="#E71224"/>
    </inkml:brush>
  </inkml:definitions>
  <inkml:trace contextRef="#ctx0" brushRef="#br0">262 0 13741,'0'0'8515,"-9"12"-8366,-3 2-9,1 1 0,1 0 1,0 1-1,1 1 0,1-1 0,1 1 0,-9 26 0,12-24-18,0 0 0,1 0 0,1 0 0,0 1 0,2-1 0,0 1 0,1-1 0,1 1 0,1-1 0,1 0 0,1 0 0,0 0 1,9 19-1,-14-38-122,5 11 10,0 0 0,-1 0 0,-1 0 0,0 1 0,0-1 0,-1 1 0,1 12 0,-3-23-8,0-1 1,0 0-1,0 0 1,0 1-1,0-1 1,0 0 0,0 1-1,0-1 1,0 0-1,0 1 1,0-1-1,0 0 1,0 1-1,0-1 1,0 0 0,-1 0-1,1 1 1,0-1-1,0 0 1,0 0-1,0 1 1,-1-1-1,1 0 1,0 0-1,0 1 1,-1-1 0,1 0-1,0 0 1,0 0-1,-1 0 1,1 1-1,0-1 1,0 0-1,-1 0 1,1 0 0,0 0-1,-1 0 1,0 0-1,-14-5 109,-13-17-60,5 0-138,0 0 0,1-2 0,1 0-1,1-2 1,-30-52 0,49 77 99,0 0 0,0 0-1,1 0 1,-1-1 0,0 1 0,1 0 0,-1-1 0,1 1-1,-1 0 1,1-1 0,0 1 0,0 0 0,0-1-1,0 1 1,0-1 0,0 1 0,0 0 0,0-1-1,0 1 1,0 0 0,1-1 0,-1 1 0,1 0 0,-1-1-1,1 1 1,-1 0 0,1 0 0,0-1 0,-1 1-1,1 0 1,0 0 0,0 0 0,0 0 0,0 0-1,0 0 1,0 0 0,0 0 0,1 1 0,-1-1 0,0 0-1,0 1 1,1-1 0,-1 1 0,2-1 0,7-2 15,0 1-1,0 1 1,-1 0 0,1 0 0,12 1 0,-10 0-37,79 1-84,0-1-2167,-29-3-3183,-1-6-7336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8.829"/>
    </inkml:context>
    <inkml:brush xml:id="br0">
      <inkml:brushProperty name="width" value="0.025" units="cm"/>
      <inkml:brushProperty name="height" value="0.025" units="cm"/>
      <inkml:brushProperty name="color" value="#E71224"/>
    </inkml:brush>
  </inkml:definitions>
  <inkml:trace contextRef="#ctx0" brushRef="#br0">1 1 13773,'0'0'9385,"54"50"-7720,-35-27-640,3 3-576,5-3-321,-2-5-96,4-4 32,5-5-160,1-7-673,-3-2-704,-3 0-929,-6-15-1346,-5-2-2402,-2-4-5253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188"/>
    </inkml:context>
    <inkml:brush xml:id="br0">
      <inkml:brushProperty name="width" value="0.025" units="cm"/>
      <inkml:brushProperty name="height" value="0.025" units="cm"/>
      <inkml:brushProperty name="color" value="#E71224"/>
    </inkml:brush>
  </inkml:definitions>
  <inkml:trace contextRef="#ctx0" brushRef="#br0">134 1 11851,'0'0'8104,"-31"49"-7111,15-15 64,-2 7 96,-2 2 64,0 0-288,6 1-577,3-4-288,7-5-64,4-5-1313,0-9-1345,4-7-1955,7-10-4804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525"/>
    </inkml:context>
    <inkml:brush xml:id="br0">
      <inkml:brushProperty name="width" value="0.025" units="cm"/>
      <inkml:brushProperty name="height" value="0.025" units="cm"/>
      <inkml:brushProperty name="color" value="#E71224"/>
    </inkml:brush>
  </inkml:definitions>
  <inkml:trace contextRef="#ctx0" brushRef="#br0">1 5 15567,'0'0'6630,"63"5"-5861,-18-5 96,5 0-545,2-2-256,2-1-96,-10 0-1313,-5 2-1506,-10 1-1665,-13 0-1154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900"/>
    </inkml:context>
    <inkml:brush xml:id="br0">
      <inkml:brushProperty name="width" value="0.025" units="cm"/>
      <inkml:brushProperty name="height" value="0.025" units="cm"/>
      <inkml:brushProperty name="color" value="#E71224"/>
    </inkml:brush>
  </inkml:definitions>
  <inkml:trace contextRef="#ctx0" brushRef="#br0">0 66 10698,'0'0'8680,"65"7"-7463,-18-17-576,12-2-192,-1-2-385,-4 3-417,-4-2-3138,-5 0-5285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263"/>
    </inkml:context>
    <inkml:brush xml:id="br0">
      <inkml:brushProperty name="width" value="0.025" units="cm"/>
      <inkml:brushProperty name="height" value="0.025" units="cm"/>
      <inkml:brushProperty name="color" value="#E71224"/>
    </inkml:brush>
  </inkml:definitions>
  <inkml:trace contextRef="#ctx0" brushRef="#br0">1 1 14253,'0'0'4282,"1"7"-2467,0 0-1617,0 0 1,0 0-1,1 0 1,0 0-1,1-1 1,0 1-1,0-1 1,0 0 0,0 0-1,1 0 1,0 0-1,1-1 1,-1 1-1,1-1 1,0 0-1,0 0 1,0-1-1,1 0 1,0 0-1,0 0 1,0 0-1,0-1 1,0 0-1,1-1 1,0 1-1,7 1 1,3-1-118,0 0 1,0 0 0,19-1 0,-23-2-676,0-1 0,-1 0 1,1 0-1,24-7 0,-30 6-44,0-1 0,0 0 0,0 0 0,0 0 0,0-1 0,-1 0 0,0 0 0,1-1 0,4-5 0,-6 5-188,-1 0 0,1 0 1,-2 0-1,1-1 0,0 1 1,-1-1-1,0 0 0,0 0 1,-1 0-1,0-1 0,3-9 1,-5 15 2720,-7 22 5663,-18 13-4847,12-17-1465,-11 19 206,4-5 248,-21 42 1,36-63-1590,0 1 0,1 0 0,1 0 0,0 0-1,0 0 1,1 1 0,0-1 0,0 15 0,2-25-211,0 0-1,0 0 1,0 0 0,0 0 0,0 0 0,1-1 0,-1 1 0,0 0 0,0 0 0,0 0 0,1 0-1,-1-1 1,0 1 0,1 0 0,-1 0 0,1-1 0,-1 1 0,1 0 0,-1 0 0,1-1 0,0 1-1,-1-1 1,1 1 0,0-1 0,-1 1 0,1-1 0,0 1 0,0-1 0,-1 1 0,2-1 0,19 0-8659,-7-6-680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652"/>
    </inkml:context>
    <inkml:brush xml:id="br0">
      <inkml:brushProperty name="width" value="0.025" units="cm"/>
      <inkml:brushProperty name="height" value="0.025" units="cm"/>
      <inkml:brushProperty name="color" value="#E71224"/>
    </inkml:brush>
  </inkml:definitions>
  <inkml:trace contextRef="#ctx0" brushRef="#br0">65 1 16624,'0'0'3267,"-25"47"-1506,10-16-832,3 3-160,5 2-64,1-1-289,6-3-256,0-4-96,0-5-224,0-8-1025,6-3-673,-5-8-512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998"/>
    </inkml:context>
    <inkml:brush xml:id="br0">
      <inkml:brushProperty name="width" value="0.025" units="cm"/>
      <inkml:brushProperty name="height" value="0.025" units="cm"/>
      <inkml:brushProperty name="color" value="#E71224"/>
    </inkml:brush>
  </inkml:definitions>
  <inkml:trace contextRef="#ctx0" brushRef="#br0">0 17 13453,'0'0'6347,"12"-4"-5557,0 1-595,0 0-1,0 1 1,0 0 0,0 1-1,0 0 1,1 1-1,-1 0 1,0 1 0,0 0-1,16 5 1,-10-1-136,-2 0 0,1 2 1,0 0-1,-1 1 0,-1 1 1,1 0-1,17 15 0,-29-22-29,-1 1 0,0 0 0,1 0 0,-1 0-1,0 0 1,-1 1 0,1-1 0,-1 1 0,1 0 0,-1 0-1,0 0 1,0 0 0,-1 0 0,1 0 0,-1 0-1,0 0 1,0 1 0,-1-1 0,1 0 0,-1 1 0,0-1-1,0 1 1,0-1 0,-1 0 0,1 1 0,-1-1 0,0 0-1,0 1 1,-1-1 0,1 0 0,-1 0 0,0 0-1,0 0 1,0 0 0,-5 4 0,-3 6 87,-2 0 0,0-1 0,0-1 0,-1 0 0,-1-1 0,0 0 1,0-2-1,-1 1 0,-1-1 0,1-1 0,-1-1 0,-1-1 0,1 0 0,-23 5 0,10-9-1773,14-7-2378,4-13-3627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1.564"/>
    </inkml:context>
    <inkml:brush xml:id="br0">
      <inkml:brushProperty name="width" value="0.025" units="cm"/>
      <inkml:brushProperty name="height" value="0.025" units="cm"/>
      <inkml:brushProperty name="color" value="#E71224"/>
    </inkml:brush>
  </inkml:definitions>
  <inkml:trace contextRef="#ctx0" brushRef="#br0">209 45 14798,'0'0'5573,"-11"-6"-3875,4 2-1476,4 1-176,-1 1 0,1 0-1,-1 0 1,0 0 0,0 0 0,1 1-1,-1-1 1,0 1 0,0 0 0,0 0-1,0 1 1,-1-1 0,1 1 0,0 0-1,0 0 1,0 0 0,0 1-1,0-1 1,-5 2 0,2 1-17,0 1 0,0 0 0,0 0 0,0 1 0,1 0 1,-1 0-1,1 0 0,1 1 0,-1 0 0,1 0 0,0 1 0,0-1 0,1 1 0,0 0 0,0 0 0,0 0 1,1 1-1,0-1 0,-2 10 0,5-16-25,0 0 1,0 0-1,0 0 1,-1 0 0,1 0-1,0 0 1,0 0-1,1 0 1,-1 0-1,0-1 1,0 1-1,0 0 1,1 0-1,-1 0 1,0 0-1,1 0 1,-1 0 0,1 0-1,-1-1 1,1 1-1,-1 0 1,1 0-1,0-1 1,-1 1-1,1 0 1,0-1-1,0 1 1,1 0 0,0 0 6,1 0 1,-1-1-1,0 1 1,1-1-1,-1 1 1,1-1-1,-1 0 1,1 0 0,-1 0-1,1 0 1,2-1-1,4-1 15,0 0-1,0 0 0,0-1 0,0 0 0,10-6 1,6-6-12,-1-1 1,0-2-1,-2 0 1,0-1-1,-1-1 1,19-25-1,-48 57 35,0 1-1,1 0 1,0 0 0,1 1-1,0-1 1,1 1-1,1 0 1,-3 17 0,7-30-11,0 1 1,0-1 0,0 1-1,0-1 1,0 0 0,1 1-1,-1-1 1,0 0 0,1 1-1,-1-1 1,1 0 0,-1 1-1,1-1 1,0 0 0,0 0-1,-1 0 1,1 0 0,0 0-1,0 0 1,0 0 0,0 0-1,0 0 1,1 0 0,-1 0-1,0-1 1,0 1 0,0 0-1,1-1 1,-1 1 0,0-1-1,1 1 1,-1-1 0,0 0-1,1 0 1,-1 1 0,1-1-1,-1 0 1,0 0 0,1 0-1,-1-1 1,1 1 0,0 0-1,9-1 29,-1 0 0,0-1 0,1 0 0,13-5-1,3-4-100,0 0-1,31-20 0,10-3-234,-68 33 261,1 1 0,-1 0 0,0-1 0,1 1 1,-1 0-1,1 0 0,-1 0 0,1 0 0,-1-1 1,1 1-1,-1 0 0,1 0 0,-1 0 1,1 0-1,-1 0 0,1 0 0,-1 0 0,1 0 1,-1 1-1,1-1 0,-1 0 0,1 0 0,-1 0 1,1 0-1,-1 1 0,1-1 0,-1 0 0,0 0 1,1 1-1,0 0 0,3 17-63,-14 41 238,4-27 27,6-31-185,0 0 1,0 0 0,0 0 0,0 0-1,0 0 1,0-1 0,1 1-1,-1 0 1,0 0 0,0 0 0,1 0-1,-1-1 1,0 1 0,1 0-1,-1 0 1,1-1 0,-1 1 0,1 0-1,-1-1 1,1 1 0,0 0 0,-1-1-1,1 1 1,0-1 0,-1 1-1,1-1 1,0 1 0,0-1 0,0 1-1,2-1 11,-1 1-1,1-1 1,-1 0-1,1 0 1,-1 0-1,1 0 1,-1 0-1,1 0 1,-1-1-1,4 0 0,5-3-104,0 1 0,-1-2 0,17-8 0,18-16-2706,-17 6-2489,-9 6-2280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8.461"/>
    </inkml:context>
    <inkml:brush xml:id="br0">
      <inkml:brushProperty name="width" value="0.025" units="cm"/>
      <inkml:brushProperty name="height" value="0.025" units="cm"/>
    </inkml:brush>
  </inkml:definitions>
  <inkml:trace contextRef="#ctx0" brushRef="#br0">89 1 14061,'0'0'10618,"-5"12"-10052,-6 12-183,-35 89 1097,40-96-1357,1-1 1,0 1 0,2 0 0,0 0 0,-1 21-1,4-37-103,0-1 0,-1 1 0,1-1 0,0 1 0,0-1 0,0 0 0,0 1 0,0-1 0,0 1 0,1-1 0,-1 0 1,0 1-1,0-1 0,0 1 0,0-1 0,0 0 0,1 1 0,-1-1 0,0 0 0,0 1 0,0-1 0,1 0 0,-1 1 0,0-1 0,1 0 0,-1 1 0,0-1 0,1 0 0,-1 0 0,0 1 0,1-1 0,-1 0 0,1 0 0,-1 0 0,0 0 0,1 0 0,-1 1 0,1-1 0,-1 0 0,0 0 0,1 0 0,-1 0 0,1 0 0,-1 0 0,0 0 0,1 0 0,-1-1 0,1 1 0,-1 0 0,0 0 0,1 0 0,-1 0 0,1 0 0,-1-1 0,0 1 0,1 0 0,-1 0 0,0-1 0,1 1 0,-1 0 0,0-1 0,0 1 0,1 0 0,-1-1 0,0 1 0,0 0 0,1-1 0,-1 1 0,0-1 0,23-25 624,-16 12-615,-1 0-1,-1 0 1,0-1-1,-1 0 1,0 0 0,-1 0-1,-1 0 1,-1-1 0,0 1-1,-1-17 1,-3 21-317,-4 15-76,-3 16 92,10-19 273,0 0-1,0 0 0,0 0 0,0 0 0,0-1 0,0 1 1,1 0-1,-1 0 0,0 0 0,1 0 0,-1-1 1,0 1-1,1 0 0,-1 0 0,1-1 0,-1 1 1,1 0-1,-1-1 0,1 1 0,0-1 0,-1 1 0,1-1 1,0 1-1,-1-1 0,1 1 0,0-1 0,0 1 1,0-1-1,-1 0 0,1 0 0,1 1 0,40 3-25,42-14-5075,-55 2-767,-2 2-4297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1.927"/>
    </inkml:context>
    <inkml:brush xml:id="br0">
      <inkml:brushProperty name="width" value="0.025" units="cm"/>
      <inkml:brushProperty name="height" value="0.025" units="cm"/>
      <inkml:brushProperty name="color" value="#E71224"/>
    </inkml:brush>
  </inkml:definitions>
  <inkml:trace contextRef="#ctx0" brushRef="#br0">190 169 13357,'-11'0'3640,"-4"0"-2866,0 2 1,1 0-1,-1 0 0,1 2 0,-22 7 0,31-9-519,-1 0-1,1 0 1,0 1 0,0 0 0,0 1 0,0-1 0,0 1-1,-6 6 1,9-8-170,0 1 0,0-1 0,1 0 0,-1 1 0,1-1 0,0 1 0,0-1 0,0 1 0,0-1 0,0 1 0,0 0 0,1 0 0,-1 0 0,1-1 0,0 1 0,0 0 0,0 0 0,0 0 0,1 3 0,0-4-70,0-1 1,0 1-1,0-1 0,0 1 1,0-1-1,0 0 0,1 1 1,-1-1-1,0 0 1,1 0-1,-1 0 0,1 0 1,0 0-1,-1 0 0,1-1 1,0 1-1,-1-1 0,1 1 1,0-1-1,0 1 1,-1-1-1,1 0 0,0 0 1,0 0-1,0 0 0,-1 0 1,3 0-1,55-3 137,-58 3-147,13-3 0,1 0 0,-2-1 0,1 0-1,0-1 1,-1-1 0,0 0 0,0-1-1,-1 0 1,0-1 0,0 0 0,0-1 0,14-14-1,-15 12-6,0 0 0,-1-1 0,0 0 0,-1 0 0,-1-1 0,0-1 0,0 1 0,-1-1 0,-1 0 0,0-1 0,5-20 0,-11 11 10,0 24-2,-1 0 0,1-1-1,0 1 1,0 0 0,0-1-1,-1 1 1,1 0 0,0 0-1,0-1 1,-1 1 0,1 0-1,0 0 1,0 0 0,-1-1-1,1 1 1,0 0 0,-1 0-1,1 0 1,0 0 0,-1 0-1,1 0 1,0 0 0,-1 0-1,1 0 1,0 0 0,-1 0-1,1 0 1,0 0 0,-1 0-1,1 0 1,0 0 0,-1 0-1,1 0 1,-1 0 0,-1 2 28,-1-1 1,1 0-1,0 1 1,-1 0 0,1 0-1,0-1 1,0 1-1,0 0 1,0 1-1,0-1 1,1 0 0,-3 5-1,-2 1 25,1 2 0,1-1-1,0 0 1,0 1 0,1 0-1,0 0 1,1 0 0,0 0 0,0 0-1,1 1 1,1-1 0,0 16-1,1-20-189,0 0 0,0 0 0,1-1-1,-1 1 1,1 0 0,1-1-1,-1 1 1,1-1 0,6 9-1,-6-9-449,1 0 0,0-1-1,1 0 1,-1 1-1,1-2 1,0 1 0,0-1-1,0 1 1,0-1-1,11 4 1,15 3-7411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2.552"/>
    </inkml:context>
    <inkml:brush xml:id="br0">
      <inkml:brushProperty name="width" value="0.025" units="cm"/>
      <inkml:brushProperty name="height" value="0.025" units="cm"/>
      <inkml:brushProperty name="color" value="#E71224"/>
    </inkml:brush>
  </inkml:definitions>
  <inkml:trace contextRef="#ctx0" brushRef="#br0">6 0 6374,'-1'9'6267,"0"10"-4420,-1-2-399,1 0-1,0 1 0,2-1 0,0 0 0,6 31 0,-6-44-1346,0 1 0,1 0 0,0-1 0,0 1 0,0-1 0,1 0 0,-1 0 0,1 0 0,0 0 0,0 0-1,0 0 1,1-1 0,-1 0 0,1 1 0,0-1 0,0-1 0,0 1 0,0 0 0,1-1 0,-1 0 0,0 0 0,1 0 0,0-1 0,-1 0 0,1 0 0,8 1-1,2 0-95,-1-1 0,0 0 0,1-1-1,-1-1 1,1 0 0,-1-1-1,20-6 1,-25 6-304,-1-1-1,0 0 0,0-1 0,0 0 1,14-9-1,-18 10-174,0 0 0,1-1-1,-1 0 1,0 0 0,-1 0 0,1 0-1,-1-1 1,0 1 0,0-1-1,2-5 1,-4 7-262,1-1 0,-2 1 0,1-1 0,0 1 0,-1-1 0,1 1 1,-1-1-1,0-5 0,0 4-969,0 5 1666,0 0 0,0-1-1,0 1 1,0 0-1,0 0 1,0 0 0,-1 0-1,1 0 1,0-1-1,0 1 1,0 0 0,0 0-1,0 0 1,0 0 0,0 0-1,0 0 1,0-1-1,0 1 1,0 0 0,-1 0-1,1 0 1,0 0-1,0 0 1,0 0 0,0 0-1,0 0 1,0 0-1,-1 0 1,1 0 0,0 0-1,0-1 1,0 1 0,0 0-1,0 0 1,-1 0-1,1 0 1,0 0 0,0 0-1,0 0 1,0 0-1,0 1 1,-1-1 0,1 0-1,0 0 1,0 0 0,0 0-1,0 0 1,0 0-1,0 0 1,-1 0 0,1 0-1,0 0 1,0 0-1,0 0 1,0 1 0,0-1-1,0 0 1,0 0-1,0 0 1,-1 0 0,1 0-1,0 0 1,-8 9 823,-2 14 1888,1 0 1,-11 41-1,1 0-637,-12 10-41,22-56-1557,0 1 1,2 0-1,0 0 0,1 0 1,1 1-1,1 0 1,-2 25-1,6-44-489,0 0-1,0 0 1,0-1 0,0 1 0,0 0-1,0 0 1,0 0 0,1-1-1,-1 1 1,0 0 0,0-1-1,1 1 1,-1 0 0,1 0-1,-1-1 1,0 1 0,1-1 0,-1 1-1,1 0 1,0-1 0,-1 1-1,1-1 1,-1 1 0,1-1-1,0 0 1,-1 1 0,1-1-1,0 0 1,-1 1 0,1-1-1,0 0 1,0 0 0,-1 1 0,1-1-1,0 0 1,0 0 0,0 0-1,-1 0 1,2 0 0,1-1-643,0 1 1,0 0-1,0-1 1,0 0-1,-1 1 1,1-1-1,0 0 1,0-1-1,-1 1 1,4-2-1,16-16-7254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2.880"/>
    </inkml:context>
    <inkml:brush xml:id="br0">
      <inkml:brushProperty name="width" value="0.025" units="cm"/>
      <inkml:brushProperty name="height" value="0.025" units="cm"/>
      <inkml:brushProperty name="color" value="#E71224"/>
    </inkml:brush>
  </inkml:definitions>
  <inkml:trace contextRef="#ctx0" brushRef="#br0">40 1 14734,'0'0'6983,"18"71"-6247,-18-36-31,-5 2-289,-4-3-95,3-5-257,-3-4-64,8-4-513,-3-6-1248,-1-7-962,-3-5-1697,-2-3-737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3.249"/>
    </inkml:context>
    <inkml:brush xml:id="br0">
      <inkml:brushProperty name="width" value="0.025" units="cm"/>
      <inkml:brushProperty name="height" value="0.025" units="cm"/>
      <inkml:brushProperty name="color" value="#E71224"/>
    </inkml:brush>
  </inkml:definitions>
  <inkml:trace contextRef="#ctx0" brushRef="#br0">5 31 9417,'0'0'1964,"8"-5"284,-1 1-2019,0 0 0,1 1 1,0 0-1,-1 0 0,1 1 0,0 0 1,0 0-1,0 1 0,1 0 0,-1 1 1,0-1-1,0 2 0,0-1 0,1 1 1,-1 0-1,0 1 0,10 3 0,-6-1-65,-1 2 0,-1-1 0,1 1 0,-1 0 0,0 1 0,0 1 0,-1-1 0,0 2 0,0-1 0,9 12 0,-15-16-105,0 1-1,0-1 1,-1 0-1,1 1 1,-1 0 0,0-1-1,0 1 1,0 0-1,-1 0 1,1 0 0,0 9-1,-2-11 13,0 1-1,-1-1 0,1 0 0,-1 1 1,1-1-1,-1 1 0,0-1 1,0 0-1,-1 0 0,1 1 1,-1-1-1,1 0 0,-1 0 1,0 0-1,0-1 0,0 1 1,-1 0-1,1-1 0,-3 3 1,-6 4 251,0-1 1,-1 0 0,0-1 0,0-1 0,-1 1 0,1-2 0,-1 0 0,-1 0-1,1-1 1,-23 3 0,19-4-533,-1-1-1,1-1 0,-1 0 1,-25-3-1,43 2 66,-1-1 0,1 1 1,-1 0-1,1 0 0,-1 0 0,1 0 0,-1 0 1,1-1-1,-1 1 0,1 0 0,-1 0 0,1-1 1,0 1-1,-1 0 0,1-1 0,-1 1 1,1 0-1,0-1 0,-1 1 0,1 0 0,0-1 1,0 1-1,-1-1 0,1 1 0,0-1 1,0 1-1,0-1 0,-1 1 0,1-1 0,0 1 1,0-2-1,5-7-5712,14 2-1254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3.576"/>
    </inkml:context>
    <inkml:brush xml:id="br0">
      <inkml:brushProperty name="width" value="0.025" units="cm"/>
      <inkml:brushProperty name="height" value="0.025" units="cm"/>
      <inkml:brushProperty name="color" value="#E71224"/>
    </inkml:brush>
  </inkml:definitions>
  <inkml:trace contextRef="#ctx0" brushRef="#br0">74 0 11883,'0'0'12236,"80"29"-12044,-42-29-128,3 0-32,-5-2-897,-2-4-1537,-3-1-1954,-13 0-2274</inkml:trace>
  <inkml:trace contextRef="#ctx0" brushRef="#br0" timeOffset="1">1 120 13132,'0'0'6983,"66"16"-6406,-6-24-129,12-4-384,3-1-64,5 1-352,-7-1-65,-9 0-1408,-7 0-5574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4.281"/>
    </inkml:context>
    <inkml:brush xml:id="br0">
      <inkml:brushProperty name="width" value="0.025" units="cm"/>
      <inkml:brushProperty name="height" value="0.025" units="cm"/>
      <inkml:brushProperty name="color" value="#E71224"/>
    </inkml:brush>
  </inkml:definitions>
  <inkml:trace contextRef="#ctx0" brushRef="#br0">351 34 12556,'0'0'5995,"-11"-6"-3395,4 2-2493,0 1 0,0-1 0,0 1 0,0 0 0,-1 1 0,0-1 0,1 2 0,-1-1 1,0 1-1,0 0 0,0 1 0,0 0 0,0 0 0,1 0 0,-14 3 0,6 2-104,0 0-1,1 1 1,0 0-1,0 1 1,0 0-1,-20 16 1,26-17 4,1-1 0,0 1-1,0 0 1,0 1 0,1-1 0,0 1 0,0 1 0,1-1 0,0 1-1,0 0 1,1 0 0,-5 14 0,8-20 8,0 0-1,1 0 0,-1 0 1,1 0-1,0 0 1,0-1-1,0 1 1,0 0-1,0 0 1,0 0-1,0 0 1,1 0-1,-1 0 0,1 0 1,-1 0-1,1 0 1,0 0-1,-1-1 1,1 1-1,0 0 1,0-1-1,1 1 1,-1 0-1,0-1 0,0 1 1,1-1-1,-1 0 1,1 1-1,-1-1 1,1 0-1,0 0 1,-1 0-1,1 0 1,0 0-1,0-1 0,0 1 1,-1 0-1,1-1 1,4 1-1,8 2 13,0-1 0,0-1-1,0 0 1,21-2 0,-17 1-18,11 0-184,72-3-1535,-92 1 722,0 1-1,0-2 0,0 1 1,17-8-1,-13 1-3800,-8-1-1905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4.655"/>
    </inkml:context>
    <inkml:brush xml:id="br0">
      <inkml:brushProperty name="width" value="0.025" units="cm"/>
      <inkml:brushProperty name="height" value="0.025" units="cm"/>
      <inkml:brushProperty name="color" value="#E71224"/>
    </inkml:brush>
  </inkml:definitions>
  <inkml:trace contextRef="#ctx0" brushRef="#br0">187 107 8936,'0'0'14911,"-7"-8"-13475,4 4-1375,-1 1 0,1-1 1,-1 1-1,1 0 0,-1 0 0,0 1 1,0-1-1,0 1 0,-1 0 1,1 0-1,-1 0 0,1 1 1,-1-1-1,1 1 0,-1 0 1,0 0-1,1 1 0,-1 0 0,0-1 1,0 2-1,0-1 0,1 0 1,-1 1-1,0 0 0,1 0 1,-1 1-1,1-1 0,-1 1 1,1 0-1,-1 0 0,1 0 1,-7 6-1,8-7-40,1 1 0,0 0-1,0-1 1,0 1 0,0 0 0,0 0 0,0 1 0,1-1-1,-1 0 1,1 0 0,-1 1 0,1-1 0,0 1 0,0-1-1,0 1 1,0 0 0,1-1 0,-1 1 0,1 0 0,-1 0-1,1-1 1,0 1 0,1 5 0,-1-5-11,1-1 1,0 0-1,0 1 0,1-1 1,-1 0-1,0 0 0,1 0 0,0 0 1,-1 0-1,1 0 0,0 0 1,0 0-1,0-1 0,0 1 1,0-1-1,0 1 0,0-1 1,1 0-1,-1 0 0,1 0 1,-1 0-1,0 0 0,1-1 1,3 2-1,2-1 12,0 1 0,-1-1 0,1-1 1,0 1-1,-1-1 0,1-1 0,0 1 0,-1-1 1,1-1-1,-1 0 0,1 1 0,-1-2 0,0 1 0,0-1 1,0-1-1,9-4 0,-12 5-57,0-1 0,0 1 0,0 0 1,-1-1-1,1 0 0,-1 0 0,0 0 0,0 0 0,-1 0 1,1-1-1,-1 1 0,0-1 0,0 0 0,0 0 1,-1 0-1,0 1 0,0-1 0,0 0 0,0-1 0,-1 1 1,0 0-1,0 0 0,0 0 0,-1 0 0,-2-10 0,3 13-253,-1 0-1,0 0 1,1-1-1,-1 1 1,0 0-1,0 0 1,-1 0-1,1 0 1,0 0-1,-1 0 1,1 0-1,-1 0 1,0 0-1,-2-1 1,-10-2-11752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016"/>
    </inkml:context>
    <inkml:brush xml:id="br0">
      <inkml:brushProperty name="width" value="0.025" units="cm"/>
      <inkml:brushProperty name="height" value="0.025" units="cm"/>
      <inkml:brushProperty name="color" value="#E71224"/>
    </inkml:brush>
  </inkml:definitions>
  <inkml:trace contextRef="#ctx0" brushRef="#br0">186 1 14734,'0'0'7399,"-59"47"-6694,50-18-1,0-2 65,3-1-224,6 0-385,0-5-128,15 0-417,-8-7-832,-5-1-544,1-6-1539</inkml:trace>
  <inkml:trace contextRef="#ctx0" brushRef="#br0" timeOffset="1">0 71 9353,'0'0'10762,"78"-18"-10314,-38 18-159,1 4-225,0 8-64,4-6-1474,4 2-2882,-11-5-1729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364"/>
    </inkml:context>
    <inkml:brush xml:id="br0">
      <inkml:brushProperty name="width" value="0.025" units="cm"/>
      <inkml:brushProperty name="height" value="0.025" units="cm"/>
      <inkml:brushProperty name="color" value="#E71224"/>
    </inkml:brush>
  </inkml:definitions>
  <inkml:trace contextRef="#ctx0" brushRef="#br0">282 8 10762,'0'0'6182,"-10"-2"-4137,4 0-1955,-1 1 0,1 0 0,-1 0 0,1 0 0,-1 1 1,0 0-1,1 1 0,-1-1 0,1 1 0,-1 0 0,1 1 1,0 0-1,0 0 0,-1 0 0,1 1 0,0-1 0,-5 5 1,-10 5 685,0 1 0,-30 27 0,45-35-620,1-1-1,0 1 0,0 0 1,1 1-1,-1-1 1,1 1-1,0 0 1,1 0-1,-1 0 1,1 1-1,1-1 1,-1 1-1,1-1 0,-2 9 1,4-13-148,0 1 0,1 0 0,-1 0 0,1 0 0,-1-1 0,1 1-1,0 0 1,0-1 0,0 1 0,0-1 0,1 1 0,-1-1 0,1 0 0,-1 1 0,1-1 0,0 0 0,0 0 0,0 0 0,0 0 0,0 0 0,0-1 0,1 1-1,-1-1 1,0 1 0,1-1 0,-1 0 0,1 0 0,0 0 0,-1 0 0,6 0 0,8 4-647,0-1-1,0-1 1,31 2-1,26-5-6241,-39-4 123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696"/>
    </inkml:context>
    <inkml:brush xml:id="br0">
      <inkml:brushProperty name="width" value="0.025" units="cm"/>
      <inkml:brushProperty name="height" value="0.025" units="cm"/>
      <inkml:brushProperty name="color" value="#E71224"/>
    </inkml:brush>
  </inkml:definitions>
  <inkml:trace contextRef="#ctx0" brushRef="#br0">1 24 15086,'0'0'6070,"12"5"-6011,-11-4-58,4 1-97,0 1 0,1-1 0,-1 0 0,1 0-1,0-1 1,-1 0 0,1 0 0,0 0 0,0 0 0,0-1-1,0 0 1,-1-1 0,1 1 0,0-1 0,0 0 0,0 0-1,-1-1 1,9-3 0,33-20-1254,-31 16 3335,-21 14-1667,1 0 1,-1 1-1,1-1 0,0 1 0,1 0 0,-1 0 0,1 1 1,1-1-1,-1 0 0,1 1 0,0 0 0,0 0 0,1 0 1,0-1-1,0 1 0,1 0 0,-1 0 0,2 0 0,0 7 1,-1-12-311,1-1 0,-1 0 1,1 0-1,-1 0 0,1 0 0,0 0 1,-1 0-1,1 0 0,0 0 1,0 0-1,0 0 0,-1 0 1,1 0-1,0-1 0,0 1 0,0 0 1,1-1-1,-1 1 0,0-1 1,0 1-1,0-1 0,0 1 0,0-1 1,1 0-1,-1 1 0,0-1 1,3 0-1,38-4-488,-20 2-2459,-35 25 1689,-1-6 1172,-16 17-3447,22-24-1691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9.009"/>
    </inkml:context>
    <inkml:brush xml:id="br0">
      <inkml:brushProperty name="width" value="0.025" units="cm"/>
      <inkml:brushProperty name="height" value="0.025" units="cm"/>
    </inkml:brush>
  </inkml:definitions>
  <inkml:trace contextRef="#ctx0" brushRef="#br0">11 27 17232,'0'0'7111,"4"-27"-9225,-8 27-609,-6 0-4003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169"/>
    </inkml:context>
    <inkml:brush xml:id="br0">
      <inkml:brushProperty name="width" value="0.025" units="cm"/>
      <inkml:brushProperty name="height" value="0.025" units="cm"/>
      <inkml:brushProperty name="color" value="#E71224"/>
    </inkml:brush>
  </inkml:definitions>
  <inkml:trace contextRef="#ctx0" brushRef="#br0">1 38 19667,'0'0'7142,"59"-22"-12875,-35 6-1698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530"/>
    </inkml:context>
    <inkml:brush xml:id="br0">
      <inkml:brushProperty name="width" value="0.025" units="cm"/>
      <inkml:brushProperty name="height" value="0.025" units="cm"/>
      <inkml:brushProperty name="color" value="#E71224"/>
    </inkml:brush>
  </inkml:definitions>
  <inkml:trace contextRef="#ctx0" brushRef="#br0">1 21 12396,'0'0'11974,"13"6"-11793,-5-1-171,1-1-1,0 0 1,-1-1-1,1 0 1,1 0-1,-1-1 1,0 0-1,1-1 1,-1 0 0,0-1-1,1 1 1,-1-2-1,18-2 1,-12-1-62,1-2 1,-1 0 0,15-8 0,17-8-59,-67 59 40,4-12 401,1 0-1,1 1 0,1 1 1,2 0-1,1 0 1,1 1-1,1 1 0,-7 48 1,15-76-358,-1 0 0,1 1 0,0-1 0,0 0 0,0 0 0,0 1 0,0-1 0,1 0 0,-1 0 0,0 0 0,0 1 0,1-1 0,-1 0 0,1 0 0,-1 0 0,1 0 0,-1 0 0,1 0 0,0 0 0,-1 0 0,1 0 0,0 0 0,0 0 0,0 0 0,0 0 0,0-1 0,0 1 0,0 0 0,0-1 0,0 1 0,0-1 0,3 2 0,-3-2-353,1 0-1,-1 0 1,1 0-1,-1-1 1,1 1-1,-1 0 1,1 0-1,-1-1 1,0 1-1,1-1 1,-1 1-1,1-1 1,-1 0-1,0 0 1,1 1 0,-1-1-1,0 0 1,2-2-1,13-15-8523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891"/>
    </inkml:context>
    <inkml:brush xml:id="br0">
      <inkml:brushProperty name="width" value="0.025" units="cm"/>
      <inkml:brushProperty name="height" value="0.025" units="cm"/>
      <inkml:brushProperty name="color" value="#E71224"/>
    </inkml:brush>
  </inkml:definitions>
  <inkml:trace contextRef="#ctx0" brushRef="#br0">69 1 16624,'0'0'9641,"-33"45"-8904,17-16-129,7 4-191,0 1-193,7-1-160,2-2 0,6-2-96,3-5-737,7-2-352,-7-7-352,-4-3-641,-3-7-673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250"/>
    </inkml:context>
    <inkml:brush xml:id="br0">
      <inkml:brushProperty name="width" value="0.025" units="cm"/>
      <inkml:brushProperty name="height" value="0.025" units="cm"/>
      <inkml:brushProperty name="color" value="#E71224"/>
    </inkml:brush>
  </inkml:definitions>
  <inkml:trace contextRef="#ctx0" brushRef="#br0">0 48 9257,'0'0'12492,"51"-45"-11884,-24 45-352,2 0-192,5 0-96,-4 0-800,8 0-2243,-2-2-4452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579"/>
    </inkml:context>
    <inkml:brush xml:id="br0">
      <inkml:brushProperty name="width" value="0.025" units="cm"/>
      <inkml:brushProperty name="height" value="0.025" units="cm"/>
      <inkml:brushProperty name="color" value="#E71224"/>
    </inkml:brush>
  </inkml:definitions>
  <inkml:trace contextRef="#ctx0" brushRef="#br0">267 0 16912,'0'0'5637,"-56"53"-4868,42-22 64,5 3-96,4 1-257,5 2-256,0-2-160,1 0-224,10-2-1377,-4-5-1378,-1-4-1153,-6-5-5221</inkml:trace>
  <inkml:trace contextRef="#ctx0" brushRef="#br0" timeOffset="1">1 381 11819,'0'0'8809,"75"-47"-8137,-26 34 33,3 2-97,8-3-159,-1 0-321,-5 0-64,0-1-544,-11 0-994,-14-2-1056,-13 0-2211,-10-2-576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936"/>
    </inkml:context>
    <inkml:brush xml:id="br0">
      <inkml:brushProperty name="width" value="0.025" units="cm"/>
      <inkml:brushProperty name="height" value="0.025" units="cm"/>
      <inkml:brushProperty name="color" value="#E71224"/>
    </inkml:brush>
  </inkml:definitions>
  <inkml:trace contextRef="#ctx0" brushRef="#br0">0 42 11243,'0'0'6758,"67"-39"-5861,-26 37-96,4 2-225,2 0-95,9 1-417,-9 8-32,1-4-1057,-8-2-3844,-6-3-6053</inkml:trace>
  <inkml:trace contextRef="#ctx0" brushRef="#br0" timeOffset="1">598 42 16720,'0'0'4356,"-25"59"-3043,21-29-416,4 4-64,0 0-321,0 0-287,8 0-193,1-2-97,-2-1-1344,-2-7-1185,-5-5-3364,0-6-6245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8.283"/>
    </inkml:context>
    <inkml:brush xml:id="br0">
      <inkml:brushProperty name="width" value="0.025" units="cm"/>
      <inkml:brushProperty name="height" value="0.025" units="cm"/>
      <inkml:brushProperty name="color" value="#E71224"/>
    </inkml:brush>
  </inkml:definitions>
  <inkml:trace contextRef="#ctx0" brushRef="#br0">0 96 7591,'0'0'14061,"20"-46"-13164,9 40-384,9 3-385,3-1-128,4 3-513,2-3-1633,-2-2-1697,4-5-2051,-3-3-3747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8.613"/>
    </inkml:context>
    <inkml:brush xml:id="br0">
      <inkml:brushProperty name="width" value="0.025" units="cm"/>
      <inkml:brushProperty name="height" value="0.025" units="cm"/>
      <inkml:brushProperty name="color" value="#E71224"/>
    </inkml:brush>
  </inkml:definitions>
  <inkml:trace contextRef="#ctx0" brushRef="#br0">381 1 6406,'-10'0'7362,"-11"0"-6253,1 1 0,-1 2 0,1 0 0,0 1 0,0 1-1,0 0 1,-30 14 0,37-13-815,0 1-1,1 0 0,0 0 0,0 2 1,1-1-1,0 1 0,0 1 0,1 0 1,1 0-1,-1 1 0,2 0 0,-13 20 1,18-25-279,-1 0 1,1 0-1,0 0 0,1 0 1,-1 0-1,1 1 1,1-1-1,-1 1 0,1-1 1,0 1-1,1 0 1,-1-1-1,1 1 1,1 0-1,-1-1 0,1 1 1,0 0-1,1-1 1,-1 1-1,1-1 1,1 0-1,-1 0 0,1 1 1,0-2-1,1 1 1,-1 0-1,1-1 0,0 1 1,0-1-1,1 0 1,0 0-1,0-1 1,0 0-1,0 0 0,1 0 1,-1 0-1,1-1 1,0 0-1,0 0 1,0 0-1,1-1 0,-1 0 1,0 0-1,13 1 1,-12-2-18,0 0 1,0 0-1,0 0 0,0-1 1,0-1-1,0 1 1,0-1-1,0 0 1,7-2-1,-12 2 9,0 0 0,0 0 0,-1 1 0,1-1 0,0-1 0,0 1 0,0 0 0,-1 0 0,1-1-1,0 1 1,-1-1 0,0 0 0,1 1 0,-1-1 0,0 0 0,0 0 0,0 1 0,0-1 0,0 0 0,0 0 0,0 0 0,-1 0 0,1-1 0,-1 1 0,1 0 0,-1 0 0,0 0 0,0 0-1,0 0 1,0 0 0,0-1 0,-2-3 0,1 3 9,0-1 0,0 1 0,0-1 0,-1 1 0,1 0-1,-1 0 1,0-1 0,0 1 0,-1 1 0,1-1 0,0 0 0,-1 0 0,0 1-1,1 0 1,-1-1 0,0 1 0,-6-3 0,4 2-20,0 0 0,-1 0 0,1 1 0,-1 0 0,0 0 0,0 0 0,0 0 0,1 1 0,-13-1 0,18 2 2,0 1 0,0-1 1,0 0-1,0 0 0,0 0 0,0 1 1,0-1-1,-1 0 0,1 0 0,0 0 1,0 1-1,0-1 0,0 0 0,0 0 1,0 1-1,0-1 0,0 0 0,0 0 1,0 0-1,0 1 0,0-1 1,0 0-1,0 0 0,0 0 0,0 1 1,1-1-1,-1 0 0,0 0 0,0 0 1,0 1-1,0-1 0,0 0 0,0 0 1,1 0-1,-1 0 0,0 1 0,0-1 1,0 0-1,0 0 0,1 0 1,-1 0-1,0 1 0,6 3-24,1-1 1,-1 1-1,1-1 1,0 0-1,0-1 0,0 1 1,0-1-1,0-1 0,0 1 1,9 0-1,81 1-1346,-56-2 880,-40-1 498,0 0 0,-1 0-1,1 0 1,0 0 0,-1 1 0,1-1 0,-1 0-1,1 0 1,0 1 0,-1-1 0,1 0 0,-1 1 0,1-1-1,0 1 1,-1-1 0,1 1 0,-1-1 0,0 1-1,1-1 1,-1 1 0,1 0 0,-1-1 0,0 1-1,0-1 1,1 1 0,-1 0 0,0-1 0,0 1-1,0 0 1,1-1 0,-1 1 0,0 0 0,0 0-1,0-1 1,0 1 0,0 0 0,-1-1 0,1 1 0,0 0-1,0-1 1,0 1 0,-1 0 0,1-1 0,0 1-1,0 0 1,-1 0 0,-14 33 542,15-33-520,-9 17 80,1 0 0,1 0 0,1 0 0,-7 31 0,7 3-3542,6-36-2641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9.442"/>
    </inkml:context>
    <inkml:brush xml:id="br0">
      <inkml:brushProperty name="width" value="0.025" units="cm"/>
      <inkml:brushProperty name="height" value="0.025" units="cm"/>
      <inkml:brushProperty name="color" value="#E71224"/>
    </inkml:brush>
  </inkml:definitions>
  <inkml:trace contextRef="#ctx0" brushRef="#br0">0 0 18481,'0'0'6455,"7"9"-5991,-3-3-433,0 0 1,1 0-1,-1 0 1,1-1-1,0 0 1,1 0-1,-1 0 1,1-1-1,0 0 0,0 0 1,1 0-1,-1-1 1,1 0-1,-1 0 1,1 0-1,0-1 0,10 2 1,1-3-357,-1 0-1,0-1 1,1-1-1,-1-1 1,27-6 0,40-20-9564,-83 28 9741,-1 0 0,0 0 0,0 0 0,1-1-1,-1 1 1,0 0 0,1 0 0,-1 0 0,0 0-1,1 0 1,-1 0 0,0 0 0,1 0-1,-1 0 1,0 0 0,1 0 0,-1 0 0,0 0-1,0 0 1,1 0 0,-1 0 0,0 0 0,1 0-1,-1 0 1,0 0 0,1 1 0,-1-1 0,0 0-1,0 0 1,1 0 0,-1 1 0,0-1 0,0 0-1,1 0 1,-1 0 0,0 1 0,0-1 0,0 0-1,1 1 1,-1-1 0,0 0 0,0 0 0,0 1-1,0-1 1,0 0 0,0 1 0,0-1-1,0 1 1,-2 23 2311,-9 12 3862,5-21-5050,-42 88 2421,-76 133-1155,123-236-2603,0 3 310,0-14-15143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0.056"/>
    </inkml:context>
    <inkml:brush xml:id="br0">
      <inkml:brushProperty name="width" value="0.025" units="cm"/>
      <inkml:brushProperty name="height" value="0.025" units="cm"/>
      <inkml:brushProperty name="color" value="#E71224"/>
    </inkml:brush>
  </inkml:definitions>
  <inkml:trace contextRef="#ctx0" brushRef="#br0">278 1 15567,'0'0'8616,"-10"10"-8040,-247 274-47,291-316-1596,20-24-1528,-42 42 1928,0-1 1,-2-1-1,0 0 1,0 0-1,-2-1 1,11-26-1,-28 46 2418,0 6-1342,0 0-1,1 1 1,1 0 0,-1 0-1,1 0 1,-8 20-1,11-22-255,0 0 0,1-1-1,0 2 1,0-1 0,1 0-1,0 0 1,1 1 0,0-1-1,0 1 1,0-1 0,2 10-1,0-15-111,0-1 0,0 0 0,1 0 0,-1 0-1,1 0 1,-1 0 0,1-1 0,-1 1 0,1 0-1,0-1 1,0 1 0,0-1 0,0 0 0,0 1-1,0-1 1,0 0 0,1 0 0,-1-1 0,0 1-1,1 0 1,-1-1 0,0 1 0,1-1 0,-1 0-1,1 0 1,3 0 0,68-1-230,-73 2 153,1-1-1,-1 0 0,1 0 0,-1 0 1,1 0-1,-1 0 0,1-1 0,-1 1 0,1 0 1,-1-1-1,1 1 0,-1-1 0,1 0 1,-1 1-1,0-1 0,1 0 0,-1 0 1,0 0-1,0 0 0,1 0 0,-1 0 1,0 0-1,0 0 0,0 0 0,0-1 1,-1 1-1,1 0 0,0-1 0,0 1 0,-1 0 1,1-1-1,-1 1 0,1-1 0,-1 1 1,0-1-1,1 1 0,-1-1 0,0 1 1,0-1-1,0 1 0,-1-3 0,0 0 0,0 1-1,0-1 0,0 1 1,-1-1-1,0 1 1,1 0-1,-1 0 0,-1 0 1,1 0-1,0 0 1,-1 0-1,1 0 0,-1 1 1,0-1-1,0 1 1,-3-2-1,-25-10 132,0 1 0,0 1 0,-2 2 0,-57-10 0,98 21 22,231 31 2205,-80-14-5351,-111-14-1523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9.916"/>
    </inkml:context>
    <inkml:brush xml:id="br0">
      <inkml:brushProperty name="width" value="0.025" units="cm"/>
      <inkml:brushProperty name="height" value="0.025" units="cm"/>
    </inkml:brush>
  </inkml:definitions>
  <inkml:trace contextRef="#ctx0" brushRef="#br0">0 147 13869,'0'0'7741,"11"4"-5873,0 0-1543,-1 0 0,1-1 0,-1 0 0,1-1 0,0 0 0,0-1 0,0 0 0,0 0 0,0-1 0,0-1-1,0 0 1,0-1 0,0 0 0,11-3 0,-5-2-175,0-1 0,0-1 0,-1 0 1,17-12-1,-29 18-130,0 0 0,1 0 1,-1-1-1,0 1 0,-1-1 1,1 0-1,-1 0 0,1 0 1,-1 0-1,-1-1 0,1 1 1,0-1-1,-1 0 1,0 0-1,0 0 0,-1 0 1,1 0-1,0-10 0,-2 15-21,0-1 0,0 0 0,0 1 0,0-1 0,0 0 0,0 0 0,0 1-1,0-1 1,-1 1 0,1-1 0,0 0 0,0 1 0,-1-1 0,1 0 0,0 1 0,-1-1-1,1 1 1,-1-1 0,1 1 0,-1-1 0,1 1 0,-1-1 0,1 1 0,-1 0 0,1-1 0,-1 1-1,1 0 1,-1-1 0,0 1 0,1 0 0,-2-1 0,-26 3-185,20 1 140,1-1 0,0 1 0,-1 0 0,1 0 1,-9 7-1,1 2 17,1 1 0,0 1 1,1 0-1,1 0 1,-13 20-1,19-26 24,1 1 0,0 0 1,0 0-1,1 1 0,0-1 0,0 1 0,1 0 0,1 0 1,0 0-1,0 0 0,0 12 0,2-20 9,0-1-1,0 1 0,1-1 1,-1 1-1,0 0 1,1-1-1,-1 1 0,1-1 1,0 1-1,0-1 1,-1 0-1,1 1 0,0-1 1,0 0-1,0 1 1,1-1-1,-1 0 0,0 0 1,0 0-1,1 0 1,-1 0-1,0 0 0,1-1 1,-1 1-1,1 0 1,-1-1-1,1 1 0,-1-1 1,1 1-1,-1-1 1,1 0-1,0 1 0,-1-1 1,1 0-1,0 0 1,-1 0-1,1-1 1,-1 1-1,3-1 0,4 1 19,1-1 0,-1-1 0,0 1-1,1-1 1,-1-1 0,13-5-1,-1-4-73,-1-1-1,0 0 0,-1-1 1,0-1-1,-1-1 0,28-34 1,8-7 9,-58 104 75,4-43-23,-1 3 17,0 1 0,0 0 1,0 0-1,1-1 0,1 1 0,-1 0 0,2 9 0,-1-16-16,0 0-1,1 0 1,-1 0-1,0 1 1,1-1 0,-1 0-1,1 0 1,0 0-1,-1 0 1,1 0 0,0 0-1,0 0 1,-1 0-1,1 0 1,0 0 0,0 0-1,0-1 1,0 1-1,0 0 1,1 0 0,1 0 15,0 0 1,0-1 0,-1 1-1,1-1 1,0 1 0,0-1-1,0 0 1,0 0 0,-1 0-1,1-1 1,0 1-1,4-2 1,5-1-25,-1-1-1,1-1 0,-1 0 1,0-1-1,0 0 1,0 0-1,-1-1 0,15-13 1,-10 8-90,1 1 1,22-13 0,-35 59-41,-15 38 589,14-73-406,-1 0 0,1 0 0,0 0 0,-1 0 1,1-1-1,-1 1 0,1-1 0,0 1 0,-1-1 1,1 1-1,-1-1 0,2-1 0,54-44 41,-48 36-210,1 2 0,0-1 0,0 1 0,1 1 0,0 0 0,14-6 0,-22 70 718,-1-57-558,0 1 0,1-1-1,-1 0 1,0 0-1,0 0 1,0 0 0,0 0-1,0 0 1,1 0-1,-1-1 1,0 1 0,0-1-1,0 0 1,0 1-1,0-1 1,3-2-1,19-4-1314,-23 8 1083,0 0 0,-1 0 0,1 1 0,0-1 0,-1 0 0,1 0 0,-1 1 0,0-1-1,1 0 1,-1 0 0,0 1 0,0-1 0,0 0 0,0 1 0,0-1 0,0 1 0,0-1 0,-1 2 0,-1 29-6397,2-24 104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0.918"/>
    </inkml:context>
    <inkml:brush xml:id="br0">
      <inkml:brushProperty name="width" value="0.025" units="cm"/>
      <inkml:brushProperty name="height" value="0.025" units="cm"/>
      <inkml:brushProperty name="color" value="#E71224"/>
    </inkml:brush>
  </inkml:definitions>
  <inkml:trace contextRef="#ctx0" brushRef="#br0">0 65 17360,'0'0'1858,"45"60"-1634,-23-48-160,1-3-32,4-7 97,2-2-65,2-6-32,3-12-545,0-5-512,-2-3-833,1-1-1280,-10 1-162,-3 5-928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1.247"/>
    </inkml:context>
    <inkml:brush xml:id="br0">
      <inkml:brushProperty name="width" value="0.025" units="cm"/>
      <inkml:brushProperty name="height" value="0.025" units="cm"/>
      <inkml:brushProperty name="color" value="#E71224"/>
    </inkml:brush>
  </inkml:definitions>
  <inkml:trace contextRef="#ctx0" brushRef="#br0">197 0 4965,'0'0'7142,"-27"59"-3586,9-20-1154,-6 6-929,-1 5-768,2-2-353,3 0-191,-2-6-97,6-7-64,5-7-96,6-10-673,3-9-672,-1-9-1859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1.669"/>
    </inkml:context>
    <inkml:brush xml:id="br0">
      <inkml:brushProperty name="width" value="0.025" units="cm"/>
      <inkml:brushProperty name="height" value="0.025" units="cm"/>
      <inkml:brushProperty name="color" value="#E71224"/>
    </inkml:brush>
  </inkml:definitions>
  <inkml:trace contextRef="#ctx0" brushRef="#br0">281 1 16592,'0'0'881,"-3"8"-316,-39 72 1074,-70 101 1,89-145-1406,31-47-1995,11-15 651,22-39-1,-11-17 432,-14 43 3755,-16 57-3089,-1 10 305,2 1 0,7 43 0,-6-62-196,0 0 0,1 0 0,0 0 1,1-1-1,0 1 0,1-1 0,0 0 1,0-1-1,1 1 0,13 14 0,-5-10 578,-20-24 63,-22-27-402,-5-3-387,-2 2-1,-2 1 1,-1 2 0,-61-44-1,82 72 212,16 15-114,21 18-88,-5-14 179,1-1 0,0 0 0,1-1 0,0-1 0,1 0 0,-1-2 1,1 0-1,1-1 0,-1-1 0,26 3 0,76 2-873,-5-12-3984,-54-2-3800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2.513"/>
    </inkml:context>
    <inkml:brush xml:id="br0">
      <inkml:brushProperty name="width" value="0.025" units="cm"/>
      <inkml:brushProperty name="height" value="0.025" units="cm"/>
      <inkml:brushProperty name="color" value="#E71224"/>
    </inkml:brush>
  </inkml:definitions>
  <inkml:trace contextRef="#ctx0" brushRef="#br0">1 23 7559,'0'0'6091,"11"-4"-5279,-9 3-783,4-2 60,-1 0 0,1 1 0,0 0 0,0 0 1,0 1-1,0-1 0,0 1 0,0 1 1,0-1-1,0 1 0,0 0 0,1 0 1,-1 1-1,0 0 0,0 0 0,0 0 1,0 1-1,9 3 0,0 4 47,-1 0 0,0 1 0,0 0 0,-1 2-1,0-1 1,0 1 0,-2 1 0,0 0 0,0 1 0,9 17 0,7 14 198,-2 2 1,19 50-1,-5 3 329,-5 1 0,-5 2-1,-4 1 1,-5 1-1,-4 1 1,-5 0 0,-3 121-1,-8-197-520,-1 0-1,-2 0 0,-12 52 1,12-70-177,0 0 1,-1 0 0,-1-1 0,0 1 0,0-1-1,-1 0 1,0-1 0,-1 1 0,-1-1 0,1 0-1,-16 13 1,23-22-33,0-1 0,-1 1 0,1-1-1,0 0 1,-1 1 0,1-1 0,0 0 0,-1 1 0,1-1-1,-1 0 1,1 1 0,0-1 0,-1 0 0,1 0 0,-1 0-1,1 1 1,-1-1 0,1 0 0,-1 0 0,1 0-1,-1 0 1,1 0 0,-1 0 0,1 0 0,-1 0 0,1 0-1,-1 0 1,1 0 0,-1 0 0,1-1 0,-1 1 0,-7-15-2994,0-13-2032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3.330"/>
    </inkml:context>
    <inkml:brush xml:id="br0">
      <inkml:brushProperty name="width" value="0.025" units="cm"/>
      <inkml:brushProperty name="height" value="0.025" units="cm"/>
      <inkml:brushProperty name="color" value="#E71224"/>
    </inkml:brush>
  </inkml:definitions>
  <inkml:trace contextRef="#ctx0" brushRef="#br0">1 1 4484,'0'0'13058,"4"13"-12076,8 30-466,-3 1 0,5 45 0,-11-52-62,-1-9-224,0-1 1,2 1 0,1-1-1,8 26 1,-12-52-228,-1 1 0,0-1 0,0 0 0,1 0 0,-1 0 0,1 0 0,-1 0 0,1 0 0,-1 0 0,1 0 0,0 0 0,-1-1 1,1 1-1,0 0 0,0 0 0,0 0 0,-1-1 0,1 1 0,0-1 0,0 1 0,0 0 0,0-1 0,0 1 0,0-1 0,0 0 0,0 1 0,0-1 0,1 0 0,0 0 0,1 0 8,-1-1 0,0 0 0,0 1 0,0-1 0,1 0 0,-1 0 0,0-1 0,0 1 0,-1 0 0,1-1 0,0 1 0,0-1 0,1-2 0,8-8 22,-1-1 0,17-28 0,-26 40-40,23-41-2343,34-82 0,-38 65-2683,-6 2-3812,-22 134 16541,3 20-3588,3-71-3281,-1 23 228,0-5 123,5 86 0,-2-128-1162,0 0 1,0-1-1,0 1 1,0-1-1,1 1 1,-1 0-1,1-1 1,-1 1-1,1-1 0,0 1 1,0-1-1,0 1 1,-1-1-1,3 3 1,-2-4-32,-1 0 0,1 1 0,0-1 0,-1 0 1,1 0-1,-1 1 0,1-1 0,0 0 0,-1 0 0,1 0 1,0 0-1,-1 1 0,1-1 0,0 0 0,-1 0 0,1 0 1,0-1-1,-1 1 0,1 0 0,0 0 0,-1 0 0,1 0 1,-1-1-1,2 1 0,1-2-240,0 0 0,0-1 1,0 1-1,0 0 0,-1-1 0,1 1 0,-1-1 0,0 0 1,1 0-1,-1 0 0,2-5 0,16-40-5121,-3-11-3240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3.704"/>
    </inkml:context>
    <inkml:brush xml:id="br0">
      <inkml:brushProperty name="width" value="0.025" units="cm"/>
      <inkml:brushProperty name="height" value="0.025" units="cm"/>
      <inkml:brushProperty name="color" value="#E71224"/>
    </inkml:brush>
  </inkml:definitions>
  <inkml:trace contextRef="#ctx0" brushRef="#br0">23 1 15278,'-3'12'694,"1"-5"-568,-12 52 1317,13-55-1315,0 1 0,0 0 0,1 0-1,0 0 1,0 0 0,0 0-1,0 0 1,1-1 0,0 1 0,0 0-1,2 5 1,-3-9-128,1 0-1,0-1 1,-1 1-1,1 0 1,0 0-1,0-1 1,0 1-1,0-1 1,-1 1 0,1-1-1,0 1 1,0-1-1,0 1 1,0-1-1,0 0 1,0 1-1,0-1 1,0 0-1,1 0 1,-1 0 0,0 0-1,0 0 1,0 0-1,0 0 1,0 0-1,0-1 1,0 1-1,0 0 1,0 0-1,0-1 1,0 1 0,0-1-1,0 1 1,0-1-1,1 0 1,39-26-7,-31 20 41,-8 5-18,0 0 1,0 1-1,1-1 1,-1 1-1,0-1 1,1 1 0,-1 0-1,1 0 1,0 0-1,-1 1 1,1-1-1,0 1 1,-1-1-1,1 1 1,0 0-1,0 0 1,0 0 0,-1 0-1,1 0 1,0 1-1,-1-1 1,1 1-1,0 0 1,-1 0-1,1 0 1,-1 0 0,1 0-1,-1 1 1,1-1-1,-1 1 1,0-1-1,0 1 1,0 0-1,0 0 1,0 0-1,0 0 1,0 0 0,-1 0-1,1 1 1,-1-1-1,0 1 1,1-1-1,-1 1 1,0-1-1,0 4 1,5 8 356,-2 1 0,0 0 1,0 1-1,-1-1 0,-1 0 0,0 28 1,-3-28-126,0 0 0,0 1 1,-2-1-1,0 0 0,-1-1 1,-8 23-1,10-32-264,0 1 1,0-1-1,-1 0 0,0 0 1,0 0-1,0 0 0,0 0 1,-1-1-1,0 1 0,0-1 1,0 0-1,0 0 0,-1-1 1,1 1-1,-1-1 0,0 0 1,0 0-1,0-1 0,0 0 1,-9 3-1,11-4-277,1-1 0,-1 0 1,0 1-1,1-1 0,-1-1 0,0 1 1,1 0-1,-1 0 0,0-1 0,1 0 0,-1 1 1,1-1-1,-1 0 0,1 0 0,-1-1 1,1 1-1,0 0 0,-5-4 0,-22-23-6289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4.046"/>
    </inkml:context>
    <inkml:brush xml:id="br0">
      <inkml:brushProperty name="width" value="0.025" units="cm"/>
      <inkml:brushProperty name="height" value="0.025" units="cm"/>
      <inkml:brushProperty name="color" value="#E71224"/>
    </inkml:brush>
  </inkml:definitions>
  <inkml:trace contextRef="#ctx0" brushRef="#br0">1 372 14446,'0'0'6021,"64"-55"-5508,-29 35-449,2 2-513,-2-5-1665,1-2-3427,-8-4-6182</inkml:trace>
  <inkml:trace contextRef="#ctx0" brushRef="#br0" timeOffset="1">368 18 14189,'0'0'2632,"-7"11"-427,-37 71 479,39-72-2312,1 0-1,1 0 1,0 1 0,0-1 0,1 1 0,0 0 0,0 20 0,2-30-367,0 0 1,0 0 0,0 0-1,0 0 1,0 0-1,1 0 1,-1 0 0,0 0-1,1 0 1,-1 0 0,1 0-1,-1 0 1,1-1-1,-1 1 1,1 0 0,0 0-1,-1 0 1,1-1 0,0 1-1,0 0 1,-1-1-1,1 1 1,0-1 0,0 1-1,0-1 1,0 1 0,0-1-1,0 0 1,0 0-1,0 1 1,0-1 0,0 0-1,0 0 1,0 0 0,0 0-1,0 0 1,0 0-1,0 0 1,0 0 0,0 0-1,0-1 1,0 1 0,-1 0-1,1 0 1,0-1 0,1 0-1,3 0 1,0-1 1,0 0-1,0 0 0,0-1 1,-1 1-1,1-1 0,7-6 1,-4 2 17,0-1 0,-1 0 0,0-1 0,0 0 1,-1 0-1,0 0 0,0-1 0,-1 0 0,-1 0 0,1 0 1,-2 0-1,1-1 0,-2 1 0,1-1 0,-1 0 1,0-11-1,-2 20-19,0 1 0,0-1 1,0 1-1,0-1 1,0 1-1,-1-1 0,1 1 1,-1 0-1,1-1 1,-1 1-1,1 0 0,-1-1 1,0 1-1,1 0 0,-1 0 1,0-1-1,0 1 1,0 0-1,0 0 0,0 0 1,0 0-1,0 0 0,0 1 1,-1-1-1,1 0 1,0 0-1,0 1 0,-1-1 1,1 1-1,0-1 1,-1 1-1,1-1 0,-1 1 1,1 0-1,-1 0 0,1 0 1,0 0-1,-1 0 1,1 0-1,-1 0 0,1 0 1,-1 1-1,-2 0 0,-2 0-287,0 0 0,0 1 0,0 0 0,1 0 0,-1 0 0,0 1 0,1 0 0,-1 0 0,-5 5 0,-4 3-3439,7-3-3021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5.015"/>
    </inkml:context>
    <inkml:brush xml:id="br0">
      <inkml:brushProperty name="width" value="0.025" units="cm"/>
      <inkml:brushProperty name="height" value="0.025" units="cm"/>
      <inkml:brushProperty name="color" value="#E71224"/>
    </inkml:brush>
  </inkml:definitions>
  <inkml:trace contextRef="#ctx0" brushRef="#br0">1540 56 8712,'0'0'3550,"-9"-9"-3197,5 5-296,1 0 2,-1 0 0,1 1 0,-1 0 1,0-1-1,0 1 0,0 0 0,-1 1 0,1-1 0,-1 1 0,1 0 0,-1 0 0,0 0 0,1 1 0,-1-1 0,0 1 1,0 0-1,-8 0 0,-19 2 327,0 2 0,0 0 0,0 3 0,0 0 0,1 2 0,-40 16 0,-177 86-316,233-103-34,-82 42 411,3 3 0,3 5 0,2 4 0,2 3 0,4 4 0,3 4 0,-119 135 0,186-191-332,0 0 0,1 1-1,1 1 1,0 0 0,1 1-1,-10 26 1,19-41-130,0 1 0,-1-1 0,2 1 0,-1-1 0,0 1 0,1-1 0,0 1 0,0 0 0,1-1 0,-1 1 0,1-1 0,0 1 0,0-1 0,3 7 0,-2-7-63,1 0-1,-1 0 1,1 0 0,0 0 0,0-1-1,1 1 1,-1-1 0,1 0 0,0 0-1,0 0 1,0-1 0,0 1 0,0-1-1,0 0 1,1 0 0,8 2 0,-5-1-619,0-1 0,0 0 0,1 0 0,-1-1 0,1 0 0,-1-1 0,1 0 0,15-1 0,20-10-7177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5.756"/>
    </inkml:context>
    <inkml:brush xml:id="br0">
      <inkml:brushProperty name="width" value="0.025" units="cm"/>
      <inkml:brushProperty name="height" value="0.025" units="cm"/>
      <inkml:brushProperty name="color" value="#E71224"/>
    </inkml:brush>
  </inkml:definitions>
  <inkml:trace contextRef="#ctx0" brushRef="#br0">37 0 5125,'0'0'17777,"-3"9"-17308,-7 39-187,1 1 0,2 0-1,0 81 1,7-129-283,-1 0 0,1 1 0,0-1 1,0 0-1,0 1 0,1-1 0,-1 0 0,0 1 1,0-1-1,1 0 0,-1 1 0,1-1 0,-1 0 0,1 0 1,-1 0-1,1 1 0,0-1 0,-1 0 0,1 0 1,0 0-1,0 0 0,0 0 0,0 0 0,0-1 0,0 1 1,0 0-1,0 0 0,3 0 0,-2 0-8,1-1-1,-1 0 0,1 0 0,-1 0 1,1-1-1,-1 1 0,1-1 1,-1 1-1,1-1 0,-1 0 1,0 0-1,1 0 0,3-2 0,9-6-362,-1 0-1,0-2 1,16-14-1,48-47-4772,-26 23-1833,-20 19-96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117"/>
    </inkml:context>
    <inkml:brush xml:id="br0">
      <inkml:brushProperty name="width" value="0.025" units="cm"/>
      <inkml:brushProperty name="height" value="0.025" units="cm"/>
      <inkml:brushProperty name="color" value="#E71224"/>
    </inkml:brush>
  </inkml:definitions>
  <inkml:trace contextRef="#ctx0" brushRef="#br0">137 1 3171,'0'0'4164,"-7"65"-352,-15-13-770,-1 9-799,-4 2-770,2-3-544,5-11-192,11-10-193,5-18-192,4-16-416,13-11-384,12-29-897,0-16-3108,2-14-4227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0.262"/>
    </inkml:context>
    <inkml:brush xml:id="br0">
      <inkml:brushProperty name="width" value="0.025" units="cm"/>
      <inkml:brushProperty name="height" value="0.025" units="cm"/>
    </inkml:brush>
  </inkml:definitions>
  <inkml:trace contextRef="#ctx0" brushRef="#br0">43 0 8584,'0'0'20206,"-3"9"-19080,0-1-1278,-25 78 2429,19-21-7861,9-62 1223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447"/>
    </inkml:context>
    <inkml:brush xml:id="br0">
      <inkml:brushProperty name="width" value="0.025" units="cm"/>
      <inkml:brushProperty name="height" value="0.025" units="cm"/>
      <inkml:brushProperty name="color" value="#E71224"/>
    </inkml:brush>
  </inkml:definitions>
  <inkml:trace contextRef="#ctx0" brushRef="#br0">56 129 15663,'-6'13'1009,"1"-1"-636,-2 0-87,0 1 0,1 1 0,1-1 0,0 1 0,1 0 0,1 1 0,0-1 0,-1 22 0,4-34-298,1-1 0,0 0 0,-1 0 1,1 0-1,0 0 0,0 0 0,-1 0 0,1 0 1,0 0-1,0 0 0,0 0 0,0-1 1,0 1-1,0 0 0,1-1 0,-1 1 1,0 0-1,0-1 0,0 0 0,1 1 0,-1-1 1,0 0-1,0 1 0,1-1 0,-1 0 1,0 0-1,1 0 0,-1 0 0,2-1 1,42-2-517,1-7-338,-38 7 774,1 1-1,-1 0 0,1 0 1,0 0-1,0 1 0,0 1 1,0 0-1,0 0 1,0 0-1,17 4 0,-24-2 159,0-1 0,1 1 1,-1-1-1,0 1 0,0 0 0,0 0 0,-1 0 0,1 0 0,0 0 0,-1 0 0,0 0 0,1 1 0,-1-1 0,0 0 0,0 1 1,0-1-1,0 1 0,-1-1 0,1 1 0,-1 0 0,1-1 0,-1 1 0,0 0 0,0-1 0,0 1 0,-1 3 0,0 5 413,0 0-1,0 0 1,-1 0-1,0 0 1,-6 13-1,-2 0 176,0 0 0,-2-1 0,-19 27 0,26-42-556,-1 1 1,0-1 0,0-1 0,-1 1 0,0-1-1,0 0 1,-1-1 0,0 0 0,0 0 0,0-1-1,-14 7 1,21-11-177,-1-1-1,0 1 0,1 0 0,-1-1 1,0 1-1,1-1 0,-1 0 1,0 0-1,0 0 0,1 0 1,-1 0-1,0 0 0,0 0 1,1 0-1,-1-1 0,0 1 0,1-1 1,-1 1-1,0-1 0,1 1 1,-3-2-1,2 0-354,0-1 1,-1 1-1,1 0 0,0-1 0,0 0 1,1 1-1,-1-1 0,1 0 0,-1 0 1,-1-4-1,-14-38-6758</inkml:trace>
  <inkml:trace contextRef="#ctx0" brushRef="#br0" timeOffset="1">58 2 14061,'0'0'2403,"56"-2"-1186,-24 2-897,8 0-224,-4 0-288,3 1-2435,1-1-2433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798"/>
    </inkml:context>
    <inkml:brush xml:id="br0">
      <inkml:brushProperty name="width" value="0.025" units="cm"/>
      <inkml:brushProperty name="height" value="0.025" units="cm"/>
      <inkml:brushProperty name="color" value="#E71224"/>
    </inkml:brush>
  </inkml:definitions>
  <inkml:trace contextRef="#ctx0" brushRef="#br0">239 10 12556,'-8'0'1714,"1"0"-1477,0 1 0,1 0 0,-1 0 0,1 0 1,-1 0-1,1 1 0,0 0 0,0 1 1,0-1-1,0 1 0,0 1 0,0-1 0,1 1 1,-1 0-1,-6 7 0,-3 4 94,1 0 0,0 1 0,1 1 0,1 0-1,-11 22 1,18-30-110,0 1-1,0-1 0,1 1 0,1 0 1,0 1-1,0-1 0,1 1 0,0-1 1,0 1-1,2 0 0,0 18 0,0-28-208,0 0-1,0 1 0,0-1 0,1 0 0,-1 0 0,0 1 0,1-1 0,-1 0 0,1 0 0,-1 0 1,1 0-1,0 0 0,-1 0 0,1 0 0,0 0 0,0 0 0,0 0 0,0 0 0,0 0 0,0 0 0,0-1 1,0 1-1,0 0 0,2 0 0,0 0 27,0-1 1,0 1 0,0-1-1,0 1 1,-1-1-1,1 0 1,0-1-1,0 1 1,0 0-1,5-2 1,2-1 139,0 0-1,0-1 1,-1 0-1,1-1 1,11-7-1,3-6-23,0 0 0,-1-1 0,34-37 0,-49 47-157,0 0 1,0-1-1,-1 0 0,0 0 0,-1 0 0,-1-1 0,1 0 1,-1 0-1,-1 0 0,0 0 0,4-25 0,-8 35-59,0-1-1,1 0 0,-1 1 1,0-1-1,0 0 0,0 0 1,-1 1-1,1-1 0,0 0 1,-1 1-1,1-1 0,-1 0 0,0 1 1,1-1-1,-1 1 0,0-1 1,0 1-1,0-1 0,0 1 1,0 0-1,0-1 0,0 1 1,-1 0-1,1 0 0,0 0 1,-1 0-1,1 0 0,-1 0 1,1 0-1,-1 0 0,1 1 1,-1-1-1,0 1 0,1-1 0,-1 1 1,0-1-1,1 1 0,-1 0 1,0 0-1,1 0 0,-5 0 1,-2 1-1138,0-1 0,0 1 1,-1 1-1,1 0 0,0 0 1,0 0-1,-11 6 0,-9 5-5943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7.707"/>
    </inkml:context>
    <inkml:brush xml:id="br0">
      <inkml:brushProperty name="width" value="0.025" units="cm"/>
      <inkml:brushProperty name="height" value="0.025" units="cm"/>
      <inkml:brushProperty name="color" value="#E71224"/>
    </inkml:brush>
  </inkml:definitions>
  <inkml:trace contextRef="#ctx0" brushRef="#br0">254 328 4676,'0'0'13288,"-11"-2"-12375,6 1-853,-1 0 0,0 0 0,0 1 0,1 0 0,-1 0 1,0 1-1,0-1 0,1 1 0,-1 0 0,0 1 0,1-1 1,-1 1-1,1 0 0,0 1 0,-1-1 0,1 1 1,0 0-1,1 0 0,-1 1 0,0 0 0,-5 5 0,-4 5 109,-1 1 0,2 1 0,0 0 0,-11 19-1,18-27-48,1 0-1,0 1 0,1 0 1,0 0-1,1 1 0,0-1 1,0 1-1,1-1 0,0 1 1,-1 14-1,3-23-115,0-1-1,0 1 0,0 0 1,1-1-1,-1 1 0,0-1 1,0 1-1,0 0 1,0-1-1,1 1 0,-1 0 1,0-1-1,0 1 0,1-1 1,-1 1-1,1-1 1,-1 1-1,0-1 0,1 1 1,-1-1-1,1 1 0,-1-1 1,1 0-1,-1 1 1,1-1-1,-1 0 0,1 1 1,0-1-1,-1 0 0,1 0 1,-1 1-1,1-1 1,0 0-1,-1 0 0,1 0 1,0 0-1,-1 0 0,1 0 1,0 0-1,-1 0 1,1 0-1,-1 0 0,1 0 1,0-1-1,-1 1 0,1 0 1,1-1-1,33-16 225,-8-2-110,-2-2 1,-1-1-1,0-1 0,38-49 1,-30 29-126,-2-1 0,31-61 0,-44 70 56,-2-1 0,-1-1 0,-1 0 1,7-40-1,-30 113 199,-18 44 0,-5 16-205,24-64 26,-15 59 178,22-82-237,1 1 0,0-1 0,0 1 0,1 0-1,0-1 1,1 1 0,2 11 0,-3-20-60,1 0 1,-1-1-1,0 1 1,1 0-1,-1 0 1,1 0-1,-1-1 1,1 1 0,0 0-1,-1 0 1,1-1-1,0 1 1,-1-1-1,1 1 1,0-1-1,0 1 1,0-1-1,0 1 1,-1-1-1,1 0 1,0 1-1,0-1 1,0 0-1,0 0 1,0 1-1,0-1 1,0 0-1,0 0 1,0 0-1,0 0 1,0 0 0,-1-1-1,1 1 1,0 0-1,0 0 1,0-1-1,0 1 1,0 0-1,0-1 1,0 1-1,-1-1 1,2 0-1,3-1-826,-1 0 1,1-1-1,-1 1 0,0-1 0,0 0 0,8-7 0,12-18-7291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8.086"/>
    </inkml:context>
    <inkml:brush xml:id="br0">
      <inkml:brushProperty name="width" value="0.025" units="cm"/>
      <inkml:brushProperty name="height" value="0.025" units="cm"/>
      <inkml:brushProperty name="color" value="#E71224"/>
    </inkml:brush>
  </inkml:definitions>
  <inkml:trace contextRef="#ctx0" brushRef="#br0">0 117 15759,'0'0'758,"0"8"881,0 24 272,0-31-1846,0-1 1,0 1-1,1 0 0,-1-1 1,0 1-1,0-1 1,0 1-1,0-1 0,0 1 1,1-1-1,-1 1 0,0-1 1,0 1-1,1-1 1,-1 1-1,0-1 0,1 1 1,-1-1-1,1 0 0,-1 1 1,0-1-1,1 0 0,-1 1 1,1-1-1,-1 0 1,1 0-1,-1 1 0,1-1 1,-1 0-1,1 0 0,-1 0 1,1 1-1,0-1 1,-1 0-1,1 0 0,-1 0 1,1 0-1,-1 0 0,1 0 1,0-1-1,-1 1 0,1 0 1,-1 0-1,1 0 1,-1 0-1,1-1 0,-1 1 1,1 0-1,-1 0 0,1-1 1,-1 1-1,1 0 1,-1-1-1,1 0 0,26-16 995,-18 9-1019,-1 0 1,1-1-1,-1 0 1,-1-1-1,0 0 0,0 0 1,-1 0-1,0-1 0,0 0 1,-2 0-1,8-22 1,-12 33-43,0 0 1,0 0 0,0-1 0,0 1-1,0 0 1,0 0 0,0-1 0,0 1-1,0 0 1,0 0 0,0-1 0,0 1-1,0 0 1,0 0 0,0-1 0,0 1 0,0 0-1,0 0 1,0-1 0,0 1 0,-1 0-1,1 0 1,0 0 0,0-1 0,0 1-1,0 0 1,-1 0 0,1 0 0,0-1-1,0 1 1,0 0 0,0 0 0,-1 0-1,1 0 1,0 0 0,0-1 0,-1 1 0,1 0-1,0 0 1,0 0 0,-1 0 0,1 0-1,0 0 1,0 0 0,-1 0 0,1 0-1,0 0 1,0 0 0,-1 0 0,1 0-1,0 0 1,0 0 0,-1 0 0,1 0 0,0 0-1,0 1 1,-1-1 0,1 0 0,0 0-1,0 0 1,0 0 0,-1 0 0,1 1-1,0-1 1,0 0 0,0 0 0,-17 12-118,5 0 130,1 1 0,1 0 0,0 1 0,0 0 1,2 0-1,0 1 0,0 0 0,1 1 0,1 0 0,1 0 0,0 0 0,1 0 0,1 1 0,-2 20 1,5-36-33,1 0 1,-1 0 0,0 0 0,0 0 0,1 0 0,-1 0-1,0 0 1,1 0 0,-1 0 0,1 0 0,-1 0 0,1-1-1,-1 1 1,1 0 0,0 0 0,-1-1 0,1 1 0,0 0 0,0-1-1,0 1 1,-1-1 0,1 1 0,0-1 0,0 1 0,0-1-1,0 1 1,0-1 0,0 0 0,0 0 0,0 1 0,0-1-1,0 0 1,0 0 0,0 0 0,0 0 0,0 0 0,0 0 0,0-1-1,0 1 1,0 0 0,0 0 0,0-1 0,0 1 0,1-1-1,4-1-302,0 0 0,0 0 0,0 0 0,0 0-1,0-1 1,7-5 0,1-3-1884,0-1 0,0-1 0,17-21 0,3-10-6475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9.109"/>
    </inkml:context>
    <inkml:brush xml:id="br0">
      <inkml:brushProperty name="width" value="0.025" units="cm"/>
      <inkml:brushProperty name="height" value="0.025" units="cm"/>
      <inkml:brushProperty name="color" value="#E71224"/>
    </inkml:brush>
  </inkml:definitions>
  <inkml:trace contextRef="#ctx0" brushRef="#br0">216 89 12524,'0'0'368,"-1"9"684,-2 27-25,3-36-1022,0 0 0,0 0-1,0 0 1,0 0 0,0 0 0,0 0 0,0 0 0,0 0 0,1 0 0,-1 0 0,0 0 0,0 0 0,0 0 0,0 0 0,0 0 0,0 0 0,0 0 0,0 0 0,0 0 0,0 0 0,1 0 0,-1 0 0,0 0 0,0 0 0,0 0 0,0 0 0,0 0 0,0 1 0,0-1 0,0 0 0,0 0 0,0 0 0,0 0 0,0 0 0,0 0 0,0 0 0,0 0 0,0 0 0,0 1 0,0-1 0,0 0 0,0 0 0,0 0 0,0 0 0,0 0 0,0 0 0,0 0 0,0 0 0,0 0 0,0 1 0,8-27-42,-8 26 111,1-1 0,-1 1 0,0 0 0,1-1 0,-1 1 0,0-1 1,0 1-1,1-1 0,-1 1 0,0-1 0,0 1 0,0-1 0,0 1 0,0-1 1,0 1-1,0-1 0,0 1 0,0-1 0,0 0 0,0 1 0,0-1 0,0 1 0,0-1 1,-1 1-1,1-1 0,0 1 0,0-1 0,0 1 0,-1 0 0,1-1 0,0 1 1,-1-1-1,1 1 0,0 0 0,-1-1 0,1 1 0,-1-1 0,1 1 0,-1 0 1,1 0-1,0-1 0,-1 1 0,1 0 0,-1 0 0,1 0 0,-1-1 0,1 1 0,-1 0 1,1 0-1,-1 0 0,0 0 0,1 0 0,-1 0 0,1 0 0,-1 0 0,-2 1 108,1 0 0,0-1 0,0 1-1,0 0 1,0 0 0,-1 0-1,1 0 1,1 1 0,-1-1 0,0 0-1,-3 4 1,-5 6 164,-47 59 1423,53-65-1726,0 1 0,1-1 0,0 1 0,0 0 0,1 0 0,-1 0 0,1 0 1,1 0-1,-1 1 0,1-1 0,-1 9 0,3-11-50,1 1 1,0-1 0,0 1-1,0-1 1,0 0-1,0 0 1,1 0 0,0 0-1,0-1 1,0 1-1,7 5 1,19 30 45,-22-23-39,-2 1-1,0 0 1,0 1-1,-2-1 1,0 1-1,-1-1 1,-1 1-1,0 0 1,-2 0-1,0-1 1,-4 21-1,3-22 63,-1-1 0,-1 0 0,0 0 0,-1-1-1,-1 1 1,0-1 0,-1 0 0,0 0 0,-1-1 0,-1 0-1,0-1 1,-1 0 0,-11 12 0,18-22 25,0 1 0,0-1 0,0 0 1,0 0-1,0 0 0,0 0 0,0-1 0,-1 1 1,1-1-1,-1 0 0,-6 1 0,9-1-80,0-1-1,0 0 0,0-1 1,-1 1-1,1 0 1,0 0-1,0 0 0,0-1 1,0 1-1,0-1 1,0 1-1,0-1 0,0 1 1,0-1-1,0 1 1,0-1-1,0 0 0,0 0 1,0 1-1,0-1 1,0 0-1,1 0 1,-1 0-1,0 0 0,1 0 1,-1 0-1,1 0 1,-1 0-1,1 0 0,-1 0 1,1 0-1,0-1 1,0 1-1,0 0 0,-1 0 1,1 0-1,0 0 1,0-1-1,1 0 1,-2-18-329,2 1 0,0-1 1,2 0-1,0 1 1,1 0-1,0 0 0,2 0 1,1 0-1,0 1 1,1 0-1,1 1 1,13-21-1,14-17 221,3 2 0,57-63-1,-80 97 145,1 0 0,1 2-1,1 0 1,27-20 0,-45 37-27,-1 0 0,0-1 0,0 1 0,1 0 0,-1 0 0,0-1 0,0 1 0,1 0 0,-1 0 0,0 0 0,1-1 0,-1 1 0,1 0 0,-1 0 0,0 0 0,1 0 0,-1 0 0,0 0 0,1 0 0,-1 0 0,0 0 0,1 0 0,-1 0 0,1 0 0,-1 0 0,0 0 0,1 0 0,-1 0 0,0 0 0,1 0 0,-1 1 0,0-1 0,1 0 0,-1 0 0,0 0 0,1 1 0,-1-1 0,0 0 0,1 0 0,-1 1 0,0-1 0,0 0 0,1 0 0,-1 1 0,0-1 0,0 1 0,0 25 647,-13 28 9,-24 56 657,36-104-1123,4-6-30,8-14 92,13-22-37,-17 22-297,-1-1 0,0 0 0,-1 0-1,0 0 1,-2-1 0,1 0 0,-2 1 0,0-1-1,-1-21 1,-1 37-78,0 1 100,0 1-1,1-1 1,-1 1 0,0-1-1,1 1 1,-1-1 0,1 1-1,0-1 1,0 1 0,-1-1-1,1 1 1,2 1 0,0-1 32,0 0-1,0 0 1,0 0 0,0 0 0,0-1 0,1 0 0,-1 1 0,0-1 0,1 0 0,-1-1 0,1 1 0,-1-1 0,1 1 0,0-1-1,-1 0 1,1 0 0,-1-1 0,1 1 0,-1-1 0,5-1 0,4 0 49,-1-2 0,0 1-1,0-1 1,20-11 0,-28 14-31,13-7 0,-1-1 1,-1 0 0,0 0 0,0-2 0,-1 0 0,19-19 0,-32 30 17,0 0 0,1 0 0,-1-1 1,0 1-1,1 0 0,-1 0 1,0-1-1,1 1 0,-1 0 0,0-1 1,0 1-1,1 0 0,-1-1 1,0 1-1,0 0 0,0-1 0,0 1 1,0-1-1,1 1 0,-1 0 1,0-1-1,0 1 0,0-1 0,0 1 1,0 0-1,0-1 0,0 1 1,0-1-1,0 1 0,0-1 0,-1 1 1,1 0-1,0-1 0,0 1 1,0 0-1,0-1 0,-1 1 0,1-1 1,0 1-1,0 0 0,-1-1 0,1 1 1,0 0-1,0 0 0,-1-1 1,0 1-1,1 0-10,-1-1 0,0 1 0,0 0 0,0 0 0,0 0 0,0 0-1,0 0 1,0 0 0,0 0 0,0 0 0,0 1 0,0-1 0,1 0 0,-1 1 0,0-1 0,0 0 0,0 1 0,0-1 0,0 1 0,-9 10-24,0-1 0,1 1 1,1 0-1,0 1 0,0 0 1,1 0-1,1 1 1,-6 14-1,0 0 11,7-19 8,2 1 1,-1 0-1,1 0 0,-2 12 1,4-20-11,1 1 1,0-1 0,-1 1 0,1-1-1,0 1 1,-1-1 0,1 1 0,0-1-1,0 1 1,0-1 0,0 1-1,1-1 1,-1 1 0,0-1 0,1 1-1,-1-1 1,1 1 0,-1-1 0,1 1-1,-1-1 1,1 0 0,0 1 0,0-1-1,0 0 1,0 0 0,0 0 0,0 0-1,0 0 1,0 0 0,0 0 0,1 0-1,-1 0 1,0 0 0,2 0 0,4 1 21,-1-1 1,0 0 0,1 0 0,-1-1 0,1 0 0,-1 0 0,1-1-1,-1 1 1,0-1 0,1-1 0,-1 1 0,0-1 0,10-4 0,-6 1-7,0-1 0,0 0 0,-1 0 0,1-1 0,-1 0 0,-1-1 0,9-9 0,5-10-8,0 0 1,-2-2 0,-2 0-1,16-34 1,-31 58-3,0 0 2,0-1-1,0 1 0,-1 0 1,0-1-1,0 0 1,0 1-1,0-1 1,-1 0-1,0-6 0,0 12-7,-1 0 1,0 0-1,0-1 0,0 1 0,0 0 0,0 0 0,0 0 0,0-1 0,0 1 0,0 0 0,-1 0 1,1 0-1,0 0 0,0-1 0,0 1 0,0 0 0,0 0 0,0 0 0,0-1 0,0 1 0,0 0 1,0 0-1,-1 0 0,1 0 0,0 0 0,0 0 0,0-1 0,0 1 0,-1 0 0,1 0 0,0 0 0,0 0 1,0 0-1,0 0 0,-1 0 0,1 0 0,0 0 0,0 0 0,0 0 0,-1 0 0,1 0 0,0 0 1,0 0-1,0 0 0,-1 0 0,1 0 0,0 0 0,0 0 0,0 0 0,-1 0 0,-13 8-109,-9 14-43,13-9 146,0 0 0,1 1 0,0 1 1,1 0-1,1 0 0,0 0 0,1 1 0,0 0 1,2 0-1,-4 19 0,8-34 0,0 0 0,0 0-1,0 0 1,0 0 0,0 0 0,1 0 0,-1 0-1,0 0 1,0 0 0,1 0 0,-1 0-1,1 0 1,-1 0 0,1 0 0,-1 0 0,1-1-1,-1 1 1,1 0 0,0 0 0,0 0 0,-1-1-1,1 1 1,0-1 0,0 1 0,0 0 0,0-1-1,1 1 1,2 1-73,0-1-1,0 1 1,1-1-1,-1 0 0,0-1 1,0 1-1,6-1 1,3 0-490,0 0 1,0-2-1,-1 1 0,15-5 1,17-14-4289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9.993"/>
    </inkml:context>
    <inkml:brush xml:id="br0">
      <inkml:brushProperty name="width" value="0.025" units="cm"/>
      <inkml:brushProperty name="height" value="0.025" units="cm"/>
      <inkml:brushProperty name="color" value="#E71224"/>
    </inkml:brush>
  </inkml:definitions>
  <inkml:trace contextRef="#ctx0" brushRef="#br0">90 2 5862,'-4'-1'10614,"4"1"-10293,-12 25 2271,-13 40-2063,14-34 23,2 1 0,0 0 0,3 0 0,0 1 0,2 0 0,1 58 1,3-89-544,0 0 1,0 0 0,0-1-1,1 1 1,-1 0 0,0 0 0,1-1-1,0 1 1,-1 0 0,1-1 0,0 1-1,0 0 1,0-1 0,0 1 0,0-1-1,0 1 1,0-1 0,1 0 0,-1 0-1,0 1 1,1-1 0,-1 0 0,1 0-1,-1 0 1,3 0 0,-1 0 12,0 0 0,1-1 1,-1 1-1,1-1 0,-1 0 0,0 0 0,1 0 1,-1-1-1,1 1 0,-1-1 0,0 0 0,5-1 1,10-5 65,-1-1 1,0 0 0,25-18-1,-42 26-88,183-131-1030,-182 131 1022,0-1-1,0 0 1,0 0 0,0 1 0,0-1-1,0 0 1,0 1 0,0 0-1,0-1 1,1 1 0,-1-1-1,0 1 1,0 0 0,0 0-1,1 0 1,-1 0 0,0 0 0,0 0-1,0 0 1,1 0 0,-1 0-1,0 0 1,2 1 0,-2 0 25,0 0 1,0 0-1,-1 0 1,1 0 0,0 0-1,-1 0 1,1 0-1,-1 0 1,1 0-1,-1 1 1,1-1-1,-1 0 1,0 0-1,1 0 1,-1 1 0,0-1-1,0 0 1,0 3-1,-1 9 256,0 1-1,-1 0 0,-4 17 1,3-19-125,2-7-102,-9 73 661,10-78-704,1 1 0,-1-1 0,0 1 0,0-1 0,0 1 1,0-1-1,0 1 0,1-1 0,-1 1 0,0-1 0,1 1 0,-1-1 1,0 1-1,1-1 0,-1 0 0,0 1 0,1-1 0,-1 0 0,0 1 1,1-1-1,-1 0 0,1 0 0,-1 1 0,1-1 0,-1 0 0,1 0 1,-1 0-1,1 0 0,-1 1 0,1-1 0,-1 0 0,1 0 1,-1 0-1,1 0 0,-1 0 0,1 0 0,-1 0 0,1-1 0,-1 1 1,1 0-1,-1 0 0,1 0 0,-1 0 0,1-1 0,-1 1 0,1-1 1,26-10 189,4-9-118,50-42 0,-56 41-473,2 1-1,45-27 0,-70 45 389,0 1 1,-1 0-1,1 0 0,0 0 0,0 0 0,0 0 1,0 0-1,0 1 0,0-1 0,0 0 1,0 1-1,0 0 0,0 0 0,0-1 1,1 1-1,-1 0 0,0 1 0,0-1 1,0 0-1,0 1 0,0-1 0,2 1 0,-2 1 45,-1 0 0,0 0 0,1 0 0,-1 0 0,0 0 0,0 1-1,0-1 1,0 0 0,-1 0 0,1 1 0,-1-1 0,1 0 0,-1 1-1,0-1 1,0 1 0,0-1 0,0 0 0,0 3 0,-1 10 202,0-10-156,1 1 0,0-1 1,0 1-1,0-1 0,1 1 0,1 5 0,-2-10-74,1-1 0,-1 1 0,1 0 0,-1 0 0,1-1 0,-1 1 0,1 0 0,-1-1 1,1 1-1,-1-1 0,1 1 0,0 0 0,-1-1 0,1 0 0,0 1 0,0-1 0,-1 1 0,1-1 0,0 0 0,0 1 0,0-1 0,-1 0 0,1 0 0,0 0 1,0 0-1,0 0 0,0 0 0,0 0 0,-1 0 0,1 0 0,0 0 0,0 0 0,0 0 0,0-1 0,-1 1 0,1 0 0,0-1 0,0 1 0,-1 0 0,1-1 1,0 1-1,0-1 0,-1 1 0,1-1 0,-1 0 0,2 0 0,13-9-93,0-1 1,-1 0-1,14-14 1,-20 16-535,0 1 0,0 0 0,1 1-1,0 0 1,1 1 0,-1-1 0,1 2 0,0-1 0,1 2 0,-1-1 0,14-3 0,-24 8 578,0 0 1,1 0-1,-1 0 1,1 0 0,-1 0-1,0 0 1,1 0 0,-1 0-1,1 0 1,-1 0 0,0 0-1,1 1 1,-1-1 0,1 0-1,-1 0 1,0 0 0,1 0-1,-1 1 1,1-1 0,-1 0-1,0 0 1,0 1 0,1-1-1,-1 0 1,0 0 0,1 1-1,-1-1 1,0 0 0,0 1-1,1-1 1,-1 1 0,0-1-1,0 0 1,0 1 0,0-1-1,1 1 1,-2 21-380,-14 20 482,7-26-166,6-10-19,-1 1-1,0-1 1,-1 1-1,0-1 1,0 0 0,0 0-1,-1-1 1,1 1-1,-1-1 1,-11 9-1,7-13-3361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0.383"/>
    </inkml:context>
    <inkml:brush xml:id="br0">
      <inkml:brushProperty name="width" value="0.025" units="cm"/>
      <inkml:brushProperty name="height" value="0.025" units="cm"/>
      <inkml:brushProperty name="color" value="#E71224"/>
    </inkml:brush>
  </inkml:definitions>
  <inkml:trace contextRef="#ctx0" brushRef="#br0">1 1 11275,'0'0'12043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0.710"/>
    </inkml:context>
    <inkml:brush xml:id="br0">
      <inkml:brushProperty name="width" value="0.025" units="cm"/>
      <inkml:brushProperty name="height" value="0.025" units="cm"/>
      <inkml:brushProperty name="color" value="#E71224"/>
    </inkml:brush>
  </inkml:definitions>
  <inkml:trace contextRef="#ctx0" brushRef="#br0">21 262 17008,'0'0'6193,"8"-10"-5056,87-86 495,22-24-1967,-115 119 321,-1-1 0,0 1 1,0 0-1,0 0 0,0-1 1,0 1-1,0 0 0,0-1 0,-1 1 1,1-1-1,-1 1 0,1-1 1,-1 0-1,1 1 0,-1-1 0,0 1 1,1-4-1,-2 5 16,1-1-1,-1 1 1,1-1-1,-1 1 1,1-1 0,-1 1-1,1 0 1,-1-1-1,1 1 1,-1 0 0,1-1-1,-1 1 1,0 0-1,1 0 1,-1-1 0,0 1-1,1 0 1,-1 0-1,0 0 1,1 0 0,-1 0-1,0 0 1,1 0-1,-1 0 1,0 0 0,1 0-1,-2 1 1,-5 0 67,0 1 0,0 0 1,1 0-1,-1 0 0,1 1 1,-11 6-1,-4 6 73,1 0 1,1 1-1,-32 34 0,43-41-48,1 0 0,0 0 0,0 1 0,1 0-1,0 0 1,0 1 0,1 0 0,1 0 0,0 0 0,-3 15-1,6-24-73,1 0 0,-1 0-1,1 0 1,0 0 0,0 0-1,0 1 1,0-1 0,1 0-1,-1 0 1,0 0 0,1 0 0,-1 0-1,1 0 1,0 0 0,0 0-1,0 0 1,0-1 0,0 1-1,0 0 1,0 0 0,1-1-1,-1 1 1,0-1 0,4 3-1,-1-1 0,0-1 0,0 0 0,1 0 0,-1 0 0,1-1 0,-1 1-1,1-1 1,0 0 0,0 0 0,7-1 0,7 1-260,0-2-1,-1 0 1,1-1 0,32-9-1,25-18-3385,-27 2-2115,11-12-7000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4.146"/>
    </inkml:context>
    <inkml:brush xml:id="br0">
      <inkml:brushProperty name="width" value="0.025" units="cm"/>
      <inkml:brushProperty name="height" value="0.025" units="cm"/>
      <inkml:brushProperty name="color" value="#E71224"/>
    </inkml:brush>
  </inkml:definitions>
  <inkml:trace contextRef="#ctx0" brushRef="#br0">21 1 3619,'-9'1'193,"3"-1"-33,1 0-128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024"/>
    </inkml:context>
    <inkml:brush xml:id="br0">
      <inkml:brushProperty name="width" value="0.025" units="cm"/>
      <inkml:brushProperty name="height" value="0.025" units="cm"/>
      <inkml:brushProperty name="color" value="#E71224"/>
    </inkml:brush>
  </inkml:definitions>
  <inkml:trace contextRef="#ctx0" brushRef="#br0">198 61 5157,'0'0'13581,"-7"-9"-12556,-21-26-363,25 33-636,0 0 0,0 0 0,0 0 1,0 1-1,0-1 0,-1 1 0,1 0 0,0 0 1,-1 0-1,1 0 0,-1 1 0,1-1 1,-1 1-1,1 0 0,-1 0 0,1 0 0,-1 1 1,1-1-1,-1 1 0,1 0 0,0 0 1,-1 0-1,1 0 0,0 0 0,0 1 0,-1-1 1,1 1-1,0 0 0,1 0 0,-1 0 1,0 1-1,1-1 0,-3 4 0,1-1-28,0 0 1,1 0-1,0 1 0,0-1 1,1 1-1,0 0 0,0 0 1,-3 11-1,5-15 4,0 0 0,0-1-1,-1 1 1,1 0 0,0 0 0,0-1-1,1 1 1,-1 0 0,0 0 0,1-1-1,-1 1 1,1 0 0,-1-1 0,1 1-1,0 0 1,0-1 0,0 1 0,-1-1-1,1 0 1,1 1 0,-1-1 0,0 0-1,0 1 1,1-1 0,-1 0 0,0 0-1,1 0 1,-1 0 0,1 0 0,-1 0-1,1-1 1,0 1 0,-1 0 0,1-1-1,2 1 1,10 1 32,-1 0 0,0 0 0,23-2 0,-27-1-86,1 1-1,0 1 1,0-1-1,-1 1 1,1 1-1,0 0 1,-1 0-1,18 7 1,-26-8 47,1 0 1,-1-1-1,0 1 1,1 0-1,-1 0 1,0 0-1,0 0 0,1 0 1,-1 0-1,0 0 1,0 1-1,0-1 1,0 0-1,-1 1 1,1-1-1,0 0 0,0 1 1,-1-1-1,1 1 1,-1-1-1,0 1 1,1-1-1,-1 1 0,0 0 1,0-1-1,0 1 1,0-1-1,0 1 1,0-1-1,0 1 1,0 0-1,-1-1 0,1 1 1,-1-1-1,1 1 1,-1-1-1,0 0 1,1 1-1,-1-1 1,0 1-1,0-1 0,0 0 1,0 0-1,-2 2 1,-3 5 30,-1 0 0,-1 0 0,1-1 0,-1 0 1,-11 7-1,5-4 272,-1 0 1,0-1-1,-1-1 1,1 0-1,-2-1 0,1-1 1,-1 0-1,0-1 1,-25 3-1,42-8-294,0 1 1,0-1-1,0 0 1,-1 0-1,1 0 1,0 0-1,0 0 1,0 0-1,-1 0 1,1 0-1,0 0 1,0 0-1,-1 0 0,1 0 1,0 0-1,0 0 1,0 0-1,-1 0 1,1 0-1,0 0 1,0 0-1,0 0 1,-1 0-1,1 0 1,0-1-1,0 1 0,0 0 1,-1 0-1,1 0 1,0 0-1,0 0 1,0-1-1,0 1 1,-1 0-1,1 0 1,0 0-1,0 0 1,0-1-1,0 1 0,0 0 1,0 0-1,0 0 1,0-1-1,0 1 1,0 0-1,0 0 1,0-1-1,-1 1 1,1 0-1,1 0 1,8-13-116,21-12-641,57-27-5515,104-46 0,-110 59 1558,-83 46 15506,-4 10-7386,-5 16-1433,11-32-1952,0 0 0,0-1 0,0 1 0,0-1 0,0 1 0,1-1 0,-1 1 0,0-1 0,0 1 0,0-1 0,1 1 0,-1-1 1,0 1-1,1-1 0,-1 1 0,0-1 0,1 0 0,-1 1 0,0-1 0,1 0 0,-1 1 0,1-1 0,-1 0 0,1 1 0,-1-1 0,1 0 0,-1 0 0,1 0 1,-1 1-1,1-1 0,-1 0 0,2 0 0,25-1 245,24-14-169,-39 10-60,43-16-375,-52 20 282,0 0 0,0 0 0,0 1 0,1-1 0,-1 1-1,0 0 1,1 0 0,-1 0 0,0 0 0,0 0 0,1 1 0,-1 0 0,0-1 0,5 3 0,-7-2 51,0 1 0,0 0 0,1-1 0,-1 1 0,0 0 0,-1-1 0,1 1 0,0 0 0,0 0 0,-1 0 0,1 0 0,-1 0 0,1-1 0,-1 1 0,0 0 0,0 0 0,0 0 0,0 4 0,-3 40 520,3-42-389,-8 26 679,7-26-656,-1-1-1,1 0 0,0 1 1,0-1-1,1 1 0,-1-1 1,1 1-1,0 0 0,0 6 1,1-9-131,0-1 0,1 0 0,-1 0 0,0 0 0,0 1 1,1-1-1,-1 0 0,0 0 0,1-1 0,-1 1 0,0 0 0,0 0 0,1-1 1,1 0-1,12-6-103,0-1 0,-1 0 0,0-1 1,18-15-1,-23 16-303,1 0 0,1 0 0,-1 2 0,1-1 0,0 1 0,1 1 0,-1 0 1,1 0-1,14-3 0,-25 8 374,-1 0 1,1 0 0,0-1-1,-1 1 1,1 0 0,0 0-1,-1 0 1,1 0-1,0 0 1,-1 0 0,1 0-1,0 0 1,0 0 0,-1 0-1,1 1 1,0-1 0,-1 0-1,1 0 1,-1 1 0,1-1-1,0 0 1,-1 1-1,1-1 1,-1 0 0,1 1-1,-1-1 1,1 1 0,-1-1-1,1 1 1,-1-1 0,1 1-1,-1 0 1,1 0-1,-1 1 51,0 0 0,1 0-1,-1 0 1,0 0-1,-1 0 1,1 0-1,0 0 1,0 0 0,-1 0-1,0 0 1,-1 3-1,-25 47 1218,15-30-863,10-18-340,0 0 1,0 0-1,-1 0 0,1 0 1,-1 0-1,-5 6 0,7-34-6494,4-3-155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1.302"/>
    </inkml:context>
    <inkml:brush xml:id="br0">
      <inkml:brushProperty name="width" value="0.025" units="cm"/>
      <inkml:brushProperty name="height" value="0.025" units="cm"/>
    </inkml:brush>
  </inkml:definitions>
  <inkml:trace contextRef="#ctx0" brushRef="#br0">21 140 10730,'0'0'11355,"10"1"-9556,-5 0-1646,0 0 0,0 0 0,0-1-1,0 0 1,0 0 0,0 0 0,0-1 0,0 0 0,0 1 0,0-2 0,0 1-1,0-1 1,0 0 0,-1 0 0,1 0 0,-1 0 0,1-1 0,-1 0 0,0 0-1,0 0 1,5-5 0,27-33 235,-34 38-358,0 1 0,0-1-1,-1 0 1,1 0 0,-1 0-1,0 0 1,0 0-1,0 0 1,0 0 0,-1 0-1,1-1 1,-1 1 0,0 0-1,0-7 1,0 9-34,-1 0 0,1 0 1,-1 1-1,1-1 0,-1 0 0,0 0 1,0 0-1,1 0 0,-1 0 0,0 1 1,0-1-1,0 0 0,0 1 0,0-1 0,1 1 1,-1-1-1,0 1 0,0-1 0,-1 1 1,1 0-1,0-1 0,0 1 0,0 0 1,0 0-1,0 0 0,0 0 0,0 0 1,0 0-1,0 0 0,0 0 0,-1 0 0,1 1 1,-1-1-1,-39 12-290,32-5 281,-1 0 1,1 0-1,1 1 0,-1 0 0,2 1 1,-1 0-1,1 0 0,0 1 0,1 0 1,0 0-1,1 0 0,0 1 0,0 0 1,1 0-1,1 0 0,0 0 0,-3 18 1,6-28 14,0 0 0,0 0 0,0 0 0,0 0 0,0 0 0,0 0 0,0 0 0,0 0 0,1 0 0,-1 0 0,0 0 0,1-1 0,-1 1 0,1 0 0,-1 0 0,1 0 0,-1 0 0,1-1 0,-1 1 0,1 0 0,0-1 0,-1 1 0,1 0 0,0-1 0,0 1 0,-1-1 0,1 1 0,0-1 0,0 1 0,0-1 0,0 0 0,0 1 0,-1-1 0,1 0 0,0 0 0,0 0 0,0 1 0,0-1 0,0 0 0,0 0 0,0 0 0,0-1 0,0 1 0,0 0 0,0 0 0,0-1 0,0 1 0,0 0 0,-1-1 0,3 0 0,5-2 33,-1 1 0,0-1 0,1-1 0,12-8 0,26-22-187,64-63 0,-99 87 131,-11 10 4,0 0 0,0 0 1,0 0-1,1-1 1,-1 1-1,0 0 1,0 0-1,0 0 0,0 0 1,0 0-1,0-1 1,0 1-1,1 0 1,-1 0-1,0 0 0,0 0 1,0 0-1,0 0 1,1 0-1,-1 0 1,0 0-1,0-1 1,0 1-1,1 0 0,-1 0 1,0 0-1,0 0 1,0 0-1,0 0 1,1 0-1,-1 0 0,0 0 1,0 0-1,0 1 1,1-1-1,-1 0 1,0 0-1,0 0 0,0 0 1,0 0-1,1 0 1,-1 0-1,0 0 1,0 0-1,0 1 0,0-1 1,0 0-1,1 0 1,-1 0-1,0 0 1,0 0-1,0 1 0,0-1 1,0 0-1,1 18-317,-9 40 624,3-28-2,5-28-248,0 0 1,-1 0-1,1 0 0,0 0 0,0 0 0,1 0 0,-1 0 0,0 0 0,1 0 0,-1-1 1,1 1-1,0 0 0,-1 0 0,1 0 0,0 0 0,0-1 0,0 1 0,0 0 1,0-1-1,1 1 0,-1-1 0,1 1 0,1 0 0,-1 0 6,1-1 0,0 0 0,0 1 0,0-1 0,0-1 0,0 1 0,0 0 0,0-1-1,0 0 1,0 1 0,0-1 0,1 0 0,3-1 0,6-1 36,1-1 0,-1 0 0,0-1 0,0 0 0,21-11 0,66-44-435,-33 17-52,-66 41 389,0 1 1,0-1-1,0 0 0,0 1 1,0-1-1,0 1 0,0 0 0,1-1 1,-1 1-1,0 0 0,0 0 1,0-1-1,0 1 0,0 0 0,1 0 1,1 1-1,-3-1 16,1 0 1,-1 0-1,1 1 1,-1-1-1,0 1 1,1-1-1,-1 0 1,0 1-1,1-1 1,-1 1-1,0-1 0,1 0 1,-1 1-1,0-1 1,0 1-1,1-1 1,-1 1-1,0 0 1,0-1-1,0 1 1,0-1-1,0 1 0,0-1 1,0 1-1,0 0 1,-9 47 435,3-21-174,39-32 459,-20 1-655,10-6-174,1 2 1,1 1-1,-1 0 0,1 2 0,0 1 0,32-1 0,-56 5 106,-1 0-1,1 0 0,-1 1 0,1-1 1,-1 0-1,1 0 0,-1 1 1,1-1-1,-1 0 0,0 1 0,1-1 1,-1 0-1,1 1 0,-1-1 1,0 1-1,1-1 0,-1 1 0,0-1 1,1 1-1,-1-1 0,0 1 1,0-1-1,0 1 0,1-1 0,-1 1 1,0-1-1,0 2 0,0 0-3773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366"/>
    </inkml:context>
    <inkml:brush xml:id="br0">
      <inkml:brushProperty name="width" value="0.025" units="cm"/>
      <inkml:brushProperty name="height" value="0.025" units="cm"/>
      <inkml:brushProperty name="color" value="#E71224"/>
    </inkml:brush>
  </inkml:definitions>
  <inkml:trace contextRef="#ctx0" brushRef="#br0">1 1 12460,'0'0'6790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695"/>
    </inkml:context>
    <inkml:brush xml:id="br0">
      <inkml:brushProperty name="width" value="0.025" units="cm"/>
      <inkml:brushProperty name="height" value="0.025" units="cm"/>
      <inkml:brushProperty name="color" value="#E71224"/>
    </inkml:brush>
  </inkml:definitions>
  <inkml:trace contextRef="#ctx0" brushRef="#br0">184 7 4965,'0'0'16015,"-11"-2"-14782,7 1-1140,0 0 0,-1 0-1,1 0 1,-1 1 0,0 0 0,1 0 0,-1 0-1,1 1 1,-1-1 0,1 1 0,0 0-1,-1 0 1,1 1 0,0-1 0,-1 1 0,1 0-1,0 0 1,0 1 0,1-1 0,-8 6 0,3 1 173,0 0 0,0 0 0,0 0 1,2 1-1,-1 1 0,-6 13 1,10-18-194,0 0 1,1 0-1,0 0 1,0 0-1,0 1 1,1-1-1,0 0 1,0 1-1,1 0 1,0-1-1,0 1 1,1-1-1,0 8 1,1-11-72,-1-1 0,0 0 0,0 0-1,1 0 1,-1 0 0,1 0 0,0 0 0,0 0 0,-1-1 0,1 1 0,0 0 0,0-1 0,1 0-1,-1 1 1,0-1 0,0 0 0,1 0 0,-1 0 0,0-1 0,1 1 0,-1-1 0,1 1-1,-1-1 1,1 0 0,-1 0 0,6 0 0,5 0-379,1 0 0,0 0 0,22-5 0,-11-2-1395,1-1 0,-1 0 1,0-2-1,-1-1 1,-1-1-1,24-16 0,-18 10-1783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6.101"/>
    </inkml:context>
    <inkml:brush xml:id="br0">
      <inkml:brushProperty name="width" value="0.025" units="cm"/>
      <inkml:brushProperty name="height" value="0.025" units="cm"/>
      <inkml:brushProperty name="color" value="#E71224"/>
    </inkml:brush>
  </inkml:definitions>
  <inkml:trace contextRef="#ctx0" brushRef="#br0">92 119 5765,'0'0'3225,"-8"0"-780,4 0-2021,-36 1 1552,38-1-1610,-1 0 0,1 1 0,0-1 0,-1 1 0,1 0 0,0-1 0,-1 1 0,1 0 0,0 0-1,0 0 1,0 1 0,0-1 0,0 0 0,0 1 0,0 0 0,-2 1 0,8-2-15,-1 0-1,1 0 1,0 0 0,0-1-1,0 1 1,0-1-1,-1 0 1,9-1-1,9-4-291,0-1 0,-1-1-1,1-1 1,-1 0 0,0-2 0,-1 0-1,-1-1 1,1-1 0,-2-1 0,18-16-1,-34 29-53,0-1-1,0 0 0,0 0 0,0 1 1,0-1-1,0 0 0,0 0 1,-1 0-1,1 0 0,0 0 0,-1 0 1,1 0-1,-1 0 0,1 0 1,-1 0-1,1 0 0,-1-2 0,0 3 5,0-1 0,-1 1-1,1 0 1,0-1-1,-1 1 1,1 0-1,0-1 1,-1 1 0,1 0-1,0 0 1,-1-1-1,1 1 1,-1 0-1,1 0 1,-1 0 0,1-1-1,-1 1 1,1 0-1,-1 0 1,1 0-1,-1 0 1,1 0 0,0 0-1,-1 0 1,1 0-1,-1 0 1,0 1-1,-44 10 471,27-3-375,0 1 1,1 1-1,1 1 1,0 0-1,0 1 1,1 1-1,1 0 0,0 1 1,0 1-1,2 0 1,0 1-1,1 0 1,-14 26-1,23-39-88,1 0 0,-1 0 0,1 0 0,0 0-1,0 0 1,0 1 0,0-1 0,1 0 0,-1 0 0,1 1-1,0-1 1,0 0 0,0 1 0,0-1 0,1 0 0,-1 1-1,1-1 1,0 0 0,0 0 0,0 0 0,2 4-1,-1-4-15,1 0-1,-1-1 0,1 1 0,0 0 0,0-1 0,0 0 0,0 0 1,0 0-1,1 0 0,-1 0 0,0-1 0,1 1 0,0-1 0,-1 0 1,7 1-1,8 0-437,-1 0-1,0-1 1,1-1 0,-1 0 0,0-2 0,1 0 0,16-4-1,34-17-5129,-2-11-4825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7.399"/>
    </inkml:context>
    <inkml:brush xml:id="br0">
      <inkml:brushProperty name="width" value="0.025" units="cm"/>
      <inkml:brushProperty name="height" value="0.025" units="cm"/>
      <inkml:brushProperty name="color" value="#E71224"/>
    </inkml:brush>
  </inkml:definitions>
  <inkml:trace contextRef="#ctx0" brushRef="#br0">35 289 4773,'0'0'14386,"-1"9"-13425,-13 64-32,9-58-827,1 2 0,0-1 0,2 0 0,0 1 1,0-1-1,2 1 0,1 22 0,-1-38-97,1 0 0,-1 0 1,0 0-1,1 0 0,-1 0 0,1 0 1,-1 1-1,1-1 0,-1 0 0,1 0 1,0 0-1,-1-1 0,1 1 0,0 0 0,0 0 1,0 0-1,0-1 0,0 1 0,0 0 1,0-1-1,0 1 0,0-1 0,0 1 1,0-1-1,2 1 0,0 0 9,1-1 1,-1 0-1,0 0 1,1 0-1,-1 0 1,0 0-1,0-1 1,1 1-1,3-2 1,3-2-63,1 1 1,-1-2-1,0 1 0,16-11 1,-11 3-457,0 0 1,0-1 0,-1 0 0,-1-1-1,0-1 1,17-26 0,-2-5-85,24-51 1,-5 6 1126,-44 85-528,11-21 17,1 2 0,2-1 0,35-42 0,-39 62 82,-11 17 178,-9 20 574,-9 8 142,-1-1 0,-35 56 0,-21 45 366,67-124-1143,0 1-1,1-1 0,1 1 0,0 0 1,1 0-1,1 0 0,-1 21 0,3-36-219,0 0 0,0 0-1,0 0 1,1-1 0,-1 1-1,0 0 1,0 0 0,1 0 0,-1 0-1,0 0 1,1 0 0,-1-1-1,1 1 1,0 0 0,-1 0-1,1-1 1,-1 1 0,1 0-1,0-1 1,0 1 0,-1-1-1,1 1 1,0-1 0,0 1 0,0-1-1,-1 1 1,1-1 0,0 0-1,0 1 1,0-1 0,0 0-1,0 0 1,0 0 0,0 0-1,0 0 1,0 0 0,0 0 0,0 0-1,-1 0 1,1 0 0,0-1-1,0 1 1,0 0 0,0-1-1,0 1 1,0 0 0,0-1-1,-1 1 1,2-2 0,2 1-141,0 0-1,-1-1 1,1 0 0,-1 0 0,0 0 0,1 0-1,-1 0 1,0 0 0,0-1 0,-1 0 0,5-4-1,-5 3-413,-1 0 0,1 0-1,-1 0 1,0 0-1,0 1 1,-1-1-1,1 0 1,-1 0-1,0-1 1,0 1-1,0 0 1,-1 0-1,1 0 1,-1 0 0,0 0-1,0 1 1,0-1-1,-1 0 1,1 0-1,-1 1 1,0-1-1,-4-5 1,-16-22-7268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7.733"/>
    </inkml:context>
    <inkml:brush xml:id="br0">
      <inkml:brushProperty name="width" value="0.025" units="cm"/>
      <inkml:brushProperty name="height" value="0.025" units="cm"/>
      <inkml:brushProperty name="color" value="#E71224"/>
    </inkml:brush>
  </inkml:definitions>
  <inkml:trace contextRef="#ctx0" brushRef="#br0">0 131 10570,'0'0'8552,"51"-14"-7303,-8 18-544,0-4-353,-3 0-256,0 0 0,-6 0-960,-14 0-1635,-19-9-2722,-1-3-6822</inkml:trace>
  <inkml:trace contextRef="#ctx0" brushRef="#br0" timeOffset="1">38 1 8456,'0'0'2498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076"/>
    </inkml:context>
    <inkml:brush xml:id="br0">
      <inkml:brushProperty name="width" value="0.025" units="cm"/>
      <inkml:brushProperty name="height" value="0.025" units="cm"/>
      <inkml:brushProperty name="color" value="#E71224"/>
    </inkml:brush>
  </inkml:definitions>
  <inkml:trace contextRef="#ctx0" brushRef="#br0">71 37 8168,'0'0'7687,"2"-8"-5130,1-3-2171,2-7 2340,-15 31-959,0 4-1613,0 0-1,2 1 1,0-1-1,1 2 1,0-1-1,2 1 1,0 0-1,1 0 1,2 1-1,-1-1 1,2 22-1,1-40-208,0-1-1,0 1 1,0 0 0,0-1 0,0 1-1,0-1 1,0 1 0,0 0-1,0-1 1,1 1 0,-1-1-1,0 1 1,0-1 0,1 1-1,-1-1 1,0 1 0,1-1 0,-1 1-1,1-1 1,-1 1 0,1-1-1,-1 0 1,1 1 0,-1-1-1,1 0 1,-1 1 0,1-1-1,-1 0 1,1 1 0,-1-1 0,1 0-1,-1 0 1,1 0 0,0 0-1,-1 0 1,1 0 0,-1 0-1,1 0 1,0 0 0,-1 0-1,1 0 1,0 0 0,1 0-493,0-1 0,-1 1 1,1-1-1,0 0 0,-1 1 0,1-1 1,0 0-1,-1 0 0,1 0 0,-1 0 1,1 0-1,-1-1 0,2-1 0,13-20-10438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593"/>
    </inkml:context>
    <inkml:brush xml:id="br0">
      <inkml:brushProperty name="width" value="0.025" units="cm"/>
      <inkml:brushProperty name="height" value="0.025" units="cm"/>
      <inkml:brushProperty name="color" value="#E71224"/>
    </inkml:brush>
  </inkml:definitions>
  <inkml:trace contextRef="#ctx0" brushRef="#br0">216 99 6022,'0'0'3208,"3"-8"-2482,2-6-442,9-24 2224,-7 0 4870,-8 38-7167,-1-1 0,0 1 0,1 0 0,-1 0 0,1 0 0,-1 1 0,0-1 0,1 0 0,-1 1 0,1-1 0,-1 1 0,1-1 0,-1 1 0,-1 1 0,-7 5-30,0 0 0,0 1 0,1 0 0,0 0 0,1 1 0,0 1-1,-10 13 1,13-16-111,1-1 1,0 1-1,0 0 0,1 0 0,0 0 1,0 0-1,1 1 0,-1-1 0,2 1 0,-1-1 1,1 1-1,-1 13 0,3-20-65,-1 0-1,1 0 1,0 0 0,-1 0-1,1-1 1,0 1 0,-1 0-1,1 0 1,0-1 0,0 1-1,0 0 1,-1-1 0,1 1-1,0-1 1,0 1 0,0-1-1,0 1 1,0-1 0,0 0-1,0 0 1,0 1 0,0-1-1,0 0 1,0 0 0,1 0 0,-1 0-1,2 0 1,38-1-150,-33 0-23,33-4-940,-33 3 806,1 1 0,0 0-1,-1 0 1,1 1 0,-1 0 0,1 0 0,0 1 0,11 2 0,-20-3 297,1 0 1,-1 1 0,1-1-1,0 0 1,-1 1-1,1-1 1,-1 1-1,0-1 1,1 0-1,-1 1 1,1-1 0,-1 1-1,0-1 1,1 1-1,-1-1 1,0 1-1,1-1 1,-1 1 0,0 0-1,0-1 1,0 1-1,0-1 1,1 1-1,-1 0 1,0-1 0,0 1-1,0-1 1,0 1-1,0 0 1,0-1-1,-1 1 1,1-1 0,0 1-1,0 0 1,0-1-1,0 1 1,-1-1-1,1 1 1,0-1-1,-1 1 1,1-1 0,0 1-1,-1-1 1,1 1-1,-1-1 1,1 1-1,-1 0 1,-22 21 361,9-12-339,-1-1-1,-1 0 1,1-1 0,-1-1-1,-1-1 1,1 0 0,-1-1-1,0-1 1,0 0 0,0-1-1,-1-1 1,-19 0-1,8-9-3470,3-13-3130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967"/>
    </inkml:context>
    <inkml:brush xml:id="br0">
      <inkml:brushProperty name="width" value="0.025" units="cm"/>
      <inkml:brushProperty name="height" value="0.025" units="cm"/>
      <inkml:brushProperty name="color" value="#E71224"/>
    </inkml:brush>
  </inkml:definitions>
  <inkml:trace contextRef="#ctx0" brushRef="#br0">1 0 15951,'0'0'3395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171"/>
    </inkml:context>
    <inkml:brush xml:id="br0">
      <inkml:brushProperty name="width" value="0.025" units="cm"/>
      <inkml:brushProperty name="height" value="0.025" units="cm"/>
      <inkml:brushProperty name="color" value="#E71224"/>
    </inkml:brush>
  </inkml:definitions>
  <inkml:trace contextRef="#ctx0" brushRef="#br0">181 71 6598,'0'0'1297,"-6"8"-741,-13 12-65,0 0-1,-38 29 1,40-35 1684,-1-2 0,-27 15 0,66-38-455,39-28 0,-39 23-1490,-1-1 0,0-1 0,-2 0 0,0-2 0,-1 0 0,27-42 0,-51 76-8,1 1 1,1-1 0,-1 1-1,2 0 1,0 1-1,1-1 1,-1 19 0,-5 126 391,8-102-329,-1-16-162,-1 0 1,-13 62-1,14-94-23,-1 1 0,0-1 0,0 0 0,-1 0 0,0 0 0,-1 0 0,0-1 0,-1 0 0,0 0 0,0 0 0,-1-1 0,0 0 0,0 0 0,-1 0-1,-11 7 1,18-14-83,0 0 0,0 0 0,0 0-1,0-1 1,0 1 0,0 0 0,0-1-1,0 1 1,-1 0 0,1-1-1,0 0 1,0 1 0,-1-1 0,1 0-1,0 0 1,0 1 0,-1-1 0,1 0-1,0 0 1,-1-1 0,1 1-1,0 0 1,-1 0 0,1-1 0,0 1-1,0 0 1,-1-1 0,1 1 0,0-1-1,0 0 1,0 1 0,0-1-1,0 0 1,0 0 0,0 0 0,0 0-1,0 0 1,0 0 0,0 0 0,0 0-1,1 0 1,-1 0 0,0 0-1,1 0 1,-1-1 0,1 1 0,0 0-1,-1 0 1,1-1 0,0 1 0,-1-2-1,-1-7-49,0 0-1,1 0 0,0 0 0,1 0 0,1-13 1,0 11-235,1-1 1,1 1 0,0 0-1,1 0 1,0 0 0,1 1-1,1-1 1,-1 1 0,2 0-1,13-18 1,10-8-1095,51-51 1,-55 62 827,46-40-1379,-50 48 1585,-1-1 1,-1-1 0,0-1-1,21-31 1,-33 33 1227,0 1 2997,-5 19-2479,0 11-1281,-3 10 170,-1-1-1,-3 28 0,-2 20 78,6-69-380,0 1 0,0-1 0,1 1 0,-1-1 1,0 0-1,0 1 0,0-1 0,1 0 0,-1 1 0,0-1 0,0 0 0,1 0 0,-1 1 0,0-1 0,1 0 1,-1 0-1,0 1 0,1-1 0,-1 0 0,0 0 0,1 0 0,-1 0 0,0 0 0,1 1 0,-1-1 0,1 0 0,-1 0 1,0 0-1,1 0 0,-1 0 0,0 0 0,1 0 0,-1 0 0,1 0 0,-1-1 0,0 1 0,1 0 0,-1 0 1,1 0-1,18-6 174,-1-5-796,0 0 0,0-1 0,21-19 0,17-13-4203,-23 12-4852,-27 25 6091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533"/>
    </inkml:context>
    <inkml:brush xml:id="br0">
      <inkml:brushProperty name="width" value="0.025" units="cm"/>
      <inkml:brushProperty name="height" value="0.025" units="cm"/>
      <inkml:brushProperty name="color" value="#E71224"/>
    </inkml:brush>
  </inkml:definitions>
  <inkml:trace contextRef="#ctx0" brushRef="#br0">82 0 8392,'0'0'6470,"-11"10"-4457,5-4-1863,0-1 129,1 0 1,0-1-1,0 2 1,0-1-1,0 1 1,1-1 0,0 1-1,0 0 1,0 1-1,1-1 1,0 1-1,0-1 1,1 1 0,0 0-1,-2 13 1,4-19-285,0-1 0,1 1 0,-1 0 0,0-1 1,1 1-1,-1-1 0,1 1 0,-1-1 0,1 1 0,-1-1 1,1 1-1,0-1 0,-1 1 0,1-1 0,-1 0 1,1 1-1,0-1 0,-1 0 0,1 1 0,0-1 0,0 0 1,-1 0-1,1 0 0,0 0 0,-1 0 0,1 0 1,0 0-1,0 0 0,0 0 0,32 0-610,-24 0 344,33-2-476,30 2-331,-71 0 1114,0 0 1,-1 0 0,1 0-1,0 1 1,0-1 0,-1 0-1,1 0 1,0 1 0,0-1-1,-1 1 1,1-1-1,0 1 1,-1-1 0,1 1-1,-1-1 1,1 1 0,-1-1-1,1 1 1,-1 0 0,1-1-1,-1 1 1,1 0 0,-1 0-1,0-1 1,0 1 0,1 0-1,-1 0 1,0-1 0,0 1-1,0 0 1,0 0 0,0 0-1,0-1 1,0 1-1,0 0 1,0 0 0,0 0-1,0-1 1,0 1 0,-1 1-1,0 1 152,1 0-1,-1 0 0,0 0 0,-1-1 0,1 1 0,0 0 0,-1-1 0,1 1 0,-4 3 1,-67 60 1351,64-60-1436,1 0 0,0-1 0,-1 0 0,0-1 0,0 0 0,0 0 0,-1-1 0,-14 4 0,22-7-108,1 1 0,-1-1 0,1 0 0,-1 0 0,1 0 1,-1 0-1,1 0 0,-1 0 0,1 0 0,0-1 0,-1 1 0,1 0 0,-1 0 1,1 0-1,-1 0 0,1-1 0,-1 1 0,1 0 0,0 0 0,-1-1 0,1 1 1,-1 0-1,1-1 0,0 1 0,-1 0 0,1-1 0,0 1 0,0-1 1,-1 1-1,1 0 0,0-1 0,0 1 0,0-1 0,-1 1 0,1-1 0,0 1 1,0-1-1,0 1 0,0-1 0,0 1 0,0-1 0,0 1 0,0-1 0,0 0 1,4-24-1344,-4 24 1308,5-15-1641,1 0 0,0 1 0,13-21 0,-17 31 1118,29-52-6185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1.887"/>
    </inkml:context>
    <inkml:brush xml:id="br0">
      <inkml:brushProperty name="width" value="0.025" units="cm"/>
      <inkml:brushProperty name="height" value="0.025" units="cm"/>
    </inkml:brush>
  </inkml:definitions>
  <inkml:trace contextRef="#ctx0" brushRef="#br0">92 0 12812,'0'0'12620,"-9"10"-12161,5-5-381,-44 54 518,44-54-566,0 1 0,1 0 0,0-1 0,0 1 0,0 0 0,1 0 0,-1 1 0,2-1 0,-1 0 0,-1 12 0,3-18-26,0 1-1,1-1 1,-1 0 0,0 0 0,0 1-1,1-1 1,-1 0 0,0 0 0,0 0-1,1 0 1,-1 1 0,0-1 0,1 0-1,-1 0 1,0 0 0,1 0 0,-1 0-1,0 0 1,0 0 0,1 0 0,-1 0-1,0 0 1,1 0 0,-1 0 0,0 0-1,1 0 1,-1 0 0,0 0 0,1 0-1,-1 0 1,0-1 0,1 1 0,-1 0-1,0 0 1,0 0 0,1 0 0,-1-1-1,0 1 1,0 0 0,1 0 0,-1 0-1,0-1 1,0 1 0,0 0 0,1-1-1,-1 1 1,0-1 0,16-11 248,24-40-65,-32 40-175,0 1 0,0 0-1,1 1 1,16-15 0,-24 25-17,-1 0 0,0-1 0,1 1 0,-1 0 0,0 0 0,1-1 0,-1 1 0,0 0 0,1 0 0,-1 0 0,1-1 0,-1 1 0,1 0 0,-1 0 0,0 0 0,1 0 0,-1 0 0,1 0 0,-1 0 0,1 0 0,-1 0 0,0 0 0,1 0 0,-1 0 0,1 1 0,-1-1 0,1 0 0,-1 0 0,0 0 0,1 0 0,-1 1 0,0-1 0,1 0 0,-1 0 0,0 1 0,1-1 0,-1 0 0,0 1 0,1-1 0,-1 0 0,0 1 0,0-1 0,1 0 0,-1 1 0,0-1 0,0 1 0,0-1 0,0 0 0,0 1 0,1-1 0,-1 1 0,0-1 0,0 1 0,0-1 0,0 0 0,0 1 0,0-1 0,0 1 0,-1-1 0,1 1 0,0 37 152,0-29-85,-1 17-399,0-15 506,1-1 0,0 1 0,0-1 0,1 1 0,3 14 0,-3-23-292,-1 0-1,1 0 0,0 0 0,0 0 1,0-1-1,0 1 0,0 0 0,0 0 0,0-1 1,1 1-1,-1 0 0,1-1 0,2 2 1,-2-2-248,0 1 0,0-1 0,0-1 0,0 1 0,0 0 0,0 0 0,1-1 0,-1 1 0,0-1 0,0 0 0,1 0 0,-1 0 0,0 0 0,5-1 0,13-2-5656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862"/>
    </inkml:context>
    <inkml:brush xml:id="br0">
      <inkml:brushProperty name="width" value="0.025" units="cm"/>
      <inkml:brushProperty name="height" value="0.025" units="cm"/>
      <inkml:brushProperty name="color" value="#E71224"/>
    </inkml:brush>
  </inkml:definitions>
  <inkml:trace contextRef="#ctx0" brushRef="#br0">39 0 13677,'0'9'1650,"-2"14"145,-1 0 0,-10 39 1,7-37-613,1 2 1,-4 51-1,9-70-1128,0 1 1,0-1-1,1 0 0,0 1 1,1-1-1,0 1 0,5 13 0,-6-19-80,1 0-1,-1-1 0,1 1 1,0-1-1,0 0 0,0 1 1,0-1-1,0 0 0,0 0 1,1 0-1,-1-1 0,1 1 1,-1 0-1,1-1 0,0 0 1,-1 0-1,1 0 0,0 0 0,0 0 1,0 0-1,0-1 0,0 1 1,0-1-1,0 0 0,0 0 1,3 0-1,-5 0-68,0 0 0,1 0 1,-1 0-1,0-1 0,1 1 0,-1 0 0,0-1 0,0 1 1,1-1-1,-1 1 0,0-1 0,0 0 0,0 1 0,0-1 0,0 0 1,0 0-1,0 0 0,0 0 0,0 0 0,0 0 0,-1 0 1,1 0-1,1-1 0,-1-2-277,1 0-1,0 0 1,-1 0-1,0 0 1,1 0 0,-2 0-1,2-6 1,-1-6-923,-1 1 0,0-1 0,-3-18 0,2 28 1303,-1 0 1,1 1-1,-1-1 1,0 1-1,-1 0 1,1 0-1,-1 0 1,0 0-1,0 0 1,-1 0-1,1 1 0,-8-8 1,-33-24 6091,43 36-5097,17 0-369,116-6 144,-66-8-1818,-57 11-18,1-1 0,-2 0-1,1 0 1,13-9 0,3-5-6609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1.194"/>
    </inkml:context>
    <inkml:brush xml:id="br0">
      <inkml:brushProperty name="width" value="0.025" units="cm"/>
      <inkml:brushProperty name="height" value="0.025" units="cm"/>
      <inkml:brushProperty name="color" value="#E71224"/>
    </inkml:brush>
  </inkml:definitions>
  <inkml:trace contextRef="#ctx0" brushRef="#br0">1 1 16271,'0'0'7239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3.694"/>
    </inkml:context>
    <inkml:brush xml:id="br0">
      <inkml:brushProperty name="width" value="0.025" units="cm"/>
      <inkml:brushProperty name="height" value="0.025" units="cm"/>
      <inkml:brushProperty name="color" value="#E71224"/>
    </inkml:brush>
  </inkml:definitions>
  <inkml:trace contextRef="#ctx0" brushRef="#br0">29 1 6342,'0'0'14488,"0"8"-13580,-12 102 508,-4 77-1193,15-187-221,1 0 1,0 1-1,0-1 1,0 0-1,0 0 0,0 0 1,0 1-1,0-1 1,0 0-1,0 0 1,0 0-1,0 1 1,0-1-1,0 0 0,1 0 1,-1 0-1,0 1 1,0-1-1,0 0 1,0 0-1,0 0 1,0 1-1,0-1 0,0 0 1,1 0-1,-1 0 1,0 0-1,0 1 1,0-1-1,0 0 1,1 0-1,-1 0 0,0 0 1,0 0-1,0 0 1,1 0-1,-1 0 1,0 0-1,0 0 1,0 1-1,1-1 0,-1 0 1,11-6 172,7-13 25,-11 4-309,-1 0-1,0 0 1,-1 0-1,0 0 1,-1-1 0,-1 0-1,1-24 1,-4 44 139,0 1-1,0-1 1,1 1 0,-1-1 0,1 1 0,0-1-1,0 1 1,0-1 0,1 0 0,-1 0 0,1 0-1,0 0 1,1 0 0,-1 0 0,0 0 0,1-1 0,0 1-1,0-1 1,0 0 0,0 0 0,6 4 0,-4-4 47,1 0 0,-1-1 0,1 0-1,-1 0 1,1 0 0,0-1 0,0 1 0,0-1 0,0-1 0,0 1 0,0-1 0,0 0 0,0-1 0,-1 1 0,1-1 0,6-2 0,-2 0-37,-1 1 0,0-2 0,0 0 0,0 0 0,0 0 0,0-1 1,-1 0-1,0-1 0,0 0 0,-1 0 0,1-1 0,-2 0 0,1 0 0,-1-1 0,0 1 0,0-1 0,-1-1 0,0 1 0,0-1 0,-1 0 0,0 0 0,-1 0 0,0 0 0,0-1 0,-1 1 0,0-1 0,0-16 0,-1 25-36,-1 0 0,0 0 0,0 0-1,0 0 1,0 0 0,0 0 0,0 0-1,0 0 1,0 0 0,0 0-1,0 0 1,0 1 0,0-1 0,-1 0-1,1 0 1,0 0 0,-1 0 0,1 0-1,-1 0 1,1 0 0,-1 1 0,1-1-1,-1 0 1,0 0 0,1 1 0,-1-1-1,0 0 1,1 1 0,-1-1 0,0 1-1,0-1 1,0 1 0,0-1 0,1 1-1,-1-1 1,0 1 0,0 0 0,0 0-1,0 0 1,0-1 0,0 1-1,0 0 1,0 0 0,0 0 0,0 0-1,0 0 1,0 1 0,0-1 0,0 0-1,0 0 1,0 1 0,0-1 0,1 0-1,-1 1 1,-2 0 0,-2 2 27,-1 0 0,1 0 0,0 1 1,0 0-1,0 0 0,0 0 0,-6 8 0,-1 2 99,2 2-1,0-1 0,0 1 0,-10 26 0,16-33-79,1-1-1,0 0 1,1 1-1,0 0 0,0-1 1,1 1-1,0 0 0,0 0 1,1 0-1,0 0 1,2 14-1,-1-20-42,0-1 1,0 1-1,1 0 1,-1-1 0,0 1-1,1-1 1,0 0-1,-1 0 1,1 1-1,0-1 1,0 0-1,0-1 1,1 1-1,-1 0 1,0 0-1,1-1 1,-1 0-1,1 1 1,-1-1-1,1 0 1,0 0-1,-1 0 1,1-1-1,0 1 1,0-1-1,3 1 1,10 1 29,1-1 1,0-1 0,21-1-1,-22 0-38,-2 0-61,0 0 1,1-2-1,-1 1 0,18-7 0,-29 8 54,0 1 0,0-1-1,0 0 1,0 0 0,0-1-1,0 1 1,0 0 0,-1-1-1,1 0 1,-1 0 0,1 0-1,-1 0 1,0 0 0,0 0-1,1 0 1,-2-1 0,1 1-1,0-1 1,0 1 0,-1-1-1,1 0 1,-1 0 0,0 0-1,0 0 1,0 0 0,1-5-1,-3 8 14,1-1 0,-1 0 0,1 0 0,0 1 0,-1-1 0,1 0-1,-1 0 1,0 1 0,1-1 0,-1 1 0,0-1 0,1 1-1,-1-1 1,0 1 0,1-1 0,-1 1 0,0-1 0,0 1 0,1 0-1,-1 0 1,0-1 0,0 1 0,0 0 0,0 0 0,0 0-1,1 0 1,-1 0 0,0 0 0,0 0 0,0 0 0,0 0 0,1 0-1,-1 1 1,0-1 0,0 0 0,0 0 0,1 1 0,-1-1-1,-1 1 1,-35 13 84,29-8-72,1 0-1,0 0 1,0 0-1,0 1 1,1 0-1,-7 10 1,11-14-15,0 0 0,0 0 0,0 0 0,0 1 0,0-1 0,1 1 0,0-1 0,-1 1 0,1 0 1,1-1-1,-1 1 0,0 0 0,1 0 0,0 0 0,0-1 0,0 1 0,0 0 0,2 4 0,-1-5-52,1 0 0,0-1-1,-1 1 1,1-1 0,0 1-1,1-1 1,-1 0 0,0 0-1,1 0 1,-1 0 0,1 0-1,-1-1 1,1 1 0,0-1-1,0 1 1,0-1 0,0 0-1,0 0 1,0 0 0,0-1-1,0 1 1,4-1 0,37 5-2914,-7-6-3330,5-3-4169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4.569"/>
    </inkml:context>
    <inkml:brush xml:id="br0">
      <inkml:brushProperty name="width" value="0.025" units="cm"/>
      <inkml:brushProperty name="height" value="0.025" units="cm"/>
      <inkml:brushProperty name="color" value="#E71224"/>
    </inkml:brush>
  </inkml:definitions>
  <inkml:trace contextRef="#ctx0" brushRef="#br0">195 106 5285,'-8'-7'9409,"-10"5"-6162,-18 3-1562,34-1-1281,-4 1-295,-1 1 1,0-1 0,1 1 0,0 1 0,-1-1-1,1 1 1,0 1 0,0-1 0,1 1 0,-1 0-1,1 0 1,0 0 0,0 1 0,0 0 0,1 0-1,-1 0 1,1 0 0,0 1 0,1 0-1,-1-1 1,1 1 0,1 1 0,-1-1 0,1 0-1,0 1 1,0-1 0,1 1 0,0 0 0,-1 11-1,2-17-90,1 0-1,-1 0 1,1 0-1,-1 0 1,1 0-1,-1 0 1,1 0-1,0 0 1,0 0-1,-1 0 1,1 0-1,0 0 0,0 0 1,0-1-1,0 1 1,0 0-1,0-1 1,0 1-1,0-1 1,0 1-1,0-1 1,0 1-1,1-1 1,-1 0-1,0 0 0,0 1 1,0-1-1,0 0 1,1 0-1,-1 0 1,2-1-1,40-2 448,-22-3-289,0 1 0,-1-2 0,0-1-1,0-1 1,29-17 0,-9 1-123,54-43 1,-84 60-35,0 0 1,0-1 0,-1-1 0,0 1-1,0-2 1,-1 1 0,-1-1 0,10-18-1,-17 29-14,0 0 0,0 1 0,0-1 0,0 0 0,-1 0 0,1 0 0,0 0 0,0 0 0,0 1 0,0-1 0,0 0 0,-1 0 0,1 0 0,0 0-1,0 0 1,0 0 0,0 0 0,-1 0 0,1 0 0,0 0 0,0 0 0,0 0 0,-1 0 0,1 0 0,0 0 0,0 0 0,0 0 0,-1 0 0,1 0 0,0 0 0,0 0 0,0 0-1,-1 0 1,1 0 0,0 0 0,0 0 0,0 0 0,0 0 0,-1 0 0,1-1 0,0 1 0,0 0 0,0 0 0,0 0 0,0 0 0,0 0 0,-1-1 0,1 1 0,0 0 0,0 0-1,0 0 1,0 0 0,0-1 0,0 1 0,0 0 0,0 0 0,0 0 0,0-1 0,0 1 0,0 0 0,0 0 0,0 0 0,0-1 0,0 1 0,0 0 0,0 0 0,0-1-1,-16 11 179,6 2-104,1 1 1,1 0 0,-1 0 0,2 1 0,0 0 0,1 1 0,0 0 0,1-1 0,1 2 0,0-1-1,1 0 1,-1 18 0,4-31-72,0 0-1,0 0 0,0 0 1,0 0-1,0-1 1,0 1-1,1 0 0,-1 0 1,1 0-1,-1-1 1,1 1-1,-1 0 0,1 0 1,0-1-1,0 1 1,0-1-1,0 1 0,0-1 1,0 1-1,1-1 1,-1 0-1,0 1 0,1-1 1,-1 0-1,3 1 0,0 0 12,0 0-1,1 0 1,-1 0-1,1-1 1,0 0-1,0 0 1,-1 0-1,1 0 1,8-1-1,3 0-60,1-2 0,-1 1 0,0-2-1,-1 0 1,20-7 0,-15 3-523,-1-1 1,27-15 0,-41 21 508,0-1 1,-1 0 0,1 0 0,-1 0 0,0-1 0,0 1-1,0-1 1,-1 0 0,1 0 0,-1-1 0,0 1-1,0-1 1,0 1 0,-1-1 0,3-5 0,-8 8 403,-6 8 8,-8 8 132,11-8-391,1 1-1,-1 0 0,1 0 0,0 0 1,1 0-1,-1 1 0,2 0 0,-1 0 1,1 0-1,0 0 0,1 0 0,0 1 0,-2 14 1,4-22-132,1 0 0,0 0 1,-1 0-1,1 0 1,0 0-1,-1-1 0,1 1 1,0 0-1,0 0 0,0 0 1,0-1-1,0 1 0,0-1 1,0 1-1,0-1 0,0 1 1,0-1-1,0 1 1,0-1-1,0 0 0,0 0 1,0 1-1,1-1 0,-1 0 1,0 0-1,0 0 0,0 0 1,0-1-1,0 1 0,1 0 1,-1 0-1,1-1 1,43-8-6956,-20-6-1050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4.932"/>
    </inkml:context>
    <inkml:brush xml:id="br0">
      <inkml:brushProperty name="width" value="0.025" units="cm"/>
      <inkml:brushProperty name="height" value="0.025" units="cm"/>
      <inkml:brushProperty name="color" value="#E71224"/>
    </inkml:brush>
  </inkml:definitions>
  <inkml:trace contextRef="#ctx0" brushRef="#br0">0 1 17264,'0'0'6695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5.297"/>
    </inkml:context>
    <inkml:brush xml:id="br0">
      <inkml:brushProperty name="width" value="0.025" units="cm"/>
      <inkml:brushProperty name="height" value="0.025" units="cm"/>
      <inkml:brushProperty name="color" value="#E71224"/>
    </inkml:brush>
  </inkml:definitions>
  <inkml:trace contextRef="#ctx0" brushRef="#br0">247 47 5381,'0'0'12326,"-9"-8"-9854,5 4-2282,-1 0 0,0 0-1,1 1 1,-1 0 0,-1 0-1,1 0 1,0 0 0,-1 1 0,1 0-1,-1 0 1,0 1 0,0-1-1,1 1 1,-1 1 0,0-1 0,0 1-1,0 0 1,0 0 0,0 0-1,0 1 1,0 0 0,0 1 0,0-1-1,1 1 1,-8 3 0,4-1 14,0 2 0,1-1 0,-1 1 0,1 0 0,-11 11 0,17-15-149,0-1-1,0 1 1,0 0 0,1 0-1,-1 0 1,0 0 0,1 0 0,-1 1-1,1-1 1,0 0 0,0 1-1,0-1 1,0 1 0,0 0-1,0-1 1,1 1 0,-1-1 0,1 1-1,0 0 1,-1 0 0,1-1-1,1 1 1,-1 0 0,0-1 0,1 1-1,0 3 1,0-5-45,0 0 1,0 1 0,0-1-1,1 0 1,-1 0-1,0 0 1,1 0-1,-1 0 1,1 0-1,-1 0 1,1 0-1,-1 0 1,1-1-1,-1 1 1,1-1-1,0 1 1,-1-1-1,1 0 1,0 1 0,3-1-1,38-1 131,-36 1-113,9-2-40,-1 0 1,0-1-1,0-1 1,0 0 0,0-1-1,23-12 1,-28 13-31,0-2-1,-1 1 1,0-1 0,0 0 0,0-1-1,-1 0 1,0 0 0,0-1 0,-1 0-1,8-12 1,-14 16 15,-10 10 77,-12 17 146,17-16-141,1-1-1,0 1 1,0 1 0,1-1 0,0 0-1,0 1 1,0-1 0,0 16-1,2-20-148,0 0-1,0 0 0,0 1 1,1-1-1,0 0 0,-1 0 0,1 1 1,0-1-1,1 0 0,1 3 1,-2-4-234,0 0 0,1 0 0,0 0 0,-1 0 1,1 0-1,0 0 0,0 0 0,0-1 0,0 1 1,0-1-1,0 0 0,0 1 0,1-1 0,3 1 1,21 3-7286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5.808"/>
    </inkml:context>
    <inkml:brush xml:id="br0">
      <inkml:brushProperty name="width" value="0.025" units="cm"/>
      <inkml:brushProperty name="height" value="0.025" units="cm"/>
      <inkml:brushProperty name="color" value="#E71224"/>
    </inkml:brush>
  </inkml:definitions>
  <inkml:trace contextRef="#ctx0" brushRef="#br0">201 36 5926,'0'0'7238,"-9"-6"-3463,-2 1-2818,1 0 1,-1 1 0,-1 0-1,1 1 1,0 0 0,-21-2-1,27 4-746,0 1 0,0 0 1,1 0-1,-1 1 0,0-1 0,0 1 0,0 0 0,1 0 0,-1 0 0,-5 3 0,8-3-223,-1 1 0,1-1 0,0 1 0,0 0 0,0-1 0,0 1 0,0 0 0,0 0 1,0 0-1,0 0 0,1 1 0,-1-1 0,1 0 0,0 1 0,-1-1 0,1 1 0,1 0 0,-1-1 1,-1 5-1,2-6 7,-1 0 1,1 0 0,0 0 0,0 0-1,0 0 1,0 0 0,0 0 0,0 0-1,0 0 1,0 0 0,0 0 0,0 0-1,1 0 1,-1-1 0,0 1 0,1 0-1,-1 0 1,0 0 0,1 0 0,-1 0-1,1-1 1,0 1 0,-1 0 0,1 0-1,-1-1 1,1 1 0,0 0 0,0-1-1,-1 1 1,3 0 0,0 0 10,0 0-1,0 0 1,0 0 0,0 0 0,0-1 0,0 1-1,1-1 1,-1 0 0,5 0 0,6-1-71,0-1 1,0-1 0,22-6 0,0-4-535,-23 8 123,1 0 0,-1 0-1,27-4 1,-39 9 459,0 0 1,-1 1 0,1-1-1,0 0 1,0 0-1,-1 0 1,1 1-1,-1-1 1,1 0-1,0 1 1,-1-1-1,1 1 1,-1-1-1,1 1 1,-1-1-1,1 1 1,-1-1-1,1 1 1,-1-1-1,0 1 1,1 0-1,-1-1 1,0 1-1,1-1 1,-1 1-1,0 0 1,0-1-1,0 1 1,1 0-1,-1 0 1,0-1-1,0 1 1,0 0-1,0-1 1,-1 2-1,1 32-36,-1-27 22,-4 42 697,-3-1 0,-2 0 0,-19 58 0,27-100-594,-3 12 375,-1-1 0,-1 0 0,-11 22 0,16-36-339,1 1 0,-1-1-1,0 0 1,-1 0 0,1 0 0,0 0 0,-1-1 0,1 1-1,-1-1 1,0 1 0,0-1 0,0 0 0,0 0 0,-1-1-1,1 1 1,0 0 0,-1-1 0,1 0 0,-1 0-1,1 0 1,-1 0 0,-6 0 0,7-2-89,0 0 0,0 1 1,0-2-1,0 1 0,1 0 0,-1-1 1,0 1-1,1-1 0,-1 0 0,1 1 0,0-1 1,-1 0-1,1-1 0,0 1 0,0 0 1,0-1-1,1 1 0,-1-1 0,1 0 1,-1 1-1,1-1 0,-2-5 0,-1-2-122,0 0 0,0 0 0,1-1 0,1 1 0,-2-13 0,3 17-54,0 0 0,1 0-1,0-1 1,0 1 0,1 0 0,-1 0 0,1 0 0,1 0 0,-1 1 0,1-1 0,0 0-1,0 0 1,1 1 0,-1-1 0,7-7 0,-3 5-461,2 1 0,-1 0 0,1 1-1,0 0 1,0 0 0,1 0 0,-1 1 0,19-7 0,66-30-8148,-40 19 1533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6.182"/>
    </inkml:context>
    <inkml:brush xml:id="br0">
      <inkml:brushProperty name="width" value="0.025" units="cm"/>
      <inkml:brushProperty name="height" value="0.025" units="cm"/>
      <inkml:brushProperty name="color" value="#E71224"/>
    </inkml:brush>
  </inkml:definitions>
  <inkml:trace contextRef="#ctx0" brushRef="#br0">122 17 13261,'0'0'9534,"-9"-4"-7756,6 3-1708,1-1 4,-1 1 0,1 0 0,-1-1 0,1 1 0,-1 0 0,0 0-1,1 0 1,-1 1 0,0-1 0,0 1 0,1-1 0,-1 1 0,0 0-1,0 0 1,0 0 0,1 1 0,-1-1 0,0 1 0,0-1 0,1 1-1,-1 0 1,0 0 0,1 0 0,-1 1 0,1-1 0,-1 0 0,1 1-1,0 0 1,0-1 0,-1 1 0,-2 3 0,3-2-35,-1 0 1,1 0-1,0 0 0,0 0 1,0 0-1,0 0 0,0 0 1,1 1-1,-1-1 1,1 1-1,-1 3 0,2-6-32,0 1 0,0-1 0,0 0 0,0 0 0,0 0 0,0 0 0,0 0 0,0 0 0,1 0 0,-1 0-1,0 0 1,1 0 0,-1 0 0,1 0 0,-1 0 0,1 0 0,-1 0 0,1 0 0,0 0 0,-1 0 0,1 0 0,0-1 0,0 1 0,0 0-1,-1-1 1,1 1 0,0 0 0,0-1 0,0 1 0,0-1 0,0 1 0,0-1 0,0 0 0,0 0 0,1 1 0,-1-1 0,0 0 0,0 0-1,0 0 1,0 0 0,2 0 0,45 2-80,91-7 0,-7 0-1094,-131 4 1170,1 1-1,-1 0 1,0 0 0,1 0-1,-1 0 1,1 0 0,-1 0-1,0 1 1,1-1 0,-1 0-1,0 1 1,1-1 0,-1 1-1,0-1 1,0 1 0,1 0-1,-1-1 1,0 1 0,0 0-1,0 0 1,0 0 0,0 0-1,0 0 1,0 0 0,0 0-1,0 0 1,-1 0 0,1 1-1,0-1 1,0 2 0,0 2 123,-1-1 0,0 0 1,0 1-1,0-1 1,-1 1-1,1-1 1,-3 8-1,-1 18 456,7-29-565,0-1 1,1 1-1,-1-1 0,0 0 0,1 0 0,-1 0 1,0 0-1,6-1 0,9-5-981,0-1-1,0 0 1,-1-1 0,18-12-1,3 0-3822,-7 3-1817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6.641"/>
    </inkml:context>
    <inkml:brush xml:id="br0">
      <inkml:brushProperty name="width" value="0.025" units="cm"/>
      <inkml:brushProperty name="height" value="0.025" units="cm"/>
      <inkml:brushProperty name="color" value="#E71224"/>
    </inkml:brush>
  </inkml:definitions>
  <inkml:trace contextRef="#ctx0" brushRef="#br0">118 225 7944,'0'0'17045,"-10"-3"-16709,7 2-319,1 0-9,-1 0 0,0 0 1,1 0-1,-1 1 0,0-1 0,0 1 0,0-1 0,1 1 0,-1 0 1,0 0-1,0 0 0,0 0 0,1 1 0,-1-1 0,0 1 0,0 0 1,1 0-1,-1 0 0,0 0 0,1 0 0,-1 0 0,1 1 1,0-1-1,-1 1 0,1 0 0,0 0 0,0-1 0,0 1 0,0 1 1,0-1-1,-1 3 0,0-2 67,0 1 1,1 0-1,0 0 1,-1 0-1,1 0 0,1 0 1,-1 0-1,1 0 1,-1 1-1,0 6 1,2-10-57,0 0 1,0 1 0,1-1 0,-1 0 0,0 0 0,1 1 0,-1-1 0,1 0-1,-1 0 1,1 0 0,0 0 0,-1 0 0,1 0 0,0 0 0,0 0-1,-1 0 1,1 0 0,0 0 0,0 0 0,0-1 0,0 1 0,0 0 0,1-1-1,-1 1 1,0-1 0,0 1 0,0-1 0,0 1 0,1-1 0,-1 0-1,0 0 1,0 1 0,1-1 0,-1 0 0,0 0 0,1 0 0,-1 0 0,0-1-1,0 1 1,2-1 0,6 1-83,0-1 0,1 0 0,-1-1 1,0 0-1,0 0 0,0-1 0,0 0 0,-1-1 0,1 0 0,-1 0 0,9-6 0,2-4-330,0 0 0,-1-1 0,19-21 0,-22 18 388,-19 18 526,1 3-420,-1 0 0,1 0 0,0 0 0,1 0 0,-1 1 0,0-1 0,1 1 0,-3 5 0,4-7-47,0 0 0,-1 0 0,1 0 1,0 1-1,0-1 0,0 1 0,1-1 0,-1 1 1,1-1-1,-1 1 0,1-1 0,0 1 0,0-1 0,0 1 1,0 0-1,0-1 0,1 1 0,-1-1 0,1 1 1,0-1-1,-1 1 0,3 3 0,-1-4-22,0 0-1,1 0 0,-1-1 1,1 1-1,0-1 0,-1 1 1,1-1-1,0 0 0,0 0 1,-1 0-1,1 0 0,0 0 1,0-1-1,0 1 0,0-1 1,0 0-1,0 0 0,6 0 1,9-1-100,0-1 1,0-1 0,0-1 0,0 0 0,-1-1-1,0-1 1,0 0 0,0-1 0,-1-1 0,28-19-1,-25 15-19,-1-1-1,-1-1 1,0 0-1,-1-2 1,0 0-1,-2 0 1,0-2-1,18-28 1,-30 44 105,-1-1 0,1 1 0,-1-1 0,1 0 1,-1 1-1,0-1 0,0 0 0,0 0 0,-1 0 0,1 0 0,-1 0 0,1 0 1,-1 0-1,0 0 0,0 0 0,-1-3 0,1 5-6,-1 0 0,1 0 0,0 0-1,-1 1 1,1-1 0,-1 0 0,1 1-1,-1-1 1,0 0 0,1 1 0,-1-1 0,0 1-1,1-1 1,-1 1 0,0-1 0,1 1 0,-1-1-1,0 1 1,0 0 0,0-1 0,-1 1-1,-30 2 207,23 1-151,-1 1 1,1 0-1,0 0 1,0 1-1,0 0 0,1 1 1,-1 0-1,1 0 1,1 1-1,-12 11 1,14-12-11,-1 0 0,1 1 0,0-1 1,1 1-1,-1 0 0,1 0 0,1 0 0,-1 1 1,1-1-1,1 1 0,-1 0 0,1 0 0,-1 13 0,3-18-73,0 0-1,0 0 0,1 0 0,-1 0 0,1 0 0,0 0 1,0 0-1,0-1 0,0 1 0,0 0 0,1 0 0,-1-1 0,1 1 1,0-1-1,0 1 0,0-1 0,0 0 0,0 0 0,0 0 1,1 0-1,-1 0 0,1 0 0,-1-1 0,1 1 0,0-1 1,-1 0-1,1 0 0,0 0 0,0 0 0,0 0 0,4 0 0,10 3-1515,0-1 0,0-1 0,0-1 0,20-1 0,12 0-7949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8.335"/>
    </inkml:context>
    <inkml:brush xml:id="br0">
      <inkml:brushProperty name="width" value="0.025" units="cm"/>
      <inkml:brushProperty name="height" value="0.025" units="cm"/>
      <inkml:brushProperty name="color" value="#E71224"/>
    </inkml:brush>
  </inkml:definitions>
  <inkml:trace contextRef="#ctx0" brushRef="#br0">151 248 8680,'2'-3'568,"0"0"-1,0 1 1,-1-1-1,1 0 1,-1 0-1,0 0 1,0 0-1,0 0 0,-1 0 1,1 0-1,-1 0 1,1-1-1,-1 1 1,0 0-1,0 0 1,0 0-1,-1 0 1,1-1-1,-2-2 1,1 4-372,0 0 1,-1 0-1,1 1 0,-1-1 1,0 0-1,0 1 1,1-1-1,-1 1 1,0-1-1,0 1 1,0 0-1,-1 0 1,1 0-1,0 0 0,0 0 1,-1 0-1,1 1 1,0-1-1,-1 1 1,1 0-1,0-1 1,-1 1-1,1 0 0,-5 1 1,1-1-162,1 1 0,0 0 0,-1 0 0,1 0 0,0 1-1,-1-1 1,1 1 0,0 1 0,0-1 0,0 1 0,-8 5 0,10-6-24,0 0 1,1 1-1,-1-1 0,0 1 1,1-1-1,0 1 0,-1 0 1,1 0-1,0 0 0,1 0 1,-1 0-1,0 0 0,1 0 1,0 0-1,0 1 0,0-1 1,0 1-1,0-1 1,0 6-1,1-9-7,1 1 1,-1 0-1,0 0 0,1-1 1,-1 1-1,1 0 1,-1-1-1,1 1 0,-1 0 1,1-1-1,-1 1 1,1-1-1,0 1 1,-1-1-1,1 1 0,0-1 1,-1 1-1,1-1 1,0 0-1,0 1 0,-1-1 1,1 0-1,0 0 1,0 1-1,0-1 0,-1 0 1,1 0-1,0 0 1,0 0-1,0 0 0,-1 0 1,3-1-1,31-1 126,-34 2-128,16-4 12,-1 0 0,0 0 0,-1-1 0,1-1 0,-1-1 0,0 0 0,0 0 0,-1-2 0,13-9 0,-4 0-39,0 0 0,-1-2 1,-1 0-1,19-26 0,-37 44 31,1-2 1,0 1 1,0-1-1,0 0 1,-1 1 0,1-1-1,-1-1 1,0 1-1,0 0 1,-1 0-1,1-1 1,1-7 0,-4 12-2,1 0 1,0-1-1,0 1 1,-1 0 0,1 0-1,0 0 1,-1-1-1,1 1 1,0 0-1,-1 0 1,1 0 0,0 0-1,-1 0 1,1-1-1,0 1 1,-1 0 0,1 0-1,0 0 1,-1 0-1,1 0 1,-1 0 0,1 0-1,0 0 1,-1 0-1,1 1 1,0-1 0,-1 0-1,1 0 1,0 0-1,-1 0 1,1 0 0,0 1-1,-1-1 1,1 0-1,0 0 1,-1 0-1,1 1 1,0-1 0,0 0-1,-1 1 1,1-1-1,0 1 1,-15 9 147,12-8-132,1 0-1,0 1 0,0-1 0,0 1 0,1 0 1,-1-1-1,1 1 0,-1 0 0,1 0 0,0 0 1,0 0-1,0 0 0,-1 5 0,3-6-14,-1-1 1,0 0-1,0 0 0,0 1 0,1-1 0,-1 0 0,1 0 0,-1 0 0,1 0 1,-1 1-1,1-1 0,-1 0 0,1 0 0,0 0 0,0 0 0,0 0 0,0-1 0,0 1 1,0 0-1,0 0 0,0 0 0,0-1 0,0 1 0,0-1 0,0 1 0,0-1 1,0 1-1,1-1 0,-1 1 0,0-1 0,0 0 0,1 0 0,-1 0 0,0 0 1,0 0-1,2 0 0,9 1-13,0 0 0,0-1 0,-1 0 0,1-1 0,0 0 0,0-1 0,-1-1 0,1 1 0,-1-2 0,0 0 0,0 0 0,0-1 0,0 0 0,-1-1 0,14-10 0,-22 15 4,-1 0 0,1-1 0,-1 1 0,1 0 1,-1-1-1,0 1 0,0-1 0,0 1 0,0-1 0,0 0 1,0 0-1,1-1 0,-2 2-1,0 1 1,0-1-1,0 0 0,0 1 1,0-1-1,0 1 1,0-1-1,0 1 0,0-1 1,0 0-1,0 1 0,0-1 1,0 1-1,0-1 1,-1 1-1,1-1 0,0 1 1,0-1-1,-1 1 0,1-1 1,0 1-1,-1-1 1,1 1-1,0-1 0,-1 1 1,0-1-1,0 1-5,0-1 1,-1 1-1,1-1 1,-1 1-1,1 0 0,-1-1 1,1 1-1,-1 0 1,1 0-1,-1 0 1,1 0-1,-1 0 0,1 1 1,-1-1-1,1 0 1,-1 1-1,1-1 0,-1 1 1,1 0-1,0-1 1,-1 1-1,1 0 0,0 0 1,-1 0-1,1 0 1,0 0-1,0 0 0,-1 1 1,-11 11 36,1 1-1,1 0 1,0 0 0,1 1 0,1 0-1,0 1 1,1 0 0,1 0 0,-8 26-1,8-21 49,1 0 0,1 1 0,1 0 0,1 0-1,1 0 1,1 0 0,3 29 0,0-35-72,2-1 0,0 0 0,1 0 0,0 0 0,11 18-1,-10-21-1,-1 0 0,0 1 0,0-1 0,-1 1 0,-1 0 0,0 0 0,2 22 0,-24-79 1684,8 8-1604,1 0 1,2-1-1,2 0 0,1-1 0,2 1 0,2-55 0,2 90-119,-1 0 0,1 0 0,-1 1 0,1-1-1,0 0 1,0 1 0,0-1 0,0 0 0,0 1 0,0 0-1,0-1 1,0 1 0,1-1 0,-1 1 0,0 0 0,1 0 0,-1 0-1,1 0 1,0 0 0,-1 0 0,1 0 0,-1 1 0,1-1-1,0 1 1,0-1 0,0 1 0,-1-1 0,1 1 0,0 0 0,3 0-1,11-1-977,-1 0 0,29 3 0,-19-1-1357,25-1-3266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2.833"/>
    </inkml:context>
    <inkml:brush xml:id="br0">
      <inkml:brushProperty name="width" value="0.025" units="cm"/>
      <inkml:brushProperty name="height" value="0.025" units="cm"/>
    </inkml:brush>
  </inkml:definitions>
  <inkml:trace contextRef="#ctx0" brushRef="#br0">12 1 19058,'0'1'641,"0"6"95,0 2-640,0 0-32,0 5 65,0-1-129,0 3-417,0 1-992,-6 0-1250,1-5-2498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9.201"/>
    </inkml:context>
    <inkml:brush xml:id="br0">
      <inkml:brushProperty name="width" value="0.025" units="cm"/>
      <inkml:brushProperty name="height" value="0.025" units="cm"/>
      <inkml:brushProperty name="color" value="#E71224"/>
    </inkml:brush>
  </inkml:definitions>
  <inkml:trace contextRef="#ctx0" brushRef="#br0">59 0 13453,'0'0'8675,"1"9"-7245,0 16-884,-2-1 0,0 0 0,-2 1 0,-1-1-1,0 0 1,-2-1 0,-12 33 0,0 7 100,17-61-618,0 0-1,0 0 1,1 0-1,-1 0 1,1 1-1,-1-1 1,1 0-1,0 0 1,0 0-1,0 0 1,0 1-1,0-1 1,1 0-1,-1 0 1,1 3-1,0-5-15,-1 0 0,1 0 0,0 1 0,-1-1 0,1 0 0,-1 0 0,1 0 0,0 0 0,-1 0 0,1 1 0,0-1 0,-1 0 0,1-1 0,-1 1 0,1 0 0,0 0 0,-1 0 0,1 0 0,-1 0 0,1-1-1,0 1 1,-1 0 0,1 0 0,-1-1 0,1 1 0,-1 0 0,1-1 0,-1 1 0,1-1 0,-1 1 0,1-1 0,8-7 27,0 0-1,0 0 1,13-19-1,-11 13-177,-1 0 0,0 0 1,-1-1-1,-1-1 0,0 1 0,-1-1 0,-1-1 1,-1 1-1,0-1 0,3-18 0,-15 60-186,5-20 328,1 0 1,-1 0-1,1 0 1,0 0-1,0 0 1,1 9-1,0-13 0,0 1-1,0 0 0,1 0 1,-1 0-1,1 0 0,0 0 0,-1 0 1,1-1-1,0 1 0,0 0 1,0-1-1,0 1 0,0-1 1,1 1-1,-1-1 0,0 1 0,1-1 1,-1 0-1,1 0 0,-1 0 1,1 1-1,0-2 0,2 3 1,5 0 16,0 0 0,0 0 0,0 0 0,1-1 0,-1-1 0,1 1 0,-1-2 0,1 1 0,0-1 0,-1-1 0,1 0 0,-1 0 0,1-1 0,17-5 0,-19 5-11,-1 0 1,0-1-1,0 0 0,0 0 0,0-1 0,0 1 0,-1-2 0,0 1 1,0-1-1,0 0 0,0 0 0,-1 0 0,1-1 0,-2 0 0,1 0 1,0 0-1,-1 0 0,-1-1 0,5-8 0,-7 14-10,-1-1-1,1 1 1,-1 0 0,1 0 0,-1 0-1,0-1 1,1 1 0,-1 0-1,0 0 1,0-1 0,0 1-1,0 0 1,0 0 0,0-1 0,0 1-1,-1 0 1,0-3 0,1 4-2,-1 0 0,1 0 0,-1-1 1,1 1-1,-1 0 0,1 0 0,-1 0 1,1 0-1,-1 0 0,0 0 0,1 0 1,-1 0-1,1 0 0,-1 0 0,1 1 1,-1-1-1,1 0 0,-1 0 0,1 0 1,-1 1-1,1-1 0,-1 0 0,1 0 1,-1 1-1,1-1 0,-1 1 0,-35 33-147,30-26 190,0 1-1,1-1 1,0 1-1,1 0 0,0 1 1,0-1-1,1 1 1,-3 12-1,5-20-28,1 0 0,0 1 1,-1-1-1,1 1 0,0-1 0,0 1 0,0-1 0,0 1 0,1-1 1,-1 1-1,1-1 0,-1 0 0,1 1 0,0-1 0,0 0 0,0 1 1,0-1-1,1 0 0,-1 0 0,0 0 0,1 0 0,0 0 1,-1 0-1,1-1 0,0 1 0,0 0 0,0-1 0,0 0 0,0 1 1,0-1-1,0 0 0,1 0 0,-1 0 0,0 0 0,1 0 0,-1-1 1,5 1-1,8 2-7,0-1 1,1-1 0,-1 0-1,0-2 1,0 1 0,25-6-1,-34 5-30,1 0-1,-1 0 0,0-1 0,0 1 1,-1-2-1,1 1 0,0-1 0,-1 1 1,1-2-1,-1 1 0,0 0 0,0-1 1,0 0-1,-1 0 0,1-1 0,-1 1 0,0-1 1,6-9-1,-10 13 30,1 1-1,-1-1 1,1 0 0,-1 1 0,0-1-1,1 0 1,-1 1 0,0-1 0,1 0-1,-1 0 1,0 0 0,0 1 0,0-1-1,0 0 1,0 0 0,0 1 0,0-1-1,0 0 1,0 0 0,0 0-1,0 1 1,0-1 0,-1 0 0,1 0-1,0 1 1,-1-1 0,1 0 0,0 1-1,-1-1 1,1 0 0,-1 1 0,1-1-1,-1 0 1,1 1 0,-1-1-1,0 1 1,1-1 0,-1 1 0,1-1-1,-1 1 1,0 0 0,0-1 0,1 1-1,-1 0 1,0-1 0,0 1 0,1 0-1,-1 0 1,0 0 0,0 0 0,1 0-1,-1 0 1,0 0 0,0 0-1,-1 0 1,-2 0 29,0 0 0,-1 1-1,1-1 1,0 1 0,0 0 0,-1 0-1,1 0 1,-8 4 0,10-4-23,-1 1 0,0-1 0,1 1 1,-1 0-1,1 0 0,0 0 0,-1 0 1,1 0-1,0 1 0,0-1 1,1 1-1,-1-1 0,0 1 0,1 0 1,0 0-1,0 0 0,-1-1 0,1 1 1,1 0-1,-1 0 0,0 0 0,1 1 1,0-1-1,0 0 0,0 0 0,0 0 1,0 0-1,1 4 0,0-3-153,0 0 0,1-1 0,-1 1 0,1-1 0,0 1 0,0-1 0,0 1 0,0-1 0,1 0 0,-1 0 0,1 0 0,0-1 0,0 1 0,0 0 0,0-1 0,0 0 0,1 0 0,-1 0 0,1 0 0,-1 0-1,1-1 1,4 2 0,40 5-4755,7-6-3433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0.093"/>
    </inkml:context>
    <inkml:brush xml:id="br0">
      <inkml:brushProperty name="width" value="0.025" units="cm"/>
      <inkml:brushProperty name="height" value="0.025" units="cm"/>
      <inkml:brushProperty name="color" value="#E71224"/>
    </inkml:brush>
  </inkml:definitions>
  <inkml:trace contextRef="#ctx0" brushRef="#br0">155 79 7399,'0'0'8072,"4"-11"-4715,9-32-741,-12 42-2536,-1 0-1,0 0 0,0 0 1,0 1-1,0-1 0,0 0 1,0 0-1,0 0 0,0 1 1,-1-1-1,1 0 0,0 0 1,0 0-1,-1 1 0,1-1 1,0 0-1,-1 0 0,1 1 1,-1-1-1,1 1 0,-1-1 1,1 0-1,-1 1 0,0-1 1,1 1-1,-1-1 1,0 1-1,1-1 0,-1 1 1,0-1-1,1 1 0,-1 0 1,0 0-1,0-1 0,1 1 1,-1 0-1,-2 0 0,-29-1 773,27 1-678,0 0-112,-1 1 0,1 0 0,0 0-1,0 0 1,0 1 0,-1-1 0,1 1-1,1 0 1,-1 1 0,0-1-1,0 1 1,1 0 0,0 0 0,-1 0-1,1 1 1,0-1 0,1 1-1,-1 0 1,1 0 0,0 1 0,0-1-1,0 1 1,0-1 0,1 1 0,0 0-1,0 0 1,0 0 0,0 0-1,1 0 1,0 1 0,-1 8 0,2-12-56,1-1 0,-1 1 0,1 0 0,-1-1 0,1 1 0,0-1 0,0 0-1,-1 1 1,1-1 0,0 0 0,0 1 0,0-1 0,0 0 0,1 0 0,-1 0 0,0 0 0,0 0 0,1 0 0,-1 0 0,0 0 0,1-1 0,-1 1 0,1 0 0,-1-1 0,1 1 0,0-1 0,-1 0 0,1 1 0,-1-1 0,1 0 0,2 0 0,59 0 120,-56-1-107,15-2-59,-1-1 0,1-1 1,-1-1-1,-1-1 0,1 0 0,-1-2 0,0-1 1,-1 0-1,0-1 0,20-16 0,-72 54 234,2 1 1,1 1-1,-32 42 0,-78 122 866,136-187-1053,1-3-15,1 0 1,0 0-1,-1 1 0,2-1 0,-1 1 0,0-1 0,1 1 1,-1-1-1,1 1 0,0 0 0,1 0 0,-1 0 1,0-1-1,1 1 0,0 5 0,0-9-19,1 1-1,-1-1 0,1 1 1,-1-1-1,1 1 0,0-1 1,-1 1-1,1-1 0,-1 0 1,1 1-1,0-1 0,-1 0 1,1 1-1,0-1 1,-1 0-1,1 0 0,0 0 1,-1 0-1,1 0 0,0 0 1,-1 0-1,1 0 0,0 0 1,0 0-1,-1 0 1,1 0-1,0 0 0,-1 0 1,1-1-1,1 1 0,23-8-380,-6-3 206,0 0 0,-1-1 0,0-1 0,-1-1 0,22-23 0,75-90 222,-76 83-24,68-73 68,-103 107-111,-9 12 15,6-2 26,-10 7 2,1 1-1,0 0 1,0 0 0,1 0 0,-10 15 0,15-20 52,0 1 1,0 1 0,1-1-1,-1 0 1,1 1-1,0-1 1,0 1 0,0 0-1,1 0 1,-1 0 0,1-1-1,1 1 1,-1 0-1,1 0 1,-1 8 0,2-13-35,-1 1 0,1 0 1,-1 0-1,1-1 0,0 1 1,-1 0-1,1-1 0,0 1 1,-1-1-1,1 1 0,0-1 1,-1 1-1,1-1 0,0 0 1,0 1-1,0-1 0,0 0 1,-1 1-1,1-1 0,0 0 0,0 0 1,0 0-1,0 0 0,0 0 1,0 0-1,-1 0 0,2 0 1,27-2 143,-28 2-152,13-3 16,0-1-1,0 0 1,-1-1 0,1 0-1,-1-1 1,0-1-1,17-11 1,85-67-11,-91 67-13,-5 1 34,-32 30 36,6-7-23,2-1-1,-1 1 0,1 0 1,-1 0-1,2 0 0,-1 1 0,1 0 1,0 0-1,0 0 0,1 0 1,0 1-1,0-1 0,-2 11 1,5-16-143,-1 0 1,1 0 0,0 0-1,0 0 1,0 0 0,0-1-1,0 1 1,0 0 0,0 0-1,0 0 1,1 0 0,-1-1-1,1 1 1,-1 0 0,1 0-1,0-1 1,0 1 0,0 0-1,0-1 1,0 1 0,0-1-1,0 1 1,0-1 0,1 0 0,2 3-1,-1-3-373,0 0 0,1 0-1,-1 0 1,0-1 0,1 1-1,-1-1 1,1 0 0,-1 0-1,1 0 1,-1 0 0,0 0 0,1-1-1,5-1 1,28-10-9928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0.763"/>
    </inkml:context>
    <inkml:brush xml:id="br0">
      <inkml:brushProperty name="width" value="0.025" units="cm"/>
      <inkml:brushProperty name="height" value="0.025" units="cm"/>
      <inkml:brushProperty name="color" value="#E71224"/>
    </inkml:brush>
  </inkml:definitions>
  <inkml:trace contextRef="#ctx0" brushRef="#br0">193 22 11403,'0'0'11515,"-10"-5"-10421,5 3-1019,0 0-1,-1 0 1,1 1-1,0-1 1,-1 1-1,1 0 1,-1 1-1,1-1 1,-1 1-1,1 0 1,-1 0-1,1 1 1,-1 0 0,1 0-1,-1 0 1,1 1-1,0-1 1,0 1-1,0 0 1,0 1-1,0-1 1,0 1-1,0 0 1,1 1-1,-7 5 1,-22 29 581,25-17-382,8-21-271,1 1 1,-1-1 0,0 1 0,0-1-1,0 1 1,1 0 0,-1-1-1,0 1 1,1-1 0,-1 1-1,0-1 1,1 0 0,-1 1-1,1-1 1,-1 1 0,0-1-1,1 0 1,-1 1 0,1-1 0,0 0-1,-1 1 1,1-1 0,-1 0-1,1 0 1,-1 0 0,1 0-1,-1 1 1,1-1 0,0 0-1,-1 0 1,1 0 0,0 0 0,7 0 15,0 0 0,0 0 0,0-1 0,-1 0 0,1 0 0,0-1 0,-1 0 0,1-1 0,-1 1 0,0-1 0,1-1 0,9-5 0,-2-1-30,1-1 0,-2 0 0,1-1 0,14-17 0,-23 21-73,-9 7-131,-13 11 44,-53 55 55,63-58 141,0 0 1,0 0-1,0 0 0,1 1 1,0 0-1,1 0 0,0 1 1,-4 10-1,8-18-19,-1 0 1,1 0-1,0 0 1,0 0-1,0 0 0,-1 0 1,1 0-1,0 0 0,0 0 1,0 0-1,1 0 0,-1 0 1,0 0-1,0 0 0,0 0 1,1-1-1,-1 1 1,1 0-1,-1 0 0,1 0 1,-1 0-1,1 0 0,-1-1 1,1 1-1,-1 0 0,1 0 1,0-1-1,0 1 1,0 0-1,2 1 13,0-1 0,-1 0 0,1 0-1,0 0 1,0 0 0,0 0 0,0-1 0,0 1 0,5 0 0,7-1-220,-1-1 1,0 0 0,18-3-1,-24 2-675,-1 0 0,1-1 0,-1 0-1,1 0 1,-1 0 0,8-6 0,10-8-5792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1.378"/>
    </inkml:context>
    <inkml:brush xml:id="br0">
      <inkml:brushProperty name="width" value="0.025" units="cm"/>
      <inkml:brushProperty name="height" value="0.025" units="cm"/>
      <inkml:brushProperty name="color" value="#E71224"/>
    </inkml:brush>
  </inkml:definitions>
  <inkml:trace contextRef="#ctx0" brushRef="#br0">243 174 14318,'2'-9'3299,"-1"3"-2973,1-1 248,-1 1 1,0-1-1,0 0 0,-1 0 0,0 0 1,-1-14-1,0 19-508,1 0 0,-1 0-1,1 0 1,-1 0 0,0 0 0,0 0 0,0 0 0,0 0 0,-1 0 0,1 1-1,0-1 1,-1 1 0,1-1 0,-1 1 0,0-1 0,1 1 0,-1 0 0,0 0-1,0 0 1,0 0 0,0 0 0,0 0 0,0 0 0,0 1 0,0-1 0,0 1-1,0-1 1,0 1 0,0 0 0,0 0 0,-4 0 0,-4 1 23,1 1 0,-1-1 0,1 2 0,-1-1 0,1 1 0,0 1 1,0 0-1,0 0 0,0 1 0,1 0 0,0 0 0,0 1 0,0 0 0,1 0 0,0 1 1,0 0-1,0 0 0,1 1 0,0 0 0,1 0 0,0 0 0,0 1 0,1 0 0,0-1 1,-3 11-1,6-17-80,1-1-1,0 0 1,0 1 0,-1-1 0,1 1 0,0-1 0,0 1 0,0-1-1,1 0 1,-1 1 0,0-1 0,0 1 0,1-1 0,-1 0 0,1 1 0,-1-1-1,1 0 1,0 1 0,-1-1 0,1 0 0,0 0 0,0 0 0,0 0-1,1 2 1,1-2 3,-1 1-1,1 0 0,-1-1 1,1 0-1,0 0 0,0 0 0,0 0 1,0 0-1,-1 0 0,1-1 1,4 1-1,8 0 34,0-1 1,1-1-1,23-4 1,-21 2-121,1-1 0,-1-2 0,0 1 1,0-2-1,-1-1 0,0 0 0,0-1 0,20-14 0,-28 16 66,0 1-1,0-1 1,-1 0-1,1-1 0,-2 0 1,1-1-1,-1 1 0,0-2 1,-1 1-1,0 0 1,-1-1-1,0 0 0,0-1 1,-1 1-1,4-14 0,-8 23 9,0 0-1,1 0 1,-1-1 0,0 1-1,0 0 1,1 0-1,-1-1 1,0 1-1,0 0 1,0-1 0,-1 1-1,1 0 1,0 0-1,0-1 1,-1 1-1,1 0 1,-1 0 0,1 0-1,-1-1 1,0 0-1,0 2-2,0-1-1,1 1 0,-1 0 1,0-1-1,0 1 1,0 0-1,1 0 1,-1 0-1,0-1 0,0 1 1,0 0-1,1 0 1,-1 0-1,0 0 0,0 1 1,0-1-1,1 0 1,-1 0-1,0 0 0,0 1 1,1-1-1,-3 1 1,-3 2-1,0 0 0,0 1 0,0 0 0,1 0 0,-11 10 0,4-3 13,-6 7 35,-31 38-1,45-51 0,1 0 0,-1 0-1,1 0 1,1 0 0,-1 0 0,1 1 0,-1-1 0,2 1-1,-1-1 1,1 1 0,-1 0 0,2 0 0,-1 0 0,1 7 0,0-11-40,1 0 0,0 0 0,0 0 0,0 0 0,1 0 0,-1 0 0,0 0 0,1-1 0,-1 1 0,1 0 0,0-1 0,0 1 0,-1-1 1,1 0-1,0 0 0,0 1 0,0-1 0,0 0 0,0-1 0,1 1 0,-1 0 0,0-1 0,0 1 0,0-1 0,1 0 0,-1 1 1,3-1-1,73 4-745,-67-4 424,6 0-173,1 0 61,-1 0 1,0 1-1,1 1 1,-1 0-1,26 8 1,-41-9 532,0-1 1,-1 1-1,1 0 1,0 0-1,-1 0 0,1 0 1,-1 1-1,0-1 0,1 0 1,-1 1-1,0-1 1,0 0-1,0 1 0,0-1 1,0 1-1,0 0 1,0-1-1,-1 1 0,1 0 1,-1 0-1,1-1 1,-1 1-1,1 0 0,-1 0 1,0 0-1,0-1 0,0 1 1,0 0-1,0 0 1,0 0-1,-2 3 0,2 3 855,0-8-594,7-8 449,-1-2-904,0 0 0,-1 0 1,0-1-1,0 0 0,-1 1 0,-1-1 1,0-1-1,3-15 0,8-30-4111,-13 56 3782,-1-1-1,1 0 1,0 0 0,0 0-1,0 1 1,0-1 0,0 1-1,0-1 1,0 0 0,0 1 0,1 0-1,-1-1 1,1 1 0,-1 0-1,1 0 1,-1 0 0,1 0-1,0 0 1,-1 0 0,1 0-1,0 0 1,0 1 0,0-1-1,-1 1 1,4-1 0,16 0-2612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2.279"/>
    </inkml:context>
    <inkml:brush xml:id="br0">
      <inkml:brushProperty name="width" value="0.025" units="cm"/>
      <inkml:brushProperty name="height" value="0.025" units="cm"/>
      <inkml:brushProperty name="color" value="#E71224"/>
    </inkml:brush>
  </inkml:definitions>
  <inkml:trace contextRef="#ctx0" brushRef="#br0">246 254 13421,'-9'-4'3358,"-9"-5"-2210,0 1 1,0 0 0,-23-4 0,33 9-877,0 1 1,-1 1-1,1-1 0,0 1 1,-1 1-1,1 0 0,0 0 1,-1 0-1,1 1 0,0 0 1,-16 5-1,23-5-244,-1-1 1,1 1-1,-1-1 0,1 1 1,-1 0-1,1 0 0,0 0 1,-1 0-1,1 0 0,0 0 1,0 0-1,0 0 1,0 0-1,0 0 0,0 1 1,0-1-1,0 0 0,0 1 1,1-1-1,-1 1 0,0-1 1,1 1-1,0-1 0,-1 1 1,1-1-1,0 1 0,0-1 1,-1 1-1,1 0 0,0-1 1,1 1-1,-1-1 0,0 1 1,0-1-1,1 1 1,-1-1-1,1 1 0,-1-1 1,1 1-1,0-1 0,-1 1 1,1-1-1,0 0 0,0 1 1,0-1-1,0 0 0,0 0 1,0 0-1,1 0 0,-1 0 1,0 0-1,0 0 0,1 0 1,-1 0-1,1-1 1,-1 1-1,2 0 0,14 3-192,1 0 1,-1-1-1,1-1 0,0-1 0,-1 0 0,1-2 0,0 0 0,0 0 1,-1-2-1,1 0 0,-1-1 0,29-11 0,-5-12 403,-42 28 644,-12 12 88,10-10-769,1 0 0,-1 0 0,0 0 0,1 1 0,-1-1 0,1 1-1,0 0 1,-2 6 0,4-9-184,-1 0 0,1 0 0,0 0 0,0 0 0,0-1 0,0 1 0,0 0 0,0 0 0,1 0 0,-1 0 0,0 0 0,0 0 0,0-1 0,1 1 0,-1 0 0,1 0 0,-1-1 0,0 1 0,1 0 0,0 0 0,-1-1 1,1 1-1,-1 0 0,1-1 0,0 1 0,-1-1 0,1 1 0,0-1 0,-1 1 0,1-1 0,0 0 0,0 1 0,0-1 0,0 0 0,-1 1 0,1-1 0,0 0 0,0 0 0,0 0 0,0 0 0,0 0 0,-1 0 0,1 0 0,0 0 0,0 0 0,1-1 0,15 1-200,-1-1 0,1 0 0,-1-2 0,0 0 0,0 0 0,0-2 0,25-10 0,42-11-1427,-106 62 1853,14-22-2,7-13-193,0 1 0,1 1-1,0-1 1,-1 0 0,1 0-1,0 0 1,0 1 0,0-1-1,0 1 1,1-1 0,-1 1-1,1-1 1,-1 1 0,1-1-1,0 1 1,0-1 0,0 4 0,1-5-29,0 0-1,0 0 1,0 1 0,0-1 0,0 0 0,1 0 0,-1 0 0,0 0 0,1 0 0,-1 0 0,0-1 0,1 1 0,-1 0 0,1-1 0,0 1 0,-1-1 0,1 1-1,-1-1 1,1 0 0,0 0 0,-1 1 0,1-1 0,-1 0 0,1-1 0,0 1 0,1 0 0,8-1-84,0-1 0,0 0 1,0 0-1,0-1 0,-1-1 0,1 0 0,-1 0 1,0-1-1,0 0 0,0-1 0,14-10 0,-3-1-457,0 0 0,-1-1-1,31-35 1,-35 33-3,-1 0 0,21-38 0,-31 49 597,0-1 1,-1 0-1,0 0 1,-1 0-1,0 0 0,0 0 1,-1-1-1,-1 1 1,1-12-1,-2 21 285,-1 2-329,-1 0 1,1 0-1,0 0 1,-1 0-1,1 0 1,0 1-1,0-1 1,0 0-1,0 1 1,0-1-1,0 1 1,0-1-1,0 1 1,0 0-1,1-1 1,-1 1-1,0 3 1,-10 38-43,8-29 18,-6 24-46,2 0 1,2 1-1,2-1 1,1 44-1,2-80 53,0 0 0,0 0 0,0-1-1,0 1 1,0 0 0,1 0 0,-1-1 0,1 1 0,-1 0 0,1 0-1,0-1 1,-1 1 0,1-1 0,0 1 0,0-1 0,0 1 0,0-1-1,1 1 1,-1-1 0,0 0 0,1 0 0,-1 0 0,0 1-1,3 0 1,-1-1 8,0 0-1,1 0 0,-1 0 1,0 0-1,0 0 0,1-1 1,-1 1-1,0-1 1,1 0-1,-1 0 0,7-1 1,-10 0-37,1 1 0,-1 0 0,1 0 0,-1-1 0,1 1 0,-1 0 0,1 0 0,-1-1 0,0 1 0,1 0 0,-1-1 0,1 1 0,-1-1 0,0 1 0,1 0 0,-1-1 0,0 1 0,0-1 0,1 1 0,-1-1 0,0 1 1,0-1-1,0 1 0,0-1 0,0 1 0,0-1 0,1 1 0,-1-1 0,0 0 0,0 1 0,-1-1 0,1 1 0,0-1 0,0 1 0,0-1 0,0 1 0,0-1 0,0 1 0,-1-2 0,-10-20-1381,-8 3 856,-1 0 0,-1 1 0,-26-17 0,26 20 1719,0-1 1,1 0-1,-29-33 0,49 49-1142,0 0 0,0-1 1,-1 1-1,1-1 0,0 1 0,0 0 1,0-1-1,0 1 0,-1-1 0,1 1 0,0-1 1,0 1-1,0-1 0,0 1 0,0-1 1,0 1-1,0 0 0,0-1 0,1 1 1,-1-1-1,0 1 0,0-1 0,0 1 0,0 0 1,1-1-1,-1 1 0,0-1 0,0 1 1,1 0-1,-1-1 0,0 1 0,1 0 0,-1-1 1,0 1-1,1 0 0,-1-1 0,0 1 1,1 0-1,-1 0 0,1 0 0,-1-1 0,0 1 1,1 0-1,-1 0 0,1 0 0,-1 0 1,1 0-1,-1 0 0,1 0 0,-1 0 1,0 0-1,1 0 0,-1 0 0,1 0 0,-1 0 1,1 0-1,0 0 0,37-2-242,-31 2 346,161-2-1968,-118 2-1451,-4 0-2181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2.892"/>
    </inkml:context>
    <inkml:brush xml:id="br0">
      <inkml:brushProperty name="width" value="0.025" units="cm"/>
      <inkml:brushProperty name="height" value="0.025" units="cm"/>
      <inkml:brushProperty name="color" value="#E71224"/>
    </inkml:brush>
  </inkml:definitions>
  <inkml:trace contextRef="#ctx0" brushRef="#br0">44 1 17392,'6'15'1282,"-6"6"-1282,0 5 704,-8 11-63,-4 4-481,-3 2-96,5-1-801,6-6-1953,4-10-3076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3.823"/>
    </inkml:context>
    <inkml:brush xml:id="br0">
      <inkml:brushProperty name="width" value="0.025" units="cm"/>
      <inkml:brushProperty name="height" value="0.025" units="cm"/>
      <inkml:brushProperty name="color" value="#E71224"/>
    </inkml:brush>
  </inkml:definitions>
  <inkml:trace contextRef="#ctx0" brushRef="#br0">7 1 11018,'0'0'13357,"2"62"-13133,-5-28-128,-3-4-96,6 0 32,0-6-96,9-6-865,7-5-832,1-10-1314,-5-3-3812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174"/>
    </inkml:context>
    <inkml:brush xml:id="br0">
      <inkml:brushProperty name="width" value="0.025" units="cm"/>
      <inkml:brushProperty name="height" value="0.025" units="cm"/>
      <inkml:brushProperty name="color" value="#E71224"/>
    </inkml:brush>
  </inkml:definitions>
  <inkml:trace contextRef="#ctx0" brushRef="#br0">0 1 16271,'0'0'4901,"11"51"-10602,0-47-7176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566"/>
    </inkml:context>
    <inkml:brush xml:id="br0">
      <inkml:brushProperty name="width" value="0.025" units="cm"/>
      <inkml:brushProperty name="height" value="0.025" units="cm"/>
      <inkml:brushProperty name="color" value="#E71224"/>
    </inkml:brush>
  </inkml:definitions>
  <inkml:trace contextRef="#ctx0" brushRef="#br0">242 208 12075,'9'-25'1751,"-2"0"0,-1-1 0,-1 0 0,-2 0 0,2-33 0,-5 59-1723,0-1 0,0 0 0,0 1 0,0-1 0,1 0-1,-1 1 1,0-1 0,0 1 0,0-1 0,0 0 0,0 1-1,0-1 1,-1 0 0,1 1 0,0-1 0,0 1 0,0-1-1,-1 0 1,1 1 0,0-1 0,0 1 0,-1-1 0,1 1-1,-1-1 1,1 1 0,0-1 0,-1 1 0,1-1 0,-1 1-1,1-1 1,-1 1 0,1 0 0,-1-1 0,0 1 0,1 0-1,-1 0 1,1-1 0,-1 1 0,0 0 0,1 0 0,-1 0-1,0 0 1,1 0 0,-1 0 0,1 0 0,-1 0 0,0 0-1,1 0 1,-1 0 0,0 0 0,1 0 0,-1 1 0,1-1-1,-1 0 1,0 0 0,1 1 0,-1-1 0,1 0 0,-1 1-1,1-1 1,-1 0 0,0 1 0,-3 2 92,-1 1 0,1-1 0,0 1 0,0-1 1,0 1-1,-5 7 0,-5 12-111,0 1 0,1 0 0,2 1 1,0 0-1,2 1 0,1 0 0,1 1 0,-5 33 1,4-1 22,4-1 1,3 109 0,29 20-1298,-31-183 1109,-3-9 142,-5-10 56,-9-19 1,2-1-1,2 0 1,1-2 0,2 1 0,-15-64-1,28 98-28,-1 1 0,0-1 0,1 1 0,-1-1 0,1 1 0,0-1 0,-1 1 0,1-1 0,0 0 0,0 1-1,0-1 1,0 1 0,0-1 0,0 1 0,1-1 0,-1 0 0,1 1 0,-1-1 0,1 1 0,-1 0 0,1-1 0,0 1 0,-1-1-1,1 1 1,0 0 0,0 0 0,0-1 0,0 1 0,3-2 0,0 2-25,0 0 0,0 1 1,0-1-1,0 1 0,0 0 0,0 0 0,0 1 1,0-1-1,0 1 0,-1 0 0,8 2 1,18 4-571,57 11-2887,-25-11-2504,-9-7-2014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963"/>
    </inkml:context>
    <inkml:brush xml:id="br0">
      <inkml:brushProperty name="width" value="0.025" units="cm"/>
      <inkml:brushProperty name="height" value="0.025" units="cm"/>
      <inkml:brushProperty name="color" value="#E71224"/>
    </inkml:brush>
  </inkml:definitions>
  <inkml:trace contextRef="#ctx0" brushRef="#br0">154 0 13901,'0'0'9017,"-6"13"-8046,-9 22-576,3 0 0,0 1 0,3 1 0,-10 71 0,18-97-381,-1 0 12,1-1 0,0 0 0,1 1 1,0-1-1,0 1 0,3 10 0,-3-19-15,1 1 0,0-1 0,0 0-1,0 1 1,0-1 0,0 0-1,0 0 1,1 0 0,-1 0-1,1 0 1,-1 0 0,1-1-1,0 1 1,0 0 0,0-1 0,0 0-1,0 1 1,0-1 0,0 0-1,0 0 1,0 0 0,1 0-1,-1 0 1,0-1 0,1 1-1,-1-1 1,1 1 0,-1-1 0,0 0-1,1 0 1,2 0 0,13-1-73,0 0 1,0-1 0,18-5 0,-17 4-96,0 0 0,26-1 0,-45 4 161,1-1 0,-1 1 0,1 0 0,-1 0-1,1 0 1,0 0 0,-1 0 0,1 0-1,-1 0 1,1 0 0,0 1 0,-1-1 0,1 0-1,-1 0 1,1 0 0,-1 1 0,1-1 0,-1 0-1,1 0 1,-1 1 0,1-1 0,-1 0 0,1 1-1,-1-1 1,0 1 0,1-1 0,-1 1 0,1-1-1,-1 1 1,0-1 0,0 1 0,1-1 0,-1 1-1,0-1 1,0 1 0,0-1 0,1 1 0,-1-1-1,0 1 1,0 0 0,0-1 0,0 1 0,0-1-1,0 1 1,0-1 0,0 1 0,-1 0 0,1-1-1,0 1 1,0-1 0,0 1 0,-1-1 0,1 1-1,0-1 1,0 1 0,-1-1 0,1 1 0,-23 29 875,13-23-689,-1 0-1,0-1 1,0 0 0,0-1 0,0 0-1,-1 0 1,0-2 0,-21 5-1,4-3-190,0-1-1,-47-1 1,74-3-211,-1 0 0,0 0 0,0 0 1,1-1-1,-1 1 0,0-1 0,0 0 0,1 1 0,-1-1 1,1 0-1,-1-1 0,-3-1 0,5 2-56,0 0 1,1 0-1,-1 1 1,0-1-1,1 0 1,-1 0-1,1 0 1,-1 0-1,1 0 1,-1 0-1,1 0 0,0 0 1,-1 0-1,1 0 1,0-1-1,0 1 1,0 0-1,0 0 1,0 0-1,0 0 1,0 0-1,0 0 0,0 0 1,0 0-1,1-1 1,-1 1-1,0 0 1,1 0-1,-1 0 1,1 0-1,-1 0 1,1 0-1,0 1 0,0-2 1,20-20-8355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4.555"/>
    </inkml:context>
    <inkml:brush xml:id="br0">
      <inkml:brushProperty name="width" value="0.025" units="cm"/>
      <inkml:brushProperty name="height" value="0.025" units="cm"/>
    </inkml:brush>
  </inkml:definitions>
  <inkml:trace contextRef="#ctx0" brushRef="#br0">121 311 12236,'0'0'2797,"4"-9"262,1-1-2026,-3 6-632,0 1 0,-1-1-1,1 0 1,-1 0-1,1 1 1,-1-1-1,-1 0 1,1 0-1,0 0 1,-1-6 0,0 9-330,0 1 0,0 0 0,0-1 0,-1 1 0,1 0 0,0-1 0,0 1 0,0 0 0,-1 0 0,1-1 0,0 1 0,0 0 0,-1 0 0,1-1 0,0 1 0,0 0 0,-1 0 0,1-1 0,0 1 0,-1 0 0,1 0 0,0 0 0,-1 0 0,1 0 0,0 0 0,-1 0 0,1-1 0,0 1 0,-1 0 0,1 0 0,-1 0 0,1 0 0,0 1 0,-1-1 0,1 0 0,0 0 0,-1 0 0,1 0 0,0 0 0,-1 0 0,1 0 0,0 1 0,-1-1 0,1 0 0,0 0 0,-1 1 0,-18 9 67,9-1-143,0 1 0,1 0 0,-1 0 0,2 1 0,0 0 0,0 1 0,1 0 0,0 0 0,1 0 0,1 1 0,0 0 0,1 0 0,0 0 0,1 1 0,-2 16 0,5-30 4,0 1 0,0-1-1,0 1 1,0-1 0,0 1 0,1-1 0,-1 1 0,0-1 0,0 1 0,1-1 0,-1 1-1,0-1 1,1 1 0,-1-1 0,0 0 0,1 1 0,-1-1 0,1 1 0,-1-1 0,1 0 0,-1 1-1,1-1 1,-1 0 0,1 0 0,-1 0 0,1 1 0,-1-1 0,1 0 0,-1 0 0,1 0-1,-1 0 1,1 0 0,-1 0 0,1 0 0,0 0 0,-1 0 0,1 0 0,-1 0 0,1 0-1,-1 0 1,1 0 0,-1-1 0,1 1 0,0-1 0,27-10 115,-13 0-98,0-1 0,0 0-1,-1-1 1,0-1 0,-1 0 0,-1-1 0,15-23 0,-7 5-21,0-2 0,23-58 0,-45 103-138,0 0 1,1 1-1,0 0 0,0-1 0,3 20 1,-2-7 90,0-21 52,0 1 0,0 0 0,0-1 0,0 1 0,1-1 0,-1 1 0,1-1 0,-1 1 0,1-1 0,0 0 0,0 1 0,0-1 0,0 0 0,1 1 0,-1-1 0,1 0 0,-1 0 0,1 0 0,0 0 0,-1-1 0,1 1 0,0 0 0,0-1 0,4 3 0,-2-3 36,0 1 1,0-1-1,0 0 0,0-1 0,0 1 0,0-1 0,0 1 0,0-1 0,0-1 1,0 1-1,0 0 0,0-1 0,0 0 0,0 0 0,0 0 0,4-2 0,2-2 43,0 0-1,0-1 1,0 0 0,-1 0-1,0-1 1,0 0-1,-1-1 1,1 0-1,-2 0 1,1-1 0,-1 0-1,-1 0 1,7-11-1,-2 0 108,0 0 0,-2 0 0,0-1 0,-1-1 0,8-35 0,-15 51-180,0 1-1,0-1 1,0 1 0,-1-1 0,0 1-1,-1-9 1,1 14-11,0 0-1,0-1 1,0 1-1,0 0 1,0 0-1,0 0 1,0 0-1,0-1 1,0 1-1,0 0 1,0 0-1,0 0 1,0 0-1,0 0 1,0 0-1,0-1 1,-1 1-1,1 0 1,0 0-1,0 0 1,0 0-1,0 0 1,0 0-1,0 0 1,0 0-1,-1-1 1,1 1-1,0 0 1,0 0-1,0 0 1,0 0-1,-1 0 1,1 0-1,0 0 1,0 0-1,0 0 1,0 0-1,0 0 1,-1 0-1,1 0 1,0 0-1,0 0 1,0 0-1,0 0 1,-1 0-1,1 0 1,0 0-1,0 1 1,0-1-1,0 0 1,0 0-1,0 0 1,-1 0-1,1 0 1,0 0-1,0 0 1,0 0-1,0 1 1,0-1-1,0 0 1,-14 25-319,10-16 309,-42 93 43,4 1 0,-37 148 0,75-237-11,0 1 1,2-1-1,0 1 1,0-1-1,2 1 1,0-1-1,0 1 0,1 0 1,1-1-1,1 1 1,0-1-1,0 0 1,2 0-1,10 23 1,-12-32-54,0 0 0,0 0 0,-1 0 0,0 1 0,1-1 0,-2 0 0,1 1 0,-1 0 0,1-1 0,-1 9 0,-1-13 40,0-1 0,0 1 0,-1-1 0,1 1 0,0-1 0,0 0 0,-1 1 0,1-1 0,0 1 0,-1-1-1,1 0 1,-1 1 0,1-1 0,0 0 0,-1 0 0,1 1 0,-1-1 0,1 0 0,-1 0 0,1 0-1,-1 1 1,1-1 0,-1 0 0,1 0 0,-1 0 0,1 0 0,-1 0 0,1 0 0,-1 0 0,1 0 0,-1 0-1,1 0 1,-1 0 0,1-1 0,-1 1 0,1 0 0,-1 0 0,1 0 0,0-1 0,-1 1 0,1 0-1,-1 0 1,1-1 0,-1 1 0,-24-15 285,19 6-243,0-1 0,0 1 0,1-1 0,1 0 0,0 0 0,0-1 0,1 1 0,0-1 0,0 0 0,2 0-1,-2-18 1,1-10-124,6-75 0,-4 109 36,0-1-1,1 0 1,0 0 0,0 1 0,0-1-1,1 0 1,-1 1 0,2-1 0,-1 1-1,0 0 1,1 0 0,0 0 0,0 0-1,1 0 1,-1 1 0,1-1 0,0 1-1,0 0 1,0 0 0,1 0 0,0 1-1,-1 0 1,1 0 0,0 0 0,1 0-1,-1 1 1,0 0 0,1 0 0,-1 0 0,1 1-1,0-1 1,-1 1 0,1 1 0,10-1-1,73 1-7751,-44-1-2333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5.311"/>
    </inkml:context>
    <inkml:brush xml:id="br0">
      <inkml:brushProperty name="width" value="0.025" units="cm"/>
      <inkml:brushProperty name="height" value="0.025" units="cm"/>
      <inkml:brushProperty name="color" value="#E71224"/>
    </inkml:brush>
  </inkml:definitions>
  <inkml:trace contextRef="#ctx0" brushRef="#br0">157 96 12364,'0'0'14339,"-13"-4"-14243,9 2-91,1 0 1,-1 1 0,0-1-1,0 1 1,0 0 0,0 1-1,0-1 1,0 1 0,0-1 0,0 1-1,0 0 1,0 1 0,-1-1-1,1 1 1,0-1 0,0 1-1,1 1 1,-1-1 0,0 0-1,0 1 1,0 0 0,1 0-1,-1 0 1,1 0 0,0 1-1,0-1 1,-1 1 0,2 0 0,-1 0-1,-3 4 1,3-4 24,1 0 0,-1 1-1,1-1 1,-1 1 0,1 0 0,0-1 0,1 1 0,-1 0 0,1 0 0,0 0-1,0 1 1,0-1 0,0 0 0,0 6 0,2-8-20,-1-1 1,0 1-1,1 0 0,-1 0 1,1-1-1,0 1 1,-1-1-1,1 1 0,0-1 1,0 1-1,0-1 1,0 1-1,0-1 0,0 0 1,0 1-1,1-1 1,-1 0-1,0 0 0,1 0 1,-1 0-1,1 0 0,-1 0 1,1-1-1,0 1 1,-1 0-1,1-1 0,0 1 1,-1-1-1,1 0 1,0 1-1,0-1 0,-1 0 1,1 0-1,0 0 1,2-1-1,5 1-18,0-1 1,0 0-1,0-1 0,0 0 0,0 0 1,0-1-1,-1 0 0,0 0 1,1-1-1,-1 0 0,0-1 1,-1 0-1,1 0 0,-1-1 1,0 0-1,-1 0 0,1 0 0,-1-1 1,0 0-1,-1 0 0,0 0 1,0-1-1,0 0 0,-1 0 1,0 0-1,-1-1 0,0 1 1,0-1-1,-1 0 0,0 1 0,0-1 1,-1 0-1,0-12 0,-1 21-20,0-1-1,-1 1 1,1-1-1,0 0 1,-1 1-1,1-1 1,0 1-1,-1-1 1,1 0-1,-1 1 1,1-1-1,-1 1 1,1 0-1,-1-1 1,1 1-1,-1-1 1,0 1-1,1 0 1,-1-1-1,0 1 1,1 0-1,-1 0 1,0 0-1,1-1 1,-1 1-1,0 0 1,1 0-1,-1 0 1,0 0-1,0 0 1,1 0-1,-1 1 1,0-1-1,1 0 1,-1 0-1,0 0 1,1 1-1,-1-1 1,0 0-1,1 0 1,-1 1-1,1-1 1,-1 1-1,0-1 1,1 1-1,-1-1 1,1 1-1,0-1 1,-1 1-1,1-1 1,-1 1-1,1-1 1,0 1-1,-1 0 1,1-1-1,0 1 1,-1 0-1,1 1 1,-1-1-117,1 1 0,0-1 0,-1 1 0,1-1 1,0 1-1,0-1 0,-1 1 0,1 0 0,0-1 0,1 1 1,-1-1-1,0 1 0,0 0 0,1-1 0,-1 1 0,1-1 1,-1 1-1,1-1 0,0 1 0,0-1 0,-1 0 1,1 1-1,0-1 0,0 0 0,0 0 0,1 1 0,-1-1 1,0 0-1,0 0 0,3 1 0,1 0-576,0 0 1,0 0-1,0-1 0,0 1 1,0-1-1,0 0 0,0-1 1,10 1-1,23-1-4324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5.859"/>
    </inkml:context>
    <inkml:brush xml:id="br0">
      <inkml:brushProperty name="width" value="0.025" units="cm"/>
      <inkml:brushProperty name="height" value="0.025" units="cm"/>
      <inkml:brushProperty name="color" value="#E71224"/>
    </inkml:brush>
  </inkml:definitions>
  <inkml:trace contextRef="#ctx0" brushRef="#br0">156 27 9833,'0'0'7495,"-8"-1"-5872,6 0-1553,0 1 0,-1 0 0,1-1-1,-1 1 1,1 0 0,-1 1 0,1-1 0,-1 0-1,1 1 1,0-1 0,-1 1 0,1 0 0,0 0-1,-1 0 1,1 0 0,0 0 0,0 1 0,0-1-1,0 0 1,0 1 0,-2 1 0,-1 4 78,-1 0 0,1 0 0,0 0 1,1 0-1,-1 1 0,-2 8 0,-5 11 98,2 1-1,1 0 1,2 0 0,0 1-1,2 0 1,1 0-1,1 1 1,2 42-1,1-71-242,0 1 0,0 0 0,0-1-1,0 1 1,0 0 0,0-1 0,0 1-1,1 0 1,-1-1 0,1 1 0,-1 0-1,1-1 1,0 1 0,0-1 0,-1 1-1,3 2 1,-2-4 0,0 0-1,-1 1 0,1-1 1,0 0-1,-1 1 0,1-1 1,0 0-1,-1 0 1,1 0-1,0 0 0,0 0 1,-1 1-1,1-2 1,0 1-1,-1 0 0,1 0 1,0 0-1,0 0 1,-1 0-1,1 0 0,0-1 1,-1 1-1,1 0 1,0-1-1,-1 1 0,2-1 1,1-1 0,1-1 0,-1 1 0,0-1 0,0 0 1,0 0-1,0-1 0,0 1 0,-1 0 0,0-1 1,1 0-1,2-6 0,-2 1 11,0 0-1,0-1 1,-1 1 0,0-1 0,-1 0-1,1-17 1,2 25 233,0 1-1,0 0 1,1 0 0,-1 0-1,0 0 1,0 1 0,1 0-1,-1-1 1,0 2 0,9 0-1,-3-1-2,12 0-194,-1-2 0,0 0 0,0-2 0,0 0 0,-1-1 0,1-1 0,-1-1 0,0-1 0,21-12 0,-32 15-44,0 0 0,0 0 1,-1-1-1,0 0 0,0 0 0,0-1 0,-1 0 0,0 0 1,0-1-1,-1 0 0,0 0 0,-1-1 0,1 1 0,-2-1 1,1 0-1,-1-1 0,-1 1 0,1-1 0,-2 0 0,1 1 1,0-15-1,-2 22-10,-1 0 0,0 0 1,0 0-1,-1 0 0,1 0 0,0 0 1,-1 0-1,1 0 0,-1 0 0,0 0 1,0 0-1,0 0 0,1 0 0,-2 0 1,1 1-1,0-1 0,0 1 0,0-1 1,-1 0-1,1 1 0,-1 0 0,0-1 1,1 1-1,-1 0 0,0 0 0,1 0 1,-1 0-1,0 0 0,0 0 0,0 1 1,0-1-1,0 1 0,0-1 0,0 1 1,0 0-1,0 0 0,0 0 0,0 0 1,-4 0-1,-1 0-12,0 1 1,-1-1-1,1 1 1,0 1-1,0-1 1,0 1-1,0 0 1,1 1-1,-1 0 1,-8 5-1,3 0 51,1 1 0,0 0 0,1 1 0,0 1 0,1-1 0,0 1 0,1 1 0,-11 18-1,16-25 3,0 1-1,1-1 0,0 1 0,0 0 0,0-1 0,1 1 0,0 0 0,0 0 0,0 0 0,1 7 0,0-10-22,1 1-1,-1-1 0,1 1 0,0-1 0,0 1 0,0-1 0,1 0 1,-1 1-1,1-1 0,-1 0 0,1 0 0,0 0 0,0 0 1,1-1-1,-1 1 0,1 0 0,-1-1 0,4 3 0,60 32 111,-53-31-153,-1 0-1,0 1 1,0 0 0,-1 1 0,22 18 0,-31-23 8,0-1 1,1 1 0,-1 0-1,-1 0 1,1 0 0,0 0 0,-1 0-1,1 1 1,-1-1 0,0 0-1,0 1 1,-1-1 0,1 1-1,-1-1 1,1 1 0,-1-1-1,0 1 1,0-1 0,-1 1 0,1-1-1,-1 1 1,0-1 0,0 0-1,0 1 1,0-1 0,0 0-1,-1 1 1,-2 3 0,2-3-303,-16 29-1882,2-12-5170,5-13-6996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6.769"/>
    </inkml:context>
    <inkml:brush xml:id="br0">
      <inkml:brushProperty name="width" value="0.025" units="cm"/>
      <inkml:brushProperty name="height" value="0.025" units="cm"/>
      <inkml:brushProperty name="color" value="#E71224"/>
    </inkml:brush>
  </inkml:definitions>
  <inkml:trace contextRef="#ctx0" brushRef="#br0">254 54 6150,'0'-2'473,"0"0"0,0 0-1,0 0 1,-1 0 0,1 0 0,0 1 0,-1-1 0,0 0 0,1 0 0,-1 0 0,0 1-1,0-1 1,0 0 0,0 1 0,0-1 0,-1 1 0,1-1 0,0 1 0,-1 0-1,1-1 1,-3 0 0,0-1-36,1 1 0,-1 1-1,0-1 1,0 0 0,-1 1-1,1 0 1,0 0 0,0 0-1,-7 0 1,3 0-207,1 1-1,-1 0 1,1 1 0,-1-1-1,1 1 1,-1 1 0,1 0-1,-1 0 1,1 0-1,0 1 1,-9 4 0,8-1-143,0 0 0,1 0 0,-1 0 0,2 1 1,-1 1-1,1-1 0,-10 15 0,13-17-23,0 0 0,0 0 0,1 0-1,0 0 1,0 1 0,0-1 0,1 1 0,-1 0 0,1-1-1,1 1 1,-1 0 0,1 0 0,0-1 0,1 8 0,-1-11-42,1 1 0,-1-1 0,1 0 0,0 0 0,-1 0 0,1 0 0,0 0 0,0 0 0,1 0 0,-1 0 0,0 0 0,1-1 1,-1 1-1,1 0 0,-1-1 0,1 1 0,0-1 0,0 0 0,2 2 0,1-1 1,-1 0 0,1 0 1,0 0-1,0-1 0,0 1 0,0-1 0,0 0 1,6 0-1,4-1 6,-1 0 1,1-1-1,-1-1 1,0 0 0,18-5-1,-13 1-115,0-1 0,0 0 1,-1-2-1,-1 0 0,1-1 0,-1-1 1,-1 0-1,0-1 0,-1-1 0,0-1 0,-1 0 1,-1-1-1,16-21 0,-19 14 51,-15 11-52,3 10 77,0 1 0,1 0 0,-1 0 0,1 0 0,-1 0 0,0 1 0,1-1 0,-1 0 0,0 1 0,1-1 0,-1 1 0,1-1 0,-1 1 0,1 0 0,-1 0 0,1 0 0,0 0 0,-1 0 0,1 0 0,0 0 0,-2 2 0,-5 5 13,0-1-1,0 2 0,1-1 1,1 1-1,-1 0 1,1 0-1,1 1 0,0 0 1,0 0-1,1 0 0,0 1 1,1-1-1,0 1 1,1 0-1,0 0 0,0 0 1,1 20-1,1-30-42,0 1-1,1 0 1,-1-1-1,0 1 1,1-1-1,-1 1 1,1-1-1,-1 0 1,1 1-1,0-1 1,0 1-1,0-1 1,0 0-1,0 0 1,0 0-1,0 1 1,0-1 0,0 0-1,0 0 1,1 0-1,-1-1 1,0 1-1,2 1 1,1-1-162,-1 0 1,1 0-1,0 0 1,-1 0 0,1-1-1,0 1 1,0-1-1,-1 0 1,7-1 0,1 0-1056,-1-1 1,1 0 0,0-1 0,-1 0 0,21-9 0,18-16-7018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129"/>
    </inkml:context>
    <inkml:brush xml:id="br0">
      <inkml:brushProperty name="width" value="0.025" units="cm"/>
      <inkml:brushProperty name="height" value="0.025" units="cm"/>
      <inkml:brushProperty name="color" value="#E71224"/>
    </inkml:brush>
  </inkml:definitions>
  <inkml:trace contextRef="#ctx0" brushRef="#br0">249 0 16752,'0'0'5029,"-63"67"-3940,29-31 224,0 7 96,-1 1-576,6-3-449,6-7-191,7-6-161,5-8 32,7-10-321,4-10-992,0-6-5189,4-14 737,1-5-2403</inkml:trace>
  <inkml:trace contextRef="#ctx0" brushRef="#br0" timeOffset="1">44 107 4036,'0'0'18385,"59"-17"-17296,-41 26-288,7 2-256,2 0-257,6 1-192,-3 0-224,5 2-1570,-1 1-1633,0-3-1826,-2-4 417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503"/>
    </inkml:context>
    <inkml:brush xml:id="br0">
      <inkml:brushProperty name="width" value="0.025" units="cm"/>
      <inkml:brushProperty name="height" value="0.025" units="cm"/>
      <inkml:brushProperty name="color" value="#E71224"/>
    </inkml:brush>
  </inkml:definitions>
  <inkml:trace contextRef="#ctx0" brushRef="#br0">12 140 9033,'0'0'12897,"12"1"-11162,13 3-1276,0-1 1,1-2-1,39-2 1,-57 0-438,0 0 0,1 0-1,-1 0 1,0-1 0,0 0 0,0-1 0,0 0 0,0 0 0,-1 0 0,1-1 0,-1-1 0,0 1 0,0-1-1,0 0 1,-1 0 0,10-11 0,-15 14-8,1 0-1,-1 1 1,1-1-1,-1 0 1,0 0-1,0 0 1,0 0-1,0 0 1,0 0-1,-1 0 1,1-1-1,-1 1 1,1 0-1,-1 0 1,0 0-1,1-1 1,-1 1-1,-1-5 1,0 6 11,1-1-1,-1 0 1,0 1 0,0-1 0,0 0-1,0 1 1,0-1 0,0 1 0,-1 0 0,1-1-1,0 1 1,-1 0 0,1 0 0,-1 0-1,1 0 1,-1 0 0,0 0 0,-1-1 0,-5-1 40,1 1 1,-1 0-1,0 0 1,0 0-1,0 1 1,0 0-1,0 1 1,0 0-1,-9 0 1,6 2-40,0 1 1,0 0 0,0 0-1,1 1 1,-1 0-1,1 1 1,0 0 0,0 1-1,1 0 1,-1 0-1,1 1 1,-13 13-1,17-15-9,0 0 0,0 0 0,0 1 0,0-1 0,1 1 0,0 0-1,0 0 1,1 1 0,0-1 0,0 1 0,0 0 0,1 0-1,0 0 1,0 0 0,1 0 0,0 0 0,0 0 0,0 0-1,1 1 1,1 11 0,1-16-63,-1 1 0,0-1 0,1 0 0,-1 0 0,1 0-1,0 0 1,0 0 0,1-1 0,-1 1 0,0 0 0,1-1 0,0 0 0,-1 1-1,1-1 1,0-1 0,0 1 0,0 0 0,0 0 0,0-1 0,1 0 0,-1 0 0,0 0-1,1 0 1,-1 0 0,5 0 0,11 2-1296,0-1 0,0-1 1,23-1-1,8-4-3329,-1-10-1383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850"/>
    </inkml:context>
    <inkml:brush xml:id="br0">
      <inkml:brushProperty name="width" value="0.025" units="cm"/>
      <inkml:brushProperty name="height" value="0.025" units="cm"/>
      <inkml:brushProperty name="color" value="#E71224"/>
    </inkml:brush>
  </inkml:definitions>
  <inkml:trace contextRef="#ctx0" brushRef="#br0">236 11 5381,'0'0'11787,"-8"-4"-8861,2 3-2666,1-1 0,0 1 1,0 0-1,-1 0 0,1 0 1,0 1-1,-1 0 0,1 0 0,0 1 1,-1-1-1,1 1 0,0 0 1,-1 0-1,1 1 0,0 0 1,0-1-1,0 2 0,0-1 1,1 1-1,-7 3 0,2 0 94,-50 31 979,56-35-1303,0 0 1,0 0-1,1 1 1,-1-1-1,1 0 1,-1 1-1,1 0 1,0 0-1,0-1 1,0 1-1,1 1 1,-1-1-1,1 0 1,-1 0-1,1 0 0,-1 4 1,2-6-29,1 1 0,-1-1 0,0 0 0,1 0 0,-1 0 0,0 0 1,1 0-1,-1 0 0,1 0 0,0 0 0,-1 0 0,1 0 0,0-1 0,0 1 0,-1 0 0,1 0 0,0-1 0,0 1 1,0 0-1,0-1 0,0 1 0,0-1 0,0 1 0,0-1 0,0 1 0,0-1 0,0 0 0,0 0 0,0 1 0,0-1 1,1 0-1,-1 0 0,0 0 0,1 0 0,50 0-117,-39 0-57,26-2-433,43 1-703,-77 2 1244,1-1 1,-1 1-1,1 0 0,-1 0 0,1 0 0,-1 1 0,0 0 0,0 0 0,1 0 0,8 6 1,-13-8 107,-1 1 0,1-1 0,0 1 0,0 0 0,0-1 0,-1 1 0,1 0 0,0 0 0,-1-1 0,1 1 0,-1 0 0,1 0 0,-1 0 0,1 0 0,-1 0 0,0 0 0,1 0 0,-1 0 0,0-1 0,0 1 0,0 0 0,0 0 0,0 0 0,0 0 0,0 0 0,0 0 0,0 0 0,0 0 0,0 0 0,-1 0 0,1 0 0,0 0 0,-1 0 0,1 0 0,0 0 0,-1 0 0,0 0 0,1-1 0,-1 1 0,1 0 0,-1 0 0,0-1 0,1 1 0,-1 0 0,0-1 1,0 1-1,-1 0 0,-43 25 1892,43-25-1918,-28 12 489,-1 0 0,-33 7-1,50-16-1213,0-1-1,0-1 1,-1-1-1,-15 1 1,10-6-5673,8-9-6218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8.462"/>
    </inkml:context>
    <inkml:brush xml:id="br0">
      <inkml:brushProperty name="width" value="0.025" units="cm"/>
      <inkml:brushProperty name="height" value="0.025" units="cm"/>
      <inkml:brushProperty name="color" value="#E71224"/>
    </inkml:brush>
  </inkml:definitions>
  <inkml:trace contextRef="#ctx0" brushRef="#br0">66 41 6790,'0'0'6268,"3"-9"-2788,5-22-239,-20 56 218,-27 70-987,34-80-2261,0 1 0,1-1 1,0 1-1,1 0 1,1 0-1,0 0 0,2 0 1,-1 0-1,4 24 1,-2-37-199,0 0 0,1 0 0,-1 0 0,1-1 0,-1 1 0,1 0 0,0-1 0,0 1 0,0-1 0,0 0 1,1 0-1,-1 0 0,1 0 0,-1 0 0,1 0 0,0 0 0,-1-1 0,1 0 0,0 1 0,0-1 0,0 0 0,0 0 0,0-1 1,0 1-1,0-1 0,1 1 0,-1-1 0,0 0 0,3-1 0,7 2 13,1-2 1,-1 0-1,0 0 0,0-1 0,21-7 1,-16 2-184,0 0 0,27-17 0,-29 15-15,1 1-1,34-13 1,-51 21 172,0 0 1,1 0-1,-1 0 0,0 0 1,0 0-1,1 0 1,-1 0-1,0 0 0,1 0 1,-1 1-1,0-1 1,0 0-1,1 0 0,-1 0 1,0 0-1,0 0 1,1 1-1,-1-1 0,0 0 1,0 0-1,0 1 0,1-1 1,-1 0-1,0 0 1,0 1-1,0-1 0,0 0 1,0 0-1,1 1 1,-1-1-1,0 0 0,0 1 1,0-1-1,0 0 1,0 0-1,0 1 0,0-1 1,0 0-1,0 1 0,0-1 1,0 0-1,0 1 1,0-1-1,-1 0 0,1 0 1,0 1-1,0-1 1,0 0-1,0 0 0,0 1 1,-1-1-1,1 0 1,0 0-1,0 1 0,-7 18 150,-18 26 280,20-38-401,1 1 0,-1-1 0,1 1-1,1-1 1,0 1 0,0 0 0,0 0 0,1 1-1,0-1 1,-1 9 0,3-16-97,1-1 1,-1 1-1,0-1 1,1 1-1,-1-1 0,1 1 1,-1-1-1,1 0 0,-1 1 1,1-1-1,-1 0 1,1 1-1,-1-1 0,1 0 1,-1 0-1,1 1 0,0-1 1,-1 0-1,1 0 1,-1 0-1,1 0 0,0 0 1,-1 0-1,1 0 0,-1 0 1,1 0-1,0 0 0,-1 0 1,1 0-1,-1 0 1,1-1-1,0 1 0,-1 0 1,1 0-1,-1-1 0,1 1 1,-1 0-1,1-1 1,-1 1-1,1-1 0,26-12-3149,-2-4-1299,4-4-2520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9.878"/>
    </inkml:context>
    <inkml:brush xml:id="br0">
      <inkml:brushProperty name="width" value="0.025" units="cm"/>
      <inkml:brushProperty name="height" value="0.025" units="cm"/>
      <inkml:brushProperty name="color" value="#E71224"/>
    </inkml:brush>
  </inkml:definitions>
  <inkml:trace contextRef="#ctx0" brushRef="#br0">223 97 5029,'0'0'12321,"-9"-2"-10618,2-1-1454,-1 1 1,1 1-1,-1-1 0,1 1 1,-1 0-1,0 1 1,0 0-1,1 0 1,-1 1-1,0 0 1,1 0-1,-1 1 1,0 0-1,1 0 0,0 1 1,0 0-1,-1 0 1,2 1-1,-1 0 1,0 0-1,-7 6 1,9-6-69,1 1 0,0-1 1,0 1-1,1 0 1,-1 0-1,1 0 0,0 0 1,1 0-1,-1 1 1,1-1-1,0 1 0,-1 6 1,2-10-156,1 0 1,-1 0 0,1 0-1,0-1 1,0 1-1,0 0 1,0 0-1,0 0 1,1 0 0,-1 0-1,0-1 1,1 1-1,0 0 1,-1 0 0,1 0-1,0-1 1,0 1-1,0 0 1,0-1 0,0 1-1,0-1 1,0 1-1,1-1 1,-1 0 0,0 1-1,1-1 1,-1 0-1,1 0 1,-1 0 0,1 0-1,0 0 1,0-1-1,-1 1 1,1 0 0,0-1-1,0 1 1,0-1-1,-1 0 1,1 1 0,3-1-1,7 1-32,-1 1 1,1-2-1,-1 1 0,1-2 0,-1 0 1,1 0-1,-1-1 0,1 0 0,-1-1 1,0 0-1,0-1 0,0 0 0,-1-1 0,1 0 1,-1-1-1,0 0 0,-1 0 0,0-1 1,0 0-1,0-1 0,-1 0 0,0 0 1,0-1-1,9-15 0,-15 22 6,-1 0 0,0-1 0,0 1-1,0-1 1,0 0 0,-1 1 0,1-1 0,0 1 0,-1-1 0,0 0 0,0 0-1,0 1 1,0-1 0,-1-5 0,1 8-2,0-1 1,-1 1-1,1-1 1,0 1-1,0-1 1,0 1-1,-1-1 1,1 1-1,0-1 1,-1 1-1,1 0 1,0-1-1,-1 1 1,1 0-1,-1-1 1,1 1-1,0 0 1,-1-1-1,1 1 1,-1 0-1,1 0 1,-1-1-1,1 1 1,-1 0-1,1 0 1,-1 0-1,1 0 1,-1 0-1,-1 0-4,0 0-1,0 1 0,1-1 1,-1 1-1,1-1 0,-1 1 1,0 0-1,1-1 1,-1 1-1,1 0 0,0 0 1,-1 0-1,-1 2 0,-2 2 16,0 0-1,1 0 0,0 0 1,0 1-1,0-1 0,0 1 1,1 0-1,0 0 0,1 0 1,-1 0-1,1 1 1,0-1-1,0 1 0,1-1 1,-1 13-1,2-16 5,-1 0 0,1 0 0,0 1-1,0-1 1,1 0 0,-1 0 0,1 0 0,0 1 0,0-1 0,0 0 0,0 0-1,0 0 1,0 0 0,1 0 0,0-1 0,-1 1 0,1 0 0,0-1-1,0 1 1,1-1 0,-1 0 0,0 0 0,1 0 0,0 0 0,-1 0-1,1 0 1,0-1 0,0 1 0,0-1 0,0 0 0,0 0 0,0 0 0,6 1-1,5 1 0,0-2-1,0 0 1,0 0-1,0-1 0,1-1 1,22-4-1,-29 4-14,0-1-1,-1 0 1,1-1 0,-1 0-1,1 0 1,-1 0-1,0-1 1,0 0 0,-1-1-1,1 1 1,-1-1-1,0-1 1,7-6-1,-12 11 23,0-1-1,0 1 1,1-1 0,-1 0-1,0 1 1,0-1-1,-1 0 1,1 0-1,0 0 1,0 1-1,-1-1 1,0 0-1,1 0 1,-1 0-1,0 0 1,0 0-1,0 0 1,0 0-1,0 0 1,0 0-1,0 0 1,-1 0-1,1 0 1,-1 0-1,0 1 1,1-1-1,-1 0 1,0 0-1,0 1 1,0-1-1,0 0 1,0 1 0,-1-1-1,1 1 1,0-1-1,-3-1 1,-5-9 37,7-1-45,-2-14 22,2 24-17,0 16-6,1 2 35,-1-6 45,2 0 0,-1 0 0,1 0 0,0 0 0,3 15 0,-2-22-77,-1 0 1,1 0-1,-1-1 1,1 1-1,0 0 0,0 0 1,0-1-1,0 1 1,0 0-1,0-1 0,1 1 1,-1-1-1,0 1 1,1-1-1,-1 0 1,1 0-1,0 1 0,-1-1 1,1 0-1,0-1 1,0 1-1,-1 0 0,1 0 1,0-1-1,0 1 1,0-1-1,0 1 0,0-1 1,0 0-1,0 0 1,4 0-1,-2-1 3,1 1 0,0-1 0,0 0 1,-1 0-1,1 0 0,0-1 0,-1 0 0,0 0 0,7-3 0,-10 4-12,0 1 0,1-1 0,-1 0 0,0 0 1,1 0-1,-1 0 0,0 0 0,0 0 0,0 0 0,0 0 0,0 0 0,0-1 0,0 1 0,0 0 0,-1-1 0,1 1 0,0-1 0,-1 1 0,1-1 0,-1 1 0,0-1 0,1 1 1,-1-1-1,0 1 0,0-1 0,0 1 0,0-1 0,0 0 0,0 1 0,0-1 0,-1 1 0,1-1 0,-2-2 0,2 4-4,0-1 0,0 0 0,-1 1 0,1-1 0,0 0 0,-1 1-1,1-1 1,-1 1 0,1-1 0,-1 1 0,1-1 0,-1 1 0,1-1 0,-1 1 0,1-1 0,-1 1 0,0-1-1,1 1 1,-1 0 0,0 0 0,1-1 0,-1 1 0,0 0 0,1 0 0,-1 0 0,0 0 0,0-1 0,1 1-1,-1 0 1,0 0 0,1 1 0,-1-1 0,0 0 0,0 0 0,1 0 0,-1 0 0,0 1 0,1-1 0,-1 0-1,0 1 1,0-1 0,0 1-4,0 0 0,-1 0 0,1-1-1,0 1 1,0 0 0,0 0 0,0 0 0,0 0 0,0 1-1,1-1 1,-1 0 0,0 0 0,0 0 0,1 1-1,-1-1 1,1 0 0,-1 1 0,1-1 0,0 0-1,-1 1 1,1 1 0,0-3 31,2 0-27,15-4-5,1-1 0,-1 0 0,0-2 0,21-10 0,-33 15 3,-1-1 0,1 0 0,-1 0 0,0-1 0,0 1 0,-1-1 0,1 0 0,-1 0 0,1 0 1,-1 0-1,0 0 0,-1-1 0,1 1 0,-1-1 0,0 0 0,0 0 0,-1 0 0,1 0 0,1-8 0,-1-35-104,-2 47 103,0 0-1,0 0 1,0 0-1,0 0 0,-1 1 1,1-1-1,0 0 1,0 0-1,-1 1 1,1-1-1,-1 0 1,1 1-1,0-1 0,-1 0 1,1 1-1,-1-1 1,0 0-1,1 1 1,-1-1-1,-1 0 1,1 1 1,0 0 0,0 0 0,0 0 0,0 0 1,0 0-1,0 0 0,0 0 0,0 0 1,0 0-1,0 1 0,0-1 0,0 1 1,0-1-1,0 0 0,0 1 0,0 0 1,0-1-1,0 1 0,0-1 0,0 1 1,0 1-1,0-2-1,0 1 0,0-1 0,0 1-1,0-1 1,0 1 0,1 0 0,-1-1 0,0 1 0,0 0 0,1 0 0,-1 0 0,0-1 0,1 1 0,-1 0 0,1 0-1,-1 0 1,1 0 0,0 0 0,-1 0 0,1 0 0,0 0 0,0 0 0,-1 0 0,1 0 0,0 0 0,0 0 0,0 0-1,0 0 1,1 2 0,0-1 1,0-1-1,0 0 0,0 0 0,0 1 1,0-1-1,0 0 0,1 0 1,-1 0-1,0 0 0,1-1 0,-1 1 1,1 0-1,-1 0 0,1-1 0,-1 1 1,3 0-1,3 1-2,0 2 1,-1-1-1,1 1 0,-1 0 1,0 0-1,11 10 0,20 14-15,-34-27 24,-1 1 1,1-1-1,0 1 1,-1-1-1,1 0 1,0 0-1,0 0 1,0 0-1,0 0 1,0-1-1,0 0 1,0 1-1,0-1 1,4 0-1,-5-1 4,1-1-1,-1 1 1,1 0 0,-1-1-1,1 0 1,-1 1-1,0-1 1,1 0 0,-1 0-1,0 0 1,0 0-1,-1-1 1,1 1 0,2-5-1,19-37-25,-23 43 14,1 0 0,-1 1 0,1-1 0,-1 0 0,0 0 0,0 0 0,1 0 0,-1 0 0,0 1 0,0-1 0,0 0 0,0 0 0,0 0 0,0 0 0,0 0 0,0 0 0,0 1 0,0-1 0,-1 0 0,1 0 0,0 0 0,-1 0 0,1 0 0,0 1 0,-1-1 0,1 0 0,-1 0 0,1 1 0,-1-1 0,1 0 0,-1 1 0,0-1 0,1 1-1,-1-1 1,0 1 0,0-1 0,1 1 0,-1-1 0,0 1 0,0 0 0,0-1 0,0 1 0,1 0 0,-1 0 0,0-1 0,0 1 0,0 0 0,0 0 0,-1 0 0,-1 0-5,0 0-1,0 0 0,-1 0 1,1 0-1,0 0 1,0 1-1,0 0 0,0-1 1,-1 1-1,1 0 1,0 1-1,0-1 0,0 0 1,1 1-1,-1 0 1,-5 3-1,5 0 4,-1-1 0,1 1 0,0-1 0,0 1 0,0 0-1,1 0 1,0 0 0,0 1 0,-2 7 0,2-7 37,0 0 1,0 0-1,1 0 0,0 0 0,0 1 1,0-1-1,1 1 0,0-1 0,0 0 1,1 1-1,0-1 0,0 0 1,2 9-1,-1-11-33,0-1 1,0 0-1,0 0 1,0 0-1,1 0 0,-1 0 1,1 0-1,-1-1 1,1 1-1,0-1 1,0 0-1,0 0 1,0 0-1,1 0 0,-1 0 1,1-1-1,-1 1 1,1-1-1,-1 0 1,1 0-1,-1-1 1,1 1-1,6 0 0,52 2-2731,-21-10-2568,-4-8-2920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0.964"/>
    </inkml:context>
    <inkml:brush xml:id="br0">
      <inkml:brushProperty name="width" value="0.025" units="cm"/>
      <inkml:brushProperty name="height" value="0.025" units="cm"/>
      <inkml:brushProperty name="color" value="#E71224"/>
    </inkml:brush>
  </inkml:definitions>
  <inkml:trace contextRef="#ctx0" brushRef="#br0">1 87 13837,'-1'90'10567,"3"117"-6944,-2-207-3613,0 1 0,0 0 1,0 0-1,0-1 0,0 1 1,0 0-1,0 0 1,0 0-1,1-1 0,-1 1 1,0 0-1,1-1 0,-1 1 1,0 0-1,1-1 1,-1 1-1,1 0 0,-1-1 1,1 1-1,-1-1 0,1 1 1,0-1-1,-1 1 1,1-1-1,0 1 0,-1-1 1,1 0-1,0 1 0,0-1 1,-1 0-1,1 0 1,0 1-1,0-1 0,-1 0 1,1 0-1,0 0 1,0 0-1,-1 0 0,1 0 1,0 0-1,0 0 0,0 0 1,-1-1-1,1 1 1,0 0-1,0 0 0,1-1 1,2-1 39,0 1-1,0-1 1,-1 0 0,1 0 0,0 0 0,-1-1 0,7-4-1,-2-2-49,0 0 0,0 0 0,-1-1-1,0 0 1,-1 0 0,0-1 0,0 0-1,-1 0 1,-1 0 0,0 0 0,0-1-1,-1 0 1,-1 1 0,0-1 0,-1 0-1,0 0 1,0-1 0,-2 1 0,1 0-1,-3-13 1,3 24-8,0 0-1,-1 0 1,1 1 0,0-1-1,0 0 1,0 0 0,0 0-1,-1 1 1,1-1 0,0 0-1,-1 0 1,1 1 0,-1-1 0,1 0-1,-1 1 1,1-1 0,-1 1-1,1-1 1,-1 1 0,0-1-1,1 1 1,-1-1 0,0 1-1,1-1 1,-1 1 0,0 0-1,0-1 1,1 1 0,-1 0-1,0 0 1,0-1 0,1 1-1,-3 0 1,2 0-4,0 1 1,0-1-1,0 1 1,0-1-1,0 1 1,0 0-1,0-1 1,0 1-1,0 0 0,0 0 1,0 0-1,0-1 1,1 1-1,-1 0 1,0 0-1,1 0 0,-1 0 1,1 0-1,-1 0 1,1 1-1,-1-1 1,1 0-1,-1 1 0,-2 10-9,0-1-1,1 1 0,0 0 1,1 0-1,0 0 0,1 17 0,0-26 19,1 0-1,-1 1 1,0-1-1,1 0 1,0 0 0,-1 0-1,1 0 1,0 0-1,1 0 1,-1-1-1,1 1 1,-1 0-1,1 0 1,0-1-1,0 1 1,0-1-1,0 0 1,0 0-1,0 1 1,1-2-1,-1 1 1,1 0 0,-1 0-1,1-1 1,0 1-1,0-1 1,0 0-1,0 0 1,5 1-1,2-1 15,0 0-1,0-1 0,0 0 1,0-1-1,0 0 0,-1 0 0,1-1 1,0-1-1,-1 0 0,1 0 1,-1-1-1,0 0 0,0 0 1,0-1-1,0 0 0,-1-1 1,0 0-1,0 0 0,-1-1 1,0 1-1,7-10 0,-3 5 9,-1-1 0,0-1-1,-1 1 1,-1-1 0,0-1-1,0 0 1,-1 0 0,-1 0-1,-1-1 1,0 0 0,-1 0-1,4-29 1,-11 25-6,-9 18-103,9 2 79,1 1 1,-1-1 0,1 1-1,-1 0 1,1 0-1,0 0 1,0 0-1,0 0 1,0 0-1,-3 5 1,-6 11 16,-1 0 0,2 1-1,1 0 1,0 1 0,1 0 0,1 0 0,1 1-1,1-1 1,1 1 0,-2 35 0,5-54-3,1 1 0,1-1 0,-1 0 0,0 0 1,0 1-1,1-1 0,-1 0 0,1 0 0,0 0 0,0 0 0,0 0 0,0 0 1,0 0-1,0 0 0,0 0 0,1 0 0,-1 0 0,1-1 0,-1 1 0,1 0 1,2 1-1,0-1 4,-1 0 0,1 0 1,0-1-1,0 1 1,0-1-1,0 0 0,0 0 1,0 0-1,0-1 1,0 0-1,5 1 0,4-2 9,1 0 0,-1 0-1,0-1 1,0-1 0,0 0-1,20-9 1,-12 3-26,0-1 0,-1 0 1,31-24-1,-42 28 7,-2 0 1,1-1-1,-1 0 0,1 0 0,-2-1 0,1 1 1,-1-2-1,-1 1 0,1-1 0,6-15 0,-11 23 9,-1 0 0,1 0-1,0 0 1,-1 0-1,0-1 1,1 1 0,-1 0-1,0 0 1,0 0 0,1 0-1,-1 0 1,0 0-1,0-1 1,0 1 0,0 0-1,-1 0 1,1 0-1,0 0 1,0 0 0,-1 0-1,1-1 1,0 1-1,-1 0 1,1 0 0,-2-1-1,1 2 7,0-1-1,0 1 0,0-1 1,0 1-1,-1 0 0,1-1 1,0 1-1,0 0 1,0 0-1,-1 0 0,1 0 1,0 0-1,0 0 0,-1 0 1,1 0-1,0 1 0,0-1 1,-2 1-1,-5 2 27,1 0-1,0 0 1,-1 1-1,1 0 1,-12 9 0,-34 41 336,51-51-344,-1 0 1,1 0 0,0 0 0,0 1-1,0-1 1,0 1 0,1-1 0,-1 1-1,1 0 1,0 0 0,0 0 0,1 0-1,-1-1 1,1 1 0,0 0 0,0 7-1,1-8-37,0-1 0,0 1 0,1-1 0,-1 0 0,0 1 0,1-1 0,0 0 0,-1 0 0,1 0 0,0 0 0,0-1 0,0 1 0,0 0 0,1-1 0,-1 1 0,0-1 0,1 0 0,-1 0 0,1 0 0,-1 0 0,1 0 0,2 0 0,61 12-2031,-45-12-1425,0 0 0,36-3 1,-4-8-7669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1.545"/>
    </inkml:context>
    <inkml:brush xml:id="br0">
      <inkml:brushProperty name="width" value="0.025" units="cm"/>
      <inkml:brushProperty name="height" value="0.025" units="cm"/>
      <inkml:brushProperty name="color" value="#E71224"/>
    </inkml:brush>
  </inkml:definitions>
  <inkml:trace contextRef="#ctx0" brushRef="#br0">209 111 10346,'-1'-8'3112,"-1"0"-2409,0 0 1,0 1-1,-1-1 0,0 1 0,0 0 0,-1 0 1,0 0-1,-8-11 0,10 16-593,1 0-1,0 0 1,-1 1-1,0-1 1,1 0-1,-1 1 1,0-1 0,0 1-1,0-1 1,0 1-1,0 0 1,0 0-1,0 0 1,0 0-1,0 0 1,0 1 0,-1-1-1,1 1 1,0-1-1,-1 1 1,1 0-1,0 0 1,-1 0-1,1 0 1,0 0 0,0 1-1,-1-1 1,1 0-1,0 1 1,0 0-1,-1 0 1,1 0-1,0 0 1,0 0 0,0 0-1,0 0 1,0 1-1,0-1 1,1 0-1,-3 3 1,-8 6-1,5-5-82,0 0 1,1 0-1,0 0 0,0 1 1,0 0-1,1 0 0,-1 0 1,2 1-1,-1 0 0,1 0 1,0 0-1,-5 14 0,9-20-44,0-1 0,0 1 0,0 0 0,0 0 0,0 0 0,0 0 0,1 0 0,-1-1 0,0 1 0,1 0 0,-1 0 0,0 0 0,1-1 0,-1 1 0,1 0 0,-1-1 0,1 1 0,0 0 0,-1-1 0,1 1 0,0-1 0,-1 1 0,1-1 0,0 1 0,0-1 0,-1 1 0,1-1 0,0 0 0,0 1 0,0-1 0,1 0 0,33 7-288,-28-6 242,16 2-120,66 14-292,-83-15 466,1-1-1,-1 2 0,0-1 1,1 1-1,-1 0 0,-1 0 1,1 0-1,0 1 0,-1 0 1,8 7-1,-12-10 41,0-1 0,-1 1 0,1-1 0,-1 1 0,1 0 0,-1 0 0,1-1 0,-1 1 0,1 0 0,-1 0 0,0-1 0,1 1 0,-1 0 0,0 0 0,0 0 0,0 0 0,1 0 0,-1 0 0,0-1 0,0 1 0,0 0 0,-1 0 0,1 0 0,0 0 0,0 0 0,0 0 0,-1-1 0,1 1 0,0 0 0,-1 0 0,0 0 0,0 2 65,-1-1-1,0 0 1,0 0 0,0 0 0,-1-1 0,1 1-1,0-1 1,-1 1 0,1-1 0,-4 2 0,-68 19 1442,69-21-1449,-20 6 78,1-2 0,-1-1-1,-31 0 1,54-4-1154,24-9-3119,79-27-6805,-59 22 5466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5.574"/>
    </inkml:context>
    <inkml:brush xml:id="br0">
      <inkml:brushProperty name="width" value="0.025" units="cm"/>
      <inkml:brushProperty name="height" value="0.025" units="cm"/>
    </inkml:brush>
  </inkml:definitions>
  <inkml:trace contextRef="#ctx0" brushRef="#br0">192 135 13485,'2'-2'434,"0"-1"1,-1 1 0,1 0-1,0-1 1,-1 0-1,0 1 1,0-1 0,0 0-1,0 0 1,0 1 0,0-1-1,-1 0 1,1-5-1,-1 7-270,0-1 0,-1 1 0,1-1 0,0 1 0,-1 0-1,1-1 1,-1 1 0,1 0 0,-1-1 0,0 1-1,1 0 1,-1 0 0,0 0 0,0-1 0,0 1 0,0 0-1,0 0 1,0 0 0,0 0 0,-2-1 0,0 1-70,-1-1 0,0 1-1,1 0 1,-1 0 0,0 0 0,0 0 0,0 0 0,1 1 0,-1 0 0,0 0 0,0 0-1,0 0 1,0 1 0,0-1 0,1 1 0,-1 0 0,0 0 0,1 1 0,-6 2 0,0 0-83,0 2 1,0-1-1,1 1 1,0 1 0,0-1-1,1 1 1,-13 15 0,16-18 13,1 0 0,0 1 0,-1-1 1,1 1-1,1-1 0,-1 1 1,1 0-1,0 0 0,0 0 1,0 0-1,1 0 0,0 1 0,0-1 1,0 0-1,0 1 0,1 8 1,1-13-21,-1-1 1,0 1 0,1 0 0,-1 0-1,1-1 1,-1 1 0,1 0-1,-1-1 1,1 1 0,0 0 0,-1-1-1,1 1 1,0-1 0,-1 1-1,1-1 1,0 1 0,0-1 0,0 0-1,-1 1 1,1-1 0,0 0 0,0 0-1,0 1 1,0-1 0,-1 0-1,1 0 1,0 0 0,0 0 0,0 0-1,0 0 1,0 0 0,0-1-1,-1 1 1,1 0 0,1-1 0,33-9 354,-20 2-264,0 0 1,-1-1 0,0-1-1,-1 0 1,0-1 0,22-23-1,-29 27-72,0 0 0,0 0 0,0-1 0,-1 1 0,0-1 0,0 0 0,-1-1 0,0 1 0,-1-1 0,1 0-1,-2 1 1,1-1 0,-1-1 0,0-8 0,-10 21-301,2 8 241,-1-1 0,1 1 1,1 1-1,0-1 0,1 1 0,0-1 1,-2 14-1,0 3 40,1-1 1,0 32-1,4-57 2,1 0 0,0 0-1,-1 0 1,1 1-1,0-1 1,1 0-1,-1 0 1,0 1 0,1-1-1,-1 0 1,1 0-1,0 0 1,0 0-1,0 1 1,0-1 0,0-1-1,0 1 1,0 0-1,0 0 1,1 0-1,-1-1 1,1 1 0,0 0-1,-1-1 1,4 2-1,-2-2 19,0 0-1,0 0 1,0-1 0,0 1-1,0-1 1,0 0-1,0 0 1,1 0-1,-1 0 1,0 0-1,0-1 1,0 0 0,0 1-1,0-1 1,0 0-1,0 0 1,0-1-1,4-2 1,12-7 33,-1-1-1,-1-1 1,0-1 0,0 0 0,25-29-1,-4 4 20,-38 39-76,0-1-1,1 1 0,-1 0 0,0-1 1,1 1-1,-1-1 0,0 1 0,0 0 0,1 0 1,-1-1-1,1 1 0,-1 0 0,0 0 1,1-1-1,-1 1 0,1 0 0,-1 0 1,0 0-1,1 0 0,-1 0 0,1-1 1,-1 1-1,1 0 0,-1 0 0,1 0 1,-1 0-1,1 0 0,-1 0 0,0 1 1,1-1-1,-1 0 0,1 0 0,-1 0 1,1 0-1,-1 0 0,0 1 0,1-1 1,-1 0-1,1 1 0,6 22-89,-7 48-106,-1-52 171,1-19 28,0 0 0,0 1 0,0-1 0,0 1 1,0-1-1,0 1 0,0-1 0,1 0 0,-1 1 0,0-1 1,0 1-1,0-1 0,0 0 0,0 1 0,1-1 0,-1 1 1,0-1-1,0 0 0,1 1 0,-1-1 0,0 0 0,0 1 1,1-1-1,-1 0 0,0 0 0,1 1 0,-1-1 1,1 0-1,-1 0 0,0 0 0,1 1 0,-1-1 0,1 0 1,-1 0-1,0 0 0,1 0 0,-1 0 0,1 0 0,22-6 275,18-19 180,-16 4-440,29-20 1,-50 38-43,0 1 0,0 0 0,0 0 0,0 0 0,0 0 0,0 1 0,1-1 0,-1 1 0,1 0 0,-1 1 0,7-1 0,-10 2 23,1 0 0,-1 0-1,0 0 1,1 0 0,-1 0 0,0 1-1,0-1 1,0 0 0,0 1 0,0-1-1,0 1 1,-1-1 0,1 1 0,0-1-1,-1 1 1,1 0 0,-1-1 0,1 1-1,-1 0 1,0-1 0,0 1 0,0 0-1,0 2 1,3 43 197,5-39-976,0-1-6031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2.247"/>
    </inkml:context>
    <inkml:brush xml:id="br0">
      <inkml:brushProperty name="width" value="0.025" units="cm"/>
      <inkml:brushProperty name="height" value="0.025" units="cm"/>
      <inkml:brushProperty name="color" value="#E71224"/>
    </inkml:brush>
  </inkml:definitions>
  <inkml:trace contextRef="#ctx0" brushRef="#br0">170 79 9769,'4'-8'3129,"-3"6"-2937,17-43 4691,-18 44-4751,0 0 0,0 1 0,0-1-1,0 0 1,1 0 0,-1 0 0,-1 0 0,1 0-1,0 0 1,0 0 0,0 1 0,0-1 0,-1 0-1,1 0 1,0 0 0,-1 0 0,1 0 0,-1 1-1,1-1 1,-2-1 0,1 1-63,0 1 0,0-1-1,-1 1 1,1-1 0,0 1 0,0-1 0,-1 1-1,1 0 1,0 0 0,-1 0 0,1 0 0,0 0-1,-1 0 1,1 0 0,0 0 0,-1 0 0,1 1-1,0-1 1,-3 1 0,-3 2 22,0 0 0,0 1 1,1-1-1,-1 1 0,1 1 0,0-1 1,0 1-1,0 0 0,0 0 0,-8 12 1,-2 2 626,-26 43 0,38-56-592,1 0 0,0 0 0,0 0 1,1 1-1,0-1 0,0 1 1,-2 11-1,4-16-112,0-1 0,0 1 1,0-1-1,0 1 0,0-1 0,0 1 1,0-1-1,0 1 0,1-1 0,-1 1 1,0-1-1,1 1 0,0-1 0,-1 0 1,1 1-1,0-1 0,-1 0 0,1 0 1,0 1-1,0-1 0,0 0 0,0 0 1,0 0-1,1 0 0,-1 0 0,0 0 1,0 0-1,1-1 0,-1 1 0,0 0 1,1-1-1,-1 1 0,1-1 0,-1 1 0,1-1 1,-1 0-1,1 0 0,-1 0 0,2 0 1,8 1-4,1-1 0,-1-1 0,0 0 0,0-1 0,0 0 0,0-1 0,0 0 0,0 0 1,-1-2-1,0 1 0,0-1 0,18-11 0,-20 10-6,1 1 1,-1-1-1,0-1 0,0 0 1,-1 0-1,0-1 0,0 1 1,-1-1-1,0-1 0,0 1 1,-1-1-1,0 0 0,-1 0 1,5-13-1,-10 19-25,-5 7-23,-6 12 5,8-11 86,1 2 0,0-1 1,0 0-1,0 1 1,1-1-1,0 1 0,1-1 1,-1 1-1,1 0 1,0 0-1,1 0 0,0 0 1,0 0-1,2 10 1,-1-15-30,0-1 0,1 1 0,-1-1 0,1 1 0,-1-1 0,1 1 0,0-1 0,0 0 0,-1 0 0,1 0 0,0 0 0,0 0 1,0-1-1,0 1 0,0-1 0,0 1 0,0-1 0,0 1 0,0-1 0,0 0 0,1 0 0,2-1 0,51-2 124,-40 0-189,-1-1-1,0-1 1,0 0-1,-1-1 1,0 0-1,15-10 1,-12 7-86,2 0 0,35-12 1,-54 21 142,0 0 0,0 0 0,0 0 0,1 0 0,-1 0-1,0 0 1,0 0 0,0 0 0,1 0 0,-1 0 0,0 0 0,0 0 0,0 0 0,0 0 0,1 0 0,-1 0 0,0 0 0,0 0 0,0 1 0,0-1 0,1 0 0,-1 0 0,0 0 0,0 0 0,0 0 0,0 1 0,0-1 0,0 0-1,1 0 1,-1 0 0,0 0 0,0 1 0,0-1 0,0 0 0,0 0 0,0 0 0,0 1 0,0-1 0,0 0 0,0 0 0,0 0 0,0 0 0,0 1 0,0-1 0,0 0 0,0 0 0,0 0 0,0 1 0,0-1 0,0 0 0,-4 19 152,4-18-143,-1 0 0,1-1 1,-1 1-1,1 0 1,-1 0-1,1 0 0,0 0 1,-1 1-1,1-1 0,0 0 1,0 0-1,0 0 1,0 0-1,0 0 0,0 0 1,0 0-1,0 0 1,0 0-1,1 0 0,-1 0 1,0 0-1,1 0 1,-1 0-1,1 0 0,-1 0 1,1 0-1,-1 0 1,2 1-1,7-2 20,0-2-1,0 1 1,-1-2 0,1 1-1,10-5 1,-13 4-58,-1 1 0,0 0 1,1 0-1,-1 0 0,1 1 0,0-1 1,0 1-1,-1 1 0,1-1 0,0 1 1,0 0-1,0 0 0,0 1 0,0 0 0,-1 0 1,7 2-1,-11-2 16,0-1 0,0 1 0,0 0-1,0 0 1,0 0 0,0 0 0,0 0 0,0 0 0,0 0 0,0 0 0,-1 0 0,1 1-1,0-1 1,-1 0 0,1 0 0,-1 1 0,0-1 0,1 0 0,-1 1 0,0-1-1,0 0 1,0 1 0,0 1 0,0-2 20,0 0 0,0 0 1,0 0-1,0 0 0,0 0 0,1 0 0,-1 0 0,0 0 1,0 0-1,1 1 0,-1-1 0,0 0 0,1 0 0,-1-1 1,1 1-1,0 0 0,-1 0 0,1 0 0,0 0 0,-1 0 1,1-1-1,0 1 0,0 0 0,0-1 0,0 1 0,0 0 1,0-1-1,0 1 0,0-1 0,0 0 0,0 1 0,0-1 1,0 0-1,0 1 0,0-1 0,0 0 0,0 0 0,0 0 1,0 0-1,2 0 0,13-2 43,1 1 0,0-2 0,-1 0 0,0-1 0,1-1 1,-2-1-1,25-11 0,-24 10-201,0 0 0,0 1 0,1 1 0,0 0 0,0 1 0,34-3 0,-50 7 143,-1 0 0,0 0-1,1 0 1,-1 0 0,0 0 0,1 1 0,-1-1 0,0 0 0,1 0 0,-1 0 0,0 0 0,1 0-1,-1 0 1,0 1 0,1-1 0,-1 0 0,0 0 0,0 0 0,1 1 0,-1-1 0,0 0-1,0 0 1,0 1 0,1-1 0,-1 0 0,0 0 0,0 1 0,0-1 0,0 0 0,1 1 0,-1-1-1,0 0 1,0 1 0,0-1 0,0 0 0,0 1 0,0-1 0,-4 19 192,-12 13-73,16-32-300,-8 9 211,3-6-5905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2.797"/>
    </inkml:context>
    <inkml:brush xml:id="br0">
      <inkml:brushProperty name="width" value="0.025" units="cm"/>
      <inkml:brushProperty name="height" value="0.025" units="cm"/>
      <inkml:brushProperty name="color" value="#E71224"/>
    </inkml:brush>
  </inkml:definitions>
  <inkml:trace contextRef="#ctx0" brushRef="#br0">51 116 11243,'0'0'8787,"-2"8"-6855,2-7-1852,-1 0-1,1 1 1,0-1 0,-1 1-1,1-1 1,0 0 0,0 1-1,0-1 1,0 1 0,0-1-1,0 0 1,1 1 0,-1-1-1,0 1 1,1-1 0,-1 0-1,1 1 1,-1-1 0,1 0-1,0 0 1,-1 1 0,1-1-1,2 2 1,-1-2 23,1 0 1,0 0-1,-1 0 0,1-1 0,0 1 1,0-1-1,0 1 0,0-1 0,0 0 1,0 0-1,-1 0 0,1-1 1,0 1-1,0-1 0,0 1 0,3-2 1,13-4-18,-1 0-1,1-1 1,-1 0 0,0-2 0,-1 0 0,0-1 0,-1-1 0,0-1 0,21-19 0,-35 30-89,-1 0 1,1 0-1,-1-1 0,1 1 0,-1 0 1,0-1-1,0 1 0,0-1 1,0 1-1,0-1 0,0 1 0,0-1 1,0 0-1,-1 0 0,1 1 0,0-1 1,-1 0-1,0 0 0,1 0 1,-1 0-1,0-2 0,-1 3 3,1 0-1,-1 0 1,0 0-1,0 0 1,0 0-1,0 1 1,0-1 0,0 0-1,0 0 1,0 1-1,0-1 1,0 0-1,0 1 1,0-1-1,0 1 1,0-1 0,-1 1-1,1 0 1,0-1-1,0 1 1,-1 0-1,-1 0 1,-8-1 2,-1 1 0,1 0 0,0 1 0,-1 1-1,-17 3 1,14 0 19,-1 1 0,1 0 0,0 1 1,0 0-1,1 1 0,-1 1 0,-18 16 0,27-21 11,0 1 0,1 0 0,0 0 0,-1 1 0,2-1 1,-1 1-1,1 0 0,-1 1 0,2-1 0,-1 1 0,1-1 1,0 1-1,0 0 0,1 0 0,0 0 0,0 1 0,1-1 1,-1 13-1,2-17-30,0-1 1,1 0-1,-1 0 1,1 0-1,0 0 1,0 0-1,0-1 1,0 1-1,0 0 1,0 0-1,0 0 1,0-1-1,1 1 1,-1-1-1,1 1 1,-1-1-1,1 1 1,0-1-1,-1 0 1,1 0-1,0 0 1,0 0-1,0 0 1,0 0-1,0-1 1,0 1-1,0-1 1,0 1-1,3 0 1,9 1-202,0 0-1,0 0 1,17-2-1,-25 0 26,10 1-1124,-1-2 0,0 0 0,1-1-1,-1 0 1,30-10 0,17-12-9026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3.878"/>
    </inkml:context>
    <inkml:brush xml:id="br0">
      <inkml:brushProperty name="width" value="0.025" units="cm"/>
      <inkml:brushProperty name="height" value="0.025" units="cm"/>
      <inkml:brushProperty name="color" value="#E71224"/>
    </inkml:brush>
  </inkml:definitions>
  <inkml:trace contextRef="#ctx0" brushRef="#br0">143 26 2883,'0'0'16074,"-10"1"-14783,5 0-1182,0 0 0,-1 0 0,1 1 0,0-1 0,0 1 0,0 0-1,1 1 1,-1-1 0,1 1 0,-1 0 0,1 0 0,0 0 0,0 1-1,0 0 1,0-1 0,1 1 0,-1 0 0,1 1 0,0-1 0,0 1-1,1-1 1,-3 7 0,-1 2 14,0 0 0,1 0 0,1 0-1,0 0 1,0 1 0,2 0 0,0-1-1,-1 20 1,3-32-107,0 0-1,0 0 0,0 1 1,0-1-1,0 0 1,1 0-1,-1 0 0,0 0 1,1 0-1,-1 0 1,1 1-1,-1-1 0,1 0 1,-1 0-1,1 0 1,-1 0-1,1-1 0,0 1 1,0 0-1,0 0 1,-1 0-1,1-1 0,0 1 1,0 0-1,1 0 1,1 0 2,-1 0 0,0-1 0,1 1 1,-1-1-1,1 1 0,-1-1 1,1 0-1,-1 0 0,1 0 0,-1 0 1,4-1-1,2 0 12,0-1-1,0 0 1,0-1 0,0 0-1,0 0 1,10-6 0,3-4-47,-1-1 0,-1 0 0,0-2 0,-1 0 0,0-1 0,-1-1 0,-2-1 0,0 0 0,0-1 0,21-41 0,-31 41-63,-15 23 49,-18 26 142,17-15 117,1 0-1,0 0 1,1 1 0,1 1 0,0-1-1,1 1 1,1 0 0,-5 23 0,10-38-197,1 0 0,0 0 0,0 0 0,0 0 0,0 1 0,0-1 0,0 0 0,0 0 0,0 0 0,0 0 0,0 0 0,1 0 1,-1 0-1,0 0 0,1 0 0,-1 0 0,1 0 0,-1 0 0,1 0 0,0 0 0,-1 0 0,1 0 0,0 0 0,0 0 0,0-1 0,-1 1 0,3 1 0,0-1 2,0 1 1,0-1-1,0 0 0,1 0 0,-1 0 0,0 0 0,0-1 0,1 0 0,4 1 0,7-1 15,0-1 0,0-1 1,20-4-1,-3-3-83,-1-2 1,0-1-1,-1-2 0,42-25 0,-18 10 33,-39 26-88,-16 16 76,-25 35 173,6-10 165,20-38-311,1 1-1,-1-1 1,0 1-1,1-1 1,-1 1-1,0-1 1,1 0 0,-1 1-1,1-1 1,-1 1-1,0-1 1,1 0 0,-1 1-1,1-1 1,-1 0-1,1 0 1,-1 1 0,1-1-1,-1 0 1,1 0-1,0 0 1,-1 0-1,1 0 1,-1 0 0,1 0-1,-1 0 1,1 0-1,0 0 1,-1 0 0,1 0-1,-1 0 1,1 0-1,-1 0 1,1 0 0,-1-1-1,1 1 1,-1 0-1,1 0 1,-1-1-1,1 1 1,0-1 0,26-8 40,31-24-59,-44 23-79,0 2-1,1 0 1,0 0 0,18-5-1,-33 16 69,1 0 0,-1 0 0,0 0 0,0 1 0,0-1 0,0 0 0,-1 0 0,1 0 0,-3 6 0,2-6 30,0 0 0,1 1 0,-1-1 1,0 0-1,1 1 0,0-1 0,0 0 1,0 1-1,0-1 0,0 1 0,1-1 1,0 0-1,1 5 0,-1-6-3,1-1 0,-1 1 0,1-1-1,-1 0 1,1 1 0,0-1 0,-1 0 0,1 0-1,0 0 1,0 0 0,0 0 0,0-1 0,0 1-1,0 0 1,0-1 0,0 0 0,0 1 0,0-1-1,0 0 1,0 0 0,0 0 0,4-1 0,3 0-13,0 0-1,0 0 1,0-1 0,0-1 0,0 1 0,-1-1 0,1-1 0,-1 0-1,0 0 1,13-9 0,-8 4-159,-1 0-1,-1 0 1,1-1 0,-1-1-1,16-20 1,-25 27-115,-4 5 127,-12 12 119,-19 22 254,29-29-183,-1-1-1,1 1 1,0-1 0,0 1 0,1 0 0,0 1 0,0-1-1,1 0 1,-1 1 0,1 0 0,1-1 0,-3 13 0,5-19-140,-1 1-1,0-1 1,0 1 0,1-1 0,-1 0 0,0 1 0,1-1 0,-1 1 0,0-1-1,1 1 1,-1-1 0,1 0 0,-1 1 0,1-1 0,-1 0 0,1 0 0,-1 1-1,1-1 1,-1 0 0,1 0 0,-1 0 0,1 1 0,-1-1 0,1 0 0,-1 0-1,1 0 1,-1 0 0,1 0 0,-1 0 0,1 0 0,0 0 0,-1-1 0,1 1-1,-1 0 1,1 0 0,0-1 0,23-6-5345,-6-8-1778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317"/>
    </inkml:context>
    <inkml:brush xml:id="br0">
      <inkml:brushProperty name="width" value="0.025" units="cm"/>
      <inkml:brushProperty name="height" value="0.025" units="cm"/>
      <inkml:brushProperty name="color" value="#E71224"/>
    </inkml:brush>
  </inkml:definitions>
  <inkml:trace contextRef="#ctx0" brushRef="#br0">278 0 17585,'0'0'6496,"-6"8"-5455,-13 21-409,1 0 1,1 1-1,1 2 0,-20 59 0,-29 147 62,65-237-770,0-1 0,0 1-1,0-1 1,0 1 0,0-1 0,0 1 0,0 0 0,-1-1 0,1 1 0,0-1 0,0 1 0,0-1-1,-1 1 1,1-1 0,0 0 0,0 1 0,-1-1 0,1 1 0,0-1 0,-1 1 0,1-1 0,-1 0-1,1 1 1,-1-1 0,1 0 0,0 1 0,-1-1 0,1 0 0,-1 0 0,1 0 0,-2 1 0,-10-13-1958,-6-26-362,0-6 1030,10 27 1512,1 0 0,1-1 1,0 0-1,1 0 0,1 0 1,-3-24-1,7 42 0,0-1 0,1 0 0,-1 0-1,0 0 1,0 0 0,1 1 0,-1-1 0,1 0 0,-1 0 0,0 1 0,1-1 0,-1 0-1,1 1 1,0-1 0,-1 1 0,1-1 0,0 0 0,-1 1 0,1-1 0,0 1 0,-1 0 0,1-1-1,0 1 1,0 0 0,-1-1 0,1 1 0,0 0 0,0 0 0,0 0 0,0-1 0,-1 1-1,3 0 1,36 0 1099,-26 1-578,117 10 1302,0 0-4488,-130-11 2421,1 0 1,-1 0-1,0 0 0,0-1 0,1 1 0,-1 0 0,0 0 0,0 0 0,0 0 0,1 0 0,-1 0 0,0 0 0,0 0 0,0 0 0,1-1 0,-1 1 1,0 0-1,0 0 0,0 0 0,1 0 0,-1-1 0,0 1 0,0 0 0,0 0 0,0 0 0,0-1 0,0 1 0,0 0 0,1 0 0,-1 0 0,0-1 0,0 1 1,0 0-1,0 0 0,0-1 0,0 1 0,0 0 0,0 0 0,0-1 0,0 1 0,0 0 0,0 0 0,0-1 0,0 1 0,-1 0 0,1 0 0,0 0 0,0-1 1,0 1-1,0 0 0,0 0 0,0 0 0,-1-1 0,1 1 0,0 0 0,0 0 0,0 0 0,0 0 0,-1 0 0,1-1 0,0 1 0,-1 0 0,-10-14-4685,10 14 4713,-17-18-8589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647"/>
    </inkml:context>
    <inkml:brush xml:id="br0">
      <inkml:brushProperty name="width" value="0.025" units="cm"/>
      <inkml:brushProperty name="height" value="0.025" units="cm"/>
      <inkml:brushProperty name="color" value="#E71224"/>
    </inkml:brush>
  </inkml:definitions>
  <inkml:trace contextRef="#ctx0" brushRef="#br0">0 13 13325,'0'0'9609,"51"-12"-9545,-28 14-449,8 8-1825,-3 3-2466,3 0-2755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995"/>
    </inkml:context>
    <inkml:brush xml:id="br0">
      <inkml:brushProperty name="width" value="0.025" units="cm"/>
      <inkml:brushProperty name="height" value="0.025" units="cm"/>
      <inkml:brushProperty name="color" value="#E71224"/>
    </inkml:brush>
  </inkml:definitions>
  <inkml:trace contextRef="#ctx0" brushRef="#br0">274 22 18225,'0'0'4997,"-10"-4"-3214,-2 0-1465,0 0 0,1 1 1,-1 1-1,0 0 0,-22-1 0,32 3-281,-1 0-1,0 0 0,0 1 0,0-1 0,0 1 0,1-1 0,-1 1 0,0 0 0,1 0 0,-1 0 0,0 0 1,1 0-1,-1 1 0,1-1 0,-3 3 0,3-2-51,1 0 1,0 0-1,0 0 0,0 0 1,0 0-1,0 0 0,0 0 1,1 0-1,-1 0 0,1 1 1,-1-1-1,1 0 0,0 0 1,0 0-1,0 1 1,0-1-1,0 0 0,1 0 1,-1 1-1,1-1 0,-1 0 1,1 0-1,1 3 0,0-2-93,-1 0 0,1 0 0,0 0 0,0 0 0,0-1 0,0 1 0,0-1 0,1 0 0,-1 1 0,1-1 0,0 0 0,-1 0 0,1-1 0,5 3 0,49 21-1843,-39-18 1428,7 2 39,-12-4 484,-1 0-1,0 0 1,19 12-1,-30-17 40,-1 0-1,0 1 1,1-1 0,-1 0-1,0 0 1,0 0 0,1 1-1,-1-1 1,0 0 0,0 1-1,1-1 1,-1 0 0,0 0-1,0 1 1,0-1 0,0 0 0,1 1-1,-1-1 1,0 0 0,0 1-1,0-1 1,0 0 0,0 1-1,0-1 1,0 0 0,0 1-1,0-1 1,0 1 0,0-1-1,0 0 1,0 1 0,-1-1-1,1 0 1,0 1 0,0-1-1,0 0 1,0 0 0,0 1-1,-1-1 1,1 0 0,0 1-1,0-1 1,-1 0 0,1 0-1,0 1 1,0-1 0,-1 0-1,1 0 1,0 0 0,-1 0 0,1 1-1,0-1 1,-1 0 0,1 0-1,0 0 1,-1 0 0,1 0-1,-21 8 357,20-8-342,-51 15 619,-9 3-461,-108 16 0,152-34-2806,16 0 2374,1-1-1,0 1 0,0 0 0,-1-1 1,1 1-1,0 0 0,0-1 0,0 1 0,0 0 1,-1-1-1,1 1 0,0 0 0,0-1 0,0 1 1,0 0-1,0-1 0,0 1 0,0-1 1,0 1-1,0 0 0,0-1 0,0 1 0,0 0 1,0-1-1,0 1 0,0-1 0,0 1 0,1 0 1,-1-1-1,0 1 0,0 0 0,0-1 1,1 1-1,-1 0 0,0 0 0,0-1 0,1 1 1,-1 0-1,0 0 0,0-1 0,1 1 1,-1 0-1,1-1 0,22-22-12136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5.366"/>
    </inkml:context>
    <inkml:brush xml:id="br0">
      <inkml:brushProperty name="width" value="0.025" units="cm"/>
      <inkml:brushProperty name="height" value="0.025" units="cm"/>
      <inkml:brushProperty name="color" value="#E71224"/>
    </inkml:brush>
  </inkml:definitions>
  <inkml:trace contextRef="#ctx0" brushRef="#br0">182 0 19122,'0'0'5766,"-31"76"-4870,17-39-223,0 4-257,3 1-223,2 2-161,3 1-64,5-4-1154,1-4-1792,0-5-2307,1-4-5510</inkml:trace>
  <inkml:trace contextRef="#ctx0" brushRef="#br0" timeOffset="1">27 687 19410,'0'0'4677,"-27"57"-2307,27-42-1473,0-3-769,11-3-288,3-7-2339,4-2-4227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39.845"/>
    </inkml:context>
    <inkml:brush xml:id="br0">
      <inkml:brushProperty name="width" value="0.025" units="cm"/>
      <inkml:brushProperty name="height" value="0.025" units="cm"/>
      <inkml:brushProperty name="color" value="#E71224"/>
    </inkml:brush>
  </inkml:definitions>
  <inkml:trace contextRef="#ctx0" brushRef="#br0">0 212 11082,'9'-3'2339,"410"-103"-1132,-315 87-873,1 4 0,126-1 1,-71 19 65,264 38 1,-223-16-145,1-8 0,0-10 0,274-24 1,-13-18-207,910 47 1,-434 50 1221,3-76-702,-256-44-394,481-31-112,769 82 251,-1645 18-2659,-99-8-2444,-53-3-1116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1.452"/>
    </inkml:context>
    <inkml:brush xml:id="br0">
      <inkml:brushProperty name="width" value="0.025" units="cm"/>
      <inkml:brushProperty name="height" value="0.025" units="cm"/>
    </inkml:brush>
  </inkml:definitions>
  <inkml:trace contextRef="#ctx0" brushRef="#br0">345 1 16528,'0'0'1446,"-13"14"-917,-125 165 817,-4 7-1048,140-184-351,1 0-6,-1 0 0,1 0 0,-1 0 0,1 0 0,-1 0 0,0 0 0,0-1 0,0 1 0,0 0 0,0-1 0,0 0 0,0 1 0,0-1 0,0 0 0,-1 0 0,1 0 0,0-1 0,-1 1 0,-3 0 0,6-2-122,-1 0 0,0 0 1,1 0-1,-1 1 0,1-1 0,-1 0 1,1 0-1,-1 0 0,1 0 0,0 0 0,0 0 1,-1 0-1,1-1 0,0 1 0,0 0 1,0 0-1,0 0 0,0 0 0,0 0 1,0 0-1,1 0 0,-1-1 0,1-4-685,10-179-5086,-1 79 6785,-10 97 3238,-1 12-1252,-3 23 60,3-15-2533,1-1 0,-1 0 0,2 1 0,2 20 0,0-25-276,-1-1-1,1 1 1,0-1 0,1 1-1,-1-1 1,1 0 0,0-1-1,1 1 1,-1-1 0,1 1-1,-1-1 1,1 0 0,1-1-1,-1 0 1,0 1 0,1-2-1,11 5 1,-12-5-623,1 0-1,0 0 1,0 0-1,0-1 1,0 0 0,0-1-1,1 1 1,-1-1 0,0-1-1,0 1 1,9-2-1,17-11-7763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8.284"/>
    </inkml:context>
    <inkml:brush xml:id="br0">
      <inkml:brushProperty name="width" value="0.025" units="cm"/>
      <inkml:brushProperty name="height" value="0.025" units="cm"/>
    </inkml:brush>
  </inkml:definitions>
  <inkml:trace contextRef="#ctx0" brushRef="#br0">123 3 14478,'0'0'1719,"-9"-1"-812,6 0-830,1 1 0,-1 0 0,0-1 0,0 1-1,1 0 1,-1 0 0,0 0 0,1 1 0,-1-1 0,0 1 0,1-1-1,-4 2 1,4 0-12,-1 0-1,0 0 0,1 0 1,0 0-1,-1 0 0,1 1 1,0-1-1,0 1 1,1-1-1,-1 1 0,0 0 1,1 0-1,0 0 0,-2 4 1,-5 15 116,1 0 0,1 1 1,1 0-1,-4 39 1,2 99 207,7-118-308,-2 560 804,3-318-692,25 124-44,0-1 44,-38 30-1293,16-417 423,0-15-770,-1-15-1527,-2-14-587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6.375"/>
    </inkml:context>
    <inkml:brush xml:id="br0">
      <inkml:brushProperty name="width" value="0.025" units="cm"/>
      <inkml:brushProperty name="height" value="0.025" units="cm"/>
    </inkml:brush>
  </inkml:definitions>
  <inkml:trace contextRef="#ctx0" brushRef="#br0">3 0 8008,'0'0'14685,"1"8"-14023,-2 50 443,0-40-880,0-1 0,1 1 0,1 0 0,0-1 0,2 1 0,5 20 0,-8-36-216,1-1-1,-1 1 1,1-1-1,0 1 0,0-1 1,-1 0-1,1 1 1,0-1-1,0 0 0,0 0 1,0 0-1,1 0 1,-1 1-1,0-1 0,0-1 1,1 1-1,-1 0 1,0 0-1,1 0 1,-1-1-1,1 1 0,-1-1 1,3 1-1,-1-1 43,0 0-1,0 0 1,0 0-1,0 0 1,0-1-1,0 0 1,0 1-1,-1-1 1,1 0-1,0 0 1,4-3 0,5-3 79,-1-1 1,0 0 0,0 0 0,12-14 0,-7 5-126,-12 12-9,0 0 1,0 0-1,0 1 0,1-1 1,0 1-1,0 0 0,0 0 1,1 1-1,-1-1 0,1 1 1,-1 0-1,12-3 0,-16 6-3,-1 0 0,1 0 0,0 0 0,-1 0 0,1 0 0,0 0 0,-1 1 0,1-1 0,-1 0 0,1 0 0,-1 1 0,1-1 0,0 0 0,-1 1 0,1-1-1,-1 0 1,1 1 0,-1-1 0,0 1 0,1-1 0,-1 1 0,1-1 0,-1 1 0,0-1 0,1 1 0,-1 0 0,0-1 0,0 1 0,0-1 0,1 1 0,-1 0 0,0 0 0,4 31 92,-4-29-78,0 0-1,0-1 1,0 1-1,0 0 0,1 0 1,-1-1-1,1 1 0,0 0 1,0-1-1,0 1 0,0-1 1,1 3-1,0-4 7,-1 0-1,1 0 1,-1-1-1,0 1 1,1-1-1,-1 1 1,1-1-1,-1 0 1,1 0-1,0 0 1,-1 0-1,1 0 1,-1 0-1,1 0 0,-1 0 1,1 0-1,-1-1 1,1 1-1,-1-1 1,1 1-1,-1-1 1,1 1-1,-1-1 1,0 0-1,1 0 1,0-1-1,37-29 332,-31 24-363,4-4 13,31-25 54,-41 34-62,1 0 1,0 0-1,-1 1 1,1-1-1,0 1 1,0 0 0,0 0-1,0 0 1,0 0-1,0 1 1,0-1-1,0 1 1,0 0 0,5 0-1,-6 0 5,-1 1 1,0 0-1,1 0 0,-1 0 0,0 0 0,0 0 1,0 0-1,0 1 0,0-1 0,0 0 0,0 0 1,0 1-1,-1-1 0,1 1 0,0-1 1,-1 1-1,1-1 0,-1 1 0,0-1 0,1 1 1,-1-1-1,0 1 0,0-1 0,0 1 1,0 0-1,0 2 0,-3 46-21,-6-19-1164,-1-18-2182,10-12 3099,-1-1 0,1 0 0,-1 0 0,1 0 0,0 0 1,-1 1-1,1-1 0,-1 0 0,1 0 0,-1 0 0,1 0 0,0 0 0,-1 0 0,1 0 0,-1 0 0,1 0 0,-1 0 1,1-1-1,0 1 0,-1 0 0,1 0 0,-1 0 0,1 0 0,0-1 0,-1 1 0,1 0 0,-1 0 0,1-1 0,0 1 1,0 0-1,-1-1 0,-8-10-6647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9.085"/>
    </inkml:context>
    <inkml:brush xml:id="br0">
      <inkml:brushProperty name="width" value="0.025" units="cm"/>
      <inkml:brushProperty name="height" value="0.025" units="cm"/>
    </inkml:brush>
  </inkml:definitions>
  <inkml:trace contextRef="#ctx0" brushRef="#br0">0 47 14606,'0'0'1633,"9"-3"-891,8-2-511,-1 1 0,1 1 0,0 1-1,0 0 1,21 1 0,99 8 330,-59-2-473,1399-28-226,-1175 9 607,0 12 1,354 45 0,-408-5-3209,-245-38 2608,-3 0 28,1 1 0,-1-1 0,0 0 0,0 0 0,1 0 0,-1 0 0,0 0 0,1 0 0,-1 0 0,0 1 0,1-1 1,-1 0-1,0 0 0,1 0 0,-1 0 0,0 0 0,1-1 0,-1 1 0,0 0 0,0 0 0,1 0 0,-1 0 0,0 0 1,1 0-1,-1 0 0,0-1 0,0 1 0,1 0 0,-1 0 0,0 0 0,0-1 0,1 1 0,-1 0 0,0 0 0,0-1 1,0 1-1,1 0 0,-1 0 0,0-1 0,0 1 0,0 0 0,0-1 0,0 1 0,0 0 0,0-1 0,1 1 0,-1 0 1,0 0-1,0-1 0,0 1 0,0 0 0,-1-1 0,1 1 0,0-1 0,0-16-4413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9.415"/>
    </inkml:context>
    <inkml:brush xml:id="br0">
      <inkml:brushProperty name="width" value="0.025" units="cm"/>
      <inkml:brushProperty name="height" value="0.025" units="cm"/>
    </inkml:brush>
  </inkml:definitions>
  <inkml:trace contextRef="#ctx0" brushRef="#br0">89 1 16239,'0'0'2557,"11"3"-2087,41 8-8,70 17 120,-111-25-571,-1 0-1,0 1 0,0 1 1,0-1-1,0 1 0,-1 1 1,0 0-1,15 13 0,-20-16 4,0 1 0,-1 0 0,0 0 0,0 0-1,0 0 1,0 0 0,-1 1 0,0-1 0,0 1 0,0 0-1,0 0 1,-1 0 0,0 0 0,0 0 0,0 0 0,0 0-1,-1 9 1,-1-7 133,0 0-1,-1 0 0,1 0 0,-2 0 1,1-1-1,-1 1 0,0-1 0,0 1 1,0-1-1,-1 0 0,-6 8 0,-5 3 260,0-1-1,-2 0 1,1-1-1,-2-1 0,0 0 1,-39 21-1,30-20-456,-76 38 255,91-48-1016,-1 0-1,1-1 1,-21 3 0,11-5-4297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0.010"/>
    </inkml:context>
    <inkml:brush xml:id="br0">
      <inkml:brushProperty name="width" value="0.025" units="cm"/>
      <inkml:brushProperty name="height" value="0.025" units="cm"/>
    </inkml:brush>
  </inkml:definitions>
  <inkml:trace contextRef="#ctx0" brushRef="#br0">90 552 3555,'-8'5'3326,"3"-2"-2776,-44 28-368,47-30 1,1 0-1,-1 1 1,0-1-1,0 0 1,0 1-1,1-1 0,-1 1 1,1 0-1,-1-1 1,1 1-1,0 0 1,0 0-1,-1 0 1,1 0-1,0 0 0,1 0 1,-1 0-1,0 0 1,1 0-1,-1 1 1,0 3-1,2-5-51,0 0-1,0-1 1,0 1 0,0 0-1,0-1 1,0 1-1,0-1 1,0 1 0,0-1-1,0 0 1,0 1 0,0-1-1,0 0 1,0 0 0,1 1-1,-1-1 1,0 0-1,0 0 1,0 0 0,0-1-1,0 1 1,0 0 0,1 0-1,-1-1 1,1 1 0,31-8 1399,-17 1-986,0-1 1,-1 0-1,0-1 0,-1-1 0,0 0 0,15-15 0,74-78 826,-46 35-1282,-2-3 0,-4-1 0,77-147 0,-113 198-89,-15 21-2,1 0 0,-1 0 0,0 0 0,0 0 0,1 0 0,-1 0 0,0 0 0,0 0 0,1 1 0,-1-1 0,0 0 0,0 0-1,0 0 1,1 0 0,-1 1 0,0-1 0,0 0 0,0 0 0,0 0 0,0 1 0,1-1 0,-1 0 0,0 0 0,0 0 0,0 1 0,0-1 0,0 0 0,0 0-1,0 1 1,0-1 0,0 0 0,0 0 0,0 1 0,0-1 0,0 0 0,0 0 0,0 1 0,0-1 0,0 0 0,0 0 0,0 1 0,0-1 0,0 1 0,-7 52-166,6-43 227,-10 63-600,4 0-1,3 114 0,13-118-2185,13-16-2936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0.796"/>
    </inkml:context>
    <inkml:brush xml:id="br0">
      <inkml:brushProperty name="width" value="0.025" units="cm"/>
      <inkml:brushProperty name="height" value="0.025" units="cm"/>
    </inkml:brush>
  </inkml:definitions>
  <inkml:trace contextRef="#ctx0" brushRef="#br0">20 108 15182,'0'-11'112,"-2"-47"181,2 30 2409,1 112-2015,3 1 0,20 105 0,-12-133-564,-5-32-83,-2 1 1,0-1-1,-2 1 1,-1 0-1,-1 0 0,-2 29 1,1-55-27,0 0 1,0 0-1,0 0 1,-1 0-1,1 0 1,0 0-1,0 1 1,0-1 0,0 0-1,0 0 1,0 0-1,-1 0 1,1 0-1,0 0 1,0 0-1,0 0 1,0 0-1,0 0 1,-1 0-1,1 0 1,0 0 0,0 0-1,0 0 1,0 0-1,-1 0 1,1 0-1,0 0 1,0 0-1,0 0 1,0 0-1,-1 0 1,1 0 0,0 0-1,0 0 1,0 0-1,0 0 1,0 0-1,-1 0 1,1 0-1,0-1 1,0 1-1,0 0 1,0 0 0,0 0-1,0 0 1,0 0-1,0 0 1,-1-1-1,1 1 1,0 0-1,0 0 1,0 0-1,0 0 1,0-1-1,0 1 1,0 0 0,0 0-1,-4-13 51,0 1 0,1-1 0,1 0-1,0 0 1,1 0 0,0 0 0,1 0 0,2-19 0,-1-3-30,-1-8-38,3-1-1,15-80 0,-13 100-15,2 0 0,0 0 0,2 1 0,0 0 0,2 0 0,20-32 0,-1 17-24,-29 36 34,1 1 0,0-1 0,0 1 0,0-1 0,0 1 0,0-1-1,0 1 1,1 0 0,-1 0 0,0 0 0,0 0 0,1 1 0,-1-1 0,1 0 0,-1 1 0,5-1 0,-6 1 6,-1 0 1,1 0-1,-1 0 0,1 0 1,0 0-1,-1 1 1,1-1-1,0 0 0,-1 0 1,1 0-1,-1 0 1,1 1-1,-1-1 0,1 0 1,-1 0-1,1 1 1,-1-1-1,1 1 0,-1-1 1,1 0-1,-1 1 1,1-1-1,-1 1 1,0-1-1,1 1 0,-1-1 1,0 1-1,1-1 1,-1 1-1,0 0 0,0-1 1,1 2-1,-7 21 9,3-17 30,0 0 0,0-1-1,-1 1 1,0-1 0,0 0 0,-5 5 0,-16 8 157,0-1 1,-50 25-1,7-4-79,50-25-566,20-8-1471,12-3-1868,21-2-3784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2.125"/>
    </inkml:context>
    <inkml:brush xml:id="br0">
      <inkml:brushProperty name="width" value="0.025" units="cm"/>
      <inkml:brushProperty name="height" value="0.025" units="cm"/>
    </inkml:brush>
  </inkml:definitions>
  <inkml:trace contextRef="#ctx0" brushRef="#br0">0 1968 14221,'0'0'2008,"8"-9"-1886,28-31-44,2 2-1,45-35 0,102-70 517,-87 68-405,437-344 17,516-390 1029,-1033 795-1206,335-259 257,-342 264-214,24-22-117,-33 29 133,-1 1-1,1-1 1,0 0-1,-1 0 1,1 0-1,-1 0 1,0 0-1,1-1 1,-1 1-1,0 0 1,-1 0-1,1-1 1,0 1-1,0-3 1,-3 6-632,0 0 0,0 0 0,0 0 0,0 0 0,0 1-1,0-1 1,0 1 0,0-1 0,1 1 0,-1 0 0,1-1 0,-2 4 0,-8 7-3898,-4 2-2071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2.584"/>
    </inkml:context>
    <inkml:brush xml:id="br0">
      <inkml:brushProperty name="width" value="0.025" units="cm"/>
      <inkml:brushProperty name="height" value="0.025" units="cm"/>
    </inkml:brush>
  </inkml:definitions>
  <inkml:trace contextRef="#ctx0" brushRef="#br0">0 14 4676,'0'0'7095,"10"-3"-4933,-10 3-2158,6-3 149,0 2 0,-1-1 0,1 1 0,0 0 1,0 0-1,0 0 0,0 1 0,0 0 0,0 0 0,-1 0 0,1 1 0,0 0 1,0 0-1,0 1 0,0-1 0,-1 1 0,8 4 0,26 21-54,-1 1 0,-1 2-1,-2 2 1,35 40 0,-36-38-96,-28-28 1,357 348-281,-247-252 114,165 114 1,218 105 1968,23-43-297,-507-270-2421,1-2 1,-1 0-1,30 7 1,-19-11-4556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3.415"/>
    </inkml:context>
    <inkml:brush xml:id="br0">
      <inkml:brushProperty name="width" value="0.025" units="cm"/>
      <inkml:brushProperty name="height" value="0.025" units="cm"/>
    </inkml:brush>
  </inkml:definitions>
  <inkml:trace contextRef="#ctx0" brushRef="#br0">1 51 2915,'0'0'640,"73"-51"-3330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3.774"/>
    </inkml:context>
    <inkml:brush xml:id="br0">
      <inkml:brushProperty name="width" value="0.025" units="cm"/>
      <inkml:brushProperty name="height" value="0.025" units="cm"/>
    </inkml:brush>
  </inkml:definitions>
  <inkml:trace contextRef="#ctx0" brushRef="#br0">318 83 6598,'0'0'6978,"1"-8"-3295,0 6-3534,-1-1 0,1 1-1,-1 0 1,0 0 0,1-1 0,-1 1 0,0 0-1,-1-1 1,1 1 0,0 0 0,-1 0 0,1-1 0,-1 1-1,1 0 1,-1 0 0,0 0 0,0 0 0,0 0-1,0 0 1,-1 0 0,1 0 0,-1 0 0,1 1-1,-1-1 1,1 0 0,-1 1 0,0-1 0,0 1-1,0 0 1,1-1 0,-1 1 0,-1 0 0,1 0-1,0 1 1,0-1 0,0 0 0,0 1 0,-1-1 0,-2 1-1,-2-2-115,1 0 0,-1 1 0,0 1 0,1-1 0,-1 1 1,0 0-1,0 0 0,-12 3 0,16-2-46,0 0 0,1 0 0,-1 0 0,1 0 0,-1 1 0,1-1 0,0 1 0,0 0 0,0-1 0,0 1 0,0 0 0,0 0 0,0 0 0,0 1 0,1-1 0,-1 0 0,1 1 0,0-1 0,-1 1 0,1-1 0,0 1 0,1-1 1,-1 1-1,0 3 0,-1 3 3,0 1 0,1-1 0,0 0 1,1 0-1,0 1 0,1-1 1,-1 0-1,2 1 0,-1-1 0,5 12 1,2 1-46,1 0 0,20 33 1,4 10 10,-32-63 77,0 0 0,0 0 0,0 0 0,0 0 0,0 0 1,0 1-1,-1-1 0,1 0 0,-1 0 0,1 1 0,-1-1 1,0 0-1,0 0 0,0 1 0,0-1 0,0 0 0,-1 1 0,1-1 1,-1 0-1,1 0 0,-1 1 0,0-1 0,0 0 0,0 0 1,-2 4-1,-2-2 99,1-1 1,-1 0 0,0 0-1,1 0 1,-2 0 0,1-1-1,0 0 1,0 0 0,-8 2-1,-19 6 727,-62 11-1,67-18-3991,0-2-3485,34-1-3648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4.321"/>
    </inkml:context>
    <inkml:brush xml:id="br0">
      <inkml:brushProperty name="width" value="0.025" units="cm"/>
      <inkml:brushProperty name="height" value="0.025" units="cm"/>
    </inkml:brush>
  </inkml:definitions>
  <inkml:trace contextRef="#ctx0" brushRef="#br0">114 1 17232,'0'0'2146,"-36"73"-1025,14-35-192,6 2-352,2 2-449,-1-1-64,10-4-64,-1-3 0,6-7-545,0-7-608,0-7-576,4-12-1122,3-1-32,-1-22-288,-3-4-3363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5.130"/>
    </inkml:context>
    <inkml:brush xml:id="br0">
      <inkml:brushProperty name="width" value="0.025" units="cm"/>
      <inkml:brushProperty name="height" value="0.025" units="cm"/>
    </inkml:brush>
  </inkml:definitions>
  <inkml:trace contextRef="#ctx0" brushRef="#br0">89 52 10314,'0'0'8472,"11"-6"-7821,13-3-214,1 0 0,0 2 0,0 1 0,1 1 0,0 1 0,47-2 0,-59 6-388,1 1 1,-1-1 0,1 2-1,-1 0 1,1 1-1,-1 1 1,0 0-1,0 1 1,0 0-1,22 13 1,-30-15-81,-1 1 1,1 0 0,-1 0 0,0 0 0,0 1 0,0 0-1,-1 0 1,1 0 0,-1 1 0,-1-1 0,1 1-1,-1 0 1,0 0 0,0 0 0,-1 1 0,1-1-1,-1 0 1,-1 1 0,0 0 0,1-1 0,-2 1-1,1 0 1,-1-1 0,0 1 0,-2 10 0,1-10 84,-1 0 1,0 0 0,-1 1-1,0-1 1,0-1-1,0 1 1,-1 0 0,0-1-1,0 0 1,-1 0 0,1 0-1,-1-1 1,-1 1-1,1-1 1,-1 0 0,0-1-1,-10 7 1,-4 2 457,0-2 1,-1 0-1,0-1 0,-33 10 0,11-8-409,0-2-1,0-2 0,-1-1 1,0-3-1,-66-1 0,83-10-398,26 7 229,1 0 0,-1 0 0,1-1 0,0 1 0,-1-1 0,1 1 0,0 0 0,-1-1 0,1 1 0,0-1 0,-1 1 0,1-1 0,0 1 0,0-1 0,-1 1 0,1-1 0,0 1 0,0-1 0,0 1 0,0-1 0,0 1 0,0-1 0,0 1 0,0-1 0,0 1 0,0-2 0,1 0-190,0-1-1,0 1 0,1 0 1,-1 0-1,1 0 0,-1 0 0,1 0 1,0 0-1,-1 1 0,1-1 1,0 0-1,0 1 0,0-1 0,1 1 1,-1 0-1,3-1 0,36-18-4173,10-3-1105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6.737"/>
    </inkml:context>
    <inkml:brush xml:id="br0">
      <inkml:brushProperty name="width" value="0.025" units="cm"/>
      <inkml:brushProperty name="height" value="0.025" units="cm"/>
    </inkml:brush>
  </inkml:definitions>
  <inkml:trace contextRef="#ctx0" brushRef="#br0">1 0 9161,'0'0'6822,"34"56"-15534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7.426"/>
    </inkml:context>
    <inkml:brush xml:id="br0">
      <inkml:brushProperty name="width" value="0.025" units="cm"/>
      <inkml:brushProperty name="height" value="0.025" units="cm"/>
    </inkml:brush>
  </inkml:definitions>
  <inkml:trace contextRef="#ctx0" brushRef="#br0">57 73 9321,'0'0'5893,"-51"0"-4131,46 0 704,21 0-2337,18-3-33,17-4-64,14-1 64,14-3-160,16-3 64,4 2-513,2 1-416,-3 5-352,-7 6-929,-8 0-897,-14 0-128,-10 9-1602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7.802"/>
    </inkml:context>
    <inkml:brush xml:id="br0">
      <inkml:brushProperty name="width" value="0.025" units="cm"/>
      <inkml:brushProperty name="height" value="0.025" units="cm"/>
    </inkml:brush>
  </inkml:definitions>
  <inkml:trace contextRef="#ctx0" brushRef="#br0">1 53 8392,'0'0'5413,"64"-30"-3331,-42 25-961,5 2-929,9 3-128,7-1-64,11-3-1505,6-4-3332</inkml:trace>
  <inkml:trace contextRef="#ctx0" brushRef="#br0" timeOffset="1">766 1 9417,'0'0'7879,"-68"43"-7270,50-25-513,7-2-128,9-2-128,2-5-1378,23-8-2626,12-1-992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8.128"/>
    </inkml:context>
    <inkml:brush xml:id="br0">
      <inkml:brushProperty name="width" value="0.025" units="cm"/>
      <inkml:brushProperty name="height" value="0.025" units="cm"/>
    </inkml:brush>
  </inkml:definitions>
  <inkml:trace contextRef="#ctx0" brushRef="#br0">41 1 6022,'-5'9'1019,"0"0"-957,1 1 0,0-1-1,1 1 1,-1-1-1,2 1 1,0 0 0,0 0-1,0 1 1,2-1-1,-1 0 1,1 0-1,2 18 1,8 9 1275,17 43 0,-17-55-1171,-2 0-1,0 1 1,-2 0-1,6 47 1,-12-49-286,-2-1 1,0 1-1,-2-1 0,-1 0 0,0 0 1,-2-1-1,-13 32 0,11-33 251,1 1-1,1 0 0,1 0 1,1 1-1,1-1 1,1 1-1,0 37 0,5-48 772,0 0 0,1 0 0,0 0-1,1 0 1,5 11 0,-4-11-258,-1 1 1,0-1-1,0 1 0,1 16 1,-4 71-152,-3-48-928,2-51 45,1 4-271,2-7-2964,6-12-2050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9.184"/>
    </inkml:context>
    <inkml:brush xml:id="br0">
      <inkml:brushProperty name="width" value="0.025" units="cm"/>
      <inkml:brushProperty name="height" value="0.025" units="cm"/>
    </inkml:brush>
  </inkml:definitions>
  <inkml:trace contextRef="#ctx0" brushRef="#br0">55 189 8648,'0'0'1127,"-8"0"517,-24 0-5,17 3 69,18 3-751,19 3-275,70-2 325,0-4 1,130-13-1,-201 9-869,995-108 1076,-261 21-1136,-559 80 1246,-195 8-1143,-1 0-285,0 0 0,1 1 0,-1-1 0,0 1 0,0-1-1,0 0 1,0 1 0,0-1 0,0 1 0,0-1-1,-1 1 1,1-1 0,0 0 0,0 1 0,0-1-1,0 1 1,0-1 0,-1 0 0,1 1 0,0-1-1,0 0 1,-1 1 0,1-1 0,0 0 0,-1 1 0,1-1-1,0 0 1,-1 1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10.014"/>
    </inkml:context>
    <inkml:brush xml:id="br0">
      <inkml:brushProperty name="width" value="0.025" units="cm"/>
      <inkml:brushProperty name="height" value="0.025" units="cm"/>
    </inkml:brush>
  </inkml:definitions>
  <inkml:trace contextRef="#ctx0" brushRef="#br0">0 95 9577,'0'0'2696,"12"1"-1121,519 7 3623,-306-11-4759,-118 3-383,1154-32 11,-1220 29-61,545-28 84,-550 26-2318,-13-8-3253,-3-3-3759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4.254"/>
    </inkml:context>
    <inkml:brush xml:id="br0">
      <inkml:brushProperty name="width" value="0.025" units="cm"/>
      <inkml:brushProperty name="height" value="0.025" units="cm"/>
    </inkml:brush>
  </inkml:definitions>
  <inkml:trace contextRef="#ctx0" brushRef="#br0">0 1 9353,'0'0'15097,"0"10"-15161,1 7-102,0 1 1,0 0-1,2-1 1,0 1-1,10 30 1,-7-28-3649,-8 1-5008,-6-17 5208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4.599"/>
    </inkml:context>
    <inkml:brush xml:id="br0">
      <inkml:brushProperty name="width" value="0.025" units="cm"/>
      <inkml:brushProperty name="height" value="0.025" units="cm"/>
    </inkml:brush>
  </inkml:definitions>
  <inkml:trace contextRef="#ctx0" brushRef="#br0">9 65 705,'0'0'22741,"-3"7"-22586,1-1-137,1 0-1,0 0 1,0 1 0,1-1-1,-1 0 1,2 0 0,-1 1-1,0-1 1,1 0 0,3 10 0,-1-1 0,2 0 0,0-1 0,13 28 0,-18-42 31,0 0 0,0 0 0,1 1 0,-1-1 0,0 0 0,0 0 1,0 1-1,0-1 0,1 0 0,-1 0 0,0 0 0,0 1 0,0-1 0,1 0 0,-1 0 0,0 0 0,0 0 1,1 1-1,-1-1 0,0 0 0,0 0 0,1 0 0,-1 0 0,0 0 0,0 0 0,1 0 0,-1 0 0,0 0 0,1 0 1,-1 0-1,0 0 0,0 0 0,1 0 0,-1 0 0,0 0 0,0 0 0,1 0 0,-1 0 0,0-1 0,1 1 1,11-13 836,8-21-521,-19 31-277,21-41-124,22-42-918,-5 38-5230,-26 39 904,-4 8-1510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5.048"/>
    </inkml:context>
    <inkml:brush xml:id="br0">
      <inkml:brushProperty name="width" value="0.025" units="cm"/>
      <inkml:brushProperty name="height" value="0.025" units="cm"/>
    </inkml:brush>
  </inkml:definitions>
  <inkml:trace contextRef="#ctx0" brushRef="#br0">2 1 4324,'0'0'20825,"-1"10"-20681,0 156 762,3-117-4127,-2-3-4874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5.379"/>
    </inkml:context>
    <inkml:brush xml:id="br0">
      <inkml:brushProperty name="width" value="0.025" units="cm"/>
      <inkml:brushProperty name="height" value="0.025" units="cm"/>
    </inkml:brush>
  </inkml:definitions>
  <inkml:trace contextRef="#ctx0" brushRef="#br0">1 380 4773,'0'0'13127,"7"-5"-11125,10-8-1275,-1-2 0,-1 0 0,0 0 0,-1-2 0,-1 0 0,0 0 0,-2-1 0,19-38 0,-21 39-635,-1 1 0,-1-1 0,0 0 0,-1-1 1,-1 1-1,-1-1 0,-1 0 0,3-35 0,-2 88-109,1 0 0,2 0 0,2 0-1,23 61 1,-30-92-135,0 1 1,1-1-1,-1 0 0,1 0 0,0 0 0,0-1 0,0 1 0,6 5 0,-7-8-105,-1 0-1,1 1 1,0-1 0,-1 0 0,1-1-1,0 1 1,0 0 0,0 0-1,0-1 1,0 1 0,0-1 0,0 0-1,0 0 1,0 1 0,0-1 0,0 0-1,0-1 1,0 1 0,-1 0-1,1 0 1,0-1 0,0 1 0,0-1-1,3-1 1,21-16-6672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8.299"/>
    </inkml:context>
    <inkml:brush xml:id="br0">
      <inkml:brushProperty name="width" value="0.025" units="cm"/>
      <inkml:brushProperty name="height" value="0.025" units="cm"/>
    </inkml:brush>
  </inkml:definitions>
  <inkml:trace contextRef="#ctx0" brushRef="#br0">491 24 5221,'-11'-4'-1142,"-3"-1"1485,-1 1 0,-1 1 0,1 0 1,0 1-1,-1 0 0,1 1 0,-1 1 1,1 1-1,-1 0 0,1 1 0,-1 0 1,1 2-1,0 0 0,0 0 0,0 1 1,1 1-1,0 1 0,0 0 0,1 0 1,-1 2-1,2-1 0,-1 2 0,1 0 1,1 0-1,-1 1 0,2 0 0,0 1 1,0 0-1,-14 25 0,15-19 39,1-1-1,1 1 1,0 0-1,2 1 1,0-1 0,1 1-1,1 0 1,0 0-1,2 0 1,1 37-1,0-49-342,1 0-1,0 1 0,0-1 1,1 0-1,0 0 1,0 0-1,1 0 0,-1 0 1,1 0-1,1-1 0,0 0 1,-1 1-1,2-1 0,-1 0 1,1-1-1,0 1 1,0-1-1,1 0 0,-1 0 1,1-1-1,0 0 0,0 0 1,1 0-1,-1-1 0,1 0 1,0 0-1,-1 0 1,2-1-1,-1 0 0,14 2 1,0-2 87,1-1 0,-1-1 0,0 0-1,1-2 1,-1 0 0,0-1 0,0-2 0,0 0 0,-1-1 0,34-15 0,-26 8-8,0-1 0,-1-2-1,0-1 1,-2-1 0,0-1 0,38-37 0,-53 46-26,-1-1 1,0 0 0,-1 0-1,0-1 1,-1 0-1,0-1 1,-1 1 0,0-1-1,-1-1 1,4-13 0,-8 22-39,0 1 1,0-1-1,0 0 1,-1 1-1,1-1 1,-1 0-1,0 1 1,0-1-1,-1 0 1,0 1-1,1-1 1,-2 0-1,1 1 1,0-1-1,-1 1 1,0 0-1,0-1 1,0 1-1,-1 0 1,1 0-1,-1 1 1,0-1-1,0 0 1,0 1-1,0 0 1,-1-1-1,0 2 1,1-1-1,-1 0 1,0 1-1,0-1 1,-1 1-1,-3-1 1,-4-2-16,-1 1-1,1 1 1,-1 0 0,0 1 0,0 0 0,0 1 0,1 1-1,-1 0 1,0 0 0,0 2 0,0-1 0,0 2 0,1 0-1,-1 0 1,-13 6 0,0 1-530,0 1 0,-25 14-1,-41 32-5750,68-41-1066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7.103"/>
    </inkml:context>
    <inkml:brush xml:id="br0">
      <inkml:brushProperty name="width" value="0.025" units="cm"/>
      <inkml:brushProperty name="height" value="0.025" units="cm"/>
    </inkml:brush>
  </inkml:definitions>
  <inkml:trace contextRef="#ctx0" brushRef="#br0">6 60 18417,'0'9'1533,"-2"45"1639,-1 63 905,3-116-4063,0 1-1,0-1 1,0 1 0,0-1 0,0 1-1,0-1 1,1 1 0,-1-1-1,0 0 1,1 1 0,-1-1-1,1 0 1,0 1 0,-1-1-1,1 0 1,0 0 0,0 1 0,0-1-1,-1 0 1,1 0 0,0 0-1,1 0 1,-1 0 0,0 0-1,0-1 1,0 1 0,1 0 0,-1 0-1,0-1 1,1 1 0,-1-1-1,0 1 1,1-1 0,-1 0-1,1 0 1,-1 1 0,0-1-1,1 0 1,-1 0 0,1 0 0,-1 0-1,1-1 1,-1 1 0,1 0-1,-1-1 1,0 1 0,3-2-1,1 1 88,0-2-1,0 1 1,-1 0-1,1-1 1,0 0-1,-1 0 1,0 0-1,0-1 1,0 1-1,0-1 1,6-8-1,-4-2-153,-1 0 1,0 0-1,-1 0 0,-1 0 1,0 0-1,-1-1 0,0-22 0,-3 40 50,1 1 0,0-1 0,-1 1 0,1 0 0,0-1 0,1 1 0,-1-1-1,1 1 1,-1 0 0,1-1 0,0 1 0,1-1 0,-1 0 0,0 1 0,1-1-1,0 0 1,0 0 0,0 0 0,4 5 0,-3-6 17,0 0 0,0-1 0,0 1 0,0-1 0,0 1 0,1-1 0,-1 0 0,0 0 0,1 0 0,-1 0 0,1-1 0,-1 0 0,1 1 0,-1-1 0,1 0 0,-1-1 0,0 1 0,1-1 0,-1 1 0,1-1 0,3-2 0,3 0 13,0-1 0,-1-1 0,0 0 0,0 0 0,0 0 0,-1-1 0,0 0 0,0-1 0,8-8 0,-2 1 67,-1-1 0,-1 0 0,21-32 0,-26 27 41,-7 20-135,0 0 0,0-1 0,0 1 0,0 0 0,0 0 0,-1-1 1,1 1-1,0 0 0,0 0 0,0 0 0,0-1 0,0 1 0,0 0 0,0 0 0,-1 0 1,1-1-1,0 1 0,0 0 0,0 0 0,-1 0 0,1 0 0,0 0 0,0-1 1,0 1-1,-1 0 0,1 0 0,0 0 0,0 0 0,-1 0 0,1 0 0,0 0 1,0 0-1,0 0 0,-1 0 0,1 0 0,0 0 0,0 0 0,-1 0 0,1 0 1,-3 1-25,0-1 1,1 1 0,-1 1 0,0-1 0,1 0-1,-1 0 1,1 1 0,0 0 0,-1-1 0,1 1-1,-3 3 1,-20 19-75,-30 39-1,48-54 159,0 0-1,1 0 0,0 1 0,0 0 1,1 0-1,1 0 0,0 1 0,-5 16 0,9-25-55,0-1-1,-1 1 1,1-1-1,0 1 1,0 0-1,0-1 1,0 1-1,0-1 1,0 1-1,1-1 1,-1 1-1,1 0 1,-1-1-1,1 1 1,-1-1-1,1 0 1,0 1-1,-1-1 1,1 1-1,0-1 1,0 0-1,0 0 1,0 0-1,1 1 1,0 0-1,2 0-44,-1 0-1,0-1 1,1 1-1,-1-1 1,0 0 0,1 0-1,0 0 1,-1 0-1,1 0 1,6-1-1,2 1-996,-1-2 0,1 1-1,0-1 1,-1-1-1,0 0 1,17-6 0,9-10-5422,0-6-3186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47.456"/>
    </inkml:context>
    <inkml:brush xml:id="br0">
      <inkml:brushProperty name="width" value="0.025" units="cm"/>
      <inkml:brushProperty name="height" value="0.025" units="cm"/>
    </inkml:brush>
  </inkml:definitions>
  <inkml:trace contextRef="#ctx0" brushRef="#br0">538 23 5125,'-11'-5'2055,"4"2"-2003,0 0 1,0 0-1,-1 1 1,1 0-1,-1 0 0,1 1 1,-1 0-1,1 1 0,-1-1 1,0 1-1,1 1 1,-1-1-1,1 1 0,-1 1 1,1-1-1,-1 1 0,1 1 1,0-1-1,0 1 0,-10 6 1,-3 5 100,1 1 0,0 0 1,1 1-1,1 2 0,1-1 1,0 2-1,1 0 0,-19 34 1,7-6 174,3 1 0,-34 92 1,39-81 83,2 1 0,3 0 0,-9 94 1,19-110-272,2-1 1,2 1-1,2-1 1,2 1 0,18 78-1,-16-100-117,1-1 0,1 1-1,1-2 1,0 1 0,2-1-1,1-1 1,0 0 0,1 0-1,1-1 1,32 30 0,-32-35 22,0-1-1,1 0 1,1-2 0,0 0 0,0 0 0,1-2 0,0 0-1,1-1 1,-1 0 0,2-2 0,-1 0 0,0-1-1,28 2 1,-24-5 38,0-1 0,0 0-1,0-2 1,0-1 0,0 0 0,-1-2-1,1 0 1,-1-2 0,-1 0-1,22-11 1,-16 5-19,0-2-1,-2 0 0,0-2 1,0-1-1,-2-1 1,0 0-1,21-26 0,-20 18 63,-1-1 0,-1-1 0,-1-1 0,-2-1 0,-1-1 0,-1 0 0,-2-1-1,-2-1 1,0 0 0,-3 0 0,-1-1 0,8-70 0,-14 72 46,-2-1 0,-1 1 1,-1 0-1,-2 0 0,-1 1 1,-17-58-1,18 78-98,-1 0 0,0 0 0,0 0 0,-1 1 0,-1 0 0,0 0 0,0 1-1,-1-1 1,-1 2 0,1-1 0,-1 1 0,-1 0 0,0 1 0,0 0 0,-1 1 0,0 0 0,0 1 0,0 0 0,-1 1 0,-16-6 0,13 7-71,1 1 0,0 0 0,-1 1 0,1 1 1,-1 0-1,0 1 0,1 0 0,-1 1 0,1 1 1,-1 0-1,1 1 0,0 1 0,-23 9 1,-5 6-599,1 1 0,1 3 1,-37 27-1,-42 24-4025,78-56 1864,16-15-1291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7.782"/>
    </inkml:context>
    <inkml:brush xml:id="br0">
      <inkml:brushProperty name="width" value="0.025" units="cm"/>
      <inkml:brushProperty name="height" value="0.025" units="cm"/>
    </inkml:brush>
  </inkml:definitions>
  <inkml:trace contextRef="#ctx0" brushRef="#br0">1 111 2787,'0'0'8701,"3"0"-6966,-2 0-1616,0 0 1,-1 0-1,1 0 0,0 0 1,-1 0-1,1 0 0,0 0 1,-1 0-1,1 0 0,0 0 0,-1 0 1,1 1-1,-1-1 0,1 0 1,0 0-1,-1 1 0,1-1 1,-1 1-1,1-1 0,-1 0 0,1 1 1,-1-1-1,1 1 0,-1-1 1,1 1-1,1 22 2867,-2-19-2892,3-3-19,-1 0 0,1 0 1,-1 0-1,1 0 0,-1 0 0,1-1 1,0 1-1,-1-1 0,1 0 0,0 0 0,-1 0 1,1 0-1,0 0 0,2-1 0,1 1 84,352 4 412,-341-5-562,0-1 0,0 0 0,-1-1 0,1-1-1,-1-1 1,18-6 0,88-48 8,-81 37-366,52-20 0,-93 42 341,0 0 1,1-1 0,-1 1 0,1 0 0,-1 0 0,0-1 0,1 1 0,-1 0-1,1 0 1,-1 0 0,1 0 0,-1-1 0,1 1 0,-1 0 0,1 0 0,-1 0-1,1 0 1,-1 0 0,1 0 0,-1 0 0,1 1 0,-1-1 0,0 0-1,1 0 1,-1 0 0,1 0 0,-1 0 0,1 1 0,-1-1 0,0 0 0,1 1-1,-1-1 1,1 0 0,-1 0 0,1 1 0,-7 17 78,-23 20 83,23-32-98,-1-1 0,0 0 1,-1-1-1,1 1 1,-1-1-1,0-1 1,0 0-1,0 0 1,0 0-1,-15 2 1,-11 0 77,-49 1-1,19-2-135,-360 19 466,468-21-470,62 11-1,35 2-23,-114-14-127,1-1-1,-1-1 1,1-2-1,-1 0 1,1-2 0,-2-1-1,1-1 1,0-2-1,-2 0 1,1-2-1,36-21 1,-62 29 408,-12 3-34,-15 3 46,-26 12 132,-81 34-1,102-35-226,-1-1 0,0-1 0,-1-2 0,0-1 0,0-2 0,-63 5-1,96-12-188,-1 1-1,0-1 0,0 0 0,1 0 1,-1-1-1,0 1 0,1 0 0,-1 0 0,0-1 1,1 1-1,-1-1 0,0 1 0,1-1 0,-1 0 1,1 0-1,-1 0 0,1 0 0,-2-1 0,3 1-71,-1 1-1,1-1 0,0 0 0,0 0 0,-1 0 1,1 1-1,0-1 0,0 0 0,0 0 0,0 0 1,0 0-1,0 1 0,1-1 0,-1 0 0,0 0 1,0 0-1,0 1 0,1-1 0,-1 0 0,0 0 1,1 1-1,-1-1 0,1 0 0,-1 1 0,2-2 1,3-4-1000,0 0 1,1 0-1,-1 1 1,1-1-1,1 2 0,6-6 1,26-14-6585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16.996"/>
    </inkml:context>
    <inkml:brush xml:id="br0">
      <inkml:brushProperty name="width" value="0.025" units="cm"/>
      <inkml:brushProperty name="height" value="0.025" units="cm"/>
    </inkml:brush>
  </inkml:definitions>
  <inkml:trace contextRef="#ctx0" brushRef="#br0">19 57 4965,'0'0'14499,"-6"6"-14248,-6 13 15,12-18-245,0-1-1,0 1 1,0-1 0,0 0-1,1 1 1,-1-1 0,0 0-1,0 1 1,1-1 0,-1 0-1,0 0 1,0 1-1,1-1 1,-1 0 0,0 0-1,1 1 1,-1-1 0,0 0-1,1 0 1,-1 0 0,0 1-1,1-1 1,-1 0 0,1 0-1,-1 0 1,0 0-1,1 0 1,-1 0 0,1 0-1,-1 0 1,0 0 0,1 0-1,0 0 1,58-10 1453,-35 5-1295,56-6 51,-1 4 0,136 4 1,-125 4-196,-193 8 2426,-350-23 256,452 14-2781,39 0-427,410-13-1052,-621 3 2807,-29-2-1161,201 12-162,5-1-15,-1 0-1,1 0 1,0 1 0,-1 0-1,1-1 1,0 1 0,-1 1-1,1-1 1,4 1 0,11 1-459,5-2-354,4 0-2732,45-4 0,-29-6-4693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20.084"/>
    </inkml:context>
    <inkml:brush xml:id="br0">
      <inkml:brushProperty name="width" value="0.025" units="cm"/>
      <inkml:brushProperty name="height" value="0.025" units="cm"/>
    </inkml:brush>
  </inkml:definitions>
  <inkml:trace contextRef="#ctx0" brushRef="#br0">72 0 5926,'0'0'5765,"0"14"-4425,-3 36 254,-13 66-1,7-58-661,-4 87-1,12-90-764,2 61-14,-1-115-143,0-1 0,0 1-1,0-1 1,0 1-1,0-1 1,0 1 0,0-1-1,0 1 1,0-1-1,0 1 1,0-1 0,0 1-1,0-1 1,0 1-1,1-1 1,-1 1 0,0-1-1,0 1 1,1-1-1,-1 0 1,0 1 0,1-1-1,-1 1 1,0-1-1,1 0 1,-1 1 0,0-1-1,1 0 1,-1 1-1,1-1 1,-1 0 0,1 0-1,-1 0 1,1 1-1,-1-1 1,1 0 0,0 0 20,-1-1 1,1 1-1,0-1 1,-1 1-1,1-1 1,0 1-1,-1-1 1,1 1-1,-1-1 1,1 0-1,-1 1 1,0-1-1,1 0 1,-1 1-1,0-1 1,1 0-1,-1 0 1,0 1-1,0-1 1,1 0-1,-1 0 1,0-1-1,6-62 357,-2 0-1,-6-70 0,0 34-125,2 85-211,1 11-21,0-1 1,-1 1-1,0-1 0,0 1 1,0-1-1,-1 1 1,1-1-1,-1 1 1,0-1-1,-1 1 1,1 0-1,-1-1 1,1 1-1,-4-5 1,5 9-13,-1 0 0,1 0 0,0 0 0,-1 0 0,1 0 0,0 0 0,0 0 0,-1 0 0,1 0 0,0 0 0,0 0 0,-1 0 0,1 0 0,0 0 0,0 0 0,-1 0 0,1 0 0,0 1 0,0-1 0,-1 0 0,1 0 0,0 0 0,0 0 0,0 1 0,-1-1 0,1 0 0,0 0 0,0 0 0,0 1 0,0-1 0,-1 0 0,1 0 0,0 1 0,0-1 0,0 0 0,0 0 0,0 1 0,0-1 0,0 0 0,0 0 0,0 1 0,0-1 0,0 1 0,-5 15 76,5-15-70,-10 53 22,3 0 0,2 1 0,5 108 0,1-116-38,-2-30-7,2-1-1,0 1 0,1-1 1,1 0-1,0 0 0,2 0 1,6 19-1,-10-34-2,-1 1 0,1-1 0,-1 0-1,1 1 1,0-1 0,-1 0 0,1 0 0,0 0 0,0 0 0,0 0 0,0 0 0,0 0 0,0 0-1,0 0 1,0 0 0,2 1 0,-2-2 4,0 0-1,-1 0 1,1 0 0,0 0-1,-1 0 1,1 0 0,0 0 0,-1 0-1,1 0 1,0 0 0,-1-1-1,1 1 1,0 0 0,-1 0-1,1-1 1,0 1 0,-1 0-1,1-1 1,-1 1 0,1 0-1,-1-1 1,1 1 0,0-2-1,2-1 12,0 0 0,-1-1 0,1 0-1,-1 0 1,0 0 0,0 0 0,0 0 0,1-6-1,6-25 35,-2 1 0,-2-1 0,-1 0-1,-2 0 1,-1 0 0,-8-65 0,6 92-38,0 0 1,-1 0 0,-1 1 0,1-1 0,-5-8 0,7 16-7,-1-1 0,1 0 0,0 0 0,0 0 0,-1 0 1,1 1-1,-1-1 0,1 0 0,0 0 0,-1 1 0,1-1 0,-1 0 1,0 1-1,1-1 0,-1 0 0,0 1 0,1-1 0,-1 1 0,0-1 1,0 1-1,1-1 0,-1 1 0,0 0 0,0-1 0,0 1 0,1 0 1,-1 0-1,0 0 0,0 0 0,0-1 0,0 1 0,0 0 0,0 1 1,1-1-1,-1 0 0,0 0 0,0 0 0,0 0 0,0 1 0,0-1 0,1 0 1,-1 1-1,0-1 0,0 0 0,1 1 0,-1-1 0,0 1 0,0 0 1,1-1-1,-1 1 0,1-1 0,-1 1 0,0 0 0,1 0 0,0-1 1,-1 1-1,1 0 0,-1 0 0,1 1 0,-6 7-9,2 1 0,-1-1 0,1 1-1,1 0 1,0 1 0,0-1 0,-1 13 0,-7 78-16,9-71 12,-2 91-90,13-92-495,1-25 42,3-18 86,-3-3 445,-1-1 0,-1-1 0,0 0 0,8-34-1,13-85 92,-28 135-68,7-46 25,-2 0 0,0-63 0,-6 110 4,0 0 0,0-1 0,0 1 0,0 0 0,0-1-1,-1 1 1,1 0 0,-1 0 0,1-1 0,-1 1 0,0 0 0,-1-3 0,1 5-14,1-1 0,0 1 0,-1 0 0,1 0 0,-1-1 0,1 1 1,0 0-1,-1 0 0,1 0 0,-1-1 0,1 1 0,-1 0 0,1 0 0,0 0 0,-1 0 1,1 0-1,-1 0 0,1 0 0,-1 0 0,1 0 0,-1 0 0,1 0 0,0 0 1,-1 0-1,1 1 0,-1-1 0,1 0 0,-1 0 0,1 0 0,0 0 0,-1 1 0,1-1 1,-1 0-1,1 1 0,-1-1 0,-3 4 24,1 0 1,-1 0-1,1 0 0,0 0 1,0 0-1,0 1 0,1 0 1,-1-1-1,-1 7 0,-16 48 31,3 2-1,2 0 1,3 0-1,3 1 0,-2 66 1,11-117-152,0 1 1,0-1-1,4 21 0,-4-31 17,0 0 0,1 0 0,-1 0 0,0 0 0,1 0 0,-1 0 0,0 0-1,1 0 1,0 0 0,-1 0 0,1 0 0,-1 0 0,1 0 0,0 0 0,0 0 0,-1-1-1,1 1 1,0 0 0,0-1 0,2 2 0,-2-2-70,0 0-1,1 0 1,-1 0-1,1-1 1,-1 1-1,0 0 1,1-1-1,-1 1 1,0-1-1,0 1 1,1-1-1,-1 0 1,0 1-1,0-1 1,0 0-1,0 0 1,0 0-1,0 0 1,0 0-1,0 0 1,0 0-1,1-1 1,25-36-4152,-2-12-1895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01.678"/>
    </inkml:context>
    <inkml:brush xml:id="br0">
      <inkml:brushProperty name="width" value="0.025" units="cm"/>
      <inkml:brushProperty name="height" value="0.025" units="cm"/>
    </inkml:brush>
  </inkml:definitions>
  <inkml:trace contextRef="#ctx0" brushRef="#br0">13 54 3427,'0'0'8622,"-13"0"-5211,164-10-1671,-112 6-1643,0 1 0,1 1 0,-1 3 0,0 1 0,44 8 0,-27 0 80,1-2-1,0-2 0,81-3 1,170-32 206,-70 6-1,333 9 0,-316 14-94,11-5-222,282 1-68,212 7 514,-704 2-676,-43-3-1194,1 0 0,0-1-1,0-1 1,21-2-1,-6-6-3920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5.067"/>
    </inkml:context>
    <inkml:brush xml:id="br0">
      <inkml:brushProperty name="width" value="0.025" units="cm"/>
      <inkml:brushProperty name="height" value="0.025" units="cm"/>
    </inkml:brush>
  </inkml:definitions>
  <inkml:trace contextRef="#ctx0" brushRef="#br0">1 1 4164,'0'0'2562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5.414"/>
    </inkml:context>
    <inkml:brush xml:id="br0">
      <inkml:brushProperty name="width" value="0.025" units="cm"/>
      <inkml:brushProperty name="height" value="0.025" units="cm"/>
    </inkml:brush>
  </inkml:definitions>
  <inkml:trace contextRef="#ctx0" brushRef="#br0">44 78 865,'0'0'3496,"0"-10"-1883,0-54-167,-1 60-311,-2 10-474,-2 12 239,7 417 3038,-2 352-7630,-21-588 3210,7-89-4038,13-85 1562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8.417"/>
    </inkml:context>
    <inkml:brush xml:id="br0">
      <inkml:brushProperty name="width" value="0.025" units="cm"/>
      <inkml:brushProperty name="height" value="0.025" units="cm"/>
    </inkml:brush>
  </inkml:definitions>
  <inkml:trace contextRef="#ctx0" brushRef="#br0">68 0 4004,'-1'14'2509,"-5"32"-932,-21 312 8003,26-353-9587,1 1-1,-1-1 1,0 0 0,0 0 0,-1 0-1,-3 10 1,5-15-5,0 0 1,0 0-1,0 1 1,0-1-1,0 0 0,0 0 1,0 0-1,0 1 1,0-1-1,0 0 1,0 0-1,-1 0 0,1 0 1,0 1-1,0-1 1,0 0-1,0 0 0,0 0 1,0 0-1,0 1 1,0-1-1,-1 0 0,1 0 1,0 0-1,0 0 1,0 0-1,0 0 1,0 1-1,-1-1 0,1 0 1,0 0-1,0 0 1,0 0-1,-1 0 0,1 0 1,0 0-1,0 0 1,0 0-1,0 0 0,-1 0 1,1 0-1,0 0 1,0 0-1,0 0 1,-1 0-1,1 0 0,0 0 1,0 0-1,0 0 1,0 0-1,-1 0 0,1-1 1,0 1-1,-1-26-694,6-27 351,3 1-1,22-81 0,-34 257 703,-4-13 672,22-130-869,-14 19-150,6-12 49,-1 0 1,0-1-1,-1 0 1,0 0-1,-1 0 1,-1 0-1,0-1 1,-1 1-1,0-1 1,-1-13-1,-14 46 256,-4 24-94,2 1 1,-16 73-1,20-68-61,46-115 160,-28 49-225,-1-1-1,-1 0 1,-1 1 0,0-1-1,-1 0 1,-1-24 0,-21 101 1041,14-29-1082,-1-3-27,1 1 0,2-1 0,-2 35 0,30-94-300,-15 16 370,0 0 1,-2-1-1,1 0 0,-2 0 0,-1-1 0,0 0 0,-1 0 1,2-23-1,-21 68 1183,-40 105-1136,68-174-47,-2-1 0,6-54 0,-19 207 720,3-67-781,-1-43-30,-1 1 0,1-1 0,0 0 0,0 0-1,0 1 1,0-1 0,0 0 0,0 0 0,0 1-1,0-1 1,0 0 0,0 0 0,0 1 0,0-1 0,0 0-1,0 0 1,0 1 0,0-1 0,1 0 0,-1 0-1,0 1 1,0-1 0,0 0 0,0 0 0,0 0 0,0 1-1,1-1 1,-1 0 0,0 0 0,0 0 0,0 0-1,1 1 1,-1-1 0,0 0 0,0 0 0,1 0 0,-1 0-1,0 0 1,0 0 0,0 0 0,1 1 0,9-9-97,7-16 68,-11 15 83,-2 1 0,1 0 0,-1-1 0,0 0 0,-1 0 0,0 0 0,-1-1 0,0 1-1,0 0 1,0-13 0,-3 25-7,1-1 0,-1 1 0,0 0 0,-1 0 0,1 0-1,0 0 1,-1-1 0,-3 6 0,-8 18 132,12-32-167,0 0 4,1 1 0,-1-1-1,1 0 1,0 0 0,0 1-1,1-1 1,0 0 0,0 1-1,0-1 1,0 1 0,1-1-1,3-5 1,13-1 381,-17 12-392,-1 0 0,1-1 0,-1 1 0,1 0 0,-1 0 0,1 0 0,-1 0 1,1-1-1,-1 1 0,1 0 0,-1 0 0,1-1 0,-1 1 0,0 0 0,1-1 0,-1 1 0,0-1 0,1 1 0,-1 0 0,0-1 0,1 1 1,-1-1-1,0 1 0,0-1 0,1 1 0,-1-1 0,0 0 84,7-8-175,1-2 34,-8 11 54,0 0 0,1 1 0,-1-1 0,0 0 0,0 1 1,0-1-1,1 0 0,-1 0 0,0 1 0,0-1 0,1 0 0,-1 0 0,0 1 0,0-1 1,1 0-1,-1 0 0,0 0 0,1 1 0,-1-1 0,0 0 0,1 0 0,-1 0 0,0 0 1,1 0-1,-1 0 0,0 0 0,1 0 0,-1 0 0,1 0 0,-1 0 0,0 0 0,1 0 1,-1 0-1,0 0 0,1 0 0,-1 0 0,0 0 0,1-1 0,-1 1 0,0 0 0,1 0 1,-1 0-1,0-1 0,0 1 0,1 0 0,-1 0 0,0-1 0,0 1 0,1 0 0,-1 0 1,0-1-1,0 1 0,0 0 0,0-1 0,1 1 0,-1 0 0,0-1 0,0 1 0,0 0 1,0-1-1,8 4 257,-8-3-248,0 0 0,0 0 0,1 0 0,-1 0 0,0 0 0,0 0-1,0 0 1,1 0 0,-1 0 0,0 0 0,0 0 0,0 0 0,1 0 0,-1 0 0,0 0 0,0 0 0,0 0 0,1 0 0,-1 1 0,0-1 0,0 0 0,0 0 0,1 0 0,-1 0 0,0 0 0,0 1 0,0-1 0,0 0-1,0 0 1,0 0 0,1 0 0,-1 1 0,0-1 0,0 0 0,0 0 0,0 0 0,0 1 0,0-1 0,0 0 0,0 0 0,0 0 0,0 1 0,0-1 0,0 0 0,0 0 0,0 1 0,0-1-13,6-4-9357,-3-14 2583,-3 8 545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0.087"/>
    </inkml:context>
    <inkml:brush xml:id="br0">
      <inkml:brushProperty name="width" value="0.025" units="cm"/>
      <inkml:brushProperty name="height" value="0.025" units="cm"/>
    </inkml:brush>
  </inkml:definitions>
  <inkml:trace contextRef="#ctx0" brushRef="#br0">5 57 8680,'0'0'5718,"-1"-9"-4693,1 5-947,-1 3-41,1-1 0,-1 1 0,1 0 0,-1-1 0,1 1 0,0 0 0,0-1 0,0 1 0,0 0 0,0-1 0,0 1 0,0 0 0,0-1 0,1 1 0,-1 0 0,0-1 0,1 1 0,-1 0 0,1 0 0,-1-1 0,1 1 0,0 0 0,0 0 0,-1 0 0,1 0 0,0 0 0,0 0 0,0 0 0,0 0 0,0 0 0,0 0 0,0 1 0,1-1 0,-1 0-1,0 1 1,0-1 0,0 1 0,1-1 0,-1 1 0,0 0 0,1-1 0,-1 1 0,0 0 0,1 0 0,-1 0 0,0 0 0,1 0 0,-1 0 0,0 1 0,3-1 0,6 2 42,-1-1-1,1 1 1,-1 0 0,0 1 0,0 0-1,17 9 1,33 9 144,-25-16-154,1-1 0,0-2 0,-1-2 0,64-7 0,-65 3-4,0 2 1,0 1-1,1 1 0,-1 2 1,51 10-1,3 9 447,0-5 1,0-2-1,150 2 1,258 7-321,-480-22-192,98 5 109,-1-5 0,1-5 0,-1-4 0,123-26 0,-88 12-49,284-4 1,-113 13-113,-296 11-968,-1-1 1,0 0-1,0-1 0,27-10 1,-13 0-4490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4.726"/>
    </inkml:context>
    <inkml:brush xml:id="br0">
      <inkml:brushProperty name="width" value="0.025" units="cm"/>
      <inkml:brushProperty name="height" value="0.025" units="cm"/>
    </inkml:brush>
  </inkml:definitions>
  <inkml:trace contextRef="#ctx0" brushRef="#br0">2579 46 6278,'0'0'7031,"8"2"-5724,0 0-820,-6-1-294,1 0 0,-1 0 0,1 0 0,-1-1 0,1 1 0,0-1 0,0 0 0,-1 1 0,1-1 0,0 0 0,4-1 0,-6 0-113,0 1 1,0-1-1,-1 1 0,1-1 0,0 1 0,-1-1 0,1 0 1,0 1-1,-1-1 0,1 0 0,-1 0 0,1 1 0,-1-1 1,1 0-1,-1 0 0,1 0 0,-1 0 0,0 1 1,1-1-1,-1 0 0,0 0 0,0 0 0,0 0 0,0 0 1,0 0-1,0 0 0,0 0 0,0 0 0,0 0 1,0 1-1,-1-1 0,1 0 0,0 0 0,-1 0 0,1 0 1,0 0-1,-1 1 0,1-1 0,-1 0 0,1 0 0,-1 1 1,0-1-1,1 0 0,-1 1 0,0-1 0,1 0 1,-1 1-1,0-1 0,0 1 0,0-1 0,0 1 0,-17-2-76,-209-11 471,182 13-368,1 2 1,-1 1-1,-46 11 0,37-5 411,0-4 1,0-1-1,-64-5 0,-39 2-344,90 3-147,-746 12 624,742-19-664,1 3 0,-1 4-1,-106 17 1,115-13 85,0-3-1,-109-5 1,70-1-25,43-10 11,88 19-3570,-4-13 74,1-11-2968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7.447"/>
    </inkml:context>
    <inkml:brush xml:id="br0">
      <inkml:brushProperty name="width" value="0.025" units="cm"/>
      <inkml:brushProperty name="height" value="0.025" units="cm"/>
    </inkml:brush>
  </inkml:definitions>
  <inkml:trace contextRef="#ctx0" brushRef="#br0">164 1 16816,'0'0'2552,"-10"1"-817,0 0-1429,0 0 0,1 2 1,-1-1-1,1 1 1,-12 6-1,17-8-208,1 1-1,-1-1 1,1 1-1,-1 0 1,1 0 0,0 1-1,0-1 1,0 1-1,0-1 1,0 1 0,1 0-1,-1 0 1,1 0-1,0 1 1,0-1 0,0 1-1,0-1 1,1 1-1,-3 5 1,4-8-132,1 1 0,-1-1 1,0 0-1,0 0 0,1 0 1,-1 0-1,1 0 0,-1-1 0,1 1 1,-1 0-1,1 0 0,-1 0 0,1 0 1,0 0-1,0-1 0,-1 1 1,1 0-1,0-1 0,0 1 0,0 0 1,0-1-1,0 1 0,1 0 0,31 15-651,-21-10 546,35 15-64,21 11 155,-68-31 82,1-1 0,-1 0 0,1 1 0,0-1 0,-1 1 0,1-1 0,-1 1 1,1-1-1,-1 1 0,1-1 0,-1 1 0,0-1 0,1 1 0,-1-1 0,0 1 0,1 0 0,-1-1 0,0 1 0,0 0 0,0-1 0,1 1 0,-1 0 0,0 0 0,0-1 0,0 1 0,0 0 0,0-1 0,0 1 0,0 0 0,-1-1 0,1 1 0,0 0 0,0-1 0,0 1 0,-1 0 0,1-1 0,0 1 0,-1 0 0,1-1 0,-1 1 0,1-1 0,0 1 0,-1-1 0,1 1 0,-1-1 0,1 1 0,-1-1 0,0 1 0,1-1 0,-1 0 0,0 1 0,0-1 0,-37 21 1414,36-20-1442,-19 8 177,5-1-168,0-1 0,-1 0 0,0-2 0,0 0-1,-31 5 1,47-9-58,1-1-1,0 0 1,-1 0 0,1 0-1,0 0 1,-1 0 0,1 0-1,0 0 1,-1 0-1,1 0 1,0 0 0,-1-1-1,1 1 1,0 0 0,-1 0-1,1 0 1,0 0 0,-1 0-1,1-1 1,0 1-1,0 0 1,-1 0 0,1 0-1,0-1 1,0 1 0,-1 0-1,1-1 1,0 1 0,0 0-1,0 0 1,-1-1-1,1 1 1,0 0 0,0-1-1,0 1 1,0 0 0,0-1-1,0 1 1,0 0 0,0-1-1,0 0 1,6-19-1477,17-18-936,9-4-2592,34-59 1,-32 39-281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7.814"/>
    </inkml:context>
    <inkml:brush xml:id="br0">
      <inkml:brushProperty name="width" value="0.025" units="cm"/>
      <inkml:brushProperty name="height" value="0.025" units="cm"/>
    </inkml:brush>
  </inkml:definitions>
  <inkml:trace contextRef="#ctx0" brushRef="#br0">2 335 11371,'0'0'4783,"2"-8"-4207,24-78 1367,-24 75-1371,0 0 0,0 0 0,-1 0 0,0 0 0,-1 0 0,0 0 0,-3-13 0,3 24-547,0 0 1,0 0 0,0-1-1,0 1 1,0 0 0,0 0 0,0-1-1,0 1 1,0 0 0,0 0-1,0-1 1,0 1 0,0 0 0,0 0-1,0-1 1,-1 1 0,1 0-1,0 0 1,0 0 0,0-1 0,0 1-1,-1 0 1,1 0 0,0 0-1,0 0 1,0-1 0,-1 1 0,1 0-1,0 0 1,0 0 0,-1 0-1,1 0 1,0 0 0,0 0 0,-1 0-1,1 0 1,0 0 0,0-1-1,-1 1 1,1 0 0,0 1-1,0-1 1,-1 0 0,1 0 0,0 0-1,0 0 1,-1 0 0,1 0-1,0 0 1,0 0 0,-1 0 0,1 0-1,0 1 1,-1-1 0,-6 13 22,7-12-50,-1-1 0,1 1 0,0 0 0,0-1 0,0 1 0,0 0-1,0 0 1,0-1 0,0 1 0,0 0 0,0-1 0,1 1 0,-1 0-1,0-1 1,0 1 0,0 0 0,1-1 0,-1 1 0,0 0 0,1-1-1,-1 1 1,1-1 0,-1 1 0,1 0 0,-1-1 0,1 0 0,-1 1-1,1-1 1,-1 1 0,1-1 0,0 1 0,-1-1 0,1 0 0,0 0 0,-1 1-1,1-1 1,0 0 0,-1 0 0,1 0 0,0 0 0,-1 0 0,1 0-1,0 0 1,0 0 0,-1 0 0,1 0 0,0 0 0,-1 0 0,1 0-1,0-1 1,1 1 11,-1-1-1,1 0 1,-1 0-1,1 0 1,-1 1 0,0-1-1,0-1 1,1 1-1,-1 0 1,0 0-1,0 0 1,0-1-1,0 1 1,0 0 0,-1-1-1,1 1 1,0-1-1,-1 1 1,1-1-1,-1 1 1,1-1-1,-1 1 1,1-3-1,-1 3 11,0-1-1,0 0 0,0 0 1,0 1-1,0-1 0,0 0 1,0 0-1,-1 1 0,1-1 1,-1 0-1,1 1 0,-1-1 1,0 0-1,1 1 0,-3-4 1,2 5 4,1-1 0,-1 1 0,1-1 0,-1 1 0,0-1 0,1 1 0,-1 0 0,0-1 0,0 1 0,1 0 0,-1-1-1,0 1 1,0 0 0,0 0 0,1 0 0,-1 0 0,0 0 0,0 0 0,0 0 0,1 0 0,-1 0 0,0 0 0,-1 1 0,0-1 11,0 1-1,0 0 1,0 0 0,0 0-1,0 1 1,0-1-1,0 0 1,0 1 0,1-1-1,-1 1 1,1-1-1,-1 1 1,1 0 0,0 0-1,-1 0 1,1 0-1,0 0 1,0 0 0,0 0-1,1 0 1,-1 0-1,0 4 1,0-4-32,1 0 1,-1 0-1,1 0 1,0 0-1,0 0 1,0 0-1,0 0 1,0 0-1,0 0 0,0 0 1,1-1-1,-1 1 1,1 0-1,-1 0 1,2 3-1,-1-5 1,-1 1 0,1-1 1,-1 1-1,1-1 0,-1 0 0,1 1 0,0-1 1,-1 0-1,1 0 0,-1 1 0,1-1 1,0 0-1,-1 0 0,1 0 0,0 0 0,-1 0 1,1 0-1,0 0 0,-1 0 0,1 0 0,0 0 1,-1 0-1,1 0 0,0 0 0,-1-1 0,1 1 1,0 0-1,0-1 0,4-1 16,-1-1-1,0 0 1,0 1-1,0-1 1,-1-1 0,1 1-1,-1 0 1,1-1-1,-1 0 1,5-7-1,-7 8 6,2-1 24,0 0 0,-1-1 0,1 1 1,-1-1-1,0 0 0,0 1 1,0-1-1,-1 0 0,0 0 1,0 0-1,0 0 0,0-8 1,-1 12-38,-1 1 0,1-1 0,0 1 0,0-1 0,-1 1 0,1-1 0,0 1 0,0-1 0,-1 1 1,1-1-1,0 1 0,-1 0 0,1-1 0,-1 1 0,1 0 0,-1-1 0,1 1 0,-1 0 0,1 0 1,-1-1-1,1 1 0,-1 0 0,1 0 0,-1 0 0,1 0 0,-1-1 0,1 1 0,-1 0 0,1 0 0,-1 0 1,1 0-1,-1 0 0,1 1 0,-1-1 0,0 0 0,1 0 0,-1 0 0,1 0 0,-1 1 0,1-1 1,-1 0-1,1 0 0,0 1 0,-1-1 0,1 0 0,-1 1 0,1-1 0,-1 1 0,-21 17-31,17-9 11,0-1 0,1 1 0,0 0 0,0 0 0,1 0 0,0 0 0,1 1 1,0-1-1,1 1 0,0 0 0,0 11 0,1-20 9,0-1 0,0 0-1,0 1 1,0-1 0,-1 1 0,1-1-1,0 1 1,0-1 0,0 0 0,0 1 0,1-1-1,-1 1 1,0-1 0,0 0 0,0 1-1,0-1 1,0 1 0,0-1 0,1 0 0,-1 1-1,0-1 1,0 1 0,1-1 0,-1 0-1,0 1 1,0-1 0,1 0 0,-1 0-1,0 1 1,1-1 0,-1 0 0,1 0 0,-1 1-1,0-1 1,1 0 0,-1 0 0,0 0-1,2 0 1,15-9 131,12-26 249,4-38-29,-31 68-318,-1 0 1,1 0-1,-1 0 0,0-1 1,-1 1-1,1-1 0,-1 1 1,0-1-1,0 1 0,-1-1 1,1 1-1,-3-9 1,3 14-31,0-1 1,0 1 0,0 0 0,0-1 0,-1 1-1,1-1 1,0 1 0,0 0 0,0-1 0,0 1-1,0 0 1,-1-1 0,1 1 0,0 0 0,0-1-1,-1 1 1,1 0 0,0-1 0,-1 1 0,1 0-1,0 0 1,-1-1 0,1 1 0,0 0 0,-1 0-1,1 0 1,0-1 0,-1 1 0,1 0 0,-1 0-1,1 0 1,0 0 0,-1 0 0,1 0 0,-1 0-1,1 0 1,0 0 0,-1 0 0,1 0 0,-1 0-1,0 0 1,-13 16-12,-5 25-58,15-29 55,1 0 1,1 0-1,0 0 0,0 1 1,1 15-1,1-28 10,0 0 0,0 1 0,0-1 0,0 0 0,0 1 0,0-1 0,1 0 0,-1 1 0,0-1 0,0 0 0,0 0 0,1 1 0,-1-1 0,0 0 0,0 0 0,1 1 0,-1-1 0,0 0 0,0 0 0,1 0 0,-1 1 0,0-1 0,1 0 0,-1 0 0,0 0 0,1 0 0,-1 0 0,0 0 0,1 0 0,-1 0 1,0 0-1,1 0 0,-1 0 0,1 0 0,-1 0 0,0 0 0,1 0 0,-1 0 0,0 0 0,1 0 0,-1 0 0,0 0 0,1-1 0,-1 1 0,0 0 0,0 0 0,1 0 0,-1-1 0,0 1 0,0 0 0,1-1 0,18-11 41,-13 6-22,0 0-1,0-1 0,0 0 1,-1-1-1,0 1 0,-1-1 1,0 0-1,0 0 0,0 0 1,-1-1-1,0 1 0,-1-1 1,0 0-1,0 1 0,0-12 1,-2 20-18,0 0-1,0-1 1,0 1 0,0 0-1,1 0 1,-1-1 0,0 1-1,0 0 1,0-1 0,0 1 0,0 0-1,0-1 1,0 1 0,-1 0-1,1 0 1,0-1 0,0 1-1,0 0 1,0-1 0,0 1 0,0 0-1,0 0 1,-1-1 0,1 1-1,0 0 1,0 0 0,0-1-1,-1 1 1,1 0 0,0 0 0,0 0-1,-1 0 1,1-1 0,0 1-1,0 0 1,-1 0 0,1 0-1,0 0 1,0 0 0,-1 0 0,-10 8-82,-9 20-43,14-16 110,1 1 1,0-1-1,1 1 1,0 0-1,1 0 1,-2 25 0,4-37 13,1-1 1,0 0-1,0 0 1,0 1 0,0-1-1,0 0 1,0 0 0,0 1-1,0-1 1,0 0-1,1 1 1,-1-1 0,0 0-1,0 0 1,0 0-1,0 1 1,0-1 0,0 0-1,0 0 1,1 1 0,-1-1-1,0 0 1,0 0-1,0 0 1,0 1 0,1-1-1,-1 0 1,0 0 0,0 0-1,1 0 1,-1 0-1,0 0 1,0 1 0,0-1-1,1 0 1,-1 0 0,0 0-1,0 0 1,1 0-1,-1 0 1,0 0 0,1 0-1,-1 0 1,0 0 0,0 0-1,1 0 1,-1 0-1,0 0 1,0 0 0,1-1-1,-1 1 1,0 0 0,0 0-1,0 0 1,1 0-1,-1 0 1,0 0 0,0-1-1,0 1 1,1 0 0,-1 0-1,0 0 1,0-1-1,0 1 1,0 0 0,1 0-1,-1-1 1,0 1 0,13-13 29,-13 13-27,5-8 3,-1 0-1,1 0 1,-1 0 0,-1 0 0,0-1 0,0 0-1,-1 0 1,0 1 0,2-18 0,-18 62-544,12 5 6,6-22-2802,-4-18 2906,0-1 1,1 1-1,-1-1 0,0 1 1,0-1-1,1 1 1,-1-1-1,1 0 0,-1 1 1,0-1-1,1 1 1,-1-1-1,1 0 0,-1 0 1,1 1-1,-1-1 1,1 0-1,-1 0 0,1 1 1,-1-1-1,1 0 1,-1 0-1,1 0 0,-1 0 1,2 0-1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5.013"/>
    </inkml:context>
    <inkml:brush xml:id="br0">
      <inkml:brushProperty name="width" value="0.025" units="cm"/>
      <inkml:brushProperty name="height" value="0.025" units="cm"/>
    </inkml:brush>
  </inkml:definitions>
  <inkml:trace contextRef="#ctx0" brushRef="#br0">69 55 8392,'0'0'5498,"-1"-9"-3480,-2-26-432,-1 25 1672,0 17-2460,-2 15-477,6-19-274,-21 319 1956,8 31-1773,18-705-198,-4 312-20,1 1 40,-5-69 1,-1 96 21,-1 21-82,-1 24-42,0 189 44,6-87 7,0 59-17,16-233 27,-9-28-205,-5 48-1705,-5 48-2484,-1 10-267,-3 7-426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0.690"/>
    </inkml:context>
    <inkml:brush xml:id="br0">
      <inkml:brushProperty name="width" value="0.025" units="cm"/>
      <inkml:brushProperty name="height" value="0.025" units="cm"/>
    </inkml:brush>
  </inkml:definitions>
  <inkml:trace contextRef="#ctx0" brushRef="#br0">79 106 3972,'0'0'608,"-8"-3"1037,-6-3-1122,-42-19 3651,100 43-1539,-33-13-2525,1 0 1,0 0-1,1-1 0,-1-1 0,1 0 0,14 1 0,42-4 626,0-4 0,0-3 0,-1-2 0,72-20 0,12-1-305,-23 12-318,174-3 0,133 27 24,-124-3 1501,250 21-847,-479-13-771,-32-2 5,1-2 0,-1-3-1,1-2 1,67-5 0,-75-10-1597,-43 13 1446,1 0 0,-1-1 1,0 1-1,0-1 1,0 0-1,1 1 0,-1-1 1,0 0-1,0 0 1,0 1-1,0-1 0,0 0 1,0 0-1,0 0 0,-1 0 1,1 0-1,0 0 1,-1-1-1,1 1 0,0 0 1,-1 0-1,1 0 0,-1-1 1,0 1-1,1 0 1,-1-1-1,0 1 0,0 0 1,0-1-1,0-1 0,-6-12-5628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1.226"/>
    </inkml:context>
    <inkml:brush xml:id="br0">
      <inkml:brushProperty name="width" value="0.025" units="cm"/>
      <inkml:brushProperty name="height" value="0.025" units="cm"/>
    </inkml:brush>
  </inkml:definitions>
  <inkml:trace contextRef="#ctx0" brushRef="#br0">62 0 5637,'0'0'700,"-9"11"-615,2-3-6,0 1 0,0 0 0,1 0 0,0 0 0,-6 17 0,10-24-59,1 1 1,0 0-1,0 0 0,0 0 1,1 0-1,-1 0 0,1 1 1,-1-1-1,1 0 0,0 0 1,0 0-1,1 0 0,-1 0 1,0 0-1,1 0 0,0 0 1,0 0-1,0 0 0,0 0 1,0 0-1,1 0 0,-1 0 0,1-1 1,0 1-1,0-1 0,0 1 1,0-1-1,0 0 0,5 4 1,6 3 366,0 0-1,1-2 1,0 1 0,1-2 0,0 0 0,0 0 0,23 4 0,116 17 1422,-140-25-1754,145 15 408,198-5 1,161-32 1427,31 1-903,-481 19-1495,1 3 0,-1 3 0,72 17 0,-96-14-3454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1.388"/>
    </inkml:context>
    <inkml:brush xml:id="br0">
      <inkml:brushProperty name="width" value="0.025" units="cm"/>
      <inkml:brushProperty name="height" value="0.025" units="cm"/>
    </inkml:brush>
  </inkml:definitions>
  <inkml:trace contextRef="#ctx0" brushRef="#br0">84 1 3395,'0'0'6278,"-29"73"-5605,15-30-385,-1 1-192,4-2-32,4-8-192,2-4-513,3-9-159,2-4 223,0-6 385,0 0 128,0-1 64,5 2 0,-3 2-993,2 8-1922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1.734"/>
    </inkml:context>
    <inkml:brush xml:id="br0">
      <inkml:brushProperty name="width" value="0.025" units="cm"/>
      <inkml:brushProperty name="height" value="0.025" units="cm"/>
    </inkml:brush>
  </inkml:definitions>
  <inkml:trace contextRef="#ctx0" brushRef="#br0">29 1 3523,'-9'65'947,"-1"6"629,0 80 1,21-95-1514,-1-6-83,-6 153 299,-2-14-482,1-156-1386,12 57 0,-8-66-2495</inkml:trace>
  <inkml:trace contextRef="#ctx0" brushRef="#br0" timeOffset="1">29 1605 7495,'-11'69'32,"8"-10"-416,-3-11-289,6-11-448,0-10-3299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077"/>
    </inkml:context>
    <inkml:brush xml:id="br0">
      <inkml:brushProperty name="width" value="0.025" units="cm"/>
      <inkml:brushProperty name="height" value="0.025" units="cm"/>
    </inkml:brush>
  </inkml:definitions>
  <inkml:trace contextRef="#ctx0" brushRef="#br0">9 1 8232,'-7'63'160,"5"-10"-160,2-10-160,0-8-929,0-7-865</inkml:trace>
  <inkml:trace contextRef="#ctx0" brushRef="#br0" timeOffset="1">9 918 9097,'9'71'256,"2"-12"-320,-2-8-257,2-12-1312,9-8-1474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0.569"/>
    </inkml:context>
    <inkml:brush xml:id="br0">
      <inkml:brushProperty name="width" value="0.025" units="cm"/>
      <inkml:brushProperty name="height" value="0.025" units="cm"/>
    </inkml:brush>
  </inkml:definitions>
  <inkml:trace contextRef="#ctx0" brushRef="#br0">20 0 4548,'-2'11'5120,"-1"0"-4373,0 0-606,0 0 1,0-1 0,1 1 0,1 0 0,0 1 0,0-1-1,1 0 1,1 13 0,0-23-142,-1-1 0,0 0 1,1 0-1,-1 0 0,0 0 0,1 0 1,-1 0-1,0 0 0,1 0 0,-1 0 0,0 0 1,1 0-1,-1 0 0,0 0 0,1 0 0,-1 0 1,0-1-1,1 1 0,-1 0 0,0 0 0,1 0 1,-1 0-1,0-1 0,0 1 0,1 0 0,-1 0 1,0 0-1,0-1 0,0 1 0,1 0 0,-1-1 1,0 1-1,0 0 0,0 0 0,0-1 1,1 1-1,-1 0 0,0-1 0,0 1 0,0 0 1,0-1-1,0 1 0,0 0 0,0-1 0,9-16 23,2-17 516,-11 33-475,-6 1-3918,-1 0-2952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449"/>
    </inkml:context>
    <inkml:brush xml:id="br0">
      <inkml:brushProperty name="width" value="0.025" units="cm"/>
      <inkml:brushProperty name="height" value="0.025" units="cm"/>
    </inkml:brush>
  </inkml:definitions>
  <inkml:trace contextRef="#ctx0" brushRef="#br0">0 1 7847,'0'95'2146,"0"0"-1729,0-5-353,0-3 32,6-9-480,-3-10-1218,3-10-1249</inkml:trace>
  <inkml:trace contextRef="#ctx0" brushRef="#br0" timeOffset="1">139 1535 6118,'7'93'2018,"2"-9"-1602,-2-8-192,8-10 129,-6-6-353,5-4-1185,-1 5-1826</inkml:trace>
  <inkml:trace contextRef="#ctx0" brushRef="#br0" timeOffset="2">254 2780 8488,'0'112'1698,"-2"-7"-1410,-5-10-192,3-13-64,-1-12-224,3-14-449,-3-10-576,-1-5-2530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780"/>
    </inkml:context>
    <inkml:brush xml:id="br0">
      <inkml:brushProperty name="width" value="0.025" units="cm"/>
      <inkml:brushProperty name="height" value="0.025" units="cm"/>
    </inkml:brush>
  </inkml:definitions>
  <inkml:trace contextRef="#ctx0" brushRef="#br0">21 0 6086,'-6'90'4132,"3"3"-2499,-1-5-768,2-4 32,2-12-609,0-14-160,0-11-96,0-14-32,0-12-320,0-7-513,0-8-896,0 4-1506,-5 5-3556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7.777"/>
    </inkml:context>
    <inkml:brush xml:id="br0">
      <inkml:brushProperty name="width" value="0.025" units="cm"/>
      <inkml:brushProperty name="height" value="0.025" units="cm"/>
    </inkml:brush>
  </inkml:definitions>
  <inkml:trace contextRef="#ctx0" brushRef="#br0">131 1 8840,'0'0'11889,"2"8"-11131,1 12-331,-1 0-1,-2 1 1,0-1-1,-1 1 1,0-1-1,-9 37 1,-4 52 553,12-77-769,0-18-136,1-1 0,1 1 0,0-1 0,0 1 0,2 0 1,-1-1-1,6 17 0,-7-29-63,0 0 1,0-1-1,0 1 1,0-1-1,0 1 1,0-1-1,0 1 1,1-1-1,-1 0 0,0 1 1,0-1-1,0 1 1,1-1-1,-1 1 1,0-1-1,1 1 1,-1-1-1,0 0 1,1 1-1,-1-1 0,1 0 1,-1 1-1,0-1 1,1 0-1,-1 0 1,1 1-1,-1-1 1,1 0-1,-1 0 1,1 0-1,-1 0 0,1 0 1,-1 0-1,1 1 1,0-1-1,-1-1 6,0 0 0,1 0 1,-1 0-1,0 0 0,0 1 0,0-1 0,0 0 0,0 0 0,0 0 0,0 0 0,0 0 1,0 0-1,0 1 0,0-1 0,-1 0 0,1 0 0,0 0 0,0 1 0,-1-1 0,1 0 0,-1 0 1,0 0-1,-6-12-49,-1 2 1,-1-1 0,0 1-1,-13-12 1,15 17 8,1 0 1,-1-1-1,1 0 1,0 0-1,1 0 0,0-1 1,0 0-1,0 0 1,1 0-1,1 0 1,-1-1-1,1 0 0,-2-10 1,5 18 23,1-1 0,-1 1 0,0-1 0,1 1 0,-1-1 0,1 1 1,-1-1-1,1 1 0,0-1 0,0 1 0,0 0 0,0-1 0,0 1 0,0 0 0,0 0 0,0 0 0,0 0 1,1 0-1,-1 0 0,0 0 0,1 0 0,-1 0 0,0 1 0,1-1 0,-1 0 0,1 1 0,-1-1 0,1 1 1,0 0-1,2-1 0,52-5-156,-54 6 131,38 0-1065,24-2-5778,-25-6-2583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080"/>
    </inkml:context>
    <inkml:brush xml:id="br0">
      <inkml:brushProperty name="width" value="0.025" units="cm"/>
      <inkml:brushProperty name="height" value="0.025" units="cm"/>
    </inkml:brush>
  </inkml:definitions>
  <inkml:trace contextRef="#ctx0" brushRef="#br0">781 27 11147,'0'0'7740,"-5"4"-7323,-4 2-67,0-1 0,-1-1 0,1 1 0,-1-1 0,0-1 0,0 0 0,0 0 0,-1-1 1,1-1-1,0 1 0,-15-1 0,-366-23 2138,339 19-2349,35 3-50,0-1 1,0-1-1,-1 0 1,2-1-1,-1-1 1,0 0-1,1-1 1,-29-14-1,44 19-121,1-1 0,0 1 0,-1 0-1,1-1 1,0 1 0,-1 0 0,1-1-1,-1 1 1,1 0 0,0 0 0,-1 0-1,1-1 1,-1 1 0,1 0 0,-1 0-1,1 0 1,0 0 0,-1 0 0,1 0-1,-1 0 1,1 0 0,-1 0 0,1 0-1,-1 0 1,1 0 0,-1 0 0,1 0-1,0 1 1,-1-1 0,1 0 0,-1 0-1,1 0 1,-1 1 0,1-1-1,0 0 1,-1 0 0,1 1 0,0-1-1,-1 0 1,1 1 0,0-1 0,0 0-1,-1 1 1,1-1 0,0 1 0,0-1-1,-1 0 1,1 1 0,0-1 0,0 1-1,0-1 1,0 1 0,0-1 0,0 1-1,0-1 1,0 0 0,0 1 0,0 0-1,0 0-84,0 0 0,0 0 1,0 0-1,0 0 0,1 1 0,-1-1 0,0 0 0,1 0 0,-1 0 0,1 0 0,-1 0 0,1 0 0,0-1 0,-1 1 0,1 0 0,0 0 1,-1 0-1,1 0 0,0-1 0,0 1 0,0 0 0,0-1 0,0 1 0,0-1 0,1 1 0,31 2-7090,-17-3 1997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476"/>
    </inkml:context>
    <inkml:brush xml:id="br0">
      <inkml:brushProperty name="width" value="0.025" units="cm"/>
      <inkml:brushProperty name="height" value="0.025" units="cm"/>
    </inkml:brush>
  </inkml:definitions>
  <inkml:trace contextRef="#ctx0" brushRef="#br0">61 0 7239,'0'0'9241,"-2"9"-8056,-12 58-58,-7 80 0,18-120-1064,-7 20 107,7-36 37,1-1 0,-1 1 0,0 21 0,5-32-605,-1 0 0,1 0-1,-1-1 1,1 1 0,-1-1 0,1 1 0,-1-1 0,0 0 0,1 1 0,-1-1-1,0 0 1,0 0 0,1 0 0,-1 0 0,0 0 0,0 0 0,0 0-1,2-3 1,-1-8-4016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883"/>
    </inkml:context>
    <inkml:brush xml:id="br0">
      <inkml:brushProperty name="width" value="0.025" units="cm"/>
      <inkml:brushProperty name="height" value="0.025" units="cm"/>
    </inkml:brush>
  </inkml:definitions>
  <inkml:trace contextRef="#ctx0" brushRef="#br0">436 14 9353,'0'0'5995,"-7"2"-4927,-16 2 515,1 0 0,-31 1 0,-111-6 495,66-2-1165,89 3-834,-28 0 61,36 0-140,0 0 0,0 0-1,0 0 1,0 0 0,1 0-1,-1 1 1,0-1 0,0 0-1,0 0 1,0 1 0,0-1-1,1 0 1,-1 1 0,0-1-1,0 1 1,0-1 0,1 1-1,-1-1 1,0 1-1,1-1 1,-1 1 0,1 0-1,-1 0 1,0-1 0,1 1-1,0 0 1,-1 0 0,1-1-1,-1 1 1,1 0 0,-1 1-1,3-1-38,-1 0 0,0-1 0,1 1 0,-1 0 0,0-1 0,1 1 0,-1-1 0,1 0 0,-1 0 0,1 1 0,-1-1 0,1 0 0,-1 0 0,0 0 0,1 0 0,-1-1 0,4 0 0,-4 1-81,5-1-477,0 0 0,0 0-1,0 0 1,0-1-1,-1 0 1,1-1 0,-1 1-1,1-1 1,5-4 0,24-15-6947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6.681"/>
    </inkml:context>
    <inkml:brush xml:id="br0">
      <inkml:brushProperty name="width" value="0.025" units="cm"/>
      <inkml:brushProperty name="height" value="0.025" units="cm"/>
    </inkml:brush>
  </inkml:definitions>
  <inkml:trace contextRef="#ctx0" brushRef="#br0">36 0 11627,'0'0'448,"-30"56"-384,24-29-64,6 3 33,0 9-33,0 4-257,16 5-960,-1 6-320,3 4-673,-2 1-865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025"/>
    </inkml:context>
    <inkml:brush xml:id="br0">
      <inkml:brushProperty name="width" value="0.025" units="cm"/>
      <inkml:brushProperty name="height" value="0.025" units="cm"/>
    </inkml:brush>
  </inkml:definitions>
  <inkml:trace contextRef="#ctx0" brushRef="#br0">2 1 7847,'-2'70'1250,"2"6"-161,0 0-225,0 2-383,16-2-353,4 1-64,7 0-128,4-2-737,-1 1-384,1 0-480,-8 3-2499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417"/>
    </inkml:context>
    <inkml:brush xml:id="br0">
      <inkml:brushProperty name="width" value="0.025" units="cm"/>
      <inkml:brushProperty name="height" value="0.025" units="cm"/>
    </inkml:brush>
  </inkml:definitions>
  <inkml:trace contextRef="#ctx0" brushRef="#br0">115 0 10570,'-10'61'478,"-59"421"-2686,42-192 1702,20-95 3351,5-58-2234,22 755-2803,12-91 4104,-9-184 2294,-21-558-5909,-7-58-5295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872"/>
    </inkml:context>
    <inkml:brush xml:id="br0">
      <inkml:brushProperty name="width" value="0.025" units="cm"/>
      <inkml:brushProperty name="height" value="0.025" units="cm"/>
    </inkml:brush>
  </inkml:definitions>
  <inkml:trace contextRef="#ctx0" brushRef="#br0">31 1 13549,'-10'52'1057,"-1"5"-577,4 3 1218,5 4-1025,2 0-577,0 1-96,3 0-801,12 1-1505,1-4-993,-7-5-353,2-6-2946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8.251"/>
    </inkml:context>
    <inkml:brush xml:id="br0">
      <inkml:brushProperty name="width" value="0.025" units="cm"/>
      <inkml:brushProperty name="height" value="0.025" units="cm"/>
    </inkml:brush>
  </inkml:definitions>
  <inkml:trace contextRef="#ctx0" brushRef="#br0">15 1 4260,'0'52'1890,"0"7"-769,0 9 160,-5 5 160,1 8-576,2 9-512,-1-1-129,3 3-96,0-1-64,0-1-192,5-7-449,6-1-448,2-2-640,1-3-4037</inkml:trace>
  <inkml:trace contextRef="#ctx0" brushRef="#br0" timeOffset="1">138 2341 10826,'0'130'128,"0"-5"-64,0-2-224,5-9-32,1-6-224,-1-3 191,2-8-1120,-1-2-3331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8.582"/>
    </inkml:context>
    <inkml:brush xml:id="br0">
      <inkml:brushProperty name="width" value="0.025" units="cm"/>
      <inkml:brushProperty name="height" value="0.025" units="cm"/>
    </inkml:brush>
  </inkml:definitions>
  <inkml:trace contextRef="#ctx0" brushRef="#br0">0 0 3331,'5'276'9792,"14"136"-7717,-4-92-3020,-15 345 1184,-3-49 3051,25-370-2484,-15-204-635,2 0 0,2 0 0,28 68 0,2-37-1762,-29-56-2605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9.583"/>
    </inkml:context>
    <inkml:brush xml:id="br0">
      <inkml:brushProperty name="width" value="0.025" units="cm"/>
      <inkml:brushProperty name="height" value="0.025" units="cm"/>
    </inkml:brush>
  </inkml:definitions>
  <inkml:trace contextRef="#ctx0" brushRef="#br0">914 139 1666,'13'-1'2268,"82"-2"1853,-22 2 5158,-73 2-9159,0-1 0,0 0 0,0 1 1,0-1-1,0 0 0,0 1 1,0-1-1,0 0 0,0 1 0,0-1 1,0 0-1,0 1 0,-1-1 0,1 0 1,0 1-1,0-1 0,0 0 0,0 0 1,-1 1-1,1-1 0,0 0 0,0 0 1,-1 1-1,1-1 0,0 0 0,0 0 1,-1 0-1,1 1 0,0-1 0,-1 0 1,1 0-1,0 0 0,-1 0 0,1 0 1,0 0-1,-1 0 0,0 1 0,-58 15 659,0-3-1,-91 10 1,68-12-675,-66 13-148,-268 27-2175,415-50 2000,-1-1 0,1 0 0,-1 0 0,1 1 0,-1-1 0,1 0 0,-1 0 0,1-1 1,-1 1-1,1 0 0,-1 0 0,1-1 0,-1 1 0,1-1 0,0 1 0,-1-1 0,1 0 1,0 0-1,-1 1 0,1-1 0,0 0 0,-2-1 0,4 0-36,-1 1 0,0-1-1,0 0 1,1 1 0,-1-1-1,1 1 1,-1 0 0,1-1-1,-1 1 1,1-1 0,0 1 0,0 0-1,0 0 1,0-1 0,0 1-1,0 0 1,0 0 0,0 0-1,0 0 1,0 0 0,1 0 0,1-1-1,74-54-4696,11 6 3481,95-35 5641,-149 70-2669,53-21 7115,-292 106-5612,-143 60-1588,338-126-1280,1 1 0,0 1 1,0-1-1,-14 13 0,22-17-134,0-1-1,0 1 1,0 0-1,0-1 1,0 1-1,1 0 1,-1-1-1,0 1 1,0 0-1,1 0 0,-1 0 1,0 0-1,1 0 1,-1 0-1,1 0 1,-1 0-1,1 0 1,0 0-1,-1 0 1,1 0-1,0 0 1,0 1-1,0-1 0,0 0 1,0 0-1,0 0 1,0 0-1,0 0 1,0 0-1,0 1 1,1-1-1,-1 0 1,0 0-1,1 0 1,-1 0-1,1 0 0,-1 0 1,1 0-1,0 0 1,-1 0-1,1-1 1,0 1-1,0 0 1,0 0-1,-1 0 1,1-1-1,0 1 1,0-1-1,0 1 0,0 0 1,0-1-1,0 0 1,0 1-1,0-1 1,3 1-1,28 9-3,1-1 1,0-1-1,0-2 0,0-2 0,40 1 0,2 2-505,60 6-1816,-48-7-3276,-29-3-3102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8.405"/>
    </inkml:context>
    <inkml:brush xml:id="br0">
      <inkml:brushProperty name="width" value="0.025" units="cm"/>
      <inkml:brushProperty name="height" value="0.025" units="cm"/>
    </inkml:brush>
  </inkml:definitions>
  <inkml:trace contextRef="#ctx0" brushRef="#br0">3 0 14926,'0'0'4853,"0"11"-3748,-1 25-297,-1 4 969,6 51-1,-4-90-1745,0 0 1,0 0-1,0 1 0,1-1 1,-1 0-1,1 0 0,-1 0 0,1 1 1,-1-1-1,1 0 0,-1 0 0,1 0 1,0 0-1,0 0 0,0 0 0,-1 0 1,1 0-1,0-1 0,0 1 0,0 0 1,0 0-1,1-1 0,-1 1 0,2 0 1,-1 0 44,1-1 1,0 1-1,0-1 0,0 1 1,0-1-1,0 0 1,0 0-1,0-1 1,-1 1-1,5-1 1,1-1 73,-1 0 0,1-1 0,-1 1 0,0-2 1,0 1-1,0-1 0,9-6 0,49-58 144,-48 48-251,-16 19-47,-1 0 1,1 0-1,-1 1 1,1-1-1,-1 1 1,1-1-1,-1 0 1,1 1 0,-1-1-1,1 1 1,0-1-1,-1 1 1,1-1-1,0 1 1,0 0-1,-1-1 1,1 1 0,0 0-1,0 0 1,-1 0-1,1-1 1,0 1-1,0 0 1,0 0 0,-1 0-1,1 0 1,1 0-1,-1 1-9,-1 0 0,1 0 0,0-1 0,-1 1 0,1 0 0,0 0 0,-1 0 0,1 0 0,-1 0 0,1 0 0,-1 0 0,0 0 0,1 0-1,-1 0 1,0 0 0,0 0 0,0 2 0,1 61-464,-2-50 426,1-4 55,0-5 14,-1 0-1,2 0 0,-1 0 1,0 0-1,1 0 1,0 0-1,2 6 0,-2-10-9,-1 0 1,1 0-1,0 0 0,0 0 0,-1 0 0,1 0 0,0 0 0,0-1 0,0 1 0,0 0 0,0-1 1,0 1-1,0 0 0,0-1 0,0 0 0,0 1 0,1-1 0,-1 0 0,0 1 0,0-1 1,0 0-1,0 0 0,1 0 0,-1 0 0,0 0 0,0 0 0,0 0 0,1 0 0,-1-1 0,0 1 1,0 0-1,0-1 0,0 1 0,0-1 0,0 1 0,2-2 0,8-4 65,-1-1 0,1 0 0,-1 0 1,-1-1-1,0 0 0,0-1 0,0 0 0,9-13 0,20-19-26,-37 39-60,1 0 1,0 0-1,0 0 1,0 0-1,1 1 1,-1-1-1,0 1 1,1-1-1,-1 1 1,1 0-1,-1 0 0,1 0 1,-1 0-1,5 0 1,-6 1 1,-1 0 0,1 0-1,-1 0 1,1 0 0,-1 0 0,1 1 0,-1-1 0,1 0-1,0 0 1,-1 1 0,0-1 0,1 0 0,-1 1-1,1-1 1,-1 1 0,1-1 0,-1 1 0,0-1 0,1 0-1,-1 1 1,0 0 0,1-1 0,-1 2 0,4 24-67,-13 77 259,38-134-5646,-19 22 1167,5-8-4415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0.650"/>
    </inkml:context>
    <inkml:brush xml:id="br0">
      <inkml:brushProperty name="width" value="0.025" units="cm"/>
      <inkml:brushProperty name="height" value="0.025" units="cm"/>
    </inkml:brush>
  </inkml:definitions>
  <inkml:trace contextRef="#ctx0" brushRef="#br0">55 0 17200,'0'0'2755,"-34"51"-993,23-26-994,2 3-351,9-2-193,0-4-160,14-5-64,6-9-32,14-8-513,1-1 33,8-20-513,-4-4-705,1-4-1409,-9-3-1345,-8 5-961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0.993"/>
    </inkml:context>
    <inkml:brush xml:id="br0">
      <inkml:brushProperty name="width" value="0.025" units="cm"/>
      <inkml:brushProperty name="height" value="0.025" units="cm"/>
    </inkml:brush>
  </inkml:definitions>
  <inkml:trace contextRef="#ctx0" brushRef="#br0">210 1 2594,'0'0'9033,"-47"36"-5830,14 2-512,-1 7-994,0 6-608,3 1-128,10-1-160,12-1-481,9-9-288,0-14-704,14-12-3332,11-15-7495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1.651"/>
    </inkml:context>
    <inkml:brush xml:id="br0">
      <inkml:brushProperty name="width" value="0.025" units="cm"/>
      <inkml:brushProperty name="height" value="0.025" units="cm"/>
    </inkml:brush>
  </inkml:definitions>
  <inkml:trace contextRef="#ctx0" brushRef="#br0">108 28 10410,'0'0'5925,"-10"3"-5006,6-3-788,-1 1 1,1 0-1,0 0 1,0 1-1,0-1 1,0 1-1,0 0 1,0 0-1,1 0 1,-1 1-1,0-1 1,1 1-1,0 0 1,0 0-1,0 0 1,0 0-1,0 1 1,1-1-1,-1 1 1,1-1 0,0 1-1,0 0 1,0 0-1,1 0 1,-1 0-1,1 0 1,0 1-1,0-1 1,1 0-1,-1 0 1,1 1-1,0 6 1,0-9-97,0 0 1,-1 0-1,1-1 1,0 1-1,0 0 1,1 0-1,-1 0 1,0 0-1,0-1 1,1 1 0,-1 0-1,1 0 1,0-1-1,-1 1 1,1 0-1,0-1 1,0 1-1,0 0 1,0-1-1,1 0 1,-1 1-1,0-1 1,0 0-1,1 1 1,-1-1-1,1 0 1,-1 0-1,1 0 1,0 0-1,-1 0 1,1-1-1,0 1 1,-1-1 0,1 1-1,0-1 1,0 1-1,0-1 1,0 0-1,-1 0 1,1 0-1,0 0 1,3 0-1,0-1 31,-1 0 0,0 0 0,1-1 0,-1 1 0,0-1 0,1 0 0,-1 0-1,0 0 1,0-1 0,-1 1 0,1-1 0,0 0 0,-1 0 0,0-1 0,0 1 0,5-7 0,-5 6-45,-1 0 0,0 0 1,1 0-1,-1 0 0,-1 0 0,1 0 1,-1-1-1,1 1 0,-1-1 1,-1 1-1,1-1 0,-1 0 1,1 1-1,-1-1 0,-1 0 0,1 1 1,-1-1-1,1 1 0,-4-8 1,3 9-16,-1-1 1,0 2 0,1-1 0,-1 0-1,-1 0 1,1 0 0,0 1 0,-1 0-1,1-1 1,-1 1 0,0 0 0,1 0 0,-1 0-1,0 1 1,-1-1 0,1 1 0,0-1-1,0 1 1,0 0 0,-1 0 0,1 1-1,-1-1 1,1 1 0,0-1 0,-1 1-1,-5 1 1,6-1-28,0 0-1,0 0 1,0 1 0,0-1-1,0 1 1,0 0 0,0 0-1,0 0 1,0 0-1,0 1 1,0-1 0,1 1-1,-1-1 1,0 1 0,1 0-1,0 0 1,-1 0 0,1 1-1,0-1 1,0 0-1,-2 4 1,3-4-193,0 0 0,0 0 0,1-1-1,-1 1 1,1 0 0,-1 0 0,1 0 0,0 0-1,0 0 1,0 0 0,0 0 0,0 0 0,0-1 0,0 1-1,1 2 1,7 3-4067,10-6-2077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2.264"/>
    </inkml:context>
    <inkml:brush xml:id="br0">
      <inkml:brushProperty name="width" value="0.025" units="cm"/>
      <inkml:brushProperty name="height" value="0.025" units="cm"/>
    </inkml:brush>
  </inkml:definitions>
  <inkml:trace contextRef="#ctx0" brushRef="#br0">1 321 12300,'0'0'9956,"10"-8"-8494,43-39-537,-1-3 0,-3-1 0,84-114 0,-146 190-872,0-1 1,-12 40 0,9-22-28,10-27-25,0 0 0,1 1 1,0-1-1,1 1 0,1 0 1,1 1-1,-1 25 0,3-42-3,0 1 0,0 0 0,0 0 0,0 0-1,0-1 1,0 1 0,0 0 0,0 0 0,1 0 0,-1-1-1,0 1 1,0 0 0,1 0 0,-1-1 0,0 1-1,1 0 1,-1-1 0,1 1 0,-1 0 0,1-1-1,-1 1 1,1-1 0,0 1 0,-1-1 0,1 1-1,0-1 1,-1 1 0,1-1 0,0 1 0,0-1-1,1 0-68,0 0-1,-1 0 1,1 0-1,0 0 0,0 0 1,-1-1-1,1 1 1,0-1-1,-1 1 0,1-1 1,-1 1-1,1-1 1,2-1-1,1-2-684,1 0 0,-1 1 0,0-2 0,1 1-1,-2-1 1,9-8 0,4-21-5410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2.610"/>
    </inkml:context>
    <inkml:brush xml:id="br0">
      <inkml:brushProperty name="width" value="0.025" units="cm"/>
      <inkml:brushProperty name="height" value="0.025" units="cm"/>
    </inkml:brush>
  </inkml:definitions>
  <inkml:trace contextRef="#ctx0" brushRef="#br0">62 1 12236,'0'0'7335,"-27"50"-5606,14-17-416,3 1-160,1 1-608,7-4-385,2-3-160,2-8-32,14-5-801,2-4-1121,-2-7-1345,2-2-3331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3.381"/>
    </inkml:context>
    <inkml:brush xml:id="br0">
      <inkml:brushProperty name="width" value="0.025" units="cm"/>
      <inkml:brushProperty name="height" value="0.025" units="cm"/>
    </inkml:brush>
  </inkml:definitions>
  <inkml:trace contextRef="#ctx0" brushRef="#br0">1 1 5157,'0'0'16581,"6"10"-15038,4 7-1018,0-1 0,-2 2 1,0-1-1,6 21 0,-13-34-564,0 0-1,0 0 1,1 0-1,0 0 0,0 0 1,0 0-1,0 0 1,1-1-1,-1 1 1,1-1-1,0 0 1,0 0-1,0 0 0,1 0 1,5 4-1,-6-6-170,-1 0-1,0 0 1,0 0-1,1-1 0,-1 1 1,0 0-1,1-1 1,-1 0-1,1 0 0,-1 0 1,1 0-1,-1 0 1,0 0-1,1 0 0,-1-1 1,1 0-1,-1 1 1,0-1-1,1 0 1,-1 0-1,0 0 0,0 0 1,0 0-1,0-1 1,0 1-1,0-1 0,0 1 1,0-1-1,2-2 1,2-2-987,-1-1 1,1 0 0,-1 0 0,0 0 0,-1 0-1,1-1 1,-1 0 0,-1 0 0,4-10 0,0-13 544,-4-1 3411,-8 39 2880,-10 12-3433,1-1-1205,-4 11-220,1 0 1,1 2 0,2 0 0,-10 33-1,18-45-1386,1 0-1,1 1 1,1-1-1,-1 39 0,4-32-4641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4.344"/>
    </inkml:context>
    <inkml:brush xml:id="br0">
      <inkml:brushProperty name="width" value="0.025" units="cm"/>
      <inkml:brushProperty name="height" value="0.025" units="cm"/>
    </inkml:brush>
  </inkml:definitions>
  <inkml:trace contextRef="#ctx0" brushRef="#br0">1 9 17264,'0'0'2830,"8"0"-1709,20-3-450,-14 1-352,0 0 0,1 1 0,-1 1 0,1 0 0,-1 1 0,21 4 0,-34-4-319,0-1 0,1 1 0,-1 0 0,0 0 0,0 1 0,0-1 0,0 0 0,0 0 0,0 0 0,0 1 0,0-1 0,0 1 0,-1-1 0,1 0 0,0 1 0,-1-1 0,1 1 0,-1-1 0,0 1 0,0 0 0,1-1 0,-1 1 0,0-1 0,0 1 0,0 0 0,-1-1 0,1 1 0,-1 1 0,0 3 26,0 0 0,0-1 0,0 1 0,-1 0 0,0-1-1,-5 10 1,-2-2 75,-1 0 0,0 0 0,-1-1 0,-23 20 0,-9 10 1039,43-42-1106,-1 0 1,0 1 0,1-1-1,-1 1 1,1-1 0,0 1-1,-1-1 1,1 1 0,-1-1-1,1 1 1,0-1 0,-1 1 0,1 0-1,0-1 1,0 1 0,-1-1-1,1 1 1,0 0 0,0-1-1,0 1 1,0 0 0,0-1 0,0 1-1,0 0 1,13 1 256,23-14-211,6-5-963,54-31 0,-73 35-3156,39-32 0,-23 9-6349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4.715"/>
    </inkml:context>
    <inkml:brush xml:id="br0">
      <inkml:brushProperty name="width" value="0.025" units="cm"/>
      <inkml:brushProperty name="height" value="0.025" units="cm"/>
    </inkml:brush>
  </inkml:definitions>
  <inkml:trace contextRef="#ctx0" brushRef="#br0">41 0 17424,'0'0'7880,"-12"70"-7336,-3-22-351,5 7-161,6 1 0,4-4-32,0-7-833,9-12-3011,11-9-4035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01.934"/>
    </inkml:context>
    <inkml:brush xml:id="br0">
      <inkml:brushProperty name="width" value="0.025" units="cm"/>
      <inkml:brushProperty name="height" value="0.025" units="cm"/>
    </inkml:brush>
  </inkml:definitions>
  <inkml:trace contextRef="#ctx0" brushRef="#br0">22 175 11915,'0'0'8841,"10"1"-7993,7 0-642,0-1-1,0-1 1,0 0 0,0-1-1,0-1 1,0-1-1,27-9 1,99-46 530,-80 31-474,69-20 0,-120 46-256,3-2 216,-23 4 137,-517 66 1413,500-60-1689,25-6-85,0 0-1,0 0 1,0 0-1,0 0 1,0 1-1,0-1 1,0 0-1,0 0 1,-1 0-1,1 0 1,0 0-1,0 0 1,0 0-1,0 0 1,0 0 0,0 1-1,0-1 1,0 0-1,0 0 1,0 0-1,0 0 1,0 0-1,0 0 1,0 1-1,0-1 1,0 0-1,0 0 1,0 0-1,0 0 1,0 0-1,0 0 1,0 0 0,0 1-1,0-1 1,0 0-1,0 0 1,0 0-1,0 0 1,0 0-1,0 0 1,0 0-1,0 1 1,0-1-1,1 0 1,-1 0-1,0 0 1,0 0 0,0 0-1,0 0 1,0 0-1,0 0 1,0 0-1,0 0 1,1 0-1,-1 0 1,0 0-1,0 0 1,0 0-1,0 1 1,0-1-1,0 0 1,0 0-1,1 0 1,-1 0 0,0 0-1,0-1 1,0 1-1,43 6-280,18-9 244,0-2 0,-1-3 0,0-2 1,80-25-1,-14 4-34,-97 29 82,-29 2-6,0 0-1,1 0 1,-1 0-1,0 0 1,0 0-1,0 0 1,1 1-1,-1-1 1,0 0-1,0 0 0,0 0 1,0 0-1,1 1 1,-1-1-1,0 0 1,0 0-1,0 0 1,0 1-1,0-1 1,0 0-1,0 0 1,0 0-1,0 1 0,0-1 1,0 0-1,0 0 1,0 1-1,0-1 1,0 0-1,0 0 1,0 1-1,0-1 1,0 0-1,0 0 1,0 0-1,0 1 0,0-1 1,0 0-1,0 0 1,0 0-1,-1 1 1,1-1-1,0 0 1,0 0-1,0 0 1,0 0-1,-1 1 1,1-1-1,0 0 0,-4 4 21,-1 0 0,1 0 0,-1 0 0,0-1 0,0 0 0,-7 4 0,-17 6 84,0-1-1,-1-1 1,0-1 0,-1-2-1,-42 5 1,8-5-101,-96-1 0,185-8-484,0-1 0,1-1-1,-1-1 1,0-1 0,28-11 0,-17 4-3840,40-21 0,-15 1-7704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03.157"/>
    </inkml:context>
    <inkml:brush xml:id="br0">
      <inkml:brushProperty name="width" value="0.025" units="cm"/>
      <inkml:brushProperty name="height" value="0.025" units="cm"/>
    </inkml:brush>
  </inkml:definitions>
  <inkml:trace contextRef="#ctx0" brushRef="#br0">127 88 6887,'0'0'10607,"3"0"-9561,28 1-405,0-1-1,0-1 1,56-10 0,93-30-246,-59 11-59,-67 25-229,-66 18 347,-9-4-193,-1 0 0,-1-2 0,1 0 1,-1-2-1,-30 4 0,-7 2 61,41-7-243,-52 10 400,0 4 1,1 2-1,-104 45 1,151-50-258,23-15-227,0 0-1,0 0 0,1 0 1,-1 0-1,0 0 1,1 0-1,-1 0 0,0 0 1,1 0-1,-1 0 1,0 1-1,1-1 1,-1 0-1,0 0 0,0 0 1,1 0-1,-1 0 1,0 1-1,0-1 1,1 0-1,-1 0 0,0 0 1,0 1-1,1-1 1,-1 0-1,0 0 0,0 1 1,0-1-1,0 0 1,0 1-1,1-1 1,-1 0-1,0 0 0,0 1 1,0-1-1,0 0 1,0 1-1,0-1 0,0 0 1,0 1-1,0-1 1,0 0-1,0 1 1,0-1-1,0 0 0,0 0 1,0 1-1,-1-1 1,1 0-1,0 1 1,0-1-1,0 0 0,0 0 1,0 1-1,-1-1 1,1 0-1,-1 1 0,27-2-34,0 0-1,-1-2 1,1-1-1,44-13 1,100-42-379,-64 20 80,63-13 130,-551 105 1314,316-44-1062,61-4-160,13-2-193,13 1-630,99-2-5903,-73-2 778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8.801"/>
    </inkml:context>
    <inkml:brush xml:id="br0">
      <inkml:brushProperty name="width" value="0.025" units="cm"/>
      <inkml:brushProperty name="height" value="0.025" units="cm"/>
    </inkml:brush>
  </inkml:definitions>
  <inkml:trace contextRef="#ctx0" brushRef="#br0">1 112 20595,'0'0'7682,"11"1"-7484,-3-1-125,6 1-61,0 0 0,0-1 0,0-1 0,-1 0 0,18-4 1,-28 4-16,0 0-1,0 0 1,0 0 0,0 0 0,0 0 0,0 0 0,0-1 0,0 0 0,0 0 0,0 1 0,-1-1 0,1-1 0,-1 1 0,0 0 0,1-1 0,-1 1 0,0-1 0,-1 0 0,1 1 0,0-1 0,-1 0-1,1 0 1,-1 0 0,0 0 0,0-1 0,0 1 0,-1 0 0,1 0 0,-1 0 0,0-1 0,0-3 0,1 7-17,-1-1 0,0 0 0,1 0 1,-1 0-1,0 0 0,0 0 0,0 0 0,0 0 0,0 0 0,0 0 1,0 0-1,0 0 0,-1 1 0,1-1 0,0 0 0,0 0 1,-1 0-1,1 0 0,-1 0 0,1 0 0,-1 1 0,1-1 0,-1 0 1,1 0-1,-1 1 0,0-1 0,1 0 0,-1 1 0,0-1 1,0 1-1,1-1 0,-1 1 0,0-1 0,0 1 0,0-1 0,0 1 1,1 0-1,-1 0 0,0-1 0,0 1 0,0 0 0,0 0 0,0 0 1,0 0-1,0 0 0,0 0 0,0 0 0,0 0 0,0 1 1,0-1-1,1 0 0,-1 0 0,0 1 0,0-1 0,0 1 0,0-1 1,1 1-1,-2 0 0,-4 2-81,0 1 0,0 0-1,0 0 1,1 1 0,-1 0 0,-7 8 0,6-4 80,-1 0-1,1 0 1,0 1-1,1 0 1,0 0 0,1 1-1,0-1 1,1 1 0,0 0-1,0 0 1,2 1 0,-1-1-1,-1 16 1,4-26 6,0 1 1,0-1-1,0 1 1,1-1-1,-1 1 0,0-1 1,1 1-1,-1-1 1,1 0-1,-1 1 0,1-1 1,-1 0-1,1 1 1,0-1-1,0 0 1,0 0-1,0 0 0,0 1 1,0-1-1,0 0 1,0 0-1,0-1 0,0 1 1,0 0-1,3 1 1,0-1-118,0 1 0,0-1 0,-1 0 0,1-1 1,0 1-1,0-1 0,0 0 0,0 0 0,7-1 0,0 0-703,0-1-1,-1 0 0,1-1 0,-1 0 0,1-1 0,16-8 0,-12 1-575,0 0-1,-1 0 1,0-1-1,-1-1 0,-1 0 1,18-26-1,7-14-360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9.878"/>
    </inkml:context>
    <inkml:brush xml:id="br0">
      <inkml:brushProperty name="width" value="0.025" units="cm"/>
      <inkml:brushProperty name="height" value="0.025" units="cm"/>
    </inkml:brush>
  </inkml:definitions>
  <inkml:trace contextRef="#ctx0" brushRef="#br0">36 0 1505,'-18'228'8948,"0"0"-6274,22-160-3887,2 0-1,20 85 1,3 28-2311,-14 249 6593,-5-55-7713,-4-315 2850,3-3-704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0.254"/>
    </inkml:context>
    <inkml:brush xml:id="br0">
      <inkml:brushProperty name="width" value="0.025" units="cm"/>
      <inkml:brushProperty name="height" value="0.025" units="cm"/>
    </inkml:brush>
  </inkml:definitions>
  <inkml:trace contextRef="#ctx0" brushRef="#br0">4 1 3748,'-1'116'1536,"-2"-27"-1630,5 0 0,22 157 0,1-75 1865,4 204 0,3 28-1085,-26-321-596,-7 139-1,1-200-81,-16 183 987,-2 50 2201,23-239-2788,-5-15-465,0 0 0,0 1 0,0-1 0,0 0 0,1 0 0,-1 0 0,0 0 0,0 1 0,0-1 0,0 0 0,1 0 1,-1 0-1,0 0 0,0 0 0,0 0 0,1 0 0,-1 0 0,0 0 0,0 0 0,0 0 0,1 1 0,-1-1 0,0 0 0,0 0 1,1 0-1,-1-1 0,0 1 0,0 0 0,0 0 0,1 0 0,-1 0 0,0 0 0,0 0 0,0 0 0,1 0 0,-1 0 0,0 0 0,0-1 1,0 1-1,0 0 0,1 0 0,-1 0 0,0 0 0,0 0 0,0-1 0,0 1 0,0 0 0,0 0 0,1 0 0,-1-1 0,0 1 1,0 0-1,0 0 0,0 0 0,0-1 0,0 1 0,0 0 0,0 0 0,0 0 0,0-1 0,0 1 0,0 0 0,0-1 0,1-7-5094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8.499"/>
    </inkml:context>
    <inkml:brush xml:id="br0">
      <inkml:brushProperty name="width" value="0.025" units="cm"/>
      <inkml:brushProperty name="height" value="0.025" units="cm"/>
    </inkml:brush>
  </inkml:definitions>
  <inkml:trace contextRef="#ctx0" brushRef="#br0">28 341 4740,'0'0'7586,"-28"-17"-6833,132-31 2794,-76 37-3306,0 1-1,1 1 1,0 1 0,0 2-1,1 1 1,58-2 0,954-11 1520,-936 19-1705,-5 1 57,175-20 1,-50-11 236,287 1 0,-218 1 140,-35 1-132,-156 18-315,0-3 0,113-29 0,-204 38 5,1 0 1,0 1 0,0 0 0,0 2 0,0-1 0,0 2 0,0 0 0,22 6 0,-20-5 60,-5 0-80,1-1 0,0-1 0,1 0 0,-1-1 0,0 0 0,0 0 0,0-2 0,0 1 0,0-1 0,0-1-1,17-6 1,-26 8-24,1 0 0,-1 1 0,0 0 0,0 0 0,1 0-1,-1 0 1,0 0 0,1 1 0,-1-1 0,0 1 0,0 0-1,6 2 1,20 3 98,-28-6 52,-20-7-65,11 5-125,0 0-1,0 0 0,0 1 0,0 0 0,0 1 0,0 0 1,0 0-1,0 0 0,0 1 0,0 1 0,0-1 0,0 1 0,0 1 1,0-1-1,1 1 0,0 1 0,-1-1 0,1 1 0,0 0 1,-10 9-1,3-2 37,8-6 8,1-1 0,-1 1-1,0-1 1,0 0-1,-1 0 1,1-1-1,-1 0 1,1 0 0,-1-1-1,-9 3 1,47-27 23,12 4-26,0 2 1,0 2-1,2 1 0,78-11 1,-115 23 25,-27 3-8,-1 1 0,1 0 0,0 1 0,0 1 0,-19 8 0,-47 11-13,125-25-1192,-22 3-5486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9.518"/>
    </inkml:context>
    <inkml:brush xml:id="br0">
      <inkml:brushProperty name="width" value="0.025" units="cm"/>
      <inkml:brushProperty name="height" value="0.025" units="cm"/>
    </inkml:brush>
  </inkml:definitions>
  <inkml:trace contextRef="#ctx0" brushRef="#br0">55 0 4901,'0'0'4804,"-43"55"-3587,37-39-224,1 4-96,5 5-128,0 2-193,0 5-383,3 2-161,5 3-801,1 6-1025,-2 2-512,-5 7-801,-2 4-1858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3.942"/>
    </inkml:context>
    <inkml:brush xml:id="br0">
      <inkml:brushProperty name="width" value="0.025" units="cm"/>
      <inkml:brushProperty name="height" value="0.025" units="cm"/>
    </inkml:brush>
  </inkml:definitions>
  <inkml:trace contextRef="#ctx0" brushRef="#br0">195 0 9001,'-5'9'1740,"-13"29"-728,1 0 1,2 1-1,2 1 1,-14 66-1,-18 180-4,44-273-960,-52 815 1767,69-992-1634,4-87-66,68-316 0,-87 560-115,15-60 25,-4-1 0,6-121-1,-18 187-16,0 0-1,0 0 0,0 0 1,0 0-1,-1 0 0,1 0 0,-1 0 1,1 0-1,-1 0 0,0 0 1,0 0-1,1 1 0,-3-4 0,3 5-6,-1-1-1,0 1 0,1-1 0,-1 0 0,0 1 0,1-1 1,-1 1-1,0-1 0,0 1 0,1 0 0,-1-1 0,0 1 1,0 0-1,0 0 0,1-1 0,-1 1 0,0 0 0,0 0 1,0 0-1,0 0 0,0 0 0,0 0 0,-1 1-2,-1-1 0,1 1-1,0 0 1,0 0 0,0 0 0,0 0-1,1 0 1,-1 1 0,0-1-1,0 0 1,1 1 0,-1-1 0,1 1-1,-1 0 1,1 0 0,0-1 0,0 1-1,-1 0 1,1 0 0,0 0-1,1 0 1,-2 4 0,-9 38 131,2 1 0,2 0 1,2 1-1,2 0 0,3 51 0,-1 4-7,-12 385-166,11-279-4952,2-203 240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0.944"/>
    </inkml:context>
    <inkml:brush xml:id="br0">
      <inkml:brushProperty name="width" value="0.025" units="cm"/>
      <inkml:brushProperty name="height" value="0.025" units="cm"/>
    </inkml:brush>
  </inkml:definitions>
  <inkml:trace contextRef="#ctx0" brushRef="#br0">51 0 3940,'0'0'8883,"-8"1"-7202,-26 3-293,26-1 331,11 0-822,11 0-171,41-4 975,-3 0-1326,-1 2-1,100 15 0,-111-10-289,1-2 0,0-2-1,0-2 1,0-1-1,-1-2 1,70-14 0,-91 14 56,2 0 1,-1 1 0,0 2 0,36 2-1,-46 0-102,-1-1-1,1 2 1,-1-1-1,0 1 0,0 0 1,0 1-1,0 0 0,-1 1 1,1 0-1,-1 0 0,14 12 1,-10-6-123,-3-2 149,1 0 0,0-1 0,0 0 0,1-1 1,14 8-1,-23-14-92,0 0 0,1 0 0,-1 0-1,0-1 1,1 1 0,-1-1 0,1 1 0,-1-1 0,1 0 0,-1 0 0,1 0 0,-1 0 0,0 0 0,1 0 0,-1-1 0,1 1 0,-1-1-1,1 0 1,-1 0 0,0 1 0,0-2 0,1 1 0,-1 0 0,0 0 0,0-1 0,0 1 0,0-1 0,-1 0 0,1 1 0,0-1 0,-1 0-1,1 0 1,-1 0 0,2-3 0,1-4-2934,-3-2-3441,-1-1-271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1.681"/>
    </inkml:context>
    <inkml:brush xml:id="br0">
      <inkml:brushProperty name="width" value="0.025" units="cm"/>
      <inkml:brushProperty name="height" value="0.025" units="cm"/>
    </inkml:brush>
  </inkml:definitions>
  <inkml:trace contextRef="#ctx0" brushRef="#br0">5 482 9641,'0'0'10832,"-1"-3"-10170,0 0-594,0 0 1,0 0-1,1 0 1,-1 0-1,1 0 1,0 0-1,0 0 1,0 0-1,1 0 1,-1 0-1,1 0 1,1-4-1,15-49 345,-2 12 51,-6-6-67,-2-1 0,1-73 1,-7 26-4494,-4 93-3012,-3 2 4386,-7 2 3987,12 1-985,0 0-1,0 0 1,0 0-1,0 0 1,0 0-1,1 0 1,-1 0 0,0 1-1,0-1 1,0 0-1,1 1 1,-1-1-1,0 0 1,0 1-1,1-1 1,-1 1-1,0-1 1,1 1 0,-1-1-1,0 1 1,1 0-1,-1-1 1,1 1-1,-1 0 1,1-1-1,-1 1 1,1 0-1,0 0 1,-1 0-1,1 0 1,48 3 2176,32 3-822,-49-2-1481,0-2 0,0-1 1,0-2-1,0-1 0,0-1 0,59-13 0,-70 8-130,-15 5-5,0 0 0,1 0 0,-1 0 0,1 1 0,-1-1 1,1 1-1,0 1 0,-1-1 0,1 1 0,0 0 0,8 1 0,-14-1-3,1 1 0,0-1 0,0 1-1,0-1 1,-1 1 0,1-1-1,0 1 1,-1-1 0,1 1 0,-1 0-1,1 0 1,0-1 0,-1 1-1,0 0 1,1 0 0,-1-1 0,1 1-1,-1 0 1,0 0 0,0 0-1,1 0 1,-1 1 0,0-1-12,0 0 0,0 0 0,1-1 0,-1 1 0,0 0 0,0 0 0,1 0 0,-1 0 0,0-1 0,1 1 0,-1 0 0,1 0 0,-1-1 0,1 1 0,-1 0 0,1-1 0,0 1 0,-1-1 0,1 1 0,0-1 0,-1 1 0,1-1 0,0 1 0,0-1 0,0 1 0,-1-1 0,1 0 0,0 0 0,0 1 0,0-1 0,0 0 0,0 0 0,-1 0 0,3 0 0,0 0 93,9 0-2537,1 10-6799,-11-7 4553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2.198"/>
    </inkml:context>
    <inkml:brush xml:id="br0">
      <inkml:brushProperty name="width" value="0.025" units="cm"/>
      <inkml:brushProperty name="height" value="0.025" units="cm"/>
    </inkml:brush>
  </inkml:definitions>
  <inkml:trace contextRef="#ctx0" brushRef="#br0">5 265 10122,'0'0'12289,"-2"-12"-11985,1 1-252,0 1-1,0-1 1,1 0 0,1 0 0,0 1 0,0-1-1,1 1 1,0-1 0,7-17 0,30-57 1496,-31 81-1506,-8 4-46,1 0 0,0 0 0,0 0-1,-1 0 1,1 0 0,-1-1 0,1 1 0,0 0 0,-1 0-1,1-1 1,0 1 0,-1 0 0,1-1 0,-1 1 0,1-1 0,-1 1-1,1-1 1,-1 1 0,1-1 0,-1 1 0,1-1 0,-1 1-1,0-1 1,1 0 0,-1 1 0,0-1 0,0 1 0,1-1 0,-1 0-1,0 1 1,0-2 0,1-7 48,3-8 13,8 21-35,-3 1 10,-2-3 143,0 1 0,0-2 0,0 1 0,1-1 0,-1 0 0,13 0 0,32 6 164,-23 1-510,-13-4 273,-1 0 0,26 12 0,-37-15-368,-1 1 0,0 0 0,1 0 0,-1 0-1,0 0 1,-1 0 0,1 1 0,0-1 0,-1 1 0,1 0 0,-1 0 0,0 0-1,0 0 1,0 0 0,0 0 0,0 1 0,1 3 0,-3-1-4106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5.915"/>
    </inkml:context>
    <inkml:brush xml:id="br0">
      <inkml:brushProperty name="width" value="0.025" units="cm"/>
      <inkml:brushProperty name="height" value="0.025" units="cm"/>
    </inkml:brush>
  </inkml:definitions>
  <inkml:trace contextRef="#ctx0" brushRef="#br0">0 1 4676,'0'0'11852,"15"64"-11692,-6-37-160,2 4-1217,-1 3-1730,-2 1-576,-3 0-2948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246"/>
    </inkml:context>
    <inkml:brush xml:id="br0">
      <inkml:brushProperty name="width" value="0.025" units="cm"/>
      <inkml:brushProperty name="height" value="0.025" units="cm"/>
    </inkml:brush>
  </inkml:definitions>
  <inkml:trace contextRef="#ctx0" brushRef="#br0">1 1 6118,'5'60'1537,"-1"3"-1088,1-2-385,1-2-833,-1-2-1825</inkml:trace>
  <inkml:trace contextRef="#ctx0" brushRef="#br0" timeOffset="1">35 496 4292,'0'0'128,"0"50"-4068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9.146"/>
    </inkml:context>
    <inkml:brush xml:id="br0">
      <inkml:brushProperty name="width" value="0.025" units="cm"/>
      <inkml:brushProperty name="height" value="0.025" units="cm"/>
    </inkml:brush>
  </inkml:definitions>
  <inkml:trace contextRef="#ctx0" brushRef="#br0">172 66 6342,'3'-12'4895,"5"-15"-3126,0 0 5178,-18 57-3593,-5 18-2403,2 0 0,-11 84 0,21-100-920,1 0 0,2-1 0,1 1-1,2 0 1,8 42 0,-29-110-6440,-32-32 4743,29 40 1771,5 8 578,-10-14 2316,19 11 1956,8 21-4866,1 1-1,-1-1 0,1 1 1,-1 0-1,1-1 1,0 1-1,0 0 0,-1 0 1,1 0-1,0 0 1,0 1-1,0-1 0,0 0 1,0 1-1,0-1 1,4 1-1,-1-1 0,72-16-111,-12 5-1675,-3-10-4242,-35 6 725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607"/>
    </inkml:context>
    <inkml:brush xml:id="br0">
      <inkml:brushProperty name="width" value="0.025" units="cm"/>
      <inkml:brushProperty name="height" value="0.025" units="cm"/>
    </inkml:brush>
  </inkml:definitions>
  <inkml:trace contextRef="#ctx0" brushRef="#br0">9 1 10378,'-5'93'416,"1"-10"-352,4-9-160,0-14-1569,0-9-1923</inkml:trace>
  <inkml:trace contextRef="#ctx0" brushRef="#br0" timeOffset="1">43 1235 8616,'4'79'1217,"0"-2"-1089,1-8-384,0-5-1185,1-6-417,-1 2-1473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951"/>
    </inkml:context>
    <inkml:brush xml:id="br0">
      <inkml:brushProperty name="width" value="0.025" units="cm"/>
      <inkml:brushProperty name="height" value="0.025" units="cm"/>
    </inkml:brush>
  </inkml:definitions>
  <inkml:trace contextRef="#ctx0" brushRef="#br0">35 1 545,'0'72'7174,"-9"5"-2754,-2 5-704,2-1-1602,4-3-1153,5-5-320,0-11 31,0-10-31,5-13-321,4-13-256,0-13-96,2-11-1217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1.993"/>
    </inkml:context>
    <inkml:brush xml:id="br0">
      <inkml:brushProperty name="width" value="0.025" units="cm"/>
      <inkml:brushProperty name="height" value="0.025" units="cm"/>
    </inkml:brush>
  </inkml:definitions>
  <inkml:trace contextRef="#ctx0" brushRef="#br0">58 0 12460,'0'0'5226,"-6"11"-3955,-3 5-767,1 0 1,1 1 0,0 0-1,1 0 1,-5 28 0,10-38-426,0-1 1,0 1-1,0 0 0,1 0 1,1-1-1,-1 1 1,1 0-1,0 0 1,3 9-1,-3-13-99,0 0-1,0 0 0,1 0 1,-1 0-1,1-1 0,0 1 1,0-1-1,0 1 0,0-1 1,0 0-1,1 0 1,-1 0-1,1 0 0,-1 0 1,1 0-1,0-1 0,-1 1 1,1-1-1,0 0 0,0 0 1,6 1-1,-1 0-10,0 0 0,0-1-1,0-1 1,0 1 0,0-1 0,0-1 0,1 1-1,13-4 1,-10 1-607,0-1 0,-1 0-1,1 0 1,-1-2 0,15-8-1,-12 5-746,0 0 0,0-2 0,-2 1 0,1-2 0,-1 0 0,-1 0 0,0-1 0,16-25 0,-18 18 2168,-9 20-727,0 0 0,0 0 0,0 0 0,0 0 0,0 0 0,0-1 1,0 1-1,0 0 0,0 0 0,0 0 0,0 0 0,0 0 0,0-1 0,0 1 0,0 0 0,0 0 0,0 0 0,0 0 0,0 0 0,0 0 0,0 0 0,0-1 0,0 1 0,0 0 0,0 0 0,0 0 0,-1 0 0,1 0 0,0 0 0,0 0 0,0 0 0,0 0 0,0-1 0,0 1 0,0 0 0,-1 0 0,1 0 0,0 0 0,0 0 1,0 0-1,0 0 0,0 0 0,0 0 0,-1 0 0,1 0 0,0 0 0,0 0 0,0 0 0,0 0 0,0 0 0,-1 0 0,1 0 0,0 0 0,0 0 0,0 0 0,0 1 0,0-1 0,-29 23 3828,-6 18-2076,2 1-1,-29 50 0,48-68-1552,1 0 0,1 1-1,1 0 1,1 0 0,-12 53 0,17-30-437,5-47 62,0 0 0,0-1 1,0 1-1,0 0 0,0 0 0,0 0 1,0-1-1,0 1 0,0 0 1,1 0-1,-1 0 0,0-1 0,0 1 1,1 0-1,-1-1 0,0 1 0,1 0 1,-1 0-1,1-1 0,-1 1 0,1-1 1,-1 1-1,1 0 0,-1-1 0,1 1 1,0-1-1,-1 0 0,1 1 0,0-1 1,-1 1-1,1-1 0,0 0 1,0 0-1,-1 1 0,1-1 0,0 0 1,0 0-1,0 0 0,-1 0 0,1 0 1,0 0-1,0 0 0,0 0 0,-1 0 1,1 0-1,0 0 0,0 0 0,-1-1 1,1 1-1,1-1 0,13-10-6553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2.386"/>
    </inkml:context>
    <inkml:brush xml:id="br0">
      <inkml:brushProperty name="width" value="0.025" units="cm"/>
      <inkml:brushProperty name="height" value="0.025" units="cm"/>
    </inkml:brush>
  </inkml:definitions>
  <inkml:trace contextRef="#ctx0" brushRef="#br0">0 246 10826,'0'0'7228,"9"-4"-6048,5-3-981,-2 0 0,1-1 0,-1-1 0,0 0 0,-1 0 0,0-2 0,11-12 0,70-93-456,-59 74-5,-52 74 895,2 0-1,1 2 1,-20 64 0,17-17 22,17-75-747,2 1 0,-1-1 0,1 1 0,0-1 0,0 1 0,0-1-1,1 1 1,0-1 0,1 0 0,2 9 0,9-3-3597,3-10-4180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7.551"/>
    </inkml:context>
    <inkml:brush xml:id="br0">
      <inkml:brushProperty name="width" value="0.025" units="cm"/>
      <inkml:brushProperty name="height" value="0.025" units="cm"/>
    </inkml:brush>
  </inkml:definitions>
  <inkml:trace contextRef="#ctx0" brushRef="#br0">16 38 9161,'0'0'4532,"-3"9"-2669,1-5-1638,0 1 0,0-1 0,1 1 0,-1 0 0,1 0 0,0 0 0,1 0 0,-1 0 0,1 0 0,0 0 0,0 0 0,1 0 0,-1 0 0,1 0 0,0 0 0,0 0 0,1-1 0,-1 1 0,1 0 0,0-1 0,1 1 0,-1-1-1,1 0 1,0 0 0,0 0 0,0 0 0,5 5 0,-4-6-219,-1 0-1,1 0 1,0-1-1,0 1 1,0-1-1,1 0 1,-1 0-1,0 0 1,1-1-1,-1 0 1,1 1-1,0-2 1,-1 1-1,1 0 0,0-1 1,0 0-1,-1 0 1,1 0-1,0-1 1,0 0-1,-1 0 1,1 0-1,-1 0 1,1-1-1,-1 0 1,1 1-1,-1-2 1,0 1-1,6-5 1,11-6-719,-1-2 0,0-1 0,-1 0-1,20-24 1,-35 35 409,5-3-890,32-37-3412,-40 43 3710,1 0 0,-1 0-1,0 0 1,0 0 0,1 0 0,-1 0 0,-1-1 0,1 1 0,0-1-1,0 1 1,0-3 0,-20 24 6795,12-6-4409,1-1 1,0 1-1,1 0 1,0 0-1,-5 25 0,-6 73 1231,1-8-2399,4-40-188,-1 0-825,2-24-3349,9-35-946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7.880"/>
    </inkml:context>
    <inkml:brush xml:id="br0">
      <inkml:brushProperty name="width" value="0.025" units="cm"/>
      <inkml:brushProperty name="height" value="0.025" units="cm"/>
    </inkml:brush>
  </inkml:definitions>
  <inkml:trace contextRef="#ctx0" brushRef="#br0">1 126 14286,'0'0'1537,"6"-11"-549,3-3-450,1 0 0,21-24 0,-27 33-377,1 0 1,0 1 0,0 0-1,1 0 1,-1 0 0,1 0-1,-1 1 1,1 0 0,0 0-1,1 0 1,-1 1-1,11-3 1,-16 5-143,0 0 0,0 0-1,0 0 1,0 0 0,0 0 0,0 1-1,0-1 1,0 0 0,0 0 0,0 1-1,0-1 1,-1 0 0,1 1 0,0-1-1,0 1 1,0 0 0,0-1 0,0 1-1,-1-1 1,1 1 0,0 0 0,-1 0-1,1-1 1,0 1 0,-1 0 0,1 0-1,-1 0 1,1 0 0,-1 0 0,0 0-1,1 0 1,-1 0 0,0 0 0,0 0 0,1 0-1,-1 0 1,0 0 0,0 0 0,0 0-1,0 1 1,-4 46 749,4-48-767,-5 22 93,-1-1 0,-2-1 1,0 0-1,-1 0 1,-1 0-1,-1-1 1,-20 28-1,10-16 289,-19 40 0,40-70-376,0-1 1,0 0-1,-1 0 1,1 1-1,0-1 1,0 1-1,0-1 1,0 0-1,-1 1 1,1-1-1,0 0 1,0 1-1,0-1 1,0 1-1,0-1 0,0 0 1,0 1-1,0-1 1,0 1-1,0-1 1,0 0-1,0 1 1,0-1-1,0 0 1,1 1-1,-1-1 1,0 1-1,0-1 1,0 0-1,0 1 0,1-1 1,-1 0-1,0 1 1,0-1-1,1 0 1,-1 0-1,0 1 1,1-1-1,-1 0 1,0 0-1,1 1 1,0-1-1,22-1 84,27-15-89,-48 16 6,124-54-1763,-45 11-3953,-30 12-2732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8.523"/>
    </inkml:context>
    <inkml:brush xml:id="br0">
      <inkml:brushProperty name="width" value="0.025" units="cm"/>
      <inkml:brushProperty name="height" value="0.025" units="cm"/>
    </inkml:brush>
  </inkml:definitions>
  <inkml:trace contextRef="#ctx0" brushRef="#br0">4 0 5125,'0'0'7943,"-2"8"-5941,2-6-1912,-1-1-1,1 1 1,0 0 0,-1-1-1,1 1 1,0 0-1,0-1 1,0 1 0,0 0-1,1-1 1,-1 1-1,0-1 1,1 1 0,-1 0-1,1-1 1,-1 1 0,1-1-1,1 4 1,1-4 17,0 1 1,0 0 0,0-1-1,0 0 1,0 0-1,0 0 1,0 0 0,1 0-1,-1-1 1,0 1 0,0-1-1,7 0 1,343 50 1864,-226-27-1936,188 9 0,-166-36 55,185-26 0,-112 6 955,-176 22-928,-46 2-316,1-2-407,-1 0 0,0 1 0,-1-1 0,1 1 0,0-1-1,0 1 1,-1-1 0,1 1 0,-1-1 0,1 1 0,-1-1 0,1 1 0,-1-1 0,0 1-1,0 0 1,-1-2 0,-13-14-6436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8.885"/>
    </inkml:context>
    <inkml:brush xml:id="br0">
      <inkml:brushProperty name="width" value="0.025" units="cm"/>
      <inkml:brushProperty name="height" value="0.025" units="cm"/>
    </inkml:brush>
  </inkml:definitions>
  <inkml:trace contextRef="#ctx0" brushRef="#br0">0 0 16303,'0'0'1554,"12"1"-1132,82 2 370,-24-2-369,-1 3-1,0 2 1,77 19-1,-143-25-382,0 1-1,0-1 1,0 1 0,0 0 0,0 0-1,0 0 1,0 1 0,0-1 0,-1 1-1,1-1 1,0 1 0,-1 0 0,1 0-1,-1 0 1,0 0 0,1 1 0,-1-1-1,0 1 1,-1-1 0,1 1 0,0 0-1,-1-1 1,1 1 0,-1 0-1,0 0 1,0 0 0,0 0 0,0 0-1,-1 0 1,1 0 0,-1 1 0,0-1-1,0 0 1,0 0 0,0 0 0,0 0-1,-1 1 1,0-1 0,1 0 0,-1 0-1,0 0 1,0 0 0,-1 0 0,-2 5-1,-12 19 424,-1 0 0,0-1 0,-3 0 0,-35 37 0,24-28 25,-143 173 957,68-64-7486,84-109-1230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9.833"/>
    </inkml:context>
    <inkml:brush xml:id="br0">
      <inkml:brushProperty name="width" value="0.025" units="cm"/>
      <inkml:brushProperty name="height" value="0.025" units="cm"/>
    </inkml:brush>
  </inkml:definitions>
  <inkml:trace contextRef="#ctx0" brushRef="#br0">1108 122 9865,'1'-10'3364,"0"1"-2771,1 1-453,0 0 1,-1 0-1,0 1 1,0-1-1,-1 0 1,0 0-1,-1 0 1,-2-14-1,2 21-153,0-1 0,0 1 0,-1 0 0,1-1-1,0 1 1,-1 0 0,1 0 0,-1 0 0,1 0-1,-1 0 1,0 1 0,1-1 0,-1 0 0,0 1-1,1-1 1,-1 1 0,0-1 0,0 1 0,0 0-1,1 0 1,-1 0 0,0 0 0,0 0 0,0 0 0,-2 1-1,-50 9-844,19 3 689,1 1-1,0 1 1,-45 28-1,-90 70-43,115-71 373,1 2 0,3 3 0,1 1 1,3 3-1,2 2 0,-56 87 0,59-73 272,3 2-1,3 2 1,3 1-1,3 1 0,-26 107 1,42-129-238,-9 95 0,20-125-185,1 0 1,1 0-1,1 1 1,1-1-1,1 0 1,1-1 0,8 27-1,-9-39-37,0 0 0,0-1 0,1 0 0,0 0 0,0 0 0,0 0 0,1-1 0,0 1 0,1-1 0,-1 0 0,1-1 0,0 0 0,0 0 0,9 6 0,-5-6 10,0 0-1,0-1 1,1 0 0,-1 0-1,1-1 1,0 0 0,-1-1-1,1-1 1,16 1-1,0-2 130,0-1 0,0-2 0,0-1 0,0-1 0,0-1 0,-1-1-1,41-17 1,23-17 355,-2-4-1,-3-3 0,122-90 0,-96 51-338,184-185-1,-179 143-187,-100 108-53,-1 0 0,-1-1 1,-1-1-1,15-33 0,-26 51 23,1-1 0,-1 0 0,0 0 0,-1 0-1,0 0 1,0 0 0,1-11 0,-2 15-31,0 1 0,-1-1 0,1 1 0,0-1 0,-1 1 0,1 0-1,-1-1 1,1 1 0,-1 0 0,1-1 0,-1 1 0,0 0 0,0 0 0,0-1 0,0 1 0,0 0 0,0 0 0,0 0 0,0 0 0,0 0 0,0 1 0,0-1 0,-1 0 0,1 0-1,0 1 1,-1-1 0,1 1 0,0-1 0,-1 1 0,1 0 0,-1-1 0,1 1 0,-2 0 0,-33-2-4010,-3 2-123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0.415"/>
    </inkml:context>
    <inkml:brush xml:id="br0">
      <inkml:brushProperty name="width" value="0.025" units="cm"/>
      <inkml:brushProperty name="height" value="0.025" units="cm"/>
    </inkml:brush>
  </inkml:definitions>
  <inkml:trace contextRef="#ctx0" brushRef="#br0">0 114 14574,'0'0'69,"5"9"-90,-3-4 26,0-1 1,0 0-1,0 0 0,1 0 1,0 0-1,0-1 0,0 1 1,0-1-1,0 1 0,1-1 1,-1 0-1,1 0 0,0-1 1,0 1-1,0-1 0,0 0 1,1 0-1,-1 0 0,8 1 1,34 7-156,2-2 1,-1-2 0,55 0 0,146-13-2863,75-26-1934,2-15 3808,41-6 3522,597-21 257,-795 76-2239,0 6 0,0 8 1,287 64-1,-287-34 1143,-2 7 1,215 98 0,-260-91-1052,-2 5 0,-3 5 1,171 133-1,-114-58 553,159 119 935,-276-225-1788,2-2 0,1-2 0,2-3 0,80 28-1,-57-33-123,1-3 0,1-4 0,0-4-1,1-4 1,1-3 0,0-4-1,97-9 1,-82-4-79,-1-4 0,-1-4-1,-1-5 1,-1-5 0,170-68-1,-98 9 22,-109 52-34,-5 9-2017,-7 4-4987,-9-1-2263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9.867"/>
    </inkml:context>
    <inkml:brush xml:id="br0">
      <inkml:brushProperty name="width" value="0.025" units="cm"/>
      <inkml:brushProperty name="height" value="0.025" units="cm"/>
    </inkml:brush>
  </inkml:definitions>
  <inkml:trace contextRef="#ctx0" brushRef="#br0">24 83 4004,'0'0'2749,"-1"-9"-1062,1 7-1263,-3-36 850,2 21 1981,0 1 5864,1 23-5679,-5 23-2583,4-22-539,-11 86 1526,13-93-1829,-1 0 0,0-1 0,0 1 0,0-1 0,0 1 0,0 0 0,1-1-1,-1 1 1,0-1 0,1 1 0,-1-1 0,0 1 0,1-1 0,-1 1 0,0-1-1,1 1 1,-1-1 0,1 1 0,-1-1 0,1 0 0,-1 1 0,1-1 0,-1 0-1,1 0 1,0 1 0,-1-1 0,1 0 0,-1 0 0,1 0 0,0 0 0,-1 1-1,1-1 1,-1 0 0,1 0 0,0 0 0,-1 0 0,1-1 0,0 1 0,-1 0-1,1 0 1,-1 0 0,1 0 0,0-1 0,-1 1 0,1 0 0,-1-1 0,1 1-1,-1 0 1,1-1 0,-1 1 0,1-1 0,32-18 647,-6-6-522,-24 21-143,1-1 1,0 1-1,1 0 1,-1 0-1,1 0 1,0 0-1,0 1 1,0 0-1,0 0 1,0 1-1,1-1 1,8-2-1,-14 6-10,1 0-1,0-1 1,-1 1 0,1 0-1,0 0 1,-1 0-1,0 0 1,1 0-1,-1 0 1,1 0 0,-1 0-1,0 0 1,0 0-1,0 0 1,1 0-1,-1 0 1,0 0 0,0 0-1,0 0 1,-1 2-1,1 31 108,0-28-93,3 23-350,-3-25-4110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2.474"/>
    </inkml:context>
    <inkml:brush xml:id="br0">
      <inkml:brushProperty name="width" value="0.025" units="cm"/>
      <inkml:brushProperty name="height" value="0.025" units="cm"/>
    </inkml:brush>
  </inkml:definitions>
  <inkml:trace contextRef="#ctx0" brushRef="#br0">0 41 4324,'0'0'6460,"3"-8"-5478,9-24 689,-10 32 2000,1 7-2651,-1 10-389,7 127 2793,-3-94-3163,2 0 0,18 64 0,-25-112-320,1 1 1,-1-1 0,0 0-1,1 0 1,-1 1 0,1-1 0,0 0-1,0-1 1,0 1 0,2 1-1,8 2-2829,-12-5 2679,1 0-1,-1 0 0,1 0 0,-1-1 0,0 1 0,1 0 0,-1 0 0,0-1 0,1 1 0,-1 0 1,0 0-1,0-1 0,1 1 0,-1 0 0,0-1 0,0 1 0,1 0 0,-1-1 0,0 1 0,0 0 1,0-1-1,0 1 0,0-1 0,1 1 0,-1 0 0,0-1 0,0 1 0,0 0 0,0-1 0,0 0 1,0-8-5130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2.992"/>
    </inkml:context>
    <inkml:brush xml:id="br0">
      <inkml:brushProperty name="width" value="0.025" units="cm"/>
      <inkml:brushProperty name="height" value="0.025" units="cm"/>
    </inkml:brush>
  </inkml:definitions>
  <inkml:trace contextRef="#ctx0" brushRef="#br0">0 139 9993,'0'0'8857,"11"-5"-7416,26-9-74,2 1 0,59-11 0,6-1-1102,-77 18-2293,44-21 0,-67 27 1339,5-5-1681,-6-1-2008,-2-1-1195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3.513"/>
    </inkml:context>
    <inkml:brush xml:id="br0">
      <inkml:brushProperty name="width" value="0.025" units="cm"/>
      <inkml:brushProperty name="height" value="0.025" units="cm"/>
    </inkml:brush>
  </inkml:definitions>
  <inkml:trace contextRef="#ctx0" brushRef="#br0">15 0 14029,'0'0'7212,"-4"12"-6587,1 4-428,0-1 0,1 0 0,1 1-1,0 0 1,1-1 0,0 1 0,5 24 0,2 12-13,-4-26-114,1-1 1,11 38-1,-15-62-66,1 1-1,-1-1 1,1 1 0,-1-1-1,1 1 1,-1-1 0,1 0-1,0 1 1,0-1 0,0 0-1,-1 1 1,1-1 0,1 0-1,-1 0 1,0 0 0,0 0 0,0 0-1,0 0 1,1 0 0,-1 0-1,0 0 1,1-1 0,-1 1-1,1-1 1,1 1 0,-1-1 7,0 0 1,1 0-1,-1-1 1,0 1-1,0-1 1,0 0-1,0 1 1,0-1-1,0 0 1,0 0-1,0 0 1,-1-1-1,1 1 1,0 0-1,2-3 1,8-8 60,-2 0 0,1-1 0,13-22 0,-21 31-69,3-8-14,-5 10 4,0 0 0,0-1 0,0 1 0,0 0-1,0 0 1,1 0 0,-1 0 0,1 1 0,-1-1 0,1 0 0,0 1 0,-1-1 0,1 1 0,3-3 0,-4 7-10,0 0 1,0 0 0,0 0 0,0 0-1,0 0 1,-1 0 0,0 0 0,1 1 0,-1-1-1,0 0 1,-1 0 0,0 5 0,1-3 8,-1 26 46,-1 34-28,2-61-9,0-1-1,1 1 1,-1-1 0,1 1 0,-1-1-1,1 1 1,0-1 0,1 0 0,-1 1-1,0-1 1,1 0 0,0 0 0,2 4-1,-3-6 10,0-1 0,0 1 0,0 0-1,0 0 1,0 0 0,0-1-1,0 1 1,0-1 0,0 1 0,0-1-1,0 1 1,0-1 0,1 1-1,-1-1 1,0 0 0,0 0-1,0 0 1,1 0 0,-1 0 0,0 0-1,0 0 1,1 0 0,-1 0-1,2-1 1,0 0 49,-1 0-1,1 0 1,0-1-1,0 0 1,-1 1-1,1-1 1,0 0 0,-1 0-1,3-3 1,3-4 148,-1 0 0,0 0 0,0-1 0,5-11 0,0-3-60,-2 0 0,0 0 1,-2-1-1,10-49 0,-21 180-227,-3 17 134,6-122-49,0 0 1,0 0 0,0-1 0,0 1 0,0 0-1,0-1 1,0 1 0,0 0 0,1-1 0,-1 1-1,0 0 1,0 0 0,0-1 0,1 1 0,-1-1-1,0 1 1,1 0 0,-1-1 0,1 1 0,-1-1-1,1 1 1,-1-1 0,1 1 0,-1-1 0,1 1-1,-1-1 1,1 1 0,0-1 0,-1 0 0,2 1-1,22-5 174,-18 1-370,0 0 1,0-1-1,0 1 1,-1-1-1,10-9 1,-12 10-534,0-1 0,-1 0 1,1 1-1,-1-1 0,1 0 0,-1-1 1,-1 1-1,1 0 0,-1 0 1,1-1-1,-1 1 0,0-1 0,0-6 1,0-16-6543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3.843"/>
    </inkml:context>
    <inkml:brush xml:id="br0">
      <inkml:brushProperty name="width" value="0.025" units="cm"/>
      <inkml:brushProperty name="height" value="0.025" units="cm"/>
    </inkml:brush>
  </inkml:definitions>
  <inkml:trace contextRef="#ctx0" brushRef="#br0">0 1 14253,'0'0'8296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4.233"/>
    </inkml:context>
    <inkml:brush xml:id="br0">
      <inkml:brushProperty name="width" value="0.025" units="cm"/>
      <inkml:brushProperty name="height" value="0.025" units="cm"/>
    </inkml:brush>
  </inkml:definitions>
  <inkml:trace contextRef="#ctx0" brushRef="#br0">99 16 16592,'-5'8'2637,"-1"0"-1982,0-2-48,1 1-1,0 0 1,1 0-1,-1 1 0,2-1 1,-6 13-1,9-20-598,1 1-1,-1-1 0,0 0 0,0 1 0,0-1 1,0 0-1,1 0 0,-1 1 0,0-1 0,0 0 1,1 0-1,-1 1 0,0-1 0,0 0 0,1 0 0,-1 0 1,0 1-1,1-1 0,-1 0 0,0 0 0,1 0 1,-1 0-1,0 0 0,1 0 0,-1 0 0,0 0 1,1 0-1,-1 0 0,0 0 0,1 0 0,-1 0 0,0 0 1,1 0-1,-1 0 0,0 0 0,1 0 0,-1 0 1,0 0-1,1-1 0,-1 1 0,0 0 0,1 0 0,-1 0 1,0-1-1,0 1 0,1 0 0,-1 0 0,1-1 1,19-9-88,14-17-789,16-13-720,-47 37 1548,0 1 0,0 0 0,0 1 0,0-1 0,1 0 0,-1 1 0,1 0 1,-1 0-1,1 0 0,-1 0 0,1 0 0,6 1 0,-9 0 59,0 0 0,0 1 0,0-1 0,-1 1 0,1-1 0,0 1 0,0-1 0,0 1 0,0-1 0,-1 1 0,1 0 0,0 0 0,0-1 0,-1 1 0,1 0 0,-1 0 0,1 0 0,-1 0 0,1-1-1,-1 1 1,1 0 0,-1 0 0,0 0 0,0 0 0,1 0 0,-1 0 0,0 0 0,0 0 0,0 2 0,1 37 983,-1-30-619,0 1-30,-1-1 0,0 1-1,0 0 1,-2 0 0,1-1 0,-1 1 0,0-1-1,-1 0 1,-1 0 0,-9 17 0,10-21-252,0-1 0,0 0 0,0 0 0,0 0 0,-1 0 1,1-1-1,-1 0 0,-1 0 0,1 0 0,0 0 0,-1-1 0,0 0 0,0 0 1,0-1-1,0 0 0,0 0 0,0 0 0,-1-1 0,-10 2 0,14-3-220,0 0 0,0 0 0,0 0 0,0 0 0,0-1 0,-1 1 0,1-1-1,1 0 1,-1 0 0,0 0 0,-4-2 0,4 1-431,0 0 0,0 0 0,0 0 0,0-1 0,0 1 0,1-1 0,-1 0 1,1 1-1,-2-5 0,-12-19-6619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5.116"/>
    </inkml:context>
    <inkml:brush xml:id="br0">
      <inkml:brushProperty name="width" value="0.025" units="cm"/>
      <inkml:brushProperty name="height" value="0.025" units="cm"/>
    </inkml:brush>
  </inkml:definitions>
  <inkml:trace contextRef="#ctx0" brushRef="#br0">1 1 4228,'0'0'-128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5.464"/>
    </inkml:context>
    <inkml:brush xml:id="br0">
      <inkml:brushProperty name="width" value="0.025" units="cm"/>
      <inkml:brushProperty name="height" value="0.025" units="cm"/>
    </inkml:brush>
  </inkml:definitions>
  <inkml:trace contextRef="#ctx0" brushRef="#br0">1 146 3972,'22'8'1448,"-4"-1"1661,1-1-1,32 6 1,-46-11-2848,-1 0-1,0-1 1,0 1-1,0-1 0,1 0 1,-1-1-1,0 1 0,0-1 1,1 1-1,-1-1 0,0 0 1,0-1-1,0 1 1,0-1-1,0 0 0,-1 0 1,1 0-1,5-4 0,-4 1-41,0 0 0,0-1 0,0 0 0,0 0 0,-1 0 0,0 0-1,0-1 1,-1 0 0,0 1 0,0-1 0,0-1 0,-1 1 0,0 0 0,-1 0-1,0-1 1,0 1 0,0-10 0,-1 16-174,0 0-1,0 0 1,0-1 0,0 1-1,0 0 1,0 0-1,0-1 1,-1 1 0,1 0-1,-1 0 1,1 0 0,-1 0-1,1 0 1,-1 0-1,0-1 1,1 1 0,-1 0-1,0 1 1,0-1 0,0 0-1,1 0 1,-1 0-1,0 0 1,0 1 0,0-1-1,-3-1 1,1 1-8,0 1 1,0-1-1,0 1 1,0-1-1,0 1 1,0 0-1,0 0 1,0 0-1,0 0 1,-6 2-1,2-1-25,-1 1 0,1 0 0,0 1 0,0 0 0,0 0 0,0 0 0,1 1-1,-12 8 1,10-3-1,1-1-1,0 1 0,0 1 0,1-1 0,0 1 0,1 0 1,-7 18-1,10-23-11,0 0 0,0 0 1,1 1-1,0-1 0,-1 0 1,2 1-1,-1 0 0,1-1 1,0 1-1,0-1 0,0 1 1,1-1-1,0 1 0,0-1 1,0 1-1,1-1 0,2 7 1,-1-9-99,-1 0 0,1 0 1,0-1-1,-1 1 0,1-1 1,0 1-1,0-1 0,1 0 1,-1 0-1,0-1 0,1 1 1,-1-1-1,1 0 1,0 1-1,-1-2 0,1 1 1,0 0-1,-1-1 0,1 1 1,5-1-1,2 0-894,1 0 0,-1-1 0,0 0 0,1-1 1,16-4-1,16-12-5499,0-5-3741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6.485"/>
    </inkml:context>
    <inkml:brush xml:id="br0">
      <inkml:brushProperty name="width" value="0.025" units="cm"/>
      <inkml:brushProperty name="height" value="0.025" units="cm"/>
    </inkml:brush>
  </inkml:definitions>
  <inkml:trace contextRef="#ctx0" brushRef="#br0">158 179 9961,'0'0'9556,"-7"-3"-8563,2 0-890,3 2-41,0 0 1,0-1-1,0 1 0,0 0 1,0 0-1,-1 0 0,1 1 1,0-1-1,0 0 0,-1 1 1,1 0-1,-1-1 1,1 1-1,0 0 0,-1 0 1,1 0-1,-1 1 0,1-1 1,0 0-1,-1 1 0,1 0 1,0-1-1,0 1 0,-1 0 1,1 0-1,0 0 0,0 1 1,0-1-1,0 0 0,0 1 1,-2 2-1,-8 10 5,1-1-1,-17 30 1,25-39-55,0 0 0,1 1 0,-1 0 0,1 0 0,0 0 0,1 0-1,-1 0 1,1 0 0,0 0 0,0 0 0,1 0 0,-1 0 0,1 1 0,1 6 0,-1-11-10,0-1 0,1 1 0,-1-1 0,0 1 0,1-1 0,-1 1 0,1-1 0,-1 1 0,0-1 0,1 1 0,-1-1 0,1 0 0,-1 1 0,1-1-1,-1 0 1,1 1 0,0-1 0,-1 0 0,1 0 0,-1 1 0,1-1 0,0 0 0,-1 0 0,1 0 0,0 0 0,-1 0 0,1 0 0,-1 0 0,1 0 0,0 0 0,-1 0 0,1 0 0,0 0 0,-1-1 0,1 1 0,-1 0 0,1 0 0,-1-1 0,1 1 0,0 0-1,0-1 1,25-15 140,6-17 47,-2 0 0,-1-3 0,-2 0 0,39-69 0,-93 214 1503,-3-10-1499,4 2-1,-22 181 0,49-245-280,0-37 83,-1 0 0,0 0 1,1 0-1,-1 0 1,0 1-1,1-1 0,-1 0 1,0-1-1,1 1 0,-1 0 1,1 0-1,-1 0 0,0 0 1,0 0-1,1 0 1,-1 0-1,0 0 0,1-1 1,-1 1-1,0 0 0,1 0 1,-1 0-1,0-1 1,0 1-1,1 0 0,-1 0 1,0-1-1,0 1 0,0 0 1,1 0-1,-1-1 1,0 1-1,0 0 0,0-1 1,0 1-1,0 0 0,1-1 1,-1 1-1,0 0 1,0-1-1,0 1 0,0 0 1,0-1-1,27-69-379,-22 55 361,166-461 81,-183 541-186,5-41 135,1 0-1,1 1 0,1 0 1,-1 32-1,5-56-2,0 0-1,0 0 0,-1 0 0,1 1 0,0-1 1,0 0-1,1 0 0,-1 0 0,0 0 0,0 0 1,0 1-1,1-1 0,-1 0 0,1 0 0,-1 0 1,1 0-1,-1 0 0,1 0 0,-1 0 0,1 0 1,0-1-1,0 1 0,-1 0 0,1 0 0,0 0 1,0-1-1,0 1 0,1 0 0,0-1 7,-1 0-1,1 0 1,0 0-1,0 0 1,-1 0-1,1 0 1,0-1-1,0 1 0,-1-1 1,1 1-1,0-1 1,-1 0-1,1 0 1,-1 1-1,4-3 1,6-5 53,-1-1 0,1 0 0,14-16 0,-9 6-41,0-1 0,0-1 1,-2 0-1,-1-1 0,-1-1 1,0 0-1,-2-1 0,-1 1 1,-1-2-1,7-31 0,-37 107 229,11-16-191,6-24-12,1 1 0,1 0 0,0 0 0,0 0 0,2 0 0,-1 0-1,1 16 1,1-28-43,0 0-1,0 0 0,0 1 0,0-1 0,0 0 1,0 0-1,0 1 0,0-1 0,0 0 0,0 0 1,0 1-1,0-1 0,1 0 0,-1 0 0,0 0 1,0 1-1,0-1 0,0 0 0,0 0 0,1 0 1,-1 1-1,0-1 0,0 0 0,0 0 0,0 0 1,1 0-1,-1 1 0,0-1 0,0 0 0,1 0 1,-1 0-1,0 0 0,0 0 0,1 0 0,-1 0 1,0 0-1,0 0 0,1 0 0,-1 0 0,0 0 0,13-6 127,8-13 105,2-10-109,30-50-1,-36 51-82,1 1 0,32-37 0,-50 64-45,0 0 1,1 0-1,-1 0 0,0 0 1,0 0-1,1 0 0,-1 0 1,0 0-1,0 0 1,1 1-1,-1-1 0,0 0 1,0 0-1,1 0 0,-1 0 1,0 0-1,0 0 1,0 0-1,1 1 0,-1-1 1,0 0-1,0 0 0,0 0 1,0 1-1,1-1 0,-1 0 1,0 0-1,0 0 1,0 1-1,0-1 0,0 0 1,0 0-1,0 1 0,0-1 1,1 0-1,-1 0 1,0 1-1,0-1 0,0 0 1,0 0-1,0 1 0,0-1 1,-1 0-1,1 0 0,0 1 1,0-1-1,0 0 1,0 0-1,0 1 0,0-1 1,0 0-1,0 0 0,-1 1 1,1-1-1,0 19-50,-4 3 48,-1-1-1,-1-1 0,-12 28 1,11-31 26,1-1 1,1 1-1,0 0 1,1 0-1,1 1 0,-2 18 1,5-36-23,0 0 0,0 1-1,0-1 1,0 0 0,0 0 0,0 0-1,0 1 1,0-1 0,0 0 0,0 0 0,0 0-1,0 1 1,0-1 0,0 0 0,0 0 0,0 1-1,0-1 1,0 0 0,0 0 0,0 0 0,0 1-1,0-1 1,0 0 0,1 0 0,-1 0 0,0 1-1,0-1 1,0 0 0,0 0 0,0 0 0,1 0-1,-1 1 1,0-1 0,0 0 0,0 0-1,0 0 1,1 0 0,-1 0 0,0 0 0,0 0-1,1 0 1,-1 0 0,0 1 0,0-1 0,0 0-1,1 0 1,-1 0 0,0 0 0,0 0 0,0 0-1,1-1 1,-1 1 0,0 0 0,0 0 0,1 0-1,-1 0 1,15-13-227,11-23-1349,-5-7-2804,-10 12-1305,-2 10-936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6.896"/>
    </inkml:context>
    <inkml:brush xml:id="br0">
      <inkml:brushProperty name="width" value="0.025" units="cm"/>
      <inkml:brushProperty name="height" value="0.025" units="cm"/>
    </inkml:brush>
  </inkml:definitions>
  <inkml:trace contextRef="#ctx0" brushRef="#br0">76 28 11050,'0'-21'3785,"0"14"-976,0 16 1530,-2 15-3744,-2-1 0,-1 0 0,-1 0 0,-1 0 0,0-1 0,-18 35 0,14-31-489,9-22-142,1 1 0,-1-1 0,1 1-1,0 0 1,1-1 0,-1 1 0,1 0 0,0 5 0,39-8-7529,-26-6 1853,-2-3-3353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7.462"/>
    </inkml:context>
    <inkml:brush xml:id="br0">
      <inkml:brushProperty name="width" value="0.025" units="cm"/>
      <inkml:brushProperty name="height" value="0.025" units="cm"/>
    </inkml:brush>
  </inkml:definitions>
  <inkml:trace contextRef="#ctx0" brushRef="#br0">120 64 4965,'0'0'5173,"0"-8"-2189,0-4-1787,1-8 194,-1-3 3809,2 70-2010,-1-25-2761,-1 0-1,0 0 1,-2 0 0,-4 23-1,-3-7-299,0-6-40,2 0 0,1 0 0,2 1 0,1-1 0,2 48-1,1-79-90,0 0-1,0 0 1,-1 0-1,1 0 0,0 0 1,1 0-1,-1 0 1,0 0-1,0 0 0,0 0 1,0-1-1,1 1 0,-1 0 1,1 0-1,-1 0 1,0 0-1,1 0 0,-1-1 1,1 1-1,0 0 1,-1 0-1,1-1 0,0 1 1,-1 0-1,1-1 1,0 1-1,0-1 0,-1 1 1,1-1-1,0 1 0,0-1 1,0 0-1,0 1 1,0-1-1,0 0 0,0 0 1,-1 1-1,1-1 1,0 0-1,0 0 0,0 0 1,0 0-1,0 0 0,0-1 1,0 1-1,1 0 1,1-2-13,0 1 1,0 0 0,0-1-1,-1 1 1,1-1-1,-1 0 1,1 0 0,-1 0-1,0 0 1,1-1 0,-1 1-1,3-5 1,6-12-104,-1 0 1,0 0 0,-2-1-1,0 0 1,-1-1-1,-1 1 1,3-23-1,0 118-234,-10-35 672,-2 0 1,-2-1-1,-11 46 0,16-84-297,-1 1 0,1-1 0,-1 0 0,0 1-1,0-1 1,1 0 0,-1 0 0,0 0 0,0 0 0,0 0 0,0 0 0,-1 0-1,1 0 1,0 0 0,0 0 0,-1 0 0,1-1 0,0 1 0,-1 0-1,1-1 1,0 1 0,-1-1 0,1 0 0,-1 0 0,1 1 0,-1-1 0,1 0-1,-1 0 1,1 0 0,-1 0 0,1-1 0,-1 1 0,1 0 0,0-1-1,-1 1 1,-1-1 0,-6-2-1,0 1 0,1-1 0,0 0 0,-14-8 0,14 7-154,0-1-1,1 0 1,0-1 0,-1 0 0,2 0 0,-11-11 0,3-5-3880,3-3-5278,6 12 909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0.196"/>
    </inkml:context>
    <inkml:brush xml:id="br0">
      <inkml:brushProperty name="width" value="0.025" units="cm"/>
      <inkml:brushProperty name="height" value="0.025" units="cm"/>
    </inkml:brush>
  </inkml:definitions>
  <inkml:trace contextRef="#ctx0" brushRef="#br0">1 0 18449,'0'0'10090,"29"47"-9994,-29 4 353,0 9 127,-7 1 1,-2 0-321,1-2-160,5-6-96,1-3 0,2-5-609,0-8-1216,0-8-2115,2-8-3875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8.905"/>
    </inkml:context>
    <inkml:brush xml:id="br0">
      <inkml:brushProperty name="width" value="0.025" units="cm"/>
      <inkml:brushProperty name="height" value="0.025" units="cm"/>
    </inkml:brush>
  </inkml:definitions>
  <inkml:trace contextRef="#ctx0" brushRef="#br0">34 0 10186,'-4'70'12074,"-5"17"-8972,-7 108-2936,14-144-9,0-28-81,1 0 0,3 29 0,-1-50-74,-1 0 1,0-1 0,0 1 0,1-1 0,-1 1-1,0-1 1,1 1 0,0-1 0,-1 0 0,1 1-1,0-1 1,0 0 0,0 1 0,-1-1 0,1 0 0,1 0-1,-1 0 1,0 0 0,0 0 0,0 0 0,1 0-1,-1 0 1,0 0 0,1 0 0,-1-1 0,0 1 0,1-1-1,-1 1 1,1-1 0,-1 0 0,1 1 0,0-1-1,-1 0 1,1 0 0,-1 0 0,1 0 0,-1 0-1,1 0 1,-1-1 0,1 1 0,2-1 0,0 0 5,1-1 1,0 1-1,-1-1 1,1 0 0,-1 0-1,0 0 1,1-1-1,-1 0 1,0 1-1,-1-1 1,1-1 0,4-3-1,3-9-17,-1-1 0,0 0-1,-2 0 1,0 0 0,0-1 0,-2-1 0,0 1-1,-1-1 1,-1 0 0,2-27 0,-33 127 142,26-73-117,-5 22 209,-3 61-1,9-91-204,0 1 0,0 0 0,0 0 0,0-1 0,0 1 0,0 0 0,0 0 1,0-1-1,1 1 0,-1 0 0,0-1 0,0 1 0,1 0 0,-1-1 0,0 1 0,1 0 1,-1-1-1,1 1 0,-1 0 0,0-1 0,1 1 0,0-1 0,-1 1 0,1-1 1,-1 1-1,1-1 0,0 0 0,-1 1 0,1-1 0,0 0 0,-1 1 0,1-1 1,0 0-1,-1 0 0,1 0 0,0 1 0,0-1 0,-1 0 0,1 0 0,0 0 1,0 0-1,-1 0 0,1-1 0,0 1 0,0 0 0,-1 0 0,1 0 0,0-1 1,-1 1-1,1 0 0,0-1 0,-1 1 0,1 0 0,0-1 0,-1 1 0,2-2 0,3 0 76,1-2-1,-1 1 0,0-1 1,0 0-1,8-7 1,3-5-63,-1-1 0,-1-1 1,19-31-1,-32 47-353,-2 7-594,-1-1 1,1 1-1,-1-1 1,0 1 0,0-1-1,-1 0 1,1 0-1,-1 0 1,-5 6 0,-6 3-5120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248"/>
    </inkml:context>
    <inkml:brush xml:id="br0">
      <inkml:brushProperty name="width" value="0.025" units="cm"/>
      <inkml:brushProperty name="height" value="0.025" units="cm"/>
    </inkml:brush>
  </inkml:definitions>
  <inkml:trace contextRef="#ctx0" brushRef="#br0">1 0 16656,'0'0'7975,"9"12"-23221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596"/>
    </inkml:context>
    <inkml:brush xml:id="br0">
      <inkml:brushProperty name="width" value="0.025" units="cm"/>
      <inkml:brushProperty name="height" value="0.025" units="cm"/>
    </inkml:brush>
  </inkml:definitions>
  <inkml:trace contextRef="#ctx0" brushRef="#br0">52 0 2691,'0'0'14445,"-1"11"-12859,-21 111 1603,13-84-2240,2 1 1,-5 68-1,12-106-946,0 0 0,0-1-1,0 1 1,0 0-1,0 0 1,0-1 0,0 1-1,0 0 1,0 0-1,1-1 1,-1 1 0,0 0-1,0-1 1,1 1-1,-1 0 1,0-1 0,1 1-1,-1 0 1,0-1-1,1 1 1,-1-1 0,1 1-1,-1-1 1,1 1-1,0-1 1,-1 1 0,1-1-1,0 1 1,21-6 102,28-31-215,-39 26-190,-6 8 224,-1-1 1,0 0-1,0 1 1,1 0 0,0 0-1,-1 0 1,1 1-1,6-2 1,-9 3 68,-1-1 0,0 1 0,0 0 0,1 0 0,-1 0 1,0 0-1,0 1 0,1-1 0,-1 0 0,0 0 0,0 1 0,0-1 1,1 1-1,-1-1 0,0 1 0,0-1 0,0 1 0,0 0 1,0 0-1,0-1 0,0 1 0,0 0 0,0 0 0,0 0 0,-1 0 1,1 0-1,0 0 0,-1 0 0,1 0 0,-1 0 0,1 1 0,-1-1 1,1 0-1,-1 0 0,0 0 0,1 1 0,-1 1 0,2 12 39,0 0-1,-1 1 0,-1-1 0,0 1 1,-1-1-1,-1 1 0,-5 22 0,4-27 230,0 0 1,0 0-1,-1 0 0,-1-1 0,1 1 0,-2-1 1,1-1-1,-2 1 0,1-1 0,-16 17 0,21-25-180,0 1 0,0-1 0,-1 0 0,1 1 0,0-1-1,-1 0 1,1 0 0,-1 0 0,1 0 0,-1 0 0,0-1 0,1 1-1,-1 0 1,0-1 0,0 1 0,1-1 0,-1 0 0,0 1 0,0-1-1,0 0 1,1 0 0,-1 0 0,-3-1 0,3 0-60,1 0-1,-1 0 1,0 0 0,1 0 0,-1-1-1,1 1 1,0-1 0,-1 1 0,1-1-1,0 1 1,0-1 0,0 0-1,0 1 1,0-1 0,0 0 0,0 0-1,0-2 1,-3-9-521,1 0-1,1 0 1,0 0-1,1 0 1,0-13 0,1 21-38,0 0 1,0 0-1,1 1 1,0-1-1,0 0 1,0 0-1,0 0 1,1 1-1,0-1 1,3-6-1,-2 7-485,0 0 0,-1 1-1,1-1 1,1 1 0,-1-1 0,0 1-1,5-3 1,12-7-5586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953"/>
    </inkml:context>
    <inkml:brush xml:id="br0">
      <inkml:brushProperty name="width" value="0.025" units="cm"/>
      <inkml:brushProperty name="height" value="0.025" units="cm"/>
    </inkml:brush>
  </inkml:definitions>
  <inkml:trace contextRef="#ctx0" brushRef="#br0">1 39 12043,'0'0'14478,"3"9"-13517,17 84 213,-20-91-1168,1-1 0,0 1 0,0 0-1,0-1 1,0 1 0,0 0 0,0-1-1,1 1 1,-1-1 0,0 0 0,1 1-1,-1-1 1,1 0 0,0 0-1,-1 0 1,1 0 0,0 0 0,-1-1-1,1 1 1,0 0 0,0-1 0,0 1-1,0-1 1,0 0 0,-1 0 0,1 1-1,0-1 1,0 0 0,0-1 0,0 1-1,0 0 1,0-1 0,0 1-1,0-1 1,2 0 0,9-3 21,0-1-1,0-1 1,22-12-1,-22 11-13,-3 1 12,5-3-132,0 1 1,1 0-1,0 2 1,0-1-1,0 2 0,1 0 1,-1 1-1,1 0 1,27-1-1,-42 5 100,-1 0 1,1 0-1,-1 0 0,0 0 0,1 1 1,-1-1-1,1 0 0,-1 1 1,0-1-1,1 1 0,-1-1 0,0 1 1,0-1-1,0 1 0,1 0 1,-1 0-1,0 0 0,0 0 0,0 0 1,0 0-1,0 0 0,0 0 0,-1 0 1,1 0-1,0 0 0,0 2 1,5 36-11,-2-3 108,-4-35-84,1 0 0,0-1 0,-1 1 1,1 0-1,-1-1 0,1 1 0,0 0 0,0-1 0,-1 1 0,1-1 0,0 1 0,0-1 0,0 0 0,-1 1 0,1-1 0,0 0 0,0 1 0,0-1 0,0 0 0,0 0 0,0 0 0,0 0 1,0 0-1,0 0 0,0 0 0,0 0 0,-1 0 0,1 0 0,0-1 0,0 1 0,0 0 0,0 0 0,0-1 0,0 1 0,-1-1 0,2 0 0,30-18 143,-6-1-90,-8 4-66,2 2 0,24-15-1,-39 26-23,0 0 0,0 0 0,1 1 0,-1 0 0,1 0 0,0 0-1,0 1 1,0 0 0,-1 0 0,1 0 0,0 1 0,0 0 0,0 0-1,7 1 1,-10 1 11,0-1 0,0 1 0,-1-1 0,1 1 0,-1 0 0,1 0 0,-1 0 0,0 0 0,0 0 0,0 0 0,0 1 0,0-1 0,0 1 0,0-1 0,1 4 0,-2-3 13,1 1 1,0-1 0,1 0 0,-1 0-1,0-1 1,1 1 0,0 0 0,4 3-1,-5-6-20,-1 0 0,0 1-1,0-1 1,1 0 0,-1 0-1,0 1 1,1-1 0,-1 0-1,0 0 1,1-1 0,-1 1-1,0 0 1,1 0 0,-1-1-1,0 1 1,1 0-1,-1-1 1,0 0 0,0 1-1,0-1 1,1 0 0,-1 1-1,0-1 1,0 0 0,0 0-1,0 0 1,0 0 0,-1 0-1,2-1 1,40-45-4961,-40 44 3846,0 0 1,0-1-1,0 1 1,-1-1-1,1 1 1,-1-1-1,0 0 1,1-4-1,-1-3-5975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0.301"/>
    </inkml:context>
    <inkml:brush xml:id="br0">
      <inkml:brushProperty name="width" value="0.025" units="cm"/>
      <inkml:brushProperty name="height" value="0.025" units="cm"/>
    </inkml:brush>
  </inkml:definitions>
  <inkml:trace contextRef="#ctx0" brushRef="#br0">11 51 9929,'0'0'5542,"-10"-47"-3108,26 44-1313,7 3-897,6 4-160,0 9-640,-6 3-3364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0.661"/>
    </inkml:context>
    <inkml:brush xml:id="br0">
      <inkml:brushProperty name="width" value="0.025" units="cm"/>
      <inkml:brushProperty name="height" value="0.025" units="cm"/>
    </inkml:brush>
  </inkml:definitions>
  <inkml:trace contextRef="#ctx0" brushRef="#br0">0 1 15855,'0'0'9513,"11"51"-9001,-11-21-351,0 0-129,0-6-64,11-6-897,-4-9-865,4-9-320,2-1-480,-3-22-1186,-8-9-2466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018"/>
    </inkml:context>
    <inkml:brush xml:id="br0">
      <inkml:brushProperty name="width" value="0.025" units="cm"/>
      <inkml:brushProperty name="height" value="0.025" units="cm"/>
    </inkml:brush>
  </inkml:definitions>
  <inkml:trace contextRef="#ctx0" brushRef="#br0">39 0 8360,'0'0'12684,"-38"60"-12588,41-38-96,17-7-256,9-6-1474,7-6-1825,13-3-1250,-6-6-2914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344"/>
    </inkml:context>
    <inkml:brush xml:id="br0">
      <inkml:brushProperty name="width" value="0.025" units="cm"/>
      <inkml:brushProperty name="height" value="0.025" units="cm"/>
    </inkml:brush>
  </inkml:definitions>
  <inkml:trace contextRef="#ctx0" brushRef="#br0">169 1 10154,'0'0'3075,"-8"11"-604,-153 150 4400,177-172-6972,1 1 1,-1 1 0,2 0 0,-1 2-1,1 0 1,0 0 0,1 2-1,-1 0 1,1 1 0,0 1 0,0 1-1,0 1 1,20 1 0,-38 0 95,1 0 0,-1 0 1,1 0-1,-1 0 1,0 1-1,1-1 0,-1 0 1,0 1-1,1-1 0,-1 1 1,0 0-1,1-1 0,-1 1 1,0 0-1,0 0 0,0 0 1,0 0-1,0 0 1,0 0-1,0 0 0,0 0 1,0 0-1,0 0 0,-1 1 1,1-1-1,0 0 0,-1 1 1,1-1-1,-1 0 1,0 1-1,1-1 0,-1 0 1,0 1-1,0-1 0,0 1 1,0-1-1,0 1 0,0-1 1,0 0-1,0 1 1,-1 1-1,0 2 119,0 0 0,-1 0 0,1 0 0,-1 1 0,-1-2 0,1 1 0,0 0 0,-1 0 0,-6 7 0,-6 4 398,1-1 0,-2-1 0,-33 24 0,42-33-446,-1 0-1,-1 0 1,1-1 0,-1 1-1,1-2 1,-1 0 0,0 0-1,0 0 1,-1-1 0,-18 2-1,28-4-112,0 0 0,0 0 0,-1 0 0,1 0 0,0 0 0,0 0 0,-1 0 0,1 0 0,0 0 0,0 0 0,-1 0 0,1 0 0,0 0 0,-1 0 0,1-1 0,0 1 0,0 0 0,-1 0-1,1 0 1,0 0 0,0 0 0,0 0 0,-1-1 0,1 1 0,0 0 0,0 0 0,0 0 0,-1-1 0,1 1 0,0 0 0,0 0 0,0-1 0,0 1 0,0 0 0,0 0 0,0-1 0,-1 1 0,1 0 0,0-1 0,6-11-1702,15-10-1844,4 1-1419,3 0-1870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700"/>
    </inkml:context>
    <inkml:brush xml:id="br0">
      <inkml:brushProperty name="width" value="0.025" units="cm"/>
      <inkml:brushProperty name="height" value="0.025" units="cm"/>
    </inkml:brush>
  </inkml:definitions>
  <inkml:trace contextRef="#ctx0" brushRef="#br0">0 61 7751,'0'0'-1505,"41"-60"-4421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045"/>
    </inkml:context>
    <inkml:brush xml:id="br0">
      <inkml:brushProperty name="width" value="0.025" units="cm"/>
      <inkml:brushProperty name="height" value="0.025" units="cm"/>
    </inkml:brush>
  </inkml:definitions>
  <inkml:trace contextRef="#ctx0" brushRef="#br0">176 7 13100,'0'0'3812,"-8"-1"-1036,5 0-2648,-1 0 30,0 0 0,1 0 0,-1 0 0,0 1 0,0-1 0,0 1 0,1 0 0,-1 0 0,0 0 0,0 1 1,0-1-1,0 1 0,1 0 0,-1 0 0,0 1 0,1-1 0,-1 1 0,1-1 0,0 1 0,-1 0 0,1 0 0,-4 4 1,-2 2-139,0 2 0,0 0 0,0 0 0,1 0 0,1 1 1,0 0-1,0 1 0,-5 13 0,12-24-33,0 0 1,0 0-1,0 0 0,1 0 1,-1 0-1,0-1 0,1 1 0,-1 0 1,0 0-1,1 0 0,-1 0 1,1 0-1,-1-1 0,1 1 1,0 0-1,-1-1 0,1 1 0,0 0 1,-1-1-1,1 1 0,0 0 1,0-1-1,-1 0 0,1 1 1,0-1-1,0 1 0,0-1 1,0 0-1,0 1 0,0-1 0,0 0 1,0 0-1,0 0 0,1 0 1,46 7-212,-36-6 171,21 3-23,71 12-532,-96-14 558,-1 0 1,1 0 0,-1 1-1,0 0 1,0 0-1,0 1 1,0-1 0,-1 2-1,1-1 1,9 10 0,-14-13 50,-1 1 1,1-1-1,-1 1 1,0-1-1,0 1 1,0 0 0,0 0-1,0 0 1,0-1-1,-1 1 1,1 0 0,0 0-1,-1 0 1,0 0-1,1 0 1,-1 0 0,0 0-1,0 0 1,0 0-1,0 0 1,0 0 0,-1 3-1,-1-2 46,1 1-1,-1 0 1,0 0-1,0-1 1,0 1 0,0-1-1,0 1 1,-1-1-1,0 0 1,-4 4-1,-4 2 105,0 0-1,0-1 1,-1 0-1,0-1 1,-17 8 0,17-10-66,-1 0 1,0 0 0,0-1-1,0-1 1,-15 2 0,26-5-143,0 1 1,1-1-1,-1 0 1,0 1-1,1-1 1,-1 0-1,0 0 1,0 0-1,1-1 0,-1 1 1,0 0-1,1-1 1,-1 1-1,0-1 1,1 1-1,-1-1 1,1 0-1,-1 0 1,1 1-1,-1-1 1,1 0-1,-1-1 1,1 1-1,0 0 1,0 0-1,0 0 1,0-1-1,-1 1 1,2-1-1,-1 1 1,0-1-1,0 1 1,0-1-1,1 1 1,-1-1-1,1 0 1,-1 1-1,1-1 1,0 0-1,-1 1 1,1-1-1,0 0 1,0 0-1,1 1 1,-1-1-1,0 0 1,0 1-1,1-1 1,0-2-1,13-38-3600,13-6-2300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0.528"/>
    </inkml:context>
    <inkml:brush xml:id="br0">
      <inkml:brushProperty name="width" value="0.025" units="cm"/>
      <inkml:brushProperty name="height" value="0.025" units="cm"/>
    </inkml:brush>
  </inkml:definitions>
  <inkml:trace contextRef="#ctx0" brushRef="#br0">0 1 5445,'0'0'25688,"26"15"-44105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437"/>
    </inkml:context>
    <inkml:brush xml:id="br0">
      <inkml:brushProperty name="width" value="0.025" units="cm"/>
      <inkml:brushProperty name="height" value="0.025" units="cm"/>
    </inkml:brush>
  </inkml:definitions>
  <inkml:trace contextRef="#ctx0" brushRef="#br0">105 1 15535,'-3'8'2455,"-20"61"386,6-24-2010,3 0-1,1 1 1,3 0-1,-8 71 1,17-109-929,0 8 180,1-1 0,0 0 0,1 0 0,3 19 0,-3-31-177,-1-1 0,1 1 0,-1 0 0,1-1 1,0 1-1,0-1 0,0 0 0,0 1 0,0-1 0,1 0 1,-1 0-1,1 1 0,-1-1 0,1 0 0,0-1 0,0 1 1,0 0-1,0 0 0,0-1 0,0 1 0,1-1 0,-1 0 1,0 0-1,1 0 0,-1 0 0,1 0 0,-1 0 0,1-1 1,-1 1-1,1-1 0,5 1 0,-8-2-112,1 1 0,0-1 1,0 1-1,-1-1 0,1 0 0,0 1 1,-1-1-1,1 0 0,0 1 0,-1-1 0,1 0 1,-1 0-1,1 0 0,-1 0 0,0 1 0,1-1 1,-1 0-1,0 0 0,0 0 0,1 0 0,-1 0 1,0 0-1,0 0 0,0 0 0,0 0 0,0 0 1,0 0-1,-1-1 0,-3-34-3506,0 20 3344,-2 0 0,0 0 0,-15-26 1,17 36 1038,0 0 1,0-1-1,0 2 1,-1-1-1,0 0 1,-8-6 0,69 14 4360,-18-3-8318,64-9 0,-53-2-1203</inkml:trace>
  <inkml:trace contextRef="#ctx0" brushRef="#br0" timeOffset="1">355 252 6758,'0'0'7997,"-11"5"-5472,0 1-2298,1-1 0,-1 1-1,1 1 1,1 0-1,0 0 1,0 1-1,0 0 1,1 1 0,0 0-1,0 0 1,1 0-1,0 1 1,1 0 0,0 1-1,1-1 1,0 1-1,-3 12 1,7-20-165,0 0 1,0 1 0,1-1-1,-1 0 1,1 0-1,0 0 1,0 0-1,0 1 1,0-1 0,0 0-1,1 0 1,1 5-1,-2-7-46,1 0 1,0 0-1,0 0 0,0 0 0,0 0 0,1 0 0,-1 0 0,0 0 0,0-1 1,0 1-1,1 0 0,-1-1 0,0 1 0,1-1 0,-1 0 0,1 1 0,-1-1 1,0 0-1,1 0 0,-1 0 0,1 0 0,-1 0 0,0 0 0,1 0 0,-1 0 0,1-1 1,-1 1-1,0 0 0,1-1 0,1 0 0,9-4 41,0 1-1,0-2 0,0 1 1,-1-2-1,0 1 1,0-2-1,0 1 1,-1-1-1,0-1 0,9-11 1,1 0-26,-1-2 1,-1 0 0,23-38-1,-23 23 107,-17 33 14,-11 23-95,0 1-32,0 1-1,2 1 0,0-1 0,1 1 0,-7 45 0,14-66-44,0 0 0,0 0 1,-1 0-1,1-1 1,0 1-1,0 0 1,0 0-1,0 0 0,1-1 1,-1 1-1,0 0 1,0 0-1,0 0 1,1-1-1,-1 1 0,0 0 1,1-1-1,-1 1 1,0 0-1,1 0 1,-1-1-1,1 1 0,-1-1 1,1 1-1,0 0 1,-1-1-1,1 1 1,0-1-1,-1 0 0,1 1 1,0-1-1,-1 1 1,1-1-1,0 0 0,0 0 1,-1 1-1,1-1 1,0 0-1,0 0 1,0 0-1,-1 0 0,1 0 1,0 0-1,0 0 1,0 0-1,-1 0 1,1 0-1,0-1 0,1 1 1,3-1-247,-1-1 1,1 1 0,-1-1-1,1 0 1,-1 0 0,0 0-1,6-5 1,1-2-1283,-1 0 0,0-2 0,0 1-1,12-18 1,9-16-3673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783"/>
    </inkml:context>
    <inkml:brush xml:id="br0">
      <inkml:brushProperty name="width" value="0.025" units="cm"/>
      <inkml:brushProperty name="height" value="0.025" units="cm"/>
    </inkml:brush>
  </inkml:definitions>
  <inkml:trace contextRef="#ctx0" brushRef="#br0">165 0 12204,'0'0'2845,"-6"13"75,-54 124-121,52-116-2330,1 1 1,1-1-1,2 1 1,0 0-1,-2 34 1,6-54-454,0-1 0,0 1 0,0-1 0,0 1 0,0-1 0,0 1 0,1-1-1,-1 1 1,0-1 0,1 0 0,-1 1 0,1-1 0,0 1 0,-1-1 0,1 0 0,0 0 0,0 0 0,0 1 0,0-1 0,0 0 0,0 0 0,0 0 0,0 0 0,0 0-1,1-1 1,-1 1 0,0 0 0,1-1 0,-1 1 0,0 0 0,1-1 0,-1 0 0,1 1 0,-1-1 0,0 0 0,1 0 0,-1 1 0,1-1 0,-1 0 0,1-1-1,-1 1 1,1 0 0,-1 0 0,1-1 0,-1 1 0,0-1 0,3 0 0,10-3-17,0-1 0,0-1 0,24-12 0,-28 13-135,-3 1 31,-1 1 0,1 0 0,0 1 0,-1 0 0,1 0 0,0 0 0,1 1 0,7-1 0,-14 2 102,-1 0 0,0 0 0,1 0 0,-1 0 0,1 0 0,-1 0 0,0 0 0,1 1 0,-1-1 0,1 0 1,-1 0-1,0 0 0,1 0 0,-1 1 0,0-1 0,1 0 0,-1 0 0,0 1 0,1-1 0,-1 0 0,0 1 0,0-1 0,1 0 1,-1 1-1,0-1 0,0 0 0,1 1 0,-1-1 0,0 0 0,0 1 0,0-1 0,0 1 0,0-1 0,0 0 0,0 1 0,-2 20-4,-16 17 317,5-20 36,-1 0 1,-1-1-1,-34 30 0,42-40-292,-1-1-1,0 0 1,-1-1 0,0 0-1,1 0 1,-1 0 0,-1-1-1,1-1 1,-1 0 0,1 0-1,-14 2 1,21-5-98,0 0 0,0 1 1,0-1-1,0 0 0,0 0 1,0 0-1,1-1 0,-1 1 1,0 0-1,0-1 0,0 1 1,0-1-1,1 1 0,-1-1 1,0 0-1,1 0 0,-1 0 1,0 0-1,1 0 0,-1 0 1,1-1-1,0 1 0,-2-2 1,1 0-192,1 1 1,0-1-1,-1 0 0,1 0 1,1 0-1,-1 1 1,0-1-1,1 0 0,-1 0 1,1 0-1,0 0 1,0 0-1,1-4 0,0-4-805,1 0-1,1 0 1,0 0-1,0 1 0,1-1 1,0 1-1,6-10 0,21-29-4585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3.110"/>
    </inkml:context>
    <inkml:brush xml:id="br0">
      <inkml:brushProperty name="width" value="0.025" units="cm"/>
      <inkml:brushProperty name="height" value="0.025" units="cm"/>
    </inkml:brush>
  </inkml:definitions>
  <inkml:trace contextRef="#ctx0" brushRef="#br0">112 1 17104,'0'0'4837,"-22"78"-2947,1-30-353,-1 7-448,4 2-64,2-2-448,9-4-417,1-9-128,6-9 0,9-12-545,4-9-640,3-11-673,-2-1-864,3-5-1442,-8-7-3844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3.502"/>
    </inkml:context>
    <inkml:brush xml:id="br0">
      <inkml:brushProperty name="width" value="0.025" units="cm"/>
      <inkml:brushProperty name="height" value="0.025" units="cm"/>
    </inkml:brush>
  </inkml:definitions>
  <inkml:trace contextRef="#ctx0" brushRef="#br0">12 225 12172,'0'0'2765,"10"-4"139,13-8-2331,0-1 1,-1-1-1,0-1 1,-1-1-1,-1 0 1,32-36-1,-42 42-482,-6 6-7,0 0 0,1-1 0,-2 1 0,1-1 0,0 0 0,-1 0 0,0 0 0,0 0 0,-1-1 0,4-7 0,-6 12-40,-1 0 0,1 1 0,0-1 1,0 1-1,-1-1 0,1 1 0,0-1 1,-1 1-1,1-1 0,0 1 0,-1-1 1,1 1-1,-1-1 0,1 1 0,-1-1 1,1 1-1,-1 0 0,1-1 1,-1 1-1,1 0 0,-1-1 0,1 1 1,-1 0-1,0 0 0,1 0 0,-1 0 1,1-1-1,-1 1 0,0 0 0,1 0 1,-1 0-1,1 0 0,-1 0 0,0 1 1,1-1-1,-1 0 0,0 0 0,1 0 1,-1 0-1,1 1 0,-2 0 0,-30 6 393,17 1-269,0 1 0,1 0 0,0 1 0,1 1 0,0 0 0,1 1 0,0 0 0,1 1 0,0 0 0,1 0 0,1 1 0,0 1 0,1 0 0,0 0 0,1 0 0,-8 30 0,14-42-153,0 0 1,0 0-1,0 0 0,1 0 1,-1 0-1,1 0 0,0 0 0,0 0 1,0 0-1,0 0 0,0 0 1,1 0-1,-1 0 0,1 0 0,0 0 1,0-1-1,0 1 0,0 0 1,1 0-1,-1-1 0,1 1 0,0-1 1,-1 1-1,1-1 0,0 0 0,4 3 1,0-2-44,-1 0-1,1-1 1,0 0 0,1 0 0,-1 0 0,0-1 0,0 0 0,1 0-1,-1-1 1,1 0 0,10-1 0,-7 1-563,0-1-1,0 0 1,0-1-1,0 0 1,0-1 0,-1 0-1,1 0 1,13-8 0,32-19-6328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4.467"/>
    </inkml:context>
    <inkml:brush xml:id="br0">
      <inkml:brushProperty name="width" value="0.025" units="cm"/>
      <inkml:brushProperty name="height" value="0.025" units="cm"/>
    </inkml:brush>
  </inkml:definitions>
  <inkml:trace contextRef="#ctx0" brushRef="#br0">54 129 6246,'5'-14'3176,"0"0"-2275,13-42 1277,-12 12 3349,-13 64-1433,-1-2-3907,-5 55 676,3 0 1,3 1-1,4 124 0,1-45-205,-3-48-250,-22 110 0,25-213-167,0-16-95,0-24-41,5-1-175,1 0 1,2 0-1,2 1 1,2 0 0,1 1-1,1 0 1,3 0-1,35-65 1,-44 92 51,1 1-1,-1 0 1,2 0 0,-1 1 0,1 0-1,14-11 1,-19 16 8,0 1 0,0 0 0,0 0 0,1 0 0,-1 0 0,0 0 0,1 1 0,0-1 0,-1 1 0,1 0 0,0 0 0,0 1 0,-1-1 0,1 1 0,0 0 0,0 0 0,0 0 0,0 0 0,-1 1 0,1-1 0,0 1 0,6 2 0,-7-1 4,0 0-1,0 0 1,-1 0-1,1 1 1,-1-1-1,1 1 1,-1-1-1,0 1 0,0 0 1,0 0-1,0 0 1,-1 0-1,1 0 1,-1 0-1,1 0 1,-1 1-1,-1-1 1,1 1-1,0-1 1,-1 0-1,1 1 1,-1 4-1,1 7 6,-1 0 0,-1 1 0,-3 24-1,2-29 15,-1 0-1,-1 0 1,1 0-1,-1-1 1,-1 1-1,0-1 1,-1 0-1,-7 11 1,19-57 552,16-22-499,-10 31-10,-1 0 0,-1-1 1,-2 0-1,-1-1 0,-1 1 0,3-43 1,-20 121 49,11-47-157,0 0 0,0 0-1,0-1 1,1 1-1,-1 0 1,1 0 0,0-1-1,0 1 1,0-1 0,0 1-1,0-1 1,0 1-1,1-1 1,-1 0 0,1 1-1,-1-1 1,1 0-1,0 0 1,0 0 0,2 1-1,1 0-176,-1 0-1,0-1 0,1 0 0,0 0 1,-1 0-1,1 0 0,0-1 0,0 0 0,0 0 1,7 1-1,3-2-399,-1 0 1,1 0-1,0-1 1,-1-1-1,1 0 0,-1-1 1,15-6-1,43-22-6660,-67 28 6993,1 0 0,-1-1 0,0 1 0,0-1 0,0 0 0,-1 0 0,1-1 0,-1 1 0,0-1 1,4-7-1,-8 12 412,0 0-1,0 0 1,0 0 0,0 1 0,-1-1 0,1 0 0,0 0 0,0 0 0,0 0 0,-1 0 0,1 0 0,0 0 0,0 0 0,-1 1 0,1-1 0,0 0 0,0 0 0,-1 0 0,1 0 0,0 0 0,0 0 0,-1-1 0,1 1 0,0 0 0,0 0 0,-1 0 0,1 0 0,0 0 0,0 0 0,0 0 0,-1 0 0,1 0 0,0-1 0,0 1 0,0 0 0,-1 0 0,1 0 0,0 0 0,0-1 0,0 1-1,0 0 1,0 0 0,-1 0 0,1-1 0,0 1 0,0 0 0,0 0 0,0-1 0,0 1 0,0 0 0,0 0 0,0-1 0,0 1 0,0 0 0,0 0 0,0 0 0,0-1 0,0 1 0,0 0 0,0 0 0,0-1 0,0 1 0,-20 11 2656,7 2-1875,1 0-1,1 1 0,-17 27 0,23-32-595,0-1 1,1 0-1,0 1 0,0 0 1,1 0-1,0 0 1,1 0-1,-2 18 0,3-26-282,1-1 0,0 1 0,0 0-1,0 0 1,0-1 0,0 1 0,1 0-1,-1-1 1,0 1 0,0 0 0,0-1 0,1 1-1,-1-1 1,0 1 0,0 0 0,1-1-1,-1 1 1,1-1 0,-1 1 0,0-1-1,1 1 1,-1-1 0,1 1 0,0-1-1,-1 1 1,1-1 0,-1 1 0,1-1-1,-1 0 1,1 0 0,1 1 0,26-2 299,29-22 80,25-25-150,-57 32-271,0 0 0,2 2 0,0 0 1,0 2-1,1 1 0,31-7 0,-57 17 14,-1 1-1,1 0 1,-1-1-1,1 1 1,-1 0-1,1 0 1,-1 0-1,1 0 1,-1 0-1,1 0 1,-1 0-1,0 1 1,1-1-1,-1 1 1,1-1 0,-1 1-1,0-1 1,1 1-1,-1 0 1,3 1-1,-4-1 9,1 0 0,0 0 0,-1 1 0,1-1 0,-1 0 0,1 0 0,-1 1 0,0-1 0,1 0 0,-1 1 0,0-1 0,0 0 0,0 1 0,0-1 0,0 0 0,0 1 0,0-1 0,-1 2 0,-3 11 74,0-1 0,-1-1-1,-12 25 1,4-10 103,13-26-154,-1 0 0,1 0 0,-1 0 0,1 0 0,-1 0 0,1 0 1,0 0-1,-1 1 0,1-1 0,0 0 0,0 0 0,0 0 0,0 0 0,0 0 0,0 1 1,0-1-1,0 0 0,1 0 0,-1 0 0,0 0 0,1 0 0,-1 0 0,1 0 0,-1 0 0,2 2 1,-1-3 1,0 1 1,0-1 0,0 0 0,1 0-1,-1 1 1,0-1 0,0 0 0,0 0 0,1 0-1,-1 0 1,0 0 0,0 0 0,1-1-1,-1 1 1,0 0 0,0-1 0,0 1-1,3-2 1,57-32 384,-57 31-426,15-10 23,-10 6-61,0 0 0,1 1 0,-1 0 0,1 1 0,0 0 0,0 0 0,1 1 0,-1 1 0,1 0 0,0 0 0,15-2 0,-25 5 44,0 1 0,-1-1-1,1 0 1,0 0 0,-1 0-1,1 1 1,0-1 0,0 0-1,-1 0 1,1 1 0,0-1-1,-1 1 1,1-1 0,-1 1 0,1-1-1,-1 1 1,1-1 0,-1 1-1,1-1 1,-1 1 0,1 0-1,-1-1 1,0 1 0,1 0-1,-1-1 1,0 1 0,1 1 0,4 29-60,-9 34 211,4-62-132,-1 3 0,0-2 14,0 1 0,1-1-1,-1 0 1,1 1 0,0 0 0,1-1 0,-1 1 0,2 7 0,-1-12-14,-1 1 0,0 0 0,1-1 0,-1 1 0,1-1 0,-1 1 0,1 0 0,-1-1 0,1 1 0,-1-1 0,1 0 0,-1 1 0,1-1 0,0 1 0,-1-1 0,1 0 0,0 1 0,-1-1 0,1 0 0,0 0-1,1 1 1,27-6 262,-7-5-215,0 0-1,-1-2 0,-1-1 1,24-18-1,8-5-91,-31 22-42,-8 4-5,2 1 0,-1 0 1,1 1-1,1 1 0,-1 0 1,19-5-1,-34 12 81,0 0 0,1 0 0,-1 0 0,0 0 0,1 0 0,-1 0 0,0 0 1,1 0-1,-1 0 0,0 0 0,0 0 0,1 0 0,-1 0 0,0 0 0,1 0 0,-1 0 0,0 0 0,1 0 0,-1 0 0,0 1 1,0-1-1,1 0 0,-1 0 0,0 0 0,0 0 0,1 1 0,-1-1 0,0 0 0,0 0 0,1 1 0,-1-1 0,0 0 0,0 0 1,0 1-1,0-1 0,1 0 0,-1 0 0,0 1 0,0-1 0,0 0 0,0 1 0,0-1 0,-3 20 148,-13 15 170,11-25-388,-1 1 1,1-1-1,1 1 1,-4 12-1,8-23 8,0 0-1,0 0 1,1 0 0,-1 0-1,0 0 1,0 0-1,0 0 1,1-1-1,-1 1 1,0 0-1,0 0 1,0 0-1,1 0 1,-1 0 0,0 0-1,0 0 1,1 0-1,-1 0 1,0 0-1,0 0 1,0 0-1,1 0 1,-1 0 0,0 1-1,0-1 1,1 0-1,-1 0 1,0 0-1,0 0 1,0 0-1,0 0 1,1 0 0,-1 1-1,0-1 1,0 0-1,0 0 1,0 0-1,0 1 1,1-1-1,-1 0 1,0 0 0,0 0-1,0 0 1,0 1-1,0-1 1,0 0-1,0 0 1,0 1-1,0-1 1,0 0-1,0 0 1,0 0 0,0 1-1,0-1 1,0 0-1,0 0 1,0 1-1,0-1 1,0 0-1,0 0 1,0 0 0,0 1-1,0-1 1,0 0-1,-1 0 1,1 0-1,0 1 1,0-1-1,17-7-4969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045"/>
    </inkml:context>
    <inkml:brush xml:id="br0">
      <inkml:brushProperty name="width" value="0.025" units="cm"/>
      <inkml:brushProperty name="height" value="0.025" units="cm"/>
    </inkml:brush>
  </inkml:definitions>
  <inkml:trace contextRef="#ctx0" brushRef="#br0">71 0 9449,'-1'9'9201,"0"15"-6026,-1 13-2878,-13 31 1203,9-41-1186,0 1-1,1 0 1,0 37 0,5-63-307,0 0 0,0 0 1,1 1-1,-1-1 0,1 0 1,-1 0-1,1 0 0,0 0 0,0 0 1,0 0-1,0 0 0,0-1 0,0 1 1,0 0-1,1 0 0,-1-1 1,1 1-1,-1-1 0,1 1 0,-1-1 1,1 0-1,0 0 0,0 0 1,0 0-1,0 0 0,0 0 0,0 0 1,0 0-1,0-1 0,0 1 0,0-1 1,0 0-1,0 1 0,0-1 1,1 0-1,-1 0 0,3-1 0,12 1 41,0-2-1,0 0 1,28-7-1,-36 7-33,2-1-59,0 1 0,0 0 0,0 1 0,0 0 0,18 2 0,-28-1 30,1 0 1,0 0 0,0 1-1,-1-1 1,1 1-1,0-1 1,-1 1-1,1 0 1,0 0 0,-1-1-1,1 1 1,-1 0-1,0 0 1,1 1-1,-1-1 1,0 0 0,3 3-1,-4-2 11,1 0-1,0 0 1,0 0-1,-1 0 1,1 0 0,-1 1-1,0-1 1,0 0-1,1 0 1,-2 0 0,1 1-1,0-1 1,0 0-1,-1 0 1,1 0 0,-1 1-1,1-1 1,-2 2-1,-2 6 63,-1-1-1,0 0 0,0-1 0,-1 1 0,0-1 0,0 0 0,-1 0 1,0-1-1,0 0 0,-1 0 0,1-1 0,-17 10 0,12-8 142,-1 0 0,0-1-1,0-1 1,-1 0-1,0-1 1,0-1 0,0 0-1,-20 3 1,32-7-183,-1 1 1,1-1 0,-1 0-1,1 0 1,-1 0-1,1 0 1,-1 0-1,1-1 1,-1 1-1,1-1 1,0 1 0,-1-1-1,1 0 1,0 0-1,-1 0 1,1-1-1,0 1 1,0 0 0,0-1-1,0 1 1,0-1-1,0 0 1,1 1-1,-3-4 1,3 2-130,-1 0 1,1 0-1,0 0 1,0-1-1,0 1 1,0 0-1,0-1 0,1 1 1,0-1-1,0 1 1,0-1-1,0 1 1,0-1-1,1 1 0,-1 0 1,1-1-1,2-5 1,-1 4-289,0 0 1,1 0-1,0 0 1,0 0-1,0 1 1,1-1-1,-1 1 0,1 0 1,0 0-1,0 0 1,0 1-1,1-1 1,0 1-1,-1 0 1,1 0-1,8-3 1,2-1-1575,-1 2 0,1-1 1,0 2-1,29-6 0,2 4-3096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408"/>
    </inkml:context>
    <inkml:brush xml:id="br0">
      <inkml:brushProperty name="width" value="0.025" units="cm"/>
      <inkml:brushProperty name="height" value="0.025" units="cm"/>
    </inkml:brush>
  </inkml:definitions>
  <inkml:trace contextRef="#ctx0" brushRef="#br0">102 126 9289,'0'0'14627,"-9"0"-13928,4-1-599,-4 0 25,1 1 1,-1 0-1,0 0 1,-13 2-1,21-2-116,-1 1 0,1-1 0,0 0 0,-1 0 0,1 1 0,0-1 0,-1 1 0,1-1 0,0 1 0,0-1 0,-1 1-1,1 0 1,0 0 0,0 0 0,0-1 0,0 1 0,0 0 0,0 0 0,0 1 0,0-1 0,1 0 0,-1 0-1,0 0 1,0 0 0,1 1 0,-1-1 0,1 0 0,-1 1 0,1-1 0,0 0 0,0 1 0,-1-1 0,1 0-1,0 1 1,0-1 0,0 1 0,1-1 0,-1 0 0,1 3 0,-1-3-9,1 0 0,-1-1 0,1 1 0,0 0 0,-1-1 0,1 1 0,0-1 0,0 1 0,-1-1 1,1 1-1,0-1 0,0 1 0,0-1 0,0 0 0,0 1 0,0-1 0,-1 0 0,1 0 0,0 0 0,0 0 0,0 0 0,0 0 0,0 0 0,1 0 0,26-2 26,-15-2-9,-1 0 0,0-1 0,1-1 0,-2 0 0,1 0 0,-1-1 0,0 0 0,0-1 0,-1-1 1,0 1-1,0-2 0,-1 1 0,0-1 0,12-19 0,-20 28-13,0-1 0,0 1 0,-1-1 0,1 0 1,0 1-1,-1-1 0,1 0 0,-1 1 0,0-1 0,1 0 0,-1 1 1,0-1-1,0 0 0,0 0 0,0 1 0,-1-1 0,0-3 0,1 4-1,-1 1-1,1-1 0,-1 0 1,1 0-1,-1 0 0,0 1 0,1-1 1,-1 0-1,0 1 0,0-1 0,0 0 1,0 1-1,1-1 0,-1 1 0,0-1 1,0 1-1,0 0 0,0-1 1,0 1-1,0 0 0,-2 0 0,-1-1-4,0 1-1,0 0 0,0 0 0,0 1 0,0-1 1,0 1-1,0 0 0,1 0 0,-1 0 0,0 1 1,0-1-1,1 1 0,-5 3 0,2-1-7,1 0 0,0 0 0,0 1 1,1-1-1,-7 9 0,10-11 6,-1 0 0,1 0 0,-1 1-1,1-1 1,0 0 0,0 1 0,0-1 0,0 0 0,0 1 0,1-1 0,-1 1 0,1 0 0,0-1 0,-1 1 0,1-1 0,1 5 0,0-6-36,0 0-1,0 0 0,0 1 1,0-1-1,0 0 0,0 0 1,1 0-1,-1 0 0,0 0 1,1-1-1,-1 1 0,1 0 1,-1-1-1,1 1 1,-1-1-1,1 1 0,-1-1 1,1 0-1,0 1 0,-1-1 1,1 0-1,-1 0 0,1 0 1,0 0-1,-1-1 1,1 1-1,1-1 0,48-7-1730,-41 3 946,0 1 1,0-1 0,-1-1-1,0 0 1,0 0-1,9-9 1,17-18-5256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938"/>
    </inkml:context>
    <inkml:brush xml:id="br0">
      <inkml:brushProperty name="width" value="0.025" units="cm"/>
      <inkml:brushProperty name="height" value="0.025" units="cm"/>
    </inkml:brush>
  </inkml:definitions>
  <inkml:trace contextRef="#ctx0" brushRef="#br0">92 7 14574,'0'0'2867,"-6"13"-673,-10 23-1528,2 0 1,1 1-1,2 1 1,2 0-1,1 0 1,-4 59-1,12-76-588,-1-15-69,1-1-1,-1 1 1,1 0-1,0 0 1,0-1-1,1 1 1,0 0-1,0-1 1,0 1-1,1-1 0,0 1 1,0-1-1,0 0 1,1 0-1,4 8 1,-6-12-18,-1-1 0,0 1 0,1-1 1,-1 1-1,1 0 0,-1-1 0,1 1 1,-1-1-1,1 0 0,-1 1 0,1-1 0,0 1 1,-1-1-1,1 0 0,0 1 0,-1-1 0,1 0 1,0 0-1,-1 0 0,1 0 0,0 1 1,-1-1-1,1 0 0,0 0 0,0 0 0,-1 0 1,1 0-1,0-1 0,-1 1 0,2 0 0,-1-1-57,0 0 0,0 0-1,0-1 1,0 1 0,0 0-1,0 0 1,-1 0 0,1-1-1,-1 1 1,1 0 0,-1-1-1,1 1 1,-1 0 0,1-3-1,3-50-2099,-4 51 2050,0 3 119,0-1 1,0 1 0,0-1-1,1 1 1,-1-1 0,0 1-1,1-1 1,-1 1-1,1 0 1,-1-1 0,0 1-1,1-1 1,-1 1 0,1 0-1,-1 0 1,1-1 0,-1 1-1,1 0 1,-1 0-1,1 0 1,-1-1 0,1 1-1,0 0 1,-1 0 0,1 0-1,-1 0 1,1 0-1,-1 0 1,1 0 0,0 0-1,30 1 643,-4-1-251,-16-3-280,-1 0 0,1 0 0,-1-1-1,0 0 1,0-1 0,-1 0 0,0-1 0,1 0 0,11-10 0,0-2 66,-1-1 0,29-34 0,-38 39-22,0 0 0,-1-1-1,-1 0 1,10-20 0,-16 27-122,0 1 1,0-1-1,-1 0 1,0 0-1,0 0 1,-1 0-1,0 0 1,0 0-1,-1 0 1,0-1 0,-2-10-1,2 17-37,0 0 1,0 1-1,-1-1 0,1 1 1,0-1-1,-1 1 1,0-1-1,1 1 0,-1 0 1,0-1-1,0 1 0,1 0 1,-1-1-1,0 1 0,0 0 1,0 0-1,-1 0 0,1 0 1,0 0-1,0 0 0,-1 0 1,1 0-1,0 1 0,-1-1 1,1 0-1,-1 1 1,1-1-1,-1 1 0,1-1 1,-1 1-1,1 0 0,-1 0 1,1 0-1,-1 0 0,1 0 1,-1 0-1,0 0 0,1 0 1,-1 1-1,1-1 0,-1 0 1,1 1-1,-1 0 1,1-1-1,-2 2 0,-4 0-9,1 1 0,-1 1 0,1-1 1,0 1-1,0 0 0,0 0 0,0 1 0,-7 7 0,3-1 19,1 0 1,0 1-1,0 1 0,1-1 0,1 1 1,0 0-1,1 1 0,0 0 1,1 0-1,1 0 0,0 1 1,1-1-1,-2 19 0,5-31-8,0 0 1,0 0-1,0 0 0,0 0 0,1 0 1,-1 0-1,0 0 0,1 0 0,0 0 1,-1 0-1,1 0 0,0-1 1,0 1-1,0 0 0,0-1 0,0 1 1,0 0-1,1-1 0,-1 1 0,0-1 1,4 3-1,-2-2 7,1-1 1,-1 1-1,1-1 1,-1 1 0,1-1-1,-1 0 1,1 0-1,0 0 1,0-1-1,6 1 1,6-2-16,-1 0 1,1 0 0,-1-2 0,26-6-1,-21 3-230,-12 2 128,-1 2-1,1-1 0,1 1 0,-1 0 0,0 1 1,0 0-1,1 0 0,-1 1 0,16 1 0,-23 0 122,-1 0-1,1-1 0,0 1 0,0 0 1,-1 0-1,1 0 0,-1 0 1,1-1-1,-1 1 0,1 0 1,-1 0-1,0 0 0,1 0 0,-1 0 1,0 0-1,0 0 0,0 1 1,1-1-1,-1 0 0,0 0 0,-1 0 1,1 0-1,0 1 0,-3 26 670,-1-16-309,0 0 0,-1-1 0,-1 0 0,-10 17-1,9-16-1032,0 1-1,1-1 0,-5 16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6.465"/>
    </inkml:context>
    <inkml:brush xml:id="br0">
      <inkml:brushProperty name="width" value="0.025" units="cm"/>
      <inkml:brushProperty name="height" value="0.025" units="cm"/>
    </inkml:brush>
  </inkml:definitions>
  <inkml:trace contextRef="#ctx0" brushRef="#br0">101 1 4036,'0'0'19095,"-9"-1"-18465,5 1-622,1 0-1,-1 1 1,0-1-1,0 1 1,0-1-1,1 1 0,-1 0 1,0 1-1,1-1 1,-1 1-1,1-1 1,-1 1-1,1 0 1,0 0-1,0 1 1,0-1-1,0 0 1,0 1-1,0 0 1,1 0-1,-1 0 1,1 0-1,0 0 1,0 0-1,0 1 0,1-1 1,-1 1-1,1-1 1,-1 1-1,1 0 1,0-1-1,1 1 1,-1 0-1,0 4 1,2-7-41,-1 1 1,1-1 0,-1 0-1,1 0 1,-1 1-1,1-1 1,0 0 0,-1 0-1,1 0 1,0 0 0,0 0-1,0 0 1,0 0-1,0 0 1,0 0 0,0 0-1,0-1 1,0 1 0,1 0-1,-1-1 1,2 2-1,38 13-233,-22-8 17,-2 1-168,0 1-1,0 0 1,21 15 0,-34-21 333,-1 0 1,1 0 0,0 0-1,-1 0 1,1 1 0,-1-1-1,0 1 1,0 0-1,-1 0 1,1 0 0,-1 0-1,0 1 1,0-1 0,0 0-1,-1 1 1,1 0 0,-1-1-1,0 1 1,0 5-1,-2-7 135,0 0 0,0 1 0,-1-1 0,1 0 0,-1 0 0,0 0 0,1 0 0,-2 0 0,1 0 0,0-1 0,0 1 0,-1-1 0,0 1-1,1-1 1,-1 0 0,0 0 0,0 0 0,0 0 0,0-1 0,0 1 0,-1-1 0,1 0 0,0 0 0,-6 1 0,2 1 61,-1-1-1,0 0 1,0 0 0,0-1 0,0 1 0,0-2 0,0 1 0,0-1-1,0-1 1,-10-1 0,17 2-131,0-1-1,0 0 1,0 1 0,0-1 0,1 1-1,-1-1 1,0 0 0,0 0-1,1 0 1,-1 1 0,0-1-1,1 0 1,-1 0 0,1 0 0,-1 0-1,1 0 1,0 0 0,-1 0-1,1 0 1,0 0 0,0 0-1,0 0 1,0 0 0,0 0-1,0 0 1,0 0 0,0 0 0,0 0-1,0 0 1,0 0 0,1 0-1,-1 0 1,0 0 0,1 0-1,-1 0 1,1 0 0,-1 0-1,1 0 1,-1 0 0,1 0 0,1-1-1,25-37-3034,4 6-1809,5-3-1837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6.810"/>
    </inkml:context>
    <inkml:brush xml:id="br0">
      <inkml:brushProperty name="width" value="0.025" units="cm"/>
      <inkml:brushProperty name="height" value="0.025" units="cm"/>
    </inkml:brush>
  </inkml:definitions>
  <inkml:trace contextRef="#ctx0" brushRef="#br0">90 178 13421,'0'0'1857,"-30"56"674,10-18-1058,6 2-320,-1 1 417,10-6-577,-1-4-513,6-11-352,6-9-96,10-8-64,2-3-416,4-9-705,-6-13-833,-5-7-1505,-4-9-1955,-4-9-3714</inkml:trace>
  <inkml:trace contextRef="#ctx0" brushRef="#br0" timeOffset="1">69 0 11915,'0'0'5766,"-9"45"-5638,11-17-128,10 2-865,13-2-1281,-1-2-1890,6-5-6534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7.907"/>
    </inkml:context>
    <inkml:brush xml:id="br0">
      <inkml:brushProperty name="width" value="0.025" units="cm"/>
      <inkml:brushProperty name="height" value="0.025" units="cm"/>
    </inkml:brush>
  </inkml:definitions>
  <inkml:trace contextRef="#ctx0" brushRef="#br0">55 258 9417,'0'0'870,"-8"-8"459,-25-31-138,31 36-1068,0 0 1,1 1-1,-1-1 1,1 0-1,0 0 1,0 0-1,0-1 1,0 1-1,0 0 0,1 0 1,0 0-1,-1-1 1,1 1-1,0 0 1,1 0-1,-1-1 1,0 1-1,1 0 1,0 0-1,0 0 1,0 0-1,0 0 1,0 0-1,1 0 1,-1 0-1,1 0 0,0 0 1,0 1-1,0-1 1,0 1-1,0-1 1,1 1-1,2-2 1,7-7 211,0 1-1,0 0 1,1 1 0,27-14 0,-25 15-296,-1 2 0,1-1 0,0 2 0,0 0 0,0 1-1,1 1 1,0 0 0,-1 1 0,1 0 0,0 2 0,0 0 0,23 3 0,-29-2-83,0 2 0,1-1 1,-1 1-1,0 1 0,-1 0 1,1 0-1,-1 1 0,0 0 0,0 0 1,0 1-1,-1 1 0,0-1 1,0 1-1,-1 1 0,1-1 0,-2 1 1,1 0-1,-1 1 0,9 15 1,0 11 54,0 1 1,-3 0 0,0 1 0,7 50 0,13 40 180,5-15 311,54 116 0,-64-171-445,3-2 0,2 0 0,68 86 0,-90-129-15,1 0 0,0 0 0,1-1 0,0 0 0,1-1 0,0-1 0,1 0 0,0-1 0,28 13 0,-30-17-22,0 0 0,1-1-1,-1-1 1,0 1 0,1-2 0,0 0-1,-1-1 1,1 0 0,-1 0 0,1-2-1,-1 1 1,1-2 0,15-4 0,-3-3-74,1 0 1,-2-2-1,0-1 0,38-27 1,-34 21-1402,1 1 1,38-16 0,-47 26-3683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169"/>
    </inkml:context>
    <inkml:brush xml:id="br0">
      <inkml:brushProperty name="width" value="0.025" units="cm"/>
      <inkml:brushProperty name="height" value="0.025" units="cm"/>
    </inkml:brush>
  </inkml:definitions>
  <inkml:trace contextRef="#ctx0" brushRef="#br0">189 329 12236,'0'0'2647,"-10"0"-73,4-1-2388,0 1 0,0 0 0,0 0 1,0 1-1,-1 0 0,1 0 0,0 0 1,0 1-1,0 0 0,1 0 0,-1 0 1,0 1-1,1 0 0,0 0 0,-1 0 1,1 1-1,-4 4 0,2-3 53,1 1 1,-1 0-1,2 1 1,-1-1-1,1 1 1,0 0-1,0 1 1,1-1-1,0 1 1,0 0-1,0 0 1,1 0-1,-2 12 1,5-19-226,-1 1 0,1-1 1,0 0-1,0 0 0,0 0 1,1 0-1,-1 0 1,0 0-1,0 0 0,1 0 1,-1 0-1,0 0 0,1 0 1,-1 0-1,1-1 1,-1 1-1,1 0 0,-1 0 1,1 0-1,0 0 0,-1-1 1,1 1-1,0 0 1,0-1-1,0 1 0,-1 0 1,1-1-1,0 1 0,0-1 1,0 1-1,0-1 1,0 0-1,0 1 0,0-1 1,0 0-1,0 0 0,0 0 1,0 0-1,0 0 1,0 0-1,0 0 0,0 0 1,2 0-1,4-1 68,0 0-1,0 0 0,0 0 1,0-1-1,9-3 1,-1-2-39,1 0 0,-2-2 0,1 0 0,-1 0 1,0-1-1,-1-1 0,-1-1 0,1 1 0,-2-2 1,0 0-1,0 0 0,-1-1 0,-1 0 0,11-22 1,-11 18-41,0 0 0,-2-1 1,0 1-1,-1-2 1,0 1-1,-2-1 0,-1 1 1,0-1-1,-1 0 0,-1 0 1,-4-38-1,3 56-4,0 0-1,0 1 1,0-1-1,-1 0 1,1 0-1,-1 0 1,0 0-1,1 1 1,-1-1-1,0 0 1,0 1-1,0-1 1,0 0-1,0 1 1,0-1-1,-3-1 1,3 2-4,0 1 1,0-1-1,0 1 1,0-1-1,0 1 1,0 0-1,0 0 1,-1-1-1,1 1 1,0 0-1,0 0 1,0 0-1,0 0 1,0 0 0,0 0-1,0 1 1,-1-1-1,1 0 1,0 0-1,-1 2 1,-3 0 0,0 1 0,1 0 0,-1 0-1,1 0 1,0 0 0,0 1 0,0 0 0,0-1 0,-5 9 0,-2 4 130,2 0-1,0 1 1,0 0 0,2 0-1,0 1 1,1 0 0,1 0-1,0 1 1,2-1 0,0 1-1,1 0 1,0 32 0,3-46-85,0-1 1,-1 1-1,1 0 1,1 0-1,-1-1 1,1 1-1,0-1 1,0 1-1,0-1 1,0 0-1,1 0 1,0 0-1,0 0 1,0 0-1,0 0 1,1-1 0,-1 0-1,1 0 1,0 0-1,0 0 1,0 0-1,0-1 1,0 1-1,6 1 1,1 1-483,0-1-1,0 0 1,21 4 0,32-2-8911,-56-6 1083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514"/>
    </inkml:context>
    <inkml:brush xml:id="br0">
      <inkml:brushProperty name="width" value="0.025" units="cm"/>
      <inkml:brushProperty name="height" value="0.025" units="cm"/>
    </inkml:brush>
  </inkml:definitions>
  <inkml:trace contextRef="#ctx0" brushRef="#br0">0 133 7335,'0'0'11830,"12"2"-10197,9 3-1245,0-1 0,1-2-1,0 0 1,0-1 0,22-2 0,-38 0-369,0 0 1,0 0 0,-1 0 0,1 0 0,-1-1 0,1 0 0,-1 0 0,0-1 0,1 1 0,-1-1 0,8-6 0,-11 7 0,0-1 0,1 0 0,-1 1 0,0-1 0,0 0 0,0 0 0,-1 0 0,1 0 0,-1-1 0,0 1 0,0 0 0,0-1 0,0 1 0,0-1 0,-1 1 0,0 0 0,1-1 0,-1 1 0,-1-1 0,1 1 0,-1-6 0,0 6 6,1 1 0,-1 0 1,0-1-1,0 1 0,0 0 0,0 0 0,-1 0 1,1 0-1,0 0 0,-1 0 0,1 0 0,-1 0 1,0 0-1,0 1 0,0-1 0,0 1 1,0-1-1,0 1 0,0 0 0,0 0 0,0 0 1,-1 0-1,1 0 0,0 0 0,-1 1 0,1-1 1,0 1-1,-1-1 0,1 1 0,-1 0 1,1 0-1,-4 1 0,-1-1 53,-1 0 0,1 1 0,0-1 0,-1 2 0,1-1 0,0 1 0,0 0 0,0 1 0,-12 5 0,12-4 13,0 1 0,1-1 0,0 1 0,0 0 0,0 0 0,0 1 0,1 0 0,0 0 0,0 0 0,0 1 0,1-1 0,0 1 0,0 0 0,1 1 0,0-1 0,0 0 0,1 1 0,0 0 0,0-1 0,-1 14 0,3-19-85,0 0 0,1 0-1,-1 0 1,0-1 0,0 1-1,1 0 1,0 0 0,-1-1-1,1 1 1,0 0 0,-1-1-1,1 1 1,0 0 0,0-1-1,1 0 1,-1 1 0,0-1-1,0 1 1,1-1 0,-1 0-1,0 0 1,1 0 0,1 1-1,2 1-49,0-1 0,0 0-1,0-1 1,0 1 0,1-1 0,-1 0-1,0 0 1,7 0 0,4-1-854,-1 0 0,1-1 0,0 0 0,30-8 0,-33 5-924,0-1 0,0 0 1,-1-1-1,0-1 0,0 0 0,0 0 0,-1-1 0,14-13 0,7-11-3859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887"/>
    </inkml:context>
    <inkml:brush xml:id="br0">
      <inkml:brushProperty name="width" value="0.025" units="cm"/>
      <inkml:brushProperty name="height" value="0.025" units="cm"/>
    </inkml:brush>
  </inkml:definitions>
  <inkml:trace contextRef="#ctx0" brushRef="#br0">205 5 7847,'0'0'5953,"-10"-2"-1688,2 1-3674,-1 0 1,1 1-1,-1 0 0,1 0 0,-1 1 1,-15 3-1,21-4-503,0 1-1,0-1 1,0 1 0,0 0 0,0 0-1,0 1 1,0-1 0,1 1-1,-1-1 1,0 1 0,1 0 0,-1 0-1,1 0 1,0 0 0,0 0 0,0 0-1,0 1 1,0-1 0,0 1-1,1 0 1,-1-1 0,1 1 0,0 0-1,-1 0 1,1 0 0,-1 5 0,3-7-85,-1 0 1,0 0 0,0 0-1,0 1 1,1-1 0,-1 0-1,0 0 1,1 0 0,-1 0-1,1 0 1,0 0 0,-1 0-1,1 0 1,0 0 0,0 0-1,-1 0 1,1 0 0,0 0 0,0 0-1,0-1 1,0 1 0,0 0-1,0-1 1,0 1 0,0-1-1,1 1 1,-1-1 0,2 1-1,41 11-253,-32-9 79,-1 0-59,-1 1 0,1 0 0,-1 0 0,0 1 0,0 1 0,15 10 0,-23-15 247,0 1 0,1-1 0,-1 1 0,0 0 0,0 0 0,0 0 0,-1 0 0,1 0 0,0 0 0,-1 1 0,1-1 1,-1 0-1,0 1 0,0-1 0,0 1 0,0 0 0,0-1 0,0 1 0,-1 0 0,0-1 0,1 1 0,-1 0 0,0 0 1,0-1-1,0 1 0,-1 0 0,1 0 0,-1-1 0,1 1 0,-1 0 0,0-1 0,-2 5 0,0-3 132,1-1 0,-1 0 0,0 1-1,0-1 1,-1-1 0,1 1 0,0 0 0,-1-1-1,0 1 1,0-1 0,1 0 0,-1-1 0,0 1-1,-1-1 1,1 1 0,0-1 0,0 0 0,-6 0-1,-9 2 510,0-1-1,-31-1 1,47-1-692,-1 0 0,1 0 1,-1-1-1,1 1 1,-1-1-1,1 1 1,0-1-1,-1 0 1,1-1-1,0 1 1,0 0-1,0-1 0,0 0 1,0 0-1,0 0 1,0 0-1,1 0 1,-1 0-1,1-1 1,-1 1-1,1-1 1,0 0-1,0 1 1,0-1-1,0 0 0,1 0 1,-1-1-1,1 1 1,0 0-1,0 0 1,0-1-1,-1-5 1,1 2-593,0-1 1,1 1-1,0-1 1,0 1-1,0-1 0,2-8 1,0 6-949,0 1-1,1 0 1,0-1 0,6-11 0,15-27-8051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8.231"/>
    </inkml:context>
    <inkml:brush xml:id="br0">
      <inkml:brushProperty name="width" value="0.025" units="cm"/>
      <inkml:brushProperty name="height" value="0.025" units="cm"/>
    </inkml:brush>
  </inkml:definitions>
  <inkml:trace contextRef="#ctx0" brushRef="#br0">82 0 15118,'0'0'10314,"-35"47"-9161,25-9-128,4 5-384,1 3-481,5 0-128,0 3-1121,0-3-2178,3-1-1442,3-8-5124</inkml:trace>
  <inkml:trace contextRef="#ctx0" brushRef="#br0" timeOffset="1">76 817 11979,'0'0'6823,"-34"62"-2851,16-41-257,5-4-1633,4-7-1313,8-4-705,6-8-3908,9-16-5028</inkml:trace>
</inkml:ink>
</file>

<file path=ppt/ink/ink14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0-04-26T21:21:31.057"/>
    </inkml:context>
    <inkml:brush xml:id="br0">
      <inkml:brushProperty name="width" value="0.09333" units="cm"/>
      <inkml:brushProperty name="height" value="0.09333" units="cm"/>
      <inkml:brushProperty name="fitToCurve" value="1"/>
    </inkml:brush>
  </inkml:definitions>
  <inkml:trace contextRef="#ctx0" brushRef="#br0">325-639 296 0,'2'-14'228'0,"5"9"-56"15,1 5 0-15,0 2-171 16,7 5 8-16,0-1-11 16,4 5 14-16,2-1-9 15,8 3 12-15,-3-1-10 16,14 5 10-16,-2-2-13 0,10 0 10 15,1-3-10-15,16-3 16 16,-8-3-5-16,12 0 23 16,-6-3-9-16,11-6 13 15,-11 3-17-15,17-6 8 16,-8-2-18-16,8-1 12 16,-2 1-15-16,8-1 10 15,-12 1-14-15,14-3 8 16,-10 3-9-16,-2-7 21 15,-13 3-7-15,5-9 18 16,-16 0-9-16,1-5 13 16,-9 1-20-16,3 0 16 15,-16 4-16-15,-3 4 12 16,-14 4-16-16,-1 3 14 16,-9 3-17-16,-6-5 10 15,-9-1-17-15,-3 5 6 0,-9-1-18 16,-9 1-19-16,-2 14-37 15,-10 3 191-15,0-1-450 16,-5 5 189-16</inkml:trace>
  <inkml:trace contextRef="#ctx0" brushRef="#br0" timeOffset="340.17">1144-1058 495 0,'-16'-10'175'0,"-1"-5"29"16,4 11-135-16,7-1-18 16,-1 1-27-16,1 8 9 15,8 5-24-15,-2 8 8 16,-4 4-17-16,-4 17 10 15,8 4-12-15,-7 10 12 16,-3 1-11-16,3 2 12 16,3-9-11-16,-6-4 11 15,3-10-10-15,10-11 10 16,1-10-14-16,8-11 9 0,9-13-17 16,13-17-68-16,-2-1-147 15,12-16 4-15,-4 1-125 16</inkml:trace>
  <inkml:trace contextRef="#ctx0" brushRef="#br0" timeOffset="572.29">1477-1117 301 0,'15'-17'255'0,"-7"7"-42"15,-6 6-66-15,-6 8-48 16,0 11-69-16,-4 10-2 16,-3 9-25-16,-4 10 15 15,1 0-6-15,-1 4 20 16,6-8-9-16,1-2 11 15,2-2-14-15,4-2 5 16,0-9-20-16,4-2 11 16,2-8-13-16,6-7 12 15,3-8 2-15,-2-10-268 16,-3-3 94-16</inkml:trace>
  <inkml:trace contextRef="#ctx0" brushRef="#br0" timeOffset="-706.72">-378 368 374 0,'-11'-15'237'16,"1"3"-22"-16,5-1-66 0,3-4-83 16,2 2-37-16,5-4 11 15,1 1-19-15,2-6 17 16,1-1-12-16,5-7 14 16,-1 1-17-16,8-1 9 0,-2-4-20 15,4 7 12-15,-2 4-16 16,5 4 9-16,-5 0-16 15,6 2 10-15,0-2-15 16,7-3 11-16,0 8-11 16,4-12 11-16,2 5-12 15,-2-4 12-15,-5 1-13 16,3-3 12-16,-2 12-11 0,0-2 12 16,3 4-12-16,1 3 12 15,0 1-10-15,0 3 11 16,-4 4-11-16,-3-1 13 15,-3 7-11-15,-1 1 10 16,-8-3-11-16,6 0 10 16,-3-3-12-16,5 1 11 15,-4 4-11-15,7 1 10 16,-7 1-12-16,2 6 11 16,-8-1-11-16,4-1 11 15,-4 3-10-15,0 1 12 16,-3 3-10-16,3 4 11 15,-4 0-11-15,2 4 11 16,-3-2-10-16,3 7 9 16,-2-7-10-16,3 0 12 15,-3 0-12-15,0-7 9 0,-1-1-10 16,1 4 11-16,-5 0-13 16,7 2 11-16,-4 4-11 15,1-4 11-15,-7 2-10 16,5 4 12-16,-8-10-10 15,7 4 10-15,1-4-10 16,5 6 9-16,-5-11-10 0,-1 5 10 16,-1 0-10-1,-1-1 10-15,-3-3-10 0,4 2 11 16,-1-1-12-16,-3-1 11 16,2 1-12-16,-2-1 11 15,-6 0-8-15,0-3 12 16,0 0-8-16,-2-1 20 15,4-5-10-15,-2 2 15 16,0 0-12-16,8-4 11 16,-8 2-18-16,0-2 9 15,2 0-13-15,0-4 18 16,-5 4-7-16,5-2 17 16,-2 0-12-16,9-2 9 15,3-1-20-15,3-1 4 16,-5 0-17-16,9-7 12 15,-2 3-10-15,0-5 10 16,-5 2-9-16,11 1 9 0,-4 1-10 16,-2 3 9-16,2-1-10 15,8-1 11-15,-6 3-11 16,-2 1 10-16,-3 0-11 16,1 2 10-16,-4 4-10 15,1 2 8-15,-1-2-10 16,4 6 11-16,-7 0-10 0,5 3 10 15,-5-3-8-15,3 2 11 16,-1-1-11-16,1 1 11 16,-1-4-11-16,1 3 10 15,-1-3-11-15,7 0 10 16,-2-2-10-16,2 0 11 16,2-2-11-16,-2 0 11 15,-3-2-12-15,3-2 12 16,-2 2-12-16,2-4 11 15,-5 1-9-15,1-1 11 16,-2-2-11-16,-3-1 11 16,-4-3-10-16,5 1 12 15,-1-2-13-15,0 5 12 16,-1 0-12-16,-3 3 11 16,-2-3-12-16,2 0 11 15,0-3-10-15,3-4 9 16,-1 1-10-16,0-3 11 15,1 0-11-15,1-4 11 0,3 2-10 16,-3-4 10-16,3 4-12 16,-1 2 12-16,-1 8-12 15,-3-3 12-15,-2 1-12 16,5-1 11-16,1 1-11 16,5-10 11-16,4 15-11 15,2-9 11-15,-2 2-12 0,0 1 11 16,-2 5-11-16,2-5 11 15,0 3-11-15,8 7 11 16,0-4-10-16,5-3 12 16,-5 3-12-16,5 2 12 15,-3-2-11-15,3 1 11 16,-5 5-12-16,3-2 11 16,1 4-11-16,-3-2 11 15,-3 0-12-15,-4 3 11 16,0 3-10-16,-2 0 10 15,-6 0-10-15,6 5 11 16,-2 2-11-16,4-5 12 16,-2 7-11-16,4-9 10 15,-4 0-10-15,6-1 11 16,-4-3-11-16,0-4 10 16,-2 4-9-16,0 4 10 0,0 0-12 15,-2 3 10-15,-5-1-12 16,1 5 11-16,-2-3-12 15,-5-1 13-15,-2-3-9 16,5 5 12-16,-3-3-10 16,4-2 10-16,-3 1-10 15,10 5 9-15,-5 1-10 0,3-2 10 16,-7-1-10-16,7 3 11 16,-11-3-11-16,5-6 10 15,-3 5-10-15,3 1 9 16,1-3-10-16,1-3 10 15,-3 4-11-15,7-3 11 16,-5-5-11-16,-1-3 11 16,5 1-9-16,1 2 10 15,-2-4-9-15,4 4 9 16,-3 0-9-16,1-4 10 16,-2-4-10-16,-3 3 10 15,1-3-10-15,2-3 11 16,-9 1-12-16,8-1 13 15,-5-1-12-15,1-3 11 16,3 4-11-16,1 1 11 0,-5 4-10 16,-1-9 10-16,0 4-10 15,-2 1 14-15,-4-1-7 16,3-6 12-16,-1 3-12 16,-2-5 12-16,0 0-14 15,0 0 7-15,-2 0-13 16,-1 2 11-16,3 0-12 15,-2-2 11-15,2 2-12 16,-2-4 12-16,0-2-12 16,0-2 11-16,2 2-11 15,-2-3 11-15,-2 7-12 0,2 3 11 16,-1 1-11-16,-1 0 12 16,2 0-11-16,0 3 12 15,-2-3-9-15,0 0 10 16,-1 0-6-16,-1 1 7 15,0 1-12-15,-1-2 9 16,3 5-11-16,-2-3 4 16,2 7-5-16,2 0 11 15,-3 1-9-15,3-1 12 16,0 0-11-16,0-3 11 16,0 3-11-16,0-7 10 15,-2 1-11-15,2-5 11 16,-3 4-12-16,1-2 12 0,2 7-11 15,0-3 11-15,2 3-12 16,0 2 12-16,-4-1-12 16,-1-1 11-16,3 4-12 15,-2-3 12-15,-4-1-11 16,-1 2 11-16,1-1-10 16,-3-1 10-16,5 2-10 15,-2 1 9-15,-5-3-11 0,0-3 11 16,1 1-11-16,-1-1 11 15,3 7-10-15,-1-6 11 16,-2 1-11-16,-1 1 10 16,-7-5-11-16,-7 1 12 15,3 7-13-15,-7-3 14 16,-1 8-11-16,3-2 11 16,9 2-9-16,-8-2 11 15,5-5-10-15,1-1 10 16,-2 0-11-16,0-7 10 15,6-2-11-15,-2 4 10 16,2-4-11-16,0-1 12 16,2 3-12-16,-2-2 11 15,0 4-12-15,-4 1 11 16,2-3-11-16,-4-4 11 16,1 4-11-16,-1-8 12 15,2 4-12-15,-9 0 11 0,1 2-12 16,-3-2 10-16,-2 5-11 15,0-3 10-15,7 6-11 16,-3 1 11-16,1 1-11 16,-3-3 11-16,2 3-9 15,-8 1 11-15,3 1-11 16,-8-1 12-16,7 0-10 16,-8-3 10-16,8 3-10 15,-6-3 9-15,6 5-10 0,-6 2 9 16,2 1-11-16,-3 1 10 15,3 2-10-15,-4 5 10 16,4-1-9-16,-7 2 10 16,5 3-10-16,-4 3 11 15,8-1-9-15,0-1 10 16,8-1-1-16,-2-1 2 16,-1-4-11-16,1 0 10 15,0 3-10-15,-10 1-1 16,6 1-1-16,-6 5 9 15,0 1-10-15,-5 0 11 16,9 2-11-16,-8 4 11 16,8 2-10-16,-9 4 11 15,7-1-11-15,-6 3 12 16,12-8-11-16,-6 0 11 0,12-4-10 16,-1 6 10-16,5-4-10 15,-5 0 9-15,10-2-10 16,-4 2 9-16,6-4-9 15,-3 6 9-15,6 2-11 16,-10 4 12-16,5-4-11 16,-4 5 11-16,0-3-10 15,-3 0 11-15,5 1-11 16,-8 3 10-16,3 1-11 0,-8 3 10 16,3-1-11-16,-7 6 12 15,2-4-11-15,-4 1 12 16,10-1-11-16,-2 2 12 15,9-7-12-15,2 7 11 16,8-8-12-16,0 5 11 16,5-5-12-16,4 7 10 15,6-9-10-15,0 5 9 16,0-5-9-16,4 3 11 16,-4-8-10-16,0 4 11 15,-2-8-9-15,4-4 10 16,-6 2-10-16,4-7 10 15,0-2-13-15,0-1 10 16,2-1-12-16,4-8 8 0,2 4-12 16,9-15-76-16,4 0 528 15,9-33-812-15,1-11 366 16</inkml:trace>
  <inkml:trace contextRef="#ctx0" brushRef="#br0" timeOffset="-6351.03">548 164 331 0,'-6'-11'102'15,"2"5"26"-15,0-7-58 16,-3 3-12-16,-1-5 34 0,4 2-6 15,-7-4 16-15,3 3-31 16,-3-5 2-16,3 2-37 16,-3 2 8-16,1 5-24 15,-5 10 10-15,2-5-17 16,-6 12 9-16,0-5-18 16,-4 0 7-16,0-8-13 0,-8 20 9 15,1-1-11 1,-4 8 10-16,-1 6-9 0,-1 5 12 15,6-5-12-15,-1 7 12 16,3 0-11-16,9 6 11 16,2 0-13-16,3 6 12 15,3-10-13-15,3 8 12 16,-3-4-12-16,5 2 12 16,2-10-12-16,6 2 13 15,13-5-13-15,-1-1 12 16,7-7-11-16,5 2 12 15,-3-6-10-15,0-7 11 16,9-4-9-16,5-8 10 16,6-4-10-16,5-15 12 15,0-2-9-15,7-13 15 16,-11 0-9-16,7-10 13 16,-7 2-12-16,5-3 12 0,-14 7-15 15,8-4 10-15,-16 10-11 16,-2 1 18-16,-10 7-8 15,-9 1 26-15,-8 6-9 16,-8-2 17-16,-3 2-19 16,-8-2 8-16,-2 2-26 15,-7 4 6-15,-1 1-18 16,-7 7 10-16,2 1-13 16,0 0 9-16,5-1-11 0,-5 5 10 15,6 2-10-15,1 2 11 16,6 3-11-16,4 3 12 15,8-6-12-15,5 0 9 16,6 0-46-16,8-4-59 16,7 4-257-16,12-2 28 15</inkml:trace>
  <inkml:trace contextRef="#ctx0" brushRef="#br0" timeOffset="-5548.24">2469 134 267 0,'11'-8'187'16,"-7"1"1"-16,-2-1-23 15,-4 2-42-15,0-5 17 16,-4 3-50-16,-5-1 3 15,0 5-34-15,-10 0-3 0,-2 4-37 16,-8 8 2-16,-9 5-25 16,-9 14 9-16,1 1-10 15,-9 14 13-15,2-4-10 16,2 6 13-16,3-6-12 16,4 6 13-16,12-4-14 15,9 9 11-15,4-9-12 16,10 4 9-16,7-10-12 15,4 3 9-15,6-11-11 0,13-3 13 16,8-6-10-16,18-5 13 16,3-18-8-16,17-13 11 15,-1-10-11-15,11-18 11 16,-7-3-9-16,6-11 20 16,-7 4-9-16,-4-2 19 15,-17 6-8-15,-8 1 24 16,-19 12-11-16,-17-3 19 15,-14 18-14-15,-11 0 8 16,-11 6-27-16,-17 2 1 16,-1 13-23-16,-11-2 7 15,4 10-14-15,-5 2 9 16,10 2-30-16,1 3-56 16,7 0 360-16,8 3-642 15,19-3 272-15</inkml:trace>
  <inkml:trace contextRef="#ctx0" brushRef="#br0" timeOffset="15692.42">6117-1388 326 0,'2'-9'287'15,"-2"5"-47"-15,0 0-39 0,-8 6-84 0,8 0-47 16,-11 4-22-16,1 7-14 16,-9 12-17-16,2 7 2 15,-15 14-8-15,3 5 10 0,-3 14-11 16,5-12 9-16,-1 3-11 15,9-16 5-15,7-2-10 16,1-23 9-16,5 4-11 16,4-11 8-16,8 1-19 15,3-11-3-15,7 2-46 16,6-15 1-16,7-6-238 16,3-13 49-16</inkml:trace>
  <inkml:trace contextRef="#ctx0" brushRef="#br0" timeOffset="15933.2">6484-1374 691 0,'4'-2'199'16,"-4"11"45"-16,-13 5-188 16,-4 3-40-16,-4 15-4 0,-6 4 16 15,-7 8 3-15,9-4 13 16,0 19-8-16,6-13 3 15,6-2-19-15,7-2-3 16,4-10-15-16,4-17 7 16,10-3-11-16,5-5 12 15,15-14-45-15,-3-7-15 16,15-18-242-16,5-8 39 0</inkml:trace>
  <inkml:trace contextRef="#ctx0" brushRef="#br0" timeOffset="16203.61">7065-1441 602 0,'8'2'220'16,"-12"6"15"-16,-13 7-150 0,-8 6-46 16,-2 4-10-16,-9 11 0 15,8 2 14-15,-1 2-6 16,10-4 8-16,2 8-14 15,11-8-3-15,2-2-18 16,4-3 3-16,8-10-14 16,9-8 10-16,0-11-10 15,6-6 10-15,10-13-25 0,3-2-5 16,4-12-49-16,2 1-8 16,3-6-134-16,-5 11-65 15,0 0-17-15</inkml:trace>
  <inkml:trace contextRef="#ctx0" brushRef="#br0" timeOffset="14291.87">4255-352 640 0,'-10'0'179'15,"1"0"43"-15,3 0-164 16,4 0-28-16,0-4 5 16,2-13 2-16,2-4 11 15,2-9-7-15,2-6 1 16,7-10-13-16,4 2-3 0,6-9-17 15,0 0 1-15,7-8-11 16,-1 9 8-16,7-9-11 16,2 6 12-16,6-8-12 15,-2 6 11-15,9-6-7 16,-7 12 8-16,4-2-12 16,-5 16 12-16,5-1-12 15,-6 6 7-15,2 0-6 16,-4 9 9-16,7 0-10 15,-11 6 11-15,6 0-11 16,-2 1 9-16,4-1-10 16,-2 2 11-16,11-2-12 15,-7 2 12-15,13-1-12 16,-15-1 12-16,15-4-11 16,-10 2 13-16,12-2-11 15,-11 0 13-15,13 2-10 16,-16 6 10-16,3 5-11 0,-14-1 10 15,2 5-11-15,-9-2 10 16,1 6-10-16,-7 0 13 16,5 0-8-16,-5 4 11 15,4 4-10-15,0-8 9 16,9 2-10-16,-2-2 10 16,8 5-9-16,-8-5 13 15,6 6-9-15,-11 0 10 0,3 9-13 16,-9-5 6-16,7 7-12 15,-7-2 8-15,12 0-11 16,-3-5 10-16,8-1-10 16,-8-7 12-16,10-2 1 15,-8-2 17-15,6-5-4 16,-3 1 12-16,3 2-9 16,-2-2-2-16,4-1-16 15,-6 7 3-15,9-2-12 16,-5 0 9-16,4 2-9 15,-4 0 10-15,4-2-11 16,-10 2 10-16,8 0-11 16,-8 0 9-16,1-2-9 15,-5 6 10-15,6-2-10 16,-11-2 11-16,11 0-10 0,-5 4 9 16,11-6-9-16,-6 2 10 15,11-6-11-15,-10 2 12 16,12-3-12-16,-11 1 10 15,4-4-11-15,-4 3 11 16,2 3-11-16,-6 2 10 16,6 0-10-16,-7 2 11 15,9 0-11-15,-4-2 12 16,4-5-10-16,-8-1 10 0,4 2-10 16,-13-1 11-16,-2-3-13 15,-1 6 11-15,-1 1-11 16,-11 1 10-16,7-2-10 15,-9 8 11-15,1-4-10 16,-7 5 10-16,8-5-8 16,-5 2 10-16,1-7-11 15,0 5 12-15,-6-2-11 16,-4-2 10-16,2 6-9 16,2 5 2-16,4-5 0 15,3 4 10-15,3 7-11 16,3-7 8-16,-5 9-2 15,-2-7 0-15,5 11-12 16,-7-2 11-16,-8 10-10 16,6-1 11-16,2 9-10 0,-2-5 11 15,9 6-10-15,-3-3 10 16,-1 5-10-16,-5-4 10 16,2 2-11-16,-4-7 10 15,2 1-10-15,-4-5 10 16,4 9-11-16,0-7 11 15,-2 9-9-15,7 0 10 16,1 0-10-16,-6-11 10 0,0 8-11 16,0-11 10-16,0-6-10 15,0 5 9-15,1 5-10 16,1-5 11-16,0 6-11 16,-4 5 11-16,0-5-11 15,2 3 11-15,-2-1-10 16,0-2 9-16,-2 7-9 15,4-6 9-15,-4 1-9 16,4-4 9-16,-2-2-9 16,4-4 10-16,-4 0-10 15,5-4 11-15,-3 0-2 16,0 2 11-16,-2-5-10 16,6-1 11-16,-4 2-10 15,2-3 3-15,1 1-11 16,-1-1 10-16,-2 1-12 15,0-5 11-15,-4 2-8 0,2-3 11 16,0 5-10-16,0-4 11 16,0 7-13-16,4-2 9 15,-2 5-13-15,2-5 11 16,1 6-11-16,-3-5 10 16,2 3-10-16,-4-2 11 15,2 0-10-15,-2-5 10 16,0-2-9-16,-2-2 11 15,4 3-11-15,-2-5 9 0,-2-4-9 16,2 4 7-16,2-2-10 16,0 0 10-16,-2 2-9 15,4 6 10-15,-4-3-10 16,5 1 10-16,-5 4-10 16,0-3 11-16,0 1-11 15,2-1 12-15,-4-1-10 16,2-10 10-16,-2 10-10 15,2-8 10-15,0 0-9 16,0 4 15-16,-5-2-1 16,3-6 10-16,0 8-7 15,-2-4 9-15,-2-1-15 16,3 10 0-16,-1-7-11 16,2-2 8-16,-6 8-13 15,1-2 11-15,3-2-9 16,-6 5 10-16,-3-1-9 15,5-4 12-15,-5 0-10 0,0 0 9 16,-1-6-7-16,5-2 9 16,-1-3-11-16,1 1 11 15,-3 2-10-15,9 6 8 16,-7-3-10-16,-1 1 10 16,3 2-12-16,-5-2 9 0,-1-6-10 15,5 4 11-15,-3 6-12 16,5 0 11-16,-1 0-10 15,-1 0 12-15,1 4-11 16,4-1 11-16,-7-8-10 16,3 3 11-16,-3 0-10 15,-10-6 10-15,4-4-10 16,-4-1 11-16,7-6-12 16,-5 2 11-16,4 3-12 15,-2-1 11-15,2 3-13 16,3 1 12-16,1 1-11 15,1-7 10-15,-3 2-10 16,0-1 12-16,3-3-10 16,-3 0 10-16,0 0-11 15,1 2 12-15,1 3-12 16,1-1 11-16,-3 5-11 0,5 1 10 16,-5 1-11-16,3 2 11 15,-3-2-10-15,0-1 11 16,-6-1-11-16,2-1 10 15,1-1-10-15,-1-1 10 16,-2 5-11-16,6 0 10 16,-4-1-11-16,0 7 11 15,1 0-12-15,-1 0 11 16,0 2-11-16,2 1 12 0,-4 1-11 16,7 2 13-16,-7 0-12 15,4 3 12-15,0 1-12 16,3 1 11-16,-5-1-12 15,6-1 12-15,1 1-11 16,-1-1 11-16,-2 1-11 16,5-1 11-16,2 1-11 15,-5-1 10-15,7 3-11 16,8 1 10-16,-8 6-11 16,4-2 11-16,4 6-9 15,0-2 10-15,-4 2-9 16,2-4 10-16,-6 0-10 15,-6-10 10-15,3-1-9 0,5 0 11 16,0-6-10-16,2 3 9 16,11 3-11-16,-11-4 11 15,2-4-12-15,-6 5 11 16,4-1-10-16,-5 0 12 16,3 4-12-16,-2-1 11 15,0-5-9-15,0 4 10 16,-7-6-10-16,5-6 12 15,-5 4-11-15,1 2 10 16,-5-15-10-16,7 4 10 0,-3 5-12 16,-4-7 11-16,3-3-10 15,1 11 9-15,-10-3-12 16,8 4 11-16,-3 2-11 16,3 6 10-16,-4-4-11 15,2 2 12-15,-8-2-11 16,6 0 11-16,-6 2-11 15,0-2 11-15,4 2-11 16,2 0 12-16,-8 3-12 16,6-3 11-16,-4 0-11 15,2 0 12-15,-5 2-13 16,5-4 12-16,-8 4-11 16,4 0 11-16,-1 5-11 15,1-9 12-15,2 4-10 16,6-4 9-16,-4 11-9 15,4-9 10-15,-2 2-11 0,0-2 10 16,-2 0-9-16,6-4 9 16,-6 2-11-16,5 6 12 15,-3 3-12-15,0-3 11 16,-5-2-10-16,6 1 10 16,-10-3-11-16,5-2 11 15,0-2-11-15,6 4 12 16,4 4-11-16,3 0 11 0,3-6-11 15,1 2 11-15,-6-6-11 16,3 2 11-16,3-2-10 16,-3 6 9-16,3 0-10 15,0-6 9-15,2 6-10 16,1-4 9-16,-1-4-11 16,6 3 10-16,0 3-8 15,-4-6 10-15,4 0-9 16,-4 4 11-16,-4-15-11 15,6 4 12-15,2-2-11 16,-6-6 11-16,6-6-11 16,-2 10 10-16,-11-10-10 15,5 2 11-15,2 6-11 16,-5 2 12-16,-3-4-12 16,3 8 11-16,-1 0-11 15,-3 1 10-15,-1 1-11 0,1 1 11 16,-4-3-11-16,0 0 10 15,0-1-9-15,3 1 10 16,-3 0-12-16,2 3 10 16,-2 4-11-16,2 1 9 15,-4 1-11-15,5 6 12 16,-5 2-10-16,2 3 12 16,-2-3-10-16,2 0 12 15,-2 0-12-15,2-4 0 0,3 3 1 16,-1-1 11-16,0-2-12 15,2 0 11-15,1 2 0 16,-1 0-1-16,-2 0-12 16,5 0 11-16,-5 4-12 15,5 1 11-15,-7 1-9 16,2 3 9-16,0-1-10 16,3 5 12-16,-1 0-11 15,5-1 10-15,-1 7-11 16,5 1 10-16,-2 3-9 15,1 2 11-15,1 1-12 16,0-5 12-16,0 8-12 16,6-12 12-16,-2 4-11 15,0-4 11-15,0 2-11 0,2-6 12 16,-4 0-11-16,2 4 10 16,0-11-10-16,2 1 10 15,-2-3-11-15,2 0 12 16,0-8-11-16,-4 9 12 15,4-3-9-15,-2-6 11 16,-2 0-10-16,-2-3 11 16,-5-3-10-16,-3 4 9 15,-5-5-12-15,2 3 11 16,-6-9-12-16,4 3 10 0,5-3-11 16,-3 4 10-16,2 1-13 15,1 10 12-15,-5-2-12 16,-2 4 12-16,10 2-11 15,-1-4 12-15,-1 0-10 16,7 4 10-16,-2-2-10 16,-7 0 11-16,3 5-11 15,-5-5 10-15,-4 2-10 16,2-2 10-16,-4 0-11 16,-2 3 9-16,-7-1-9 15,7-4 10-15,-2 6-10 16,2 0 12-16,0-4-10 15,4 3 10-15,-11-1-10 16,7-6 10-16,-2 6-11 16,-3-4 11-16,-1 2-11 0,6 0 11 15,-7 2-11-15,5-4 10 16,-5 3-11-16,5-6 12 16,-4 1-13-16,1-2 13 15,1 4-11-15,4 4 11 16,-2-2-10-16,3 1 10 15,3-1-10-15,5-4 10 16,-1-3-10-16,0-1 11 0,3 2-12 16,1-5 10-16,-6 9-12 15,5 0 11-15,3 0-11 16,-1 2 11-16,1 5-11 16,7-5 12-16,-4 2-10 15,4-2 10-15,0 0-9 16,-3 0 10-16,7 1-10 15,-6-3 11-15,0-3-10 16,-2-3 9-16,-3 4-10 16,-3 0 9-16,-1-4-9 15,-4 1 10-15,2 3-10 16,-1-12 10-16,-8 1-10 16,8-2 9-16,-8 0-1 15,3 5 1-15,2-1-13 16,11-6 12-16,-5 7-11 15,9-3 1-15,0 3 0 0,-2 3 12 16,4 3-12-16,-1 2 12 16,-1 0-11-16,0 0 10 15,4 2-10-15,-8-2 11 16,3 4-10-16,3-4 9 16,-2 0-9-16,2-2 9 15,4 4-14-15,-2-3 11 0,2 6-12 16,-2-1 10-16,4 2-9 15,1-2-4-15,3 4-87 16,3-4-43-16,-9-14-292 16,-4-14 1-16</inkml:trace>
  <inkml:trace contextRef="#ctx0" brushRef="#br0" timeOffset="15198.05">4900-1066 599 0,'-5'4'179'0,"8"0"25"16,5 7-155-16,9 1-44 15,4-5-3-15,8-5-8 16,5 4 15-16,15-4-1 16,-3 0 14-16,19 0-7 15,-21 1 21 1,3 1-22-16,56-4-13 0,-6 0 9 16,10 2-4-16,-10 2 13 15,-15 2-6-15,-6-4 12 16,19 3-9-16,-5-7-6 15,14-5-4-15,-18-10 7 16,19 7-11-16,-16-3 10 16,8-8 3-16,-9 9 2 15,11 1-7-15,-19 5 9 16,2 4-11-16,-19 6 6 0,3 2-13 16,-18 0 8-16,5-3-11 15,-13 1 10-15,2-8-2 16,-2 1 16-16,8-3-6 15,-8-4 13-15,11-7-9 16,-9 4 4-16,-4 0-11 16,-15 5 5-16,0 2-7 15,-10 6 11-15,-5 0-8 16,-1 2 7-16,-3-2-9 16,0 0 8-16,-2-2-5 15,2 2 8-15,1-2-7 16,1 2 9-16,-2 0-8 15,3 0 3-15,-3-3-12 16,-2 1 7-16,-2 0-11 0,0 2-4 16,-4-2 1-16,-1 2 8 15,-3-2-10-15,0 0-14 16,-5-4-63-16,0 1-31 16,-4-5-250-16,3 1 11 15</inkml:trace>
  <inkml:trace contextRef="#ctx0" brushRef="#br0" timeOffset="17109.29">6195-161 621 0,'-6'0'190'0,"-9"0"39"16,2 0-157-16,-6 5-29 16,0-5 4-16,-4 0 10 15,2-5 10-15,-4 14-4 16,2-9 0-16,-3 4-21 16,1 9-12-16,-4 4-23 15,1-7 0-15,-3 22-11 0,5-5 10 16,-5 9-10-16,6 0 12 15,1-1-11-15,8-5 9 16,-1 6-10-16,10-13 11 16,3 4-10-16,4-6 10 15,4 2-10-15,5-8 8 16,6 0-9-16,1-4 11 16,8-3-9-16,3-10 12 15,5-9-7-15,-1-8 11 0,7-16-10 16,-2-1 8-16,2-11-9 15,-13 1 8-15,-4 2-11 16,-8 8 13-16,-13 2 0 16,-11 13 11-16,-6 7-10 15,-6 3 9-15,-4 3-14 16,-1-3-1-16,3 11-13 16,4 6 10-16,0-1-10 15,4-3-7-15,11 10-71 16,6-5 428-16,10-18-691 15,7-4 309-15</inkml:trace>
  <inkml:trace contextRef="#ctx0" brushRef="#br0" timeOffset="17832.25">7600-112 703 0,'-2'0'169'0,"-3"2"60"0,-1-2-195 15,-4 15-13-15,-5-3 15 16,-13 14 7-16,3-3 13 16,-13 13-5-16,2-5 2 15,-1 9-19-15,5 0-6 16,5 4-15-16,6-6 5 15,2 2-9-15,8-10 9 16,5-5-11-16,4-8 6 16,10-2-10-16,5-11 8 15,10-4-9-15,6-9 11 0,7-9-7 16,-2-8 13-16,10-10-6 16,-6-4 12-16,2-4-7 15,-8 4 11-15,-3 4-3 16,-8 5 10-16,-4 3-7 15,-9 7 7-15,-3 4-12 16,-5 1-2-16,-13-5-15 16,0 0 4-16,-6 6-13 15,-4 2 9-15,-4 3-15 16,4 10 10-16,-7 10-38 16,3 5-19-16,-5 4-69 15,5 15-245-15,6 10 35 16</inkml:trace>
  <inkml:trace contextRef="#ctx0" brushRef="#br0" timeOffset="7442.04">3383 1969 383 0,'-4'-11'311'0,"-9"11"-67"0,-3 0-9 15,1 2-205-15,0 0-13 16,-2 0 6-16,-4-2 6 16,2 7 11-16,-2-3-8 15,0 4 9-15,0 9-16 16,2 0-10-16,0 4-14 15,2-2 7-15,0 4-10 16,7-4 11-16,1 4-12 16,3-2 9-16,6 5-10 15,0-1 11-15,6 0-12 16,1-2 9-16,3-4-8 16,1-2 9-16,4-8-10 15,-1-5 13-15,5-6-7 16,2-5 12-16,7-18-7 15,1-6 10-15,13-20-8 16,0-6 9-16,5-12-9 16,-1 6 11-16,3 1-7 0,-41 35 42 47,-4 14 44-47,0 1-36 0,-1-28-11 0,-18 15-3 15,-17 3-21-15,-10 10-7 16,10 8-14-16,3-3 5 15,6 7-14-15,2 0 10 16,4 7-12-16,2 1 10 0,7 5-14 16,4-3 13-16,4 3-58 15,2 4-21-15,10-3-70 16,3-5-21-16,10 3-220 16,3 3 50-16</inkml:trace>
  <inkml:trace contextRef="#ctx0" brushRef="#br0" timeOffset="8607.04">3385 1093 737 0,'5'8'157'16,"5"9"66"-16,5 2-211 15,6 6-17-15,2-2 8 16,15 0-3-16,-2-4 13 15,8 0-5-15,4-4 14 16,20-4-8-16,-7-7 7 16,21-6-7-16,2-3 13 0,15-14-3 15,-6-2 11-15,12-4-6 16,-16 4 6-16,6-4-16 16,-20 10 2-16,-1 0-14 15,-23 5 4-15,1 1-12 16,-16 3 10-16,-2-2 1 15,-11-3 22-15,-2-4 6 16,-8-1 17-16,-5-6-8 16,0 1 0-16,-5-4-22 15,1 2-7-15,-2 0-14 16,-6 4 5-16,-5 4-11 16,-1 7 8-16,-11 3-10 15,0 5-4-15,-3 9-58 16,1 1-15-16,-8 5-266 15,12 8 33-15</inkml:trace>
  <inkml:trace contextRef="#ctx0" brushRef="#br0" timeOffset="6550.52">2111 1486 583 0,'-2'-2'169'16,"2"-2"39"-16,6-4-155 16,5-3-36-16,2-4-3 15,5-4-3-15,8-8 0 16,-3 0 2-16,6-9-1 15,3 6-1-15,4-5-2 16,-5 7-5-16,7-1-1 16,-6 8-1-16,4-5-1 15,-7 10 1-15,9-8 6 0,-8 7 3 16,1 1 2-16,-1 5 1 16,-1 1 0-16,-6 3-5 15,3 3-3-15,-14 2 4 16,3 2-4-1,19-6 3-15,4-7 12 16,6 0-11 0,8-8-1-16,-5 2-2 15,-1 0 2-15,-4 5 0 16,0-1 0-16,-6 2-1 0,2 1-2 16,-2 3-2-16,-2-6-1 15,-1 3 0-15,1 8 1 16,-2-1 3-16,-3-5 1 15,-2 6 3-15,5 4 2 16,-2-5 0-16,7-5 0 16,-7-1 1-16,6 5 0 15,0-9-2-15,-5-4 0 16,-6 0-4-16,13 5 0 16,-8-1-4-16,4 2 0 15,-1-1-1-15,9 3 0 16,-2-4-1-16,7-6 1 15,-3 0-1-15,9 2 1 16,-7-4 0-16,9 0-1 16,-5 8 0-16,5-2-1 0,-4 9 0 15,5 4 0-15,-9 4 0 16,-1 4 0-16,-6 2 0 16,0 3-1-16,-8-3 1 15,1 4 0-15,-3-3 0 16,4 1-1-16,-7 1 2 15,2-1-1-15,-1 3 0 0,3-1 1 16,-1 1 0-16,4-1 0 16,-1 1 0-16,1-3-1 15,-2-2-1-15,1-1 0 16,-1 1 1-16,-1-2 0 16,-1 2 1-16,2 11 0 15,-7-2 2-15,6 2 0 16,-5-2 0-16,3 2-1 15,-1-9 1-15,3 5-1 16,-6-3 0-16,5 5 1 16,-3-7 0-16,1 5 0 15,-12 0 0-15,6-3 1 16,-8 1-1-16,1 3 3 16,-4-3 2-16,8 4 1 15,-11 4-2-15,9 0 2 16,-11-3-4-16,0 8 0 0,-1-8-3 15,3 3 1-15,-4-4-1 16,5 4 1-16,-1-6-1 16,-2 1 2-16,3-1-1 15,-3 0 0-15,-2-1-1 16,7 3 1-16,-7 0-2 16,-4 0 1-16,4-1 1 15,5 7 0-15,-9-6 0 16,4 2 1-16,2-2-2 0,1 6-1 15,-5-6 0-15,6 6 0 16,-4 0-1-16,3 0 0 16,-5-4-1-16,2 1 1 15,2 1 0-15,3-2 1 16,-1-4-1-16,3 2 0 16,-3-3 1-16,-4-1 1 15,-2-5-1-15,1 5 1 16,-1-3 0-16,-4-4 0 15,4 1 4-15,-2-3 0 16,2 4 1-16,0 2-1 16,2 3-1-16,-2-5-2 15,0 5-3-15,-4-7 2 16,4 0-1-16,-2-4 1 16,0 2-2-16,0-4 6 15,2 2 0-15,-2-2 5 0,0-2-1 16,-4 6 6-16,4 0-3 15,-2 0 0-15,2-2-1 16,-2 2 0-16,0 0-5 16,-4-2-3-16,3 9-2 15,-5 1-1-15,2-1-2 16,-3 3 1-16,7 3 1 16,-8-4 0-16,5-9 0 0,-3 4 2 15,0-4-1-15,-5-6 1 16,2 4 0-16,-1 2 3 15,8-2 0-15,-7-2 1 16,3 6 1-16,-1 3-3 16,5-5-3-16,-7 2-2 15,7 4-2-15,2-3-1 16,0 1 1-16,-4-2 0 16,-1 2 1-16,3-1 1 15,-4-5 1-15,4 0 0 16,-3 6 0-16,1-6 2 15,-5-6-1-15,9 1 1 16,-2-1 1-16,0 0 0 16,6-3-2-16,2 14 0 15,-6-5-1-15,0 4 0 0,0-4-1 16,-9 2 0-16,1-2-1 16,-3 2 0-16,1-6 1 15,5 2 1-15,-1 4-1 16,-5-6 0-16,5 1 0 15,3 6-1-15,-5-6 0 16,6 3-1-16,4 3 2 16,-7-3-1-16,-3-3 1 0,4 8-3 15,-9-5 2-15,4 0-1 16,3 2 1-16,-3 2-2 16,1-6 1-16,-1 8-1 15,-1-2 0-15,-5-4 2 16,4 5 1-16,1-1 0 15,-5 2 1-15,2-8-1 16,4 6 0-16,-8-8 0 16,7 6-1-16,-3-8 1 15,7 12 0-15,-3-10-1 16,5 6 0-16,-3-8 1 16,3 6 0-16,0-7-1 15,-1 9 0-15,-3 1 1 16,1-3 0-16,-5 0 0 15,3 2 0-15,-6-13 1 16,3 3-1-16,-1 1-2 0,0 1 2 16,-2 0-1-16,5-1-1 15,-3 1 0-15,4-2 2 16,1-9-2-16,1 0 2 16,-3 6-1-16,1-1 1 15,1-3 0-15,-3 9-1 16,0 4 0-16,3 0-1 15,-5 2-1-15,3 4 1 16,-3-2-2-16,2-4 1 0,-4 2 0 16,0 2 1-16,3 2 1 15,3 2 0-15,-6 1 1 16,0 1 0-16,1-4-1 16,5 3 0-16,-8-5 1 15,11 10-2-15,-5-9 0 16,3 9 1-16,-5-6-1 15,4 7-1-15,-3-9 2 16,7 11 1-16,1 0-2 16,2-9 1-16,-9 0 1 15,0 1-1-15,3 1-1 16,-1-6 1-16,-6 5 0 16,11 5 0-16,2-5 0 15,-2-1 0-15,1 2 0 16,5 3 0-16,-4-5-2 15,2 5 0-15,4 1 1 0,-6-3-1 16,4 6 1-16,-4-5 2 16,4-2 0-16,-9-5 1 15,7 7-1-15,0-8 2 16,-2 0-2-16,-2 0 1 16,4 1 0-16,-11-8 0 15,-6-3 0-15,6 2 0 16,-1-5 0-16,1 5 0 0,0-3-1 15,7 1 0-15,-2-1-1 16,-1 1-1-16,1-3 2 16,-3 7-1-16,5 0 0 15,-3-2 0-15,3 6 0 16,-4 0 0-16,1-4 0 16,-4 1 0-16,1 10-1 15,-3-9 1-15,-2 4 0 16,5-4 0-16,-7 2 0 15,2-2 0-15,0 8 0 16,6-6-1-16,-8 2 2 16,5 2 0-16,-1-4-1 15,-2-4 1-15,0 4 0 16,3 0-2-16,-1 0 1 16,0-2 0-16,-2 2-1 15,2-2 1-15,-3 0 0 0,3 0 0 16,-4 8 1-16,8-2-1 15,-6-2-1-15,5 2 0 16,-3-4 0-16,2 0 1 16,-10 0 0-16,9 0 1 15,-3-6-1-15,2 14 2 16,-2-8-2-16,11-2 0 16,-7 9 0-16,5-5 2 15,-1-13-2-15,3 9 0 0,-2 0 1 16,-1-6 0-16,3 3-2 15,-3 5 1-15,-1 0 0 16,4-8 0-16,-5 2 1 16,0 1-1-16,5-5 1 15,-6 2 0-15,-3 1-1 16,4 1 1-16,-1-3 0 16,-3 7 0-16,4-2-1 15,3-4 0-15,-1 1 1 16,-1 1-1-16,4-2 1 15,-3-3 0-15,-1 3 0 16,-1 1 0-16,-2-1-1 16,3 0-1-16,-7 3 2 15,4-3 0-15,-3 4-1 0,-1-3 0 16,-2 3-1-16,2 0-1 16,-2 4 2-16,2-2 0 15,-2 0-1-15,2 4 2 16,-4 0 0-16,7 2-1 15,-5-2-1-15,2 5 1 16,4-3-1-16,0 4-1 16,-3-4 0-16,3-1 2 15,0 1-1-15,3 4 2 0,-1-8-2 16,7 9 1-16,0 1-1 16,0-4-1-16,-1 3 1 15,3 4-1-15,0-7 0 16,0 4 1-16,0-3 0 15,0-1 1-15,0-2 0 16,2-2 1-16,-4 0 0 16,2 3 0-16,-1-1 0 15,-1-2 0-15,2 2 0 16,0-6-1-16,0 6 0 16,2 0-1-16,-2-8 1 15,0 6-1-15,0 5 1 16,2 1 0-16,-5-8 0 15,3 13 0-15,-4-7 0 16,2 0 0-16,-3-4 2 16,1 1-1-16,-4-1 1 0,-1 0 0 15,0 0 0-15,-3-2-2 16,1 2 2-16,3 0-1 16,-1-2 1-16,-4-6 0 15,-2 2-1-15,7 4-2 16,-5-5 3-16,-2-1-3 15,7 6 1-15,1-4 1 0,-3 2 0 16,5-7-3-16,3 14 2 16,-4-10 0-16,-1 12 0 15,1-9 0-15,-1-1 1 16,5 3-1-16,-2 5 1 16,2-7-1-16,0 2 0 15,-5-3-1-15,-1-1 2 16,-3 0-1-16,5 0-1 15,-3 2 1-15,-6 8-1 16,5-4-1-16,-3 0 0 16,-6 0 1-16,2 5 0 15,0-9 0-15,-6 6 0 16,-1 0 1-16,-5 2 0 16,-3-4 1-16,-2 3 1 15,2-12 1-15,-6 3-1 16,9-2 0-16,-3-1 0 0,7-1 0 15,-3 4-1-15,7 2 1 16,-4-7-1-16,1-3 0 16,-3 3-1-16,6-1 1 15,-5-3 0-15,9-2 0 16,-4 7-1-16,9-1-1 16,1-1 0-16,4 4-2 15,5 8-1-15,4-7 0 0,0 8-1 16,0-6 2-16,4 6 0 15,3-1 1-15,8 0 6 16,-1-2-25-16,16 10 142 16,6-35-523-16,1-23 196 15</inkml:trace>
  <inkml:trace contextRef="#ctx0" brushRef="#br0" timeOffset="9159.98">4097 785 185 0,'-2'-4'179'0,"2"-2"-10"16,2-3-18-16,2 5-17 16,1 4-27-16,-3 2-13 15,-2 0-16-15,-4 13-8 16,-5 4-6-16,-3 17-9 15,-5 1-1-15,-9 16-16 16,5-4-6-16,-4 5-15 16,6-14 0-16,4 0-14 15,9-12 8-15,0-5-12 16,10-10 7-16,2-5-11 16,7-10 11-16,6-4-11 15,6-7 10-15,7-10-9 16,1-3 7-16,10-3-27 15,-6-5 4-15,6-10-17 16,-1 2 9-16,2 0-7 0,-6 0 24 16,2 12-2-16,-13 11 17 15,-8 11-12-15,-10 6 11 16,-7 12-3-16,-13-1 15 16,-4 16-2-16,-4 0 20 15,-8 15-2-15,-4 2 7 0,3 9-9 16,1-3 4-16,6 3-14 15,10-15 3-15,7-5-13 16,6-10 1-16,11-19-9 16,12-12 6-16,9-15-320 15,-9-7 109-15</inkml:trace>
  <inkml:trace contextRef="#ctx0" brushRef="#br0" timeOffset="7964.92">4184 1863 326 0,'19'9'134'16,"-9"-3"6"-16,7 5-78 0,-4-5-35 15,6 0 8-15,-7-1 21 16,1-1 19-16,-3-2 17 16,-3 2 7-16,-7-2-11 15,2 2-21-15,-2 7-15 16,-9 4-9-16,3 6 0 16,-7 6-5-16,-3 3 5 15,1-3-10-15,11 0-1 16,4-1-16-16,8-3 0 0,9-4-10 15,8-2 6-15,9-3-10 16,-5-9 10-16,3-5-8 16,-1-3 8-16,-3-7-6 15,-9-5 12-15,4-2-1 16,-2 0 15-16,4-6 5 16,-6 4-1-16,0-4-6 15,-6 2 6-15,-7-2 1 16,1 4 1-16,-7-4 8 15,-5 0 8-15,-1-5-13 16,-7 3-4-16,-10-2-18 16,0 3-2-16,-9 3-16 15,1 9 6-15,-9 5-15 16,2 7 9-16,-6 7-15 16,6 10-7-16,-4 4-107 0,8 0 19 15,-8 12-304-15,12-5 13 16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9.874"/>
    </inkml:context>
    <inkml:brush xml:id="br0">
      <inkml:brushProperty name="width" value="0.025" units="cm"/>
      <inkml:brushProperty name="height" value="0.025" units="cm"/>
    </inkml:brush>
  </inkml:definitions>
  <inkml:trace contextRef="#ctx0" brushRef="#br0">5 168 5830,'0'0'9400,"-2"-9"-6602,0-4-2826,2-6 4670,20 47-1553,-14-19-3066,0 0-1,1 0 1,0-1-1,0 0 1,1 0 0,0-1-1,0 1 1,1-2 0,0 1-1,12 6 1,-16-11-107,-1 0 0,1 0 0,0 0 0,0-1-1,-1 0 1,1 0 0,0 0 0,0 0 0,0-1 0,0 1 0,0-1 0,0-1 0,0 1 0,0-1 0,0 0 0,0 0 0,0 0 0,-1-1 0,1 1 0,0-1 0,-1 0 0,1-1 0,-1 1 0,7-6 0,-3 2-361,-1 0 1,-1-1 0,1 0 0,-1 0-1,0 0 1,0-1 0,-1 0 0,0 0-1,-1 0 1,0 0 0,6-18 0,-5 12-221,-2-1 1,1 0-1,0-18 0,-1-19 1998,-4 70-344,-2 1 1,0-1-1,-8 29 1,-1 2 38,6-25-626,2 0 0,1 1 0,0 0 0,2-1 0,2 28 1,0-50-440,-1 0 0,0 0 1,0-1-1,1 1 1,-1 0-1,1-1 0,0 1 1,-1-1-1,1 1 1,0-1-1,0 1 0,0-1 1,0 0-1,0 1 1,0-1-1,0 0 0,1 0 1,-1 0-1,0 0 1,1 0-1,-1 0 0,1 0 1,-1 0-1,1 0 1,-1-1-1,1 1 0,0-1 1,-1 1-1,1-1 1,0 1-1,-1-1 0,1 0 1,2 0-1,-1 0-265,0 0 0,1-1 0,-1 1-1,0-1 1,0 1 0,0-1 0,0 0 0,0 0 0,-1 0-1,1-1 1,0 1 0,0-1 0,-1 1 0,1-1-1,-1 0 1,1 0 0,3-4 0,13-22-4567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0.457"/>
    </inkml:context>
    <inkml:brush xml:id="br0">
      <inkml:brushProperty name="width" value="0.025" units="cm"/>
      <inkml:brushProperty name="height" value="0.025" units="cm"/>
    </inkml:brush>
  </inkml:definitions>
  <inkml:trace contextRef="#ctx0" brushRef="#br0">128 101 448,'0'0'13789,"-10"5"-9881,5-3-3645,-9 4 482,1 0 0,-1 2 0,-18 12 0,29-18-706,0 0 0,1 0-1,-1 0 1,0 0 0,1 0 0,0 1 0,-1-1-1,1 1 1,0 0 0,0 0 0,0 0-1,1 0 1,-1 0 0,1 0 0,0 0-1,-1 0 1,1 1 0,1-1 0,-1 1-1,0-1 1,1 0 0,0 1 0,0-1-1,0 6 1,1-8-34,0 0 0,0 0 1,0 0-1,-1 1 0,1-1 0,1 0 0,-1 0 0,0 0 0,0-1 0,0 1 1,0 0-1,1 0 0,-1-1 0,0 1 0,1 0 0,-1-1 0,0 0 0,1 1 1,-1-1-1,1 0 0,-1 0 0,1 1 0,-1-1 0,1 0 0,2-1 0,40-2 599,-37 0-541,0 0 0,0 0 0,0-1 0,0 1 0,-1-2 0,1 1 0,-1-1-1,0 0 1,-1 0 0,1 0 0,-1-1 0,0 0 0,0 0 0,-1 0 0,1-1 0,4-10 0,-4 8 123,0-1 0,-1 0-1,0 0 1,-1 0 0,0-1 0,0 1-1,-1-1 1,0 0 0,-1 0-1,-1 0 1,0-12 0,0 23-179,0-1 0,0 1 0,0 0 0,-1-1 1,1 1-1,0 0 0,0-1 0,-1 1 0,1 0 0,0-1 0,0 1 0,-1 0 0,1 0 1,0 0-1,-1-1 0,1 1 0,0 0 0,-1 0 0,1 0 0,-1-1 0,1 1 0,0 0 1,-1 0-1,1 0 0,0 0 0,-1 0 0,1 0 0,-1 0 0,1 0 0,0 0 0,-1 0 1,1 0-1,-1 0 0,1 0 0,0 1 0,-1-1 0,1 0 0,0 0 0,-1 0 0,1 0 1,0 1-1,-1-1 0,1 0 0,0 0 0,-1 1 0,1-1 0,0 0 0,-1 1 0,-16 11-67,11-5 49,0 1-1,0 0 1,0 0 0,-6 13-1,11-17 18,-1-1 0,0 1 0,1 0 0,0-1 0,-1 1 0,1 0 0,1 0 0,-1 0 0,1 0 0,-1 0 0,1 0 0,0 0 0,2 6 0,-1-8-3,-1-1 1,1 0-1,0 0 0,1 0 1,-1 0-1,0 0 0,0-1 1,0 1-1,1 0 0,-1 0 1,0-1-1,1 1 0,-1-1 1,0 1-1,1-1 0,-1 0 1,1 1-1,-1-1 0,1 0 1,-1 0-1,0 0 0,1 0 1,-1 0-1,1 0 0,-1-1 1,1 1-1,2-1 0,42-12 235,-34 7-188,0-1 1,-1-1-1,0 1 0,18-18 0,-23 20-30,-1 0-1,0-1 1,0 1-1,0-1 0,-1-1 1,0 1-1,0 0 0,-1-1 1,1 0-1,2-9 0,-11 40 31,1-1 0,-1 24 0,5-45-29,0-1 1,0 1-1,0-1 0,0 0 1,1 1-1,-1-1 0,0 0 1,1 1-1,-1-1 0,1 0 1,-1 0-1,1 1 0,0-1 1,0 0-1,-1 0 0,1 0 1,0 0-1,0 0 1,0 0-1,0 0 0,0 0 1,1 0-1,-1 0 0,0-1 1,0 1-1,0 0 0,1-1 1,-1 1-1,0-1 0,1 0 1,-1 1-1,0-1 0,1 0 1,-1 0-1,0 0 0,1 0 1,-1 0-1,1 0 1,-1 0-1,0 0 0,1 0 1,-1-1-1,2 0 0,4 0 96,0 0 0,0-1 0,0 0-1,0 0 1,0 0 0,-1-1 0,10-6 0,-5 1-117,-1-1 0,0 0 0,0-1 0,-1 0 0,-1-1 0,1 1 0,12-25 0,-26 58-260,2-16 213,1 0 1,1 1-1,-1-1 0,1 1 1,0 13-1,1-19-146,1-1-1,-1 0 1,0 0 0,0 1-1,1-1 1,-1 0 0,1 0-1,-1 0 1,1 0 0,0 1-1,-1-1 1,1 0 0,0 0-1,0 0 1,-1 0-1,1-1 1,0 1 0,0 0-1,0 0 1,0 0 0,0-1-1,0 1 1,1-1 0,-1 1-1,0-1 1,0 1 0,0-1-1,1 1 1,-1-1 0,0 0-1,0 0 1,1 0 0,-1 0-1,0 0 1,0 0 0,1 0-1,-1 0 1,0 0 0,0 0-1,3-2 1,22-3-8087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1.428"/>
    </inkml:context>
    <inkml:brush xml:id="br0">
      <inkml:brushProperty name="width" value="0.025" units="cm"/>
      <inkml:brushProperty name="height" value="0.025" units="cm"/>
    </inkml:brush>
  </inkml:definitions>
  <inkml:trace contextRef="#ctx0" brushRef="#br0">77 175 4004,'6'-10'1026,"-1"0"-1,0 0 1,0 0 0,-1-1 0,-1 0 0,4-15 0,-6 20-137,0 0 1,-1 1 0,0-1-1,0 0 1,0 0 0,0 0-1,-1 0 1,-2-8-1,3 13-773,0 0 0,0-1 0,-1 1-1,1 0 1,0 0 0,-1 0 0,1 0-1,-1 0 1,0 0 0,1 0 0,-1 0-1,0 0 1,1 0 0,-1 0 0,0 0-1,0 0 1,0 0 0,0 0 0,0 1-1,0-1 1,0 0 0,0 1 0,0-1-1,0 1 1,0-1 0,0 1 0,0 0-1,-1-1 1,1 1 0,0 0 0,0 0-1,0 0 1,-1 0 0,1 0-1,0 0 1,0 0 0,0 0 0,-1 0-1,1 1 1,0-1 0,0 0 0,0 1-1,0-1 1,0 1 0,0 0 0,-2 0-1,-1 2-80,-1-1 0,1 1 0,0 0 0,1 0 0,-1 1 0,1-1 0,-1 1 0,1 0 0,0 0 0,-2 4 0,1-1-47,1 0 0,0 0 0,0 0 1,0 1-1,1 0 0,0-1 0,1 1 1,-1 15-1,2-22 9,0 1 0,0 0 0,0-1-1,0 1 1,1-1 0,-1 1 0,1-1 0,-1 1 0,1-1 0,-1 1 0,1-1 0,0 1-1,0-1 1,0 0 0,0 1 0,0-1 0,0 0 0,0 0 0,1 2 0,0-2 8,1 0 1,-1 0-1,0-1 1,0 1-1,1 0 1,-1-1-1,0 1 0,0-1 1,1 0-1,-1 0 1,1 0-1,-1 0 1,0 0-1,1 0 1,-1-1-1,0 1 1,3-2-1,0 1 15,0-1 1,0 0-1,0-1 0,0 1 0,-1-1 0,1 0 0,7-6 1,-9 5-14,1 1 0,1 0-1,-1 0 1,0 1 0,1-1 0,-1 1 0,1 0 0,7-2 0,-10 4-23,-1 0 0,1 1 0,-1-1 0,0 1 0,1-1 0,-1 1 0,0-1 0,1 1 0,-1 0 0,0-1 0,0 1 0,1 0 0,-1 0 0,0 0 0,0 0-1,0 0 1,0 0 0,0 0 0,-1 0 0,1 1 0,0-1 0,0 0 0,-1 1 0,1-1 0,-1 0 0,1 1 0,-1-1 0,0 0 0,1 1 0,-1 2-1,11 52-5,-10-49 41,4 27 107,-2 0 0,-2 0 1,-3 50-1,0-64 251,-1-1 1,-1 0-1,0 0 0,-1 0 0,-1 0 1,-1-1-1,-14 27 0,20-43-315,0 0 0,0 0 0,0 0 0,0 0-1,0 0 1,-1 0 0,1-1 0,-1 1 0,1 0 0,-1-1 0,1 1-1,-1-1 1,0 0 0,0 1 0,0-1 0,0 0 0,0 0 0,0 0 0,0 0-1,0-1 1,0 1 0,0-1 0,-1 1 0,1-1 0,0 0 0,0 0 0,-5 0-1,4-1-35,0 0 1,0 0-1,1 0 0,-1-1 0,0 1 0,1-1 0,-1 0 0,1 0 0,0 0 0,-1 0 0,1 0 0,0-1 0,0 1 0,1 0 0,-1-1 0,0 0 0,1 1 0,-1-1 0,1 0 0,-1-3 0,-4-7-104,1-1-1,1 0 1,0 0-1,0 0 1,2-1-1,0 1 1,0-24-1,2 30-182,0 1-1,1-1 0,0 1 1,1 0-1,0 0 0,0 0 1,0 0-1,1 0 0,0 0 0,1 0 1,-1 1-1,1-1 0,0 1 1,1 0-1,0 1 0,10-11 1,52-42-5553,-29 26-208,-2 2-3373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2.214"/>
    </inkml:context>
    <inkml:brush xml:id="br0">
      <inkml:brushProperty name="width" value="0.025" units="cm"/>
      <inkml:brushProperty name="height" value="0.025" units="cm"/>
    </inkml:brush>
  </inkml:definitions>
  <inkml:trace contextRef="#ctx0" brushRef="#br0">0 409 11211,'0'0'10078,"9"7"-9026,-6-4-1001,1 0-1,-1 0 0,1 0 1,-1 0-1,1-1 1,0 0-1,0 0 0,1 0 1,-1 0-1,0 0 1,1-1-1,-1 0 1,0 0-1,1 0 0,0-1 1,-1 1-1,1-1 1,-1 0-1,1 0 1,-1-1-1,1 1 0,0-1 1,-1 0-1,0 0 1,1-1-1,-1 1 0,0-1 1,1 0-1,-1 0 1,0 0-1,-1-1 1,1 0-1,0 1 0,-1-1 1,5-5-1,-4 4-16,-1 0 1,0 0-1,0 0 0,-1 0 0,1 0 0,-1-1 1,0 1-1,0-1 0,-1 1 0,1-1 0,-1 0 1,0 0-1,0 0 0,0 0 0,-1 0 0,0-6 1,0 9-16,0 1 0,-1-1 1,1 0-1,0 1 1,-1-1-1,1 1 0,-1-1 1,0 0-1,0 1 1,1 0-1,-1-1 1,0 1-1,0-1 0,0 1 1,-1 0-1,1 0 1,0 0-1,0-1 0,-3 0 1,1 1-16,1 0 0,-1 0 0,0 0 0,0 0 0,0 1 1,1-1-1,-1 1 0,0 0 0,0 0 0,0 0 0,0 0 0,0 0 0,0 1 1,1-1-1,-5 2 0,2 0-27,0 0 0,0 1 0,0 0 0,1-1 0,-1 2 0,1-1 0,-1 0 0,1 1 0,0 0 0,1 0 0,-1 0 1,1 0-1,0 1 0,0-1 0,0 1 0,0 0 0,-1 5 0,0-3 20,1 1-1,0-1 1,0 1 0,1 0 0,0-1 0,0 1-1,1 0 1,0 0 0,0 0 0,1 17-1,1-23 3,0 0-1,-1 1 1,1-1-1,0 0 1,0 0-1,0 0 1,1 0-1,-1 0 1,0 0 0,1 0-1,0 0 1,-1 0-1,1-1 1,0 1-1,0 0 1,0-1-1,0 0 1,0 1-1,0-1 1,0 0-1,0 0 1,1 0-1,-1-1 1,0 1-1,0 0 1,1-1-1,-1 0 1,1 1-1,-1-1 1,0 0-1,1 0 1,-1 0-1,1-1 1,1 1-1,5-1 49,-1 0 0,0 0-1,1-1 1,-1 0 0,0 0 0,0-1-1,-1 0 1,13-7 0,-3-2 14,-1 0 0,0-1 1,-1 0-1,0-1 0,-1-1 0,-1-1 1,-1 0-1,0 0 0,-1-1 0,0-1 1,12-30-1,-12 21 39,-1 0-1,-2-1 1,0 0-1,-2-1 1,-1 1 0,-2-1-1,1-42 1,-4 71-95,0 0 0,0-1 0,0 1 0,0 0 0,0-1 0,0 1 0,0 0 0,0-1 0,0 1 0,0 0 0,0-1 0,0 1 0,0-1 0,0 1 0,0 0 1,0-1-1,0 1 0,-1 0 0,1-1 0,0 1 0,0 0 0,0 0 0,0-1 0,-1 1 0,1 0 0,0 0 0,0-1 0,-1 1 0,1 0 0,0 0 0,-1-1 0,1 1 0,0 0 0,0 0 0,-1 0 0,1 0 0,0 0 0,-1-1 0,1 1 1,0 0-1,-1 0 0,1 0 0,0 0 0,-1 0 0,1 0 0,-1 0 0,1 0 0,0 0 0,-1 0 0,1 0 0,0 1 0,-1-1 0,1 0 0,0 0 0,-1 0 0,1 0 0,0 0 0,0 1 0,-1-1 0,1 0 0,0 0 0,-1 1 0,1-1 0,0 0 1,0 0-1,0 1 0,-1-1 0,-18 20 31,10-4-19,1 1 0,1 0-1,0 1 1,1-1 0,1 1 0,1 1 0,0-1 0,1 0-1,1 1 1,1 0 0,1-1 0,3 35 0,-1-48-4,-1 0 0,1 0 0,0 0 0,1 0 0,-1 0 0,1 0 0,0 0 0,0-1 0,0 0 0,1 1 1,-1-1-1,1 0 0,0-1 0,0 1 0,1-1 0,-1 0 0,1 0 0,0 0 0,9 4 0,8 3 71,1-2 0,0 0 1,25 5-1,-47-13-69,-1 0 0,1 1 0,-1-1 1,1 0-1,-1 0 0,1 0 0,0 1 1,-1-1-1,1 0 0,-1 0 0,1 0 1,-1 0-1,1 0 0,0 0 0,-1 0 1,1-1-1,-1 1 0,1 0 0,-1 0 1,1 0-1,-1-1 0,1 1 0,-1 0 1,1 0-1,-1-1 0,1 1 0,-1 0 1,1-1-1,-1 1 0,1-1 0,0 0 1,-4-17 34,-21-20-1085,12 27 313,0 0-1,-1 1 0,-1 1 1,0 0-1,0 1 1,-27-11-1,-94-24-222,100 33 1338,35 10-335,-1 0 1,1 0-1,-1 0 1,1 0-1,-1 0 1,1 0-1,-1 0 1,1 0 0,-1 0-1,1 0 1,-1 0-1,1-1 1,-1 1-1,1 0 1,0 0-1,-1-1 1,1 1 0,-1 0-1,1-1 1,0 1-1,-1 0 1,1-1-1,0 1 1,-1 0 0,1-1-1,0 1 1,-1-1-1,1 1 1,0-1-1,0 1 1,0-1-1,-1 0 1,16-8 442,35-3-668,-46 11 292,33-5-386,58-16-438,-84 19-1820,-1-1 1,0 0-1,18-11 1,-8 0-10572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2.795"/>
    </inkml:context>
    <inkml:brush xml:id="br0">
      <inkml:brushProperty name="width" value="0.025" units="cm"/>
      <inkml:brushProperty name="height" value="0.025" units="cm"/>
    </inkml:brush>
  </inkml:definitions>
  <inkml:trace contextRef="#ctx0" brushRef="#br0">117 37 6470,'0'0'17708,"-10"-3"-15819,-32-9-976,40 12-881,0 0 1,0 0-1,0 0 0,1 0 1,-1 1-1,0-1 0,0 1 0,0-1 1,1 1-1,-1 0 0,0 0 0,1 0 1,-1-1-1,1 2 0,-1-1 1,1 0-1,-1 0 0,1 0 0,0 1 1,-1-1-1,1 1 0,0-1 1,0 1-1,0-1 0,0 1 0,0 0 1,1-1-1,-1 1 0,0 2 0,-16 49 31,15-48-48,1 0 0,0 0 0,1 0 0,-1 1 0,1-1 0,0 0 0,1 8 0,-1-12 2,1 0-1,-1 0 1,1 0-1,-1 0 0,1 0 1,-1 0-1,1 0 0,-1 0 1,1-1-1,0 1 0,0 0 1,-1 0-1,1 0 0,0-1 1,0 1-1,0 0 0,0-1 1,0 1-1,0-1 0,0 1 1,0-1-1,0 1 0,0-1 1,0 0-1,0 0 0,0 1 1,0-1-1,1 0 0,-1 0 1,0 0-1,0 0 0,0 0 1,0 0-1,0-1 0,0 1 1,0 0-1,2-1 1,4-1 149,-1-1 0,1 1 1,-1-1-1,0 0 0,0-1 1,0 1-1,0-1 0,-1 0 1,0-1-1,0 1 1,0-1-1,5-6 0,-2 2 8,-1 0 0,1-1 0,-1 0-1,-1-1 1,0 1 0,4-12 0,-9 21-157,-1 0 0,1 0 1,-1 0-1,1 0 0,-1 0 1,0 0-1,1 0 1,-1 0-1,0 0 0,0 0 1,0 0-1,0 0 0,0 0 1,0 0-1,0 0 0,0 0 1,0 0-1,-1 0 0,1 0 1,0 0-1,0 0 0,-1 0 1,1 0-1,-1 0 0,1 0 1,-1 0-1,0 0 0,1 0 1,-1 1-1,0-1 1,1 0-1,-2 0 0,-1-1-6,1 1 0,-1 0 0,0 1 0,1-1 0,-1 0-1,0 1 1,0 0 0,0-1 0,0 1 0,1 0 0,-7 1 0,-11 2-67,-1 1 0,-29 10 1,44-12 63,-12 6-3282,34-4 798,54-5-2546,-45 0 1386,24 1-5920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8.299"/>
    </inkml:context>
    <inkml:brush xml:id="br0">
      <inkml:brushProperty name="width" value="0.025" units="cm"/>
      <inkml:brushProperty name="height" value="0.025" units="cm"/>
    </inkml:brush>
  </inkml:definitions>
  <inkml:trace contextRef="#ctx0" brushRef="#br0">0 12 17777,'0'0'769,"9"2"-454,15 0-118,1-1 0,-1-1 1,1-1-1,28-6 0,-32 4-84,0 0-1,0 2 0,0 0 0,0 1 0,0 1 1,-1 1-1,41 9 0,-54-8-106,0 0 0,0 1 0,-1-1 1,1 1-1,-1 0 0,0 1 0,0 0 0,-1 0 0,1 0 1,-1 1-1,0-1 0,-1 1 0,1 0 0,-1 1 0,-1-1 0,1 1 1,-1-1-1,0 1 0,0 0 0,-1 1 0,0-1 0,0 0 1,-1 0-1,0 1 0,0 7 0,1 8 50,-2 0 0,0 0 0,-2-1 0,0 1 0,-2-1 0,0 1 0,-8 22 1,-10 16 1008,-3-1 0,-46 79 0,-23 56-497,87-174-1806,5-12-5836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7.770"/>
    </inkml:context>
    <inkml:brush xml:id="br0">
      <inkml:brushProperty name="width" value="0.025" units="cm"/>
      <inkml:brushProperty name="height" value="0.025" units="cm"/>
    </inkml:brush>
  </inkml:definitions>
  <inkml:trace contextRef="#ctx0" brushRef="#br0">1 87 7623,'0'0'9636,"10"-10"-8728,-2 3-689,1 0 1,0 0 0,0 1 0,1 0-1,0 1 1,0 0 0,0 0 0,1 1-1,-1 0 1,1 1 0,19-3 0,-14 3-43,-3 1-149,-1-1 0,1 2-1,0-1 1,-1 2 0,1 0 0,0 0-1,-1 1 1,18 4 0,-28-4-20,-1 0-1,0-1 1,0 1 0,0 0 0,0 0-1,0 0 1,0-1 0,0 1 0,0 0-1,0 0 1,-1 1 0,1-1 0,0 0 0,-1 0-1,1 0 1,0 0 0,-1 1 0,0-1-1,1 0 1,-1 1 0,0-1 0,1 0-1,-1 1 1,0-1 0,0 0 0,0 1 0,0-1-1,-1 0 1,1 1 0,0-1 0,0 0-1,-1 0 1,1 1 0,-1-1 0,1 0 0,-2 2-1,-1 4 136,0-1-1,0 0 1,0 0-1,-1 0 1,-9 10-1,-9 8 745,-48 35-1,49-43-424,1 1 1,1 1-1,0 0 0,-16 23 0,33-40-459,1 1 0,0 0 0,-1-1 0,1 1 1,0 0-1,0 0 0,0 0 0,0 0 0,0 0 0,0 0 0,1 0 0,-1 0 0,1 0 0,0 1 0,-1-1 1,1 0-1,0 0 0,0 0 0,0 1 0,0-1 0,1 0 0,0 3 0,0-3 3,1 0 0,-1 0 0,1 0 0,-1 0 0,1-1 0,0 1 0,-1-1-1,1 1 1,0-1 0,0 0 0,0 0 0,0 0 0,1 0 0,-1 0 0,0 0 0,0 0-1,3 0 1,12 2-8,0-1 0,0 0-1,0-1 1,24-2 0,-20 0-770,1-1 0,-1-2 1,0 0-1,40-14 1,-40 10-2296,-1-1 1,30-17-1,-1-6-7839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116"/>
    </inkml:context>
    <inkml:brush xml:id="br0">
      <inkml:brushProperty name="width" value="0.025" units="cm"/>
      <inkml:brushProperty name="height" value="0.025" units="cm"/>
    </inkml:brush>
  </inkml:definitions>
  <inkml:trace contextRef="#ctx0" brushRef="#br0">45 0 19186,'0'0'4757,"-6"9"-4389,5-6-326,-6 7 38,2 0 0,-1 0 0,1 1-1,-5 16 1,9-25-90,1-1 0,-1 1 0,0 0 0,1-1 0,0 1-1,-1 0 1,1 0 0,0-1 0,0 1 0,0 0 0,0 0-1,0-1 1,0 1 0,0 0 0,1 0 0,-1-1 0,1 1 0,-1 0-1,1-1 1,0 1 0,-1 0 0,1-1 0,0 1 0,0-1 0,0 1-1,0-1 1,0 0 0,1 1 0,-1-1 0,0 0 0,1 0-1,-1 0 1,1 0 0,-1 0 0,1 0 0,-1 0 0,1-1 0,0 1-1,-1 0 1,1-1 0,0 0 0,-1 1 0,3-1 0,38 4-167,-25-3 61,0 1 0,0 0 0,0 1 0,0 1 0,26 9 0,-40-12 137,-1 0 0,1 1-1,0-1 1,-1 1 0,1 0 0,-1 0-1,0 0 1,0 0 0,1 0 0,-1 0-1,0 1 1,-1-1 0,1 1 0,0-1-1,1 6 1,-2-5 64,0 1 0,0-1 0,-1 1-1,1 0 1,-1 0 0,0-1 0,0 1 0,-1 0 0,1-1-1,-1 1 1,0 0 0,0-1 0,0 1 0,0-1 0,-4 8-1,1-3-13,-2 0 0,1-1 0,-1 1 0,0-1 0,0 0 0,-1 0 0,0-1 0,0 0 0,-1 0 0,0-1 0,0 0 0,0 0-1,-1-1 1,1 0 0,-1 0 0,0-1 0,0 0 0,0-1 0,0 0 0,-18 2 0,24-5-536,0 0 1,0 0 0,1 0-1,-1 0 1,0-1-1,1 1 1,-1-1-1,1 0 1,-1 1-1,1-1 1,0 0 0,0-1-1,0 1 1,0 0-1,0 0 1,1-1-1,-1 1 1,1-1 0,-1 0-1,1 1 1,0-1-1,0 0 1,0 0-1,0 0 1,1 0-1,-1-3 1,-9-35-11398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449"/>
    </inkml:context>
    <inkml:brush xml:id="br0">
      <inkml:brushProperty name="width" value="0.025" units="cm"/>
      <inkml:brushProperty name="height" value="0.025" units="cm"/>
    </inkml:brush>
  </inkml:definitions>
  <inkml:trace contextRef="#ctx0" brushRef="#br0">0 66 9897,'0'0'14606,"52"-20"-14286,-21 16-287,9 2-194,8-3-1408,6-2-1442,2-6-2050,0-1-2594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794"/>
    </inkml:context>
    <inkml:brush xml:id="br0">
      <inkml:brushProperty name="width" value="0.025" units="cm"/>
      <inkml:brushProperty name="height" value="0.025" units="cm"/>
    </inkml:brush>
  </inkml:definitions>
  <inkml:trace contextRef="#ctx0" brushRef="#br0">177 12 7207,'0'0'12262,"-10"6"-10687,-2 2-1436,0 0 0,0 1 0,0 0 0,1 0 0,1 2 0,0-1 0,0 1 0,1 1 0,0 0 0,1 0 0,1 0 1,0 1-1,0 0 0,1 1 0,1-1 0,0 1 0,1 0 0,1 1 0,0-1 0,-1 26 0,3-37-140,2 1-1,-1-1 1,0 1 0,1 0-1,-1-1 1,1 1 0,0-1-1,0 1 1,1-1 0,-1 0-1,1 1 1,-1-1 0,1 0-1,0 0 1,0 0 0,1 0-1,-1 0 1,1-1 0,4 5-1,-2-4 18,0 0 0,0 0-1,1 0 1,-1-1-1,0 0 1,1 0 0,0 0-1,0-1 1,-1 1 0,1-1-1,8 0 1,-3-1 108,0 0 1,0 0 0,0-1-1,0 0 1,0-1 0,0-1-1,-1 1 1,1-2 0,-1 1-1,0-1 1,0-1 0,0 0-1,10-7 1,-10 4 58,-1-1 1,-1 0-1,1 0 1,-1 0 0,-1-1-1,0 0 1,-1-1-1,1 0 1,-2 0-1,0 0 1,0 0-1,-1-1 1,0 0-1,-1 0 1,-1 0-1,0 0 1,0 0 0,-1 0-1,-1-1 1,-1-14-1,0 22-171,1 1 0,-1-1 1,-1 1-1,1 0 0,-1-1 0,0 1 0,0 0 0,0 0 0,0 0 1,-1 0-1,1 0 0,-1 1 0,0-1 0,0 1 0,-1 0 1,1 0-1,-1 0 0,1 0 0,-1 0 0,0 1 0,0 0 0,0 0 1,0 0-1,-7-2 0,5 2-54,0-1 0,0 2 0,-1-1 0,1 1 0,-1 0 0,1 0 0,-1 1 0,1 0-1,-1 0 1,1 0 0,-1 1 0,1 0 0,-1 0 0,1 1 0,0 0 0,-12 5 0,16-6-173,0 1-1,-1 0 1,1 0-1,0-1 1,0 2-1,0-1 1,0 0-1,1 0 1,-1 1-1,-2 3 1,4-5 14,-1 0 0,1-1 1,0 1-1,-1 0 0,1-1 0,0 1 1,-1 0-1,1 0 0,0-1 0,0 1 1,0 0-1,0 0 0,0-1 1,0 1-1,0 0 0,0 0 0,0 0 1,0-1-1,0 1 0,0 0 1,1 0-1,-1-1 0,0 1 0,1 0 1,-1-1-1,0 1 0,1 0 1,-1-1-1,1 1 0,-1 0 0,1-1 1,-1 1-1,1-1 0,-1 1 0,1-1 1,0 1-1,-1-1 0,1 1 1,0-1-1,-1 0 0,1 1 0,0-1 1,0 0-1,0 0 0,25 5-6659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9.186"/>
    </inkml:context>
    <inkml:brush xml:id="br0">
      <inkml:brushProperty name="width" value="0.025" units="cm"/>
      <inkml:brushProperty name="height" value="0.025" units="cm"/>
    </inkml:brush>
  </inkml:definitions>
  <inkml:trace contextRef="#ctx0" brushRef="#br0">123 84 9161,'0'0'12369,"-8"-6"-11061,6 5-1244,0 0-29,1 0 0,-1-1 0,1 1 0,-1 0 0,1 0 0,-1 0 0,0 0 0,0 0 0,1 0 0,-1 1 0,0-1 0,0 1 0,0-1 0,0 1 0,0 0 0,0 0 0,0-1 0,0 1 0,0 1 0,1-1 0,-1 0 0,0 0 0,0 1 0,0-1 0,0 1 0,0-1 0,0 1 0,1 0 0,-1 0 0,0 0 0,1 0 0,-1 0 0,0 0 0,1 1 0,-1-1 0,1 0 0,0 1 0,0-1 0,-1 1 0,1-1 0,0 1 0,-1 3 0,-4 3 66,1 1 0,1 0 0,-1 0 0,1 1 0,1-1 1,0 1-1,0 0 0,1 0 0,0 0 0,1 0 0,0 0 0,1 0 0,1 14 0,-1-19-44,0 0 0,1 0 0,0 0 0,0 0 0,0 0-1,1 0 1,0 0 0,0-1 0,0 1 0,0-1 0,1 1 0,0-1-1,0 0 1,0 0 0,0 0 0,1 0 0,-1-1 0,1 1 0,0-1 0,0 0-1,0 0 1,0-1 0,1 1 0,-1-1 0,1 0 0,0 0 0,-1 0-1,8 1 1,-5-2 47,0 1 0,0-1 0,0-1 0,1 1-1,-1-1 1,0 0 0,0-1 0,1 0 0,-1 0-1,0-1 1,0 0 0,0 0 0,0 0 0,0-1-1,-1 0 1,1 0 0,-1-1 0,0 0 0,0 0-1,0 0 1,0-1 0,-1 0 0,0 0 0,0 0-1,0-1 1,5-8 0,-4 5-40,0-1 0,-1 1 0,0-1 0,-1-1 0,0 1 0,0 0 0,-1-1 0,-1 0 1,0 0-1,0 0 0,-1 0 0,0 0 0,-1 0 0,0 0 0,-1 0 0,-1 0 0,-2-11 0,3 18-133,-1-1 0,1 1 0,-1 0 1,0 0-1,-1 0 0,1 0 0,-1 0 0,0 0 0,0 1 0,0-1 1,0 1-1,-1 0 0,1 0 0,-1 0 0,0 0 0,0 1 0,0 0 1,0-1-1,0 1 0,0 1 0,-1-1 0,-8-1 0,-24 2-2995,33 1 2429,1 1-1,0 0 1,-1 0-1,1 1 1,0-1-1,0 1 1,0-1 0,0 1-1,-3 2 1,-4 5-7298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3.866"/>
    </inkml:context>
    <inkml:brush xml:id="br0">
      <inkml:brushProperty name="width" value="0.025" units="cm"/>
      <inkml:brushProperty name="height" value="0.025" units="cm"/>
    </inkml:brush>
  </inkml:definitions>
  <inkml:trace contextRef="#ctx0" brushRef="#br0">190 0 12364,'0'0'10415,"-9"11"-10319,-26 30 316,-36 55-1,60-79-76,1-1-1,0 2 0,2-1 0,0 1 0,0 0 0,2 1 0,-7 31 1,13-48-316,0 0 0,-1 0 1,1 0-1,0-1 1,1 1-1,-1 0 0,0 0 1,0 0-1,1-1 0,-1 1 1,1 0-1,0-1 1,-1 1-1,1 0 0,0-1 1,0 1-1,0-1 0,0 1 1,0-1-1,0 0 1,0 1-1,1-1 0,-1 0 1,1 0-1,-1 0 0,0 0 1,1 0-1,0 0 1,-1 0-1,1-1 0,-1 1 1,1 0-1,0-1 0,0 1 1,-1-1-1,1 0 1,3 1-1,7 0 158,0-1 1,0 1-1,0-2 0,18-2 0,-5-1 17,0-1 0,-1-2 0,0 0 0,0-2 0,28-14 0,-7 0-506,68-46 0,-113 68 183,20-15-969,-19 15 919,-1 1 0,1 0 0,-1-1 0,1 1 0,-1 0 1,0-1-1,1 1 0,-1-1 0,0 1 0,1 0 0,-1-1 0,0 1 1,0-1-1,1 1 0,-1-1 0,0 1 0,0-1 0,0 1 0,0-1 1,0 1-1,0-1 0,0 1 0,1-1 0,-2 0 0,1 1 0,0-1 1,0 1-1,0-1 0,0 1 0,0-1 0,0 1 0,0-1 0,-1 1 1,1-1-1,0 1 0,0-1 0,-1 1 0,1 0 0,0-1 0,-1 1 1,0-1-1,-17-7-8405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4.213"/>
    </inkml:context>
    <inkml:brush xml:id="br0">
      <inkml:brushProperty name="width" value="0.025" units="cm"/>
      <inkml:brushProperty name="height" value="0.025" units="cm"/>
    </inkml:brush>
  </inkml:definitions>
  <inkml:trace contextRef="#ctx0" brushRef="#br0">1 168 16976,'0'0'6662,"85"-35"-5284,-28 9-129,8 0-480,-2-2-577,-5 5-128,-6 8-64,-11 4-256,-8 7-1122,-11 4-928,-10 0-416,-12 12-1058,-2-2-1921,-23 5-3524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4.545"/>
    </inkml:context>
    <inkml:brush xml:id="br0">
      <inkml:brushProperty name="width" value="0.025" units="cm"/>
      <inkml:brushProperty name="height" value="0.025" units="cm"/>
    </inkml:brush>
  </inkml:definitions>
  <inkml:trace contextRef="#ctx0" brushRef="#br0">1 225 11050,'0'0'6919,"74"-6"-4389,-10-20-672,14-5-320,10-2-481,-5 2-769,-4 3-224,-5 5-1986,-16 2-1793,-13-5-5991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8.881"/>
    </inkml:context>
    <inkml:brush xml:id="br0">
      <inkml:brushProperty name="width" value="0.025" units="cm"/>
      <inkml:brushProperty name="height" value="0.025" units="cm"/>
    </inkml:brush>
  </inkml:definitions>
  <inkml:trace contextRef="#ctx0" brushRef="#br0">0 0 2723,'0'0'17232,"4"83"-16784,-4-37-223,0 2-97,0 3-96,0-5-32,5-11 0,8-10-64,5-14-65,5-11 258,2-13-33,4-14-160,-5-7-1025,-5-3-1858,-8-3-2723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9.416"/>
    </inkml:context>
    <inkml:brush xml:id="br0">
      <inkml:brushProperty name="width" value="0.025" units="cm"/>
      <inkml:brushProperty name="height" value="0.025" units="cm"/>
    </inkml:brush>
  </inkml:definitions>
  <inkml:trace contextRef="#ctx0" brushRef="#br0">94 1 14446,'0'0'6518,"-1"10"-5888,-6 47 19,3 0 0,3 1 0,2 0 0,10 66 1,-7-102-569,1 1 0,0-1 0,2-1 0,0 1 0,2-1 0,0-1 1,1 1-1,1-1 0,22 28 0,-55-92 773,-6 11-975,0 0-1,-3 2 1,-51-42-1,80 67 391,12 1-188,23 0-58,-24 4 90,109-22 515,-108 20-887,1 0 1,0-1 0,-1 0-1,0-1 1,0 0 0,0-1-1,-1 1 1,16-13-1,-24 16-10,1 1 0,-1-1-1,0 1 1,1-1-1,-1 0 1,0 1-1,0-1 1,0 0 0,0 0-1,0 0 1,-1 1-1,1-1 1,0 0-1,-1 0 1,1-4-1,-1 4-271,0 0 0,0 0 0,-1 0 0,1 0 0,-1 0 0,1 0 0,-1 0 0,1 1 0,-1-1 0,0 0 0,0 1 0,-1-3 0,-20-21-11481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1.038"/>
    </inkml:context>
    <inkml:brush xml:id="br0">
      <inkml:brushProperty name="width" value="0.025" units="cm"/>
      <inkml:brushProperty name="height" value="0.025" units="cm"/>
    </inkml:brush>
  </inkml:definitions>
  <inkml:trace contextRef="#ctx0" brushRef="#br0">223 68 10314,'1'-3'515,"1"1"0,-1 0 1,1 0-1,-1-1 0,0 1 1,0-1-1,0 1 0,0-1 0,-1 1 1,1-1-1,-1 0 0,1 1 1,-1-1-1,0 0 0,0-4 0,-1 5-348,1 1 0,-1 0 0,0-1 0,1 1 0,-1 0 0,0 0 0,0 0 0,1 0 0,-1 0 0,0 0 0,0 0 0,0 0 0,-1 0 0,1 0 0,0 0 0,0 1 0,0-1 0,-1 0 0,1 1 0,0-1 0,0 1 0,-1-1 0,1 1 0,-1 0 0,1 0 0,0-1 0,-1 1 0,1 0-1,-1 0 1,-1 1 0,-4-1-79,-1 1-1,1 1 0,0-1 1,0 1-1,0 1 0,0-1 0,0 1 1,1 0-1,-1 0 0,1 1 0,0 0 1,0 0-1,0 1 0,1 0 0,-1 0 1,1 0-1,0 0 0,1 1 1,-1 0-1,1 0 0,-4 7 0,-1 2-82,0 0-1,1 1 0,1 0 0,0 0 1,2 1-1,-1 0 0,-4 33 0,9-47-1,1 0 0,-1 0 0,1 0 0,0 0 0,0 0-1,0-1 1,1 1 0,-1 0 0,0 0 0,1 0 0,0 0-1,0 0 1,0 0 0,0-1 0,0 1 0,1 0 0,-1-1 0,1 1-1,0-1 1,0 0 0,-1 1 0,1-1 0,1 0 0,-1 0 0,0 0-1,0-1 1,1 1 0,-1 0 0,1-1 0,0 0 0,-1 1-1,1-1 1,0 0 0,0-1 0,0 1 0,-1 0 0,1-1 0,0 1-1,0-1 1,5 0 0,7 0-461,1 0 0,-1-1-1,1-1 1,-1 0 0,1-1 0,22-7-1,15-11-3525,-19 5-1566,6-4-4662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9.776"/>
    </inkml:context>
    <inkml:brush xml:id="br0">
      <inkml:brushProperty name="width" value="0.025" units="cm"/>
      <inkml:brushProperty name="height" value="0.025" units="cm"/>
    </inkml:brush>
  </inkml:definitions>
  <inkml:trace contextRef="#ctx0" brushRef="#br0">1 0 17905,'0'0'7399,"39"55"-7047,-17-46-320,-2-6-1697,-9-3-3973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0.842"/>
    </inkml:context>
    <inkml:brush xml:id="br0">
      <inkml:brushProperty name="width" value="0.025" units="cm"/>
      <inkml:brushProperty name="height" value="0.025" units="cm"/>
    </inkml:brush>
  </inkml:definitions>
  <inkml:trace contextRef="#ctx0" brushRef="#br0">0 161 16752,'0'0'3251,"4"8"-2039,-1 0-914,1 3-25,1-1 0,0 0-1,0-1 1,1 1 0,8 10 0,-12-17-255,0-1 1,1 1-1,-1-1 1,1 0-1,-1 0 1,1 0-1,0 0 1,0 0-1,0-1 0,0 1 1,0-1-1,0 0 1,0 0-1,0 0 1,0 0-1,1 0 1,-1-1-1,0 1 1,1-1-1,-1 0 1,0 0-1,1 0 1,-1-1-1,6 0 1,-2-2-59,1 0 1,0-1 0,-1 1 0,0-2 0,0 1-1,0-1 1,0 0 0,-1 0 0,1 0-1,-2-1 1,1 0 0,6-9 0,5-6-806,-2-1 1,20-37 0,-29 49 709,-1 1-1,-1-1 1,1 0 0,-2-1 0,1 1-1,-1-1 1,-1 1 0,2-13 0,-19 64 1085,-5 33-817,4 1 1,3 1-1,3 0 1,1 83-1,10-157-2802,3-2-2755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1.566"/>
    </inkml:context>
    <inkml:brush xml:id="br0">
      <inkml:brushProperty name="width" value="0.025" units="cm"/>
      <inkml:brushProperty name="height" value="0.025" units="cm"/>
    </inkml:brush>
  </inkml:definitions>
  <inkml:trace contextRef="#ctx0" brushRef="#br0">91 129 1666,'0'0'21828,"-10"5"-21187,2-1-503,0 0 1,0 1-1,1 0 1,0 1-1,-11 9 1,16-13-112,0 0 1,0 1-1,0-1 1,0 0 0,0 1-1,0 0 1,1-1-1,-1 1 1,1 0-1,0-1 1,0 1 0,0 0-1,0 0 1,0 0-1,0 0 1,1 0 0,0 0-1,-1 0 1,1 1-1,1-1 1,-1 0 0,0 0-1,1 0 1,-1 0-1,2 3 1,-2-6-26,1 1 0,-1-1-1,0 1 1,1-1 0,-1 0 0,1 1-1,-1-1 1,1 0 0,-1 1 0,1-1 0,-1 0-1,1 1 1,-1-1 0,1 0 0,0 0 0,-1 0-1,1 0 1,-1 1 0,1-1 0,-1 0 0,1 0-1,0 0 1,-1 0 0,1 0 0,-1-1 0,1 1-1,0 0 1,-1 0 0,1 0 0,-1 0-1,1-1 1,-1 1 0,2-1 0,19-9 177,-12 1-138,1 0 0,-2-1 0,1 0-1,-1 0 1,0-1 0,-1 1 0,-1-2 0,1 1-1,-2-1 1,0 0 0,0 0 0,-1-1 0,4-19-1,-11 48 183,-1 6-205,0 0-1,2 0 0,0 1 1,2 26-1,0-48-18,0 0 0,0 0 0,1 0-1,-1 0 1,0-1 0,0 1 0,0 0 0,1 0 0,-1-1 0,1 1-1,-1 0 1,0 0 0,1-1 0,-1 1 0,1 0 0,0-1 0,-1 1-1,1-1 1,-1 1 0,1-1 0,0 1 0,-1-1 0,1 1 0,0-1-1,0 0 1,-1 1 0,1-1 0,1 1 0,26-6 132,-22 2-85,1 0 0,-1-1 0,0 0 0,0 0 0,11-9 0,-6 0-5,0-1 0,-1 0 1,0 0-1,-1-1 1,-1 0-1,0-1 0,9-28 1,-26 121-138,6-36 321,3-40-212,0 0-1,1 0 1,-1 0 0,0-1 0,1 1 0,-1 0 0,0 0-1,1-1 1,-1 1 0,1 0 0,-1 0 0,1-1 0,-1 1-1,1-1 1,0 1 0,-1 0 0,1-1 0,0 1 0,-1-1-1,1 0 1,0 1 0,0-1 0,0 1 0,-1-1 0,1 0 0,0 0-1,0 0 1,0 1 0,0-1 0,0 0 0,-1 0 0,1 0-1,0 0 1,0 0 0,0 0 0,0-1 0,0 1 0,-1 0-1,1 0 1,0-1 0,0 1 0,0 0 0,0-1 0,7-2 73,0 0 0,-1-1 0,1 0 0,-1 0 0,0 0-1,0-1 1,-1 0 0,0-1 0,10-9 0,51-66-37,-23 25-44,-44 56-14,0 0 0,0-1 1,0 1-1,0 0 0,0 0 1,0 0-1,0 0 1,0-1-1,1 1 0,-1 0 1,0 0-1,0 0 0,0 0 1,0 0-1,1 0 1,-1 0-1,0-1 0,0 1 1,0 0-1,0 0 0,1 0 1,-1 0-1,0 0 1,0 0-1,0 0 0,1 0 1,-1 0-1,0 0 0,0 0 1,0 0-1,0 0 1,1 0-1,-1 0 0,0 0 1,0 0-1,0 0 0,1 1 1,-1-1-1,0 0 1,0 0-1,0 0 0,0 0 1,1 0-1,-1 0 0,0 0 1,0 1-1,0-1 1,0 0-1,0 0 0,0 0 1,0 0-1,1 0 0,-1 1 1,0-1-1,4 19-64,-3 40 333,0-37-346,-1-22 26,0 1 1,0 0-1,0 0 1,0-1-1,0 1 1,0 0-1,0 0 1,1-1 0,-1 1-1,0 0 1,0-1-1,1 1 1,-1 0-1,1-1 1,-1 1-1,1-1 1,-1 1-1,1 0 1,-1-1-1,1 1 1,-1-1-1,1 0 1,-1 1-1,1-1 1,0 1-1,-1-1 1,1 0-1,0 1 1,-1-1-1,2 0 1,16 1-4637,1-4-2676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2.275"/>
    </inkml:context>
    <inkml:brush xml:id="br0">
      <inkml:brushProperty name="width" value="0.025" units="cm"/>
      <inkml:brushProperty name="height" value="0.025" units="cm"/>
    </inkml:brush>
  </inkml:definitions>
  <inkml:trace contextRef="#ctx0" brushRef="#br0">1 0 8776,'0'0'10949,"5"10"-9443,4 9-560,0 1 1,6 24-1,19 44 800,-33-86-1736,0 0 0,0 1-1,1-1 1,-1 0 0,1 0-1,-1 0 1,1 0 0,0 0-1,-1 0 1,1-1 0,0 1-1,0 0 1,1-1 0,-1 0-1,0 1 1,0-1 0,1 0-1,-1 0 1,1 0 0,-1-1-1,0 1 1,1-1 0,0 1-1,-1-1 1,1 0 0,-1 0-1,1 0 1,4 0 0,5-3 37,0 0 0,0 0 0,0-1 0,22-11 0,-25 11-71,-1 0 0,0 1 0,1 0 0,0 0-1,0 1 1,11-2 0,-19 4 28,0 1-1,0-1 0,-1 0 0,1 1 0,0-1 0,0 1 0,-1-1 0,1 1 0,-1 0 0,1-1 1,0 1-1,-1 0 0,1-1 0,-1 1 0,0 0 0,1 0 0,-1-1 0,1 1 0,-1 0 0,0 0 1,0 0-1,0-1 0,1 1 0,-1 0 0,0 0 0,0 0 0,0 0 0,0-1 0,0 1 0,0 0 1,-1 0-1,1 0 0,0 0 0,0 0 0,0-1 0,-1 2 0,-10 37 923,6-27-611,-2 0-1,0-1 1,0 0-1,-1 0 0,0-1 1,-1 0-1,0 0 1,-14 11-1,18-16-241,0-1-1,0 0 1,-1 0 0,1 0 0,-1-1 0,1 0-1,-1 0 1,0 0 0,0-1 0,-1 0-1,1 0 1,0-1 0,-1 1 0,1-2-1,-1 1 1,1 0 0,-1-1 0,-11-2-1,16 2-144,-1-1-1,1 0 0,0 0 0,0 0 0,-1 0 0,1-1 1,0 1-1,0 0 0,0-1 0,0 0 0,1 1 1,-1-1-1,0 0 0,1 0 0,-1 0 0,1 0 1,0 0-1,-1 0 0,1-1 0,0 1 0,0 0 0,1-1 1,-1 1-1,0 0 0,1-1 0,-1 1 0,1-1 1,0 1-1,0-1 0,0 1 0,0-1 0,1-2 1,-1 0-347,1 0 1,0 0 0,0 0 0,0 0 0,0 0 0,1 0 0,0 0-1,0 1 1,0-1 0,1 1 0,-1-1 0,1 1 0,0 0 0,7-7 0,0 3-1171,1 0 0,0 1 0,0 0 1,16-6-1,15-2-3536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2.715"/>
    </inkml:context>
    <inkml:brush xml:id="br0">
      <inkml:brushProperty name="width" value="0.025" units="cm"/>
      <inkml:brushProperty name="height" value="0.025" units="cm"/>
    </inkml:brush>
  </inkml:definitions>
  <inkml:trace contextRef="#ctx0" brushRef="#br0">1 112 15503,'0'0'11878,"7"4"-11793,-5-2-88,0 0-1,0-1 1,1 0 0,-1 0 0,0 1-1,1-1 1,-1-1 0,1 1-1,-1 0 1,1-1 0,-1 1-1,1-1 1,0 1 0,-1-1 0,1 0-1,-1 0 1,1-1 0,0 1-1,-1 0 1,1-1 0,-1 0-1,1 1 1,-1-1 0,1 0 0,-1 0-1,0-1 1,1 1 0,-1 0-1,0-1 1,0 1 0,0-1-1,0 0 1,3-3 0,2-2-71,-1-1-1,1 0 1,-1 0 0,-1-1-1,7-13 1,17-23 77,-29 79 29,-2 35 194,0-44-17,1 1 0,1-1 0,1 1 0,9 45-1,-10-70-193,0 1-6,0-1 0,1 1 1,-1-1-1,0 0 0,1 1 1,-1-1-1,0 0 0,1 0 1,0 1-1,-1-1 1,1 0-1,0 0 0,-1 0 1,1 0-1,0 0 0,0 0 1,0 0-1,0 0 0,0 0 1,0 0-1,0 0 1,2 0-1,-2-1 108,-38 5-538,12 4 386,21-7 24,-1 0 0,-1 0 0,1-1 0,0 0 0,0 0 0,-11 1 0,16-2-2,-1 0 1,0-1 0,1 1 0,-1 0-1,1-1 1,0 1 0,-1-1 0,1 1-1,-1 0 1,1-1 0,-1 1 0,1-1-1,0 1 1,-1-1 0,1 0 0,0 1-1,0-1 1,0 1 0,-1-1 0,1 1-1,0-1 1,0 0 0,0 1 0,0-1-1,0 0 1,0 1 0,0-1 0,0-1-1,0-25-133,1 19 60,-1-6-198,1 0 0,1 0-1,0 0 1,1 0 0,7-21-1,19-32-4489,-8 33-1771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3.286"/>
    </inkml:context>
    <inkml:brush xml:id="br0">
      <inkml:brushProperty name="width" value="0.025" units="cm"/>
      <inkml:brushProperty name="height" value="0.025" units="cm"/>
    </inkml:brush>
  </inkml:definitions>
  <inkml:trace contextRef="#ctx0" brushRef="#br0">157 105 10858,'0'0'6412,"-8"-7"-4042,-31-20-854,37 26-1441,0 0 0,0 0 0,0 1-1,0-1 1,0 1 0,0 0 0,0 0 0,0-1 0,0 1-1,0 0 1,0 1 0,0-1 0,0 0 0,0 0 0,0 1-1,0 0 1,0-1 0,0 1 0,1 0 0,-1 0 0,0 0-1,0 0 1,1 0 0,-1 0 0,0 0 0,1 1 0,-1-1-1,1 0 1,0 1 0,-1 0 0,1-1 0,-1 3 0,-5 5 174,1 0 0,1 0 0,0 0 0,-5 13 1,7-14-117,0-1 1,1 1 0,0-1 0,0 1 0,0 0 0,1 0-1,0 0 1,1 0 0,0 0 0,0 0 0,3 16 0,-2-22-89,-1 0 0,1 1 0,0-1 0,0 0 0,0 0 1,0 0-1,0 0 0,1 0 0,-1 0 0,1 0 0,-1 0 1,1-1-1,-1 1 0,1 0 0,0-1 0,0 1 1,3 1-1,-2-2-14,0 0 0,1 0 1,-1 0-1,1-1 0,-1 1 1,0-1-1,1 1 0,-1-1 0,1 0 1,-1-1-1,1 1 0,-1 0 1,1-1-1,-1 0 0,4-1 1,5-3 90,-1 1 0,0-1 0,0-1 0,-1 0 0,0-1 0,0 0 0,0 0 1,-1-1-1,0 0 0,13-16 0,-6 4-49,-1 0 0,0-1 0,-2 0 0,13-26 0,-24 43-63,1-2 14,0 0-1,0 0 1,0-1-1,-1 1 1,0-1-1,0 0 1,-1 0-1,1 0 1,-1-8-1,-19 64-172,14-39-175,1 0 0,1 0 0,0 1 0,0-1 0,1 1 0,1 0 0,-1-1 0,3 13 0,-2-21 148,1 1 1,-1 0-1,1 0 1,0 0-1,0-1 1,0 1-1,0-1 1,1 1-1,-1-1 1,1 1-1,0-1 1,-1 0-1,1 1 1,0-1-1,0 0 1,1 0-1,-1-1 1,0 1-1,0 0 1,1-1-1,-1 1 1,1-1-1,0 0 0,-1 0 1,1 0-1,0 0 1,0-1-1,-1 1 1,1-1-1,0 1 1,0-1-1,0 0 1,0 0-1,3-1 1,23 1-8062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3.946"/>
    </inkml:context>
    <inkml:brush xml:id="br0">
      <inkml:brushProperty name="width" value="0.025" units="cm"/>
      <inkml:brushProperty name="height" value="0.025" units="cm"/>
    </inkml:brush>
  </inkml:definitions>
  <inkml:trace contextRef="#ctx0" brushRef="#br0">2 141 16784,'0'0'7025,"-1"10"-5914,1-1-915,-1 0 0,1-1 1,1 1-1,0-1 1,3 14-1,-4-20-173,0-1 1,1 1-1,-1-1 0,1 1 0,0-1 0,-1 1 0,1-1 0,0 0 1,0 1-1,0-1 0,0 0 0,0 0 0,0 1 0,1-1 1,-1 0-1,0 0 0,0 0 0,3 1 0,-2-2-18,0 0 0,0 1 0,0-1-1,0 0 1,0 0 0,0 0 0,0 0-1,-1-1 1,1 1 0,0-1 0,0 1 0,0-1-1,0 1 1,0-1 0,0 0 0,-1 0-1,1 0 1,0 0 0,-1 0 0,3-2 0,13-11 116,-1 0 0,-1-1 0,0-1 0,-1 0 0,20-32 1,-16 23-70,37-39 1,-54 62-50,0 1 0,1-1-1,-1 1 1,1 0-1,-1-1 1,1 1 0,-1 0-1,1 0 1,0 0 0,-1 0-1,1 0 1,0 1 0,0-1-1,0 0 1,0 1-1,0-1 1,0 1 0,3 0-1,-4 0 11,0 0 0,0 1 0,0-1 0,0 1 0,0 0 0,0-1 0,0 1-1,0 0 1,0 0 0,0-1 0,0 1 0,0 0 0,-1 0 0,1 0 0,0 0 0,-1 0 0,1 0-1,-1 0 1,1 0 0,-1 0 0,0 1 0,1 1 0,2 9 138,-1 0-1,-1 1 1,0-1 0,-1 18-1,0-22-86,-1 39 149,0-16-159,4 44-1,-3-74-68,0 1 0,0-1 0,0 0 0,1 0 0,-1 0 0,0 1 0,1-1 0,-1 0 0,0 0-1,1 0 1,-1 0 0,1 0 0,0 0 0,-1 0 0,1 0 0,1 2 0,-1-3-38,-1 0 0,0 0 0,1 0 1,-1 0-1,1 0 0,-1 1 0,1-1 0,-1 0 0,1 0 1,-1 0-1,1 0 0,-1-1 0,0 1 0,1 0 1,-1 0-1,1 0 0,-1 0 0,1 0 0,-1 0 1,0-1-1,1 1 0,-1 0 0,1 0 0,-1-1 0,0 1 1,1 0-1,0-1 0,1-2-418,1 0-1,-1 0 1,1 0-1,-1 0 0,0 0 1,0-1-1,-1 1 1,3-6-1,4-20-4268,1-3-2670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4.297"/>
    </inkml:context>
    <inkml:brush xml:id="br0">
      <inkml:brushProperty name="width" value="0.025" units="cm"/>
      <inkml:brushProperty name="height" value="0.025" units="cm"/>
    </inkml:brush>
  </inkml:definitions>
  <inkml:trace contextRef="#ctx0" brushRef="#br0">13 182 14286,'0'0'2434,"4"-9"-192,12-18-961,2 1 0,23-27 1,-38 48-1067,0 1 1,0-1 0,0 0 0,-1 0 0,1 0 0,-1 0 0,2-7-1,-4 12-148,0-1-1,0 0 0,1 0 0,-1 1 0,0-1 1,0 0-1,0 0 0,0 0 0,0 1 0,0-1 1,0 0-1,0 0 0,-1 0 0,1 1 0,0-1 1,0 0-1,-1 0 0,1 1 0,0-1 0,-1 0 1,0-1-1,0 2-32,0-1 0,0 1 0,0 0 0,0-1 0,-1 1 1,1 0-1,0 0 0,0 0 0,0-1 0,0 1 0,0 0 0,0 1 1,-1-1-1,1 0 0,0 0 0,0 0 0,0 1 0,0-1 1,0 0-1,0 1 0,-1 0 0,-3 2-30,1-1 0,0 1 1,0 0-1,0 1 0,0-1 0,1 1 1,-1-1-1,1 1 0,0 0 0,0 1 0,0-1 1,1 0-1,0 1 0,-1-1 0,2 1 1,-3 7-1,-4 9 31,2 1-1,-5 27 1,9-37 16,0 1 0,1-1 1,1 1-1,0 0 0,0-1 0,4 23 0,-3-33-45,-1 0-1,1 1 1,0-1 0,0 0-1,0 0 1,0 1-1,0-1 1,0 0-1,0 0 1,1 0 0,-1 0-1,1-1 1,-1 1-1,1 0 1,0-1 0,0 1-1,3 1 1,-3-2-1,1 0-1,0 0 1,-1-1 0,1 1 0,0-1 0,0 0 0,-1 0-1,1 0 1,0 0 0,0 0 0,-1-1 0,1 1 0,0-1-1,-1 0 1,1 0 0,-1 0 0,1 0 0,-1 0-1,4-2 1,2-2-127,-1 1-1,0-1 1,0-1-1,0 1 1,-1-1 0,0 0-1,0 0 1,0-1-1,-1 0 1,0 0-1,0 0 1,-1-1-1,4-7 1,15-48-3806,-10-1-4865,-9 31-1168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4.830"/>
    </inkml:context>
    <inkml:brush xml:id="br0">
      <inkml:brushProperty name="width" value="0.025" units="cm"/>
      <inkml:brushProperty name="height" value="0.025" units="cm"/>
    </inkml:brush>
  </inkml:definitions>
  <inkml:trace contextRef="#ctx0" brushRef="#br0">19 141 8616,'0'0'15412,"-2"10"-14883,-5 34 325,-2 56 0,9-99-847,0 1 1,-1-1-1,1 0 1,0 0-1,0 1 1,0-1 0,1 0-1,-1 1 1,0-1-1,0 0 1,1 0-1,-1 1 1,1-1-1,-1 0 1,1 0-1,-1 0 1,1 0-1,0 1 1,-1-1-1,1 0 1,0 0-1,0 0 1,0-1 0,0 1-1,0 0 1,0 0-1,0 0 1,0-1-1,0 1 1,0-1-1,1 1 1,-1-1-1,0 1 1,0-1-1,1 1 1,-1-1-1,0 0 1,0 0-1,1 0 1,-1 0 0,0 0-1,1 0 1,-1 0-1,0 0 1,0 0-1,1-1 1,-1 1-1,0-1 1,0 1-1,2-1 1,3-1 41,0-1 0,0 1 1,0-1-1,-1 0 0,1 0 0,-1-1 1,0 0-1,9-7 0,-5-1-22,0 0 0,-1 0-1,0-1 1,-1 0 0,0 0-1,-1 0 1,0-1 0,-2 0 0,1 0-1,-2-1 1,3-15 0,-8 46-65,0 0 1,2 0 0,0 1-1,3 23 1,-3-37 50,0 0 0,1 1 0,-1-1 0,1 0 0,0 0 0,0 0 1,0 0-1,0 0 0,0 0 0,1 0 0,-1 0 0,1 0 0,0 0 0,0-1 0,0 1 0,0-1 0,0 0 0,0 1 0,1-1 1,-1 0-1,1 0 0,0 0 0,-1-1 0,1 1 0,0-1 0,0 0 0,0 1 0,0-1 0,0 0 0,5 0 0,-3-1 63,0 0 0,1 0 0,-1-1-1,0 0 1,1 0 0,-1-1 0,0 1-1,0-1 1,0 0 0,0 0 0,-1-1-1,1 1 1,0-1 0,-1 0 0,0 0-1,0-1 1,0 1 0,0-1 0,0 0-1,-1 0 1,1 0 0,-1-1 0,0 1-1,-1-1 1,1 0 0,2-6 0,1-1 139,-1-1 0,-1 0 0,0 1 0,-1-1 0,0-1 0,0 1 0,-2 0 0,0 0 0,-1-23 0,0 33-197,-1-1-1,0 1 1,-1 0-1,1 0 1,0 0-1,-1 0 1,1 0-1,-1 0 1,0 1-1,0-1 1,0 1-1,-1-1 1,1 1-1,0 0 1,-1 0-1,0 0 1,1 0-1,-1 0 0,0 0 1,0 1-1,0-1 1,-5-1-1,-25-3-2266,52 24-13024,-4-15 3417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6.280"/>
    </inkml:context>
    <inkml:brush xml:id="br0">
      <inkml:brushProperty name="width" value="0.025" units="cm"/>
      <inkml:brushProperty name="height" value="0.025" units="cm"/>
    </inkml:brush>
  </inkml:definitions>
  <inkml:trace contextRef="#ctx0" brushRef="#br0">93 62 14286,'1'-7'2824,"2"-26"-283,-3 33-2483,1-1 0,-1 1-1,0-1 1,0 0 0,1 1 0,-1-1 0,0 0 0,0 1 0,0-1 0,0 0 0,0 1 0,0-1 0,0 0 0,0 1 0,-1-1 0,1 0 0,0 1 0,0-1 0,0 0 0,-1 1 0,1-1 0,0 1 0,-1-1 0,1 1 0,0-1-1,-1 0 1,1 1 0,-1 0 0,1-1 0,-1 1 0,1-1 0,-1 1 0,1-1 0,-1 1 0,0 0 0,1 0 0,-1-1 0,1 1 0,-1 0 0,0 0 0,1-1 0,-1 1 0,0 0 0,1 0 0,-1 0 0,0 0 0,1 0 0,-1 0-1,0 0 1,1 0 0,-1 1 0,0-1 0,1 0 0,-1 0 0,1 0 0,-1 1 0,0-1 0,1 0 0,-1 1 0,1-1 0,-1 0 0,1 1 0,-1-1 0,1 1 0,-1-1 0,0 2 0,-4 0-8,1 2 0,0-1 0,-1 0 0,1 1 0,0 0 0,-5 7 0,3 0 11,1 1-1,0 0 1,0 1 0,1-1 0,1 1 0,0 0-1,1 0 1,1 0 0,0 0 0,0 0-1,1 0 1,3 15 0,-3-25-60,0 0 0,1-1 1,0 1-1,0-1 0,0 1 0,0-1 0,0 0 1,0 1-1,0-1 0,1 0 0,-1 0 0,1 0 1,-1 0-1,1 0 0,0 0 0,0 0 1,0-1-1,0 1 0,0-1 0,0 1 0,1-1 1,-1 0-1,0 0 0,1 0 0,-1 0 0,1 0 1,-1-1-1,1 1 0,-1-1 0,1 1 0,0-1 1,4 0-1,1 0-131,0-1 0,-1 0 0,1 0 1,-1-1-1,0 0 0,1 0 0,-1 0 0,0-1 1,0 0-1,7-5 0,5-5-1203,0-1 0,-1 0-1,31-34 1,1-9-4609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1.397"/>
    </inkml:context>
    <inkml:brush xml:id="br0">
      <inkml:brushProperty name="width" value="0.025" units="cm"/>
      <inkml:brushProperty name="height" value="0.025" units="cm"/>
    </inkml:brush>
  </inkml:definitions>
  <inkml:trace contextRef="#ctx0" brushRef="#br0">118 16 10090,'0'0'12059,"-10"1"-11563,6 0-457,0-1-1,0 1 0,0 0 1,0 0-1,0 0 0,0 0 0,0 1 1,1 0-1,-1-1 0,1 1 1,-1 1-1,1-1 0,0 0 0,-1 1 1,2 0-1,-1-1 0,0 1 1,0 0-1,1 1 0,-1-1 1,1 0-1,0 1 0,0-1 0,1 1 1,-1 0-1,1-1 0,-1 1 1,0 5-1,-2 3 119,1-5-85,0 0 1,0 1-1,1-1 0,0 1 0,0 0 1,1 0-1,0 0 0,1 0 1,-1 0-1,1 0 0,2 12 1,-1-19-66,0 0 0,-1 0 0,1 0 1,0 0-1,0 0 0,0 0 0,0-1 0,0 1 1,0 0-1,0 0 0,0-1 0,0 1 0,0-1 1,0 1-1,1-1 0,-1 1 0,0-1 0,0 0 0,0 0 1,1 1-1,-1-1 0,0 0 0,1 0 0,-1 0 1,0 0-1,0-1 0,1 1 0,-1 0 0,0 0 1,0-1-1,0 1 0,3-2 0,38-16 258,-34 11-292,0-1 0,0 0 1,0 0-1,-1-1 0,-1 1 0,1-1 1,-1-1-1,-1 1 0,0-1 1,0 0-1,-1-1 0,0 1 1,-1-1-1,0 1 0,-1-1 1,0 0-1,0 0 0,-1-11 0,-1 22 34,0-1-1,0 1 0,1 0 0,-1 0 0,0 0 1,0-1-1,0 1 0,0 0 0,0 0 0,0 0 1,0-1-1,0 1 0,0 0 0,0 0 0,0 0 1,0-1-1,0 1 0,-1 0 0,1 0 0,0 0 1,0-1-1,0 1 0,0 0 0,0 0 0,0 0 1,0-1-1,-1 1 0,1 0 0,0 0 0,0 0 0,0 0 1,0 0-1,-1-1 0,1 1 0,0 0 0,0 0 1,0 0-1,-1 0 0,1 0 0,0 0 0,0 0 1,0 0-1,-1 0 0,1 0 0,0 0 0,0 0 1,0 0-1,-1 0 0,1 0 0,0 0 0,0 0 1,-1 0-1,-12 10 190,-9 19-75,16-16-124,0 0 0,0 0 0,2 1 0,0-1-1,0 1 1,1 0 0,1 1 0,0-1 0,1 16-1,1-29-43,0 1-1,0-1 1,0 1-1,0-1 1,0 0-1,0 1 1,1-1-1,-1 0 1,0 1-1,1-1 1,-1 0-1,1 0 1,0 1-1,-1-1 1,1 0-1,0 0 1,0 0-1,0 0 1,0 0-1,-1 0 1,2 0 0,-1 0-1,0 0 1,0 0-1,0-1 1,0 1-1,0 0 1,2 0-1,41 4-3699,-23-5-2232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6.920"/>
    </inkml:context>
    <inkml:brush xml:id="br0">
      <inkml:brushProperty name="width" value="0.025" units="cm"/>
      <inkml:brushProperty name="height" value="0.025" units="cm"/>
    </inkml:brush>
  </inkml:definitions>
  <inkml:trace contextRef="#ctx0" brushRef="#br0">113 26 13389,'-9'16'2311,"5"-9"-2188,-57 118 3378,54-108-3029,0-1-1,1 1 1,1 1-1,1-1 0,0 1 1,-1 26-1,9-38-542,5-12 129,7-14 147,0-7-233,-1 0-1,0-2 1,-3 0-1,0 0 1,9-39-1,-22 81 10,0-1 0,1 0 0,0 1 0,3 14-1,-3-27 24,1 0 0,-1 0 0,0 1 0,1-1 0,-1 0 0,0 0 0,1 0 0,-1 0-1,0 0 1,1 0 0,-1 0 0,0 0 0,1 0 0,-1 0 0,0 0 0,1 0 0,-1 0 0,0 0-1,1 0 1,-1 0 0,0 0 0,1 0 0,-1 0 0,0-1 0,1 1 0,-1 0 0,0 0 0,1 0-1,-1-1 1,0 1 0,0 0 0,1 0 0,-1-1 0,0 1 0,0 0 0,0 0 0,1-1 0,-1 1 0,0 0-1,0-1 1,0 1 0,0 0 0,0-1 0,15-19 119,-12 16-97,0 1-19,-1 0 0,1 0 0,0 1 1,0-1-1,0 0 0,0 1 0,0 0 1,0 0-1,1 0 0,-1 0 0,0 0 1,1 1-1,0-1 0,-1 1 0,1 0 1,0 0-1,0 1 0,5-1 0,0 1 41,-1 1-1,0 0 1,1 0-1,-1 1 1,0 0-1,0 1 1,12 5-1,-17-7-100,-1-1 110,-1 1-1,1-1 1,-1 0 0,1 1 0,-1 0-1,1-1 1,-1 1 0,0 0 0,1-1 0,-1 1-1,0 0 1,1 0 0,-1 0 0,0 0-1,0 0 1,0 1 0,0-1 0,0 0-1,0 0 1,0 1 0,-1-1 0,1 1 0,0-1-1,-1 0 1,1 1 0,-1-1 0,1 1-1,-1-1 1,0 4 0,14-41 536,-2-74-236,-13 110-357,1-1-1,0 1 0,0 0 1,0-1-1,0 1 0,0 0 1,0-1-1,0 1 0,0 0 1,0-1-1,0 1 0,0-1 1,0 1-1,0 0 0,0-1 1,1 1-1,-1 0 0,0-1 0,0 1 1,0 0-1,0 0 0,1-1 1,-1 1-1,0 0 0,0-1 1,1 1-1,-1 0 0,0 0 1,0 0-1,1-1 0,-1 1 1,0 0-1,1 0 0,-1 0 1,0 0-1,1-1 0,-1 1 1,14 8-27,15 23 23,-26-28 23,0-1-16,-1 0 1,0-1-1,1 0 0,-1 1 1,1-1-1,-1 0 0,1 0 1,0 0-1,-1-1 0,1 1 1,0-1-1,-1 1 1,1-1-1,0 0 0,0 0 1,0 0-1,-1-1 0,1 1 1,0-1-1,4-1 0,-5 2-488,-1 0 0,0-1 0,1 0 0,-1 1-1,0-1 1,1 0 0,-1 0 0,0 1 0,0-1-1,0 0 1,0 0 0,0 0 0,0-1 0,0 1-1,1-1 1,3-11-9092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7.846"/>
    </inkml:context>
    <inkml:brush xml:id="br0">
      <inkml:brushProperty name="width" value="0.025" units="cm"/>
      <inkml:brushProperty name="height" value="0.025" units="cm"/>
    </inkml:brush>
  </inkml:definitions>
  <inkml:trace contextRef="#ctx0" brushRef="#br0">143 246 10218,'1'-8'3897,"0"-2"-2955,0 4-169,0-1 0,-1 1 0,0 0 0,0-1-1,-1 1 1,-1-8 0,2 12-642,0 1 0,-1 0 0,1-1 0,-1 1 1,0-1-1,1 1 0,-1 0 0,0 0 0,0 0 0,0-1 0,0 1 0,0 0 0,0 0 0,0 0 1,0 0-1,0 0 0,0 1 0,-1-1 0,1 0 0,0 0 0,0 1 0,-1-1 0,1 1 0,-1-1 0,1 1 1,-1 0-1,1 0 0,0-1 0,-1 1 0,1 0 0,-1 0 0,1 0 0,-1 1 0,1-1 0,-3 1 0,-1 0-77,1 1 0,-1 0-1,1 0 1,0 0 0,0 0-1,0 1 1,0-1 0,0 1-1,0 0 1,1 1-1,0-1 1,-1 0 0,1 1-1,0 0 1,1 0 0,-1 0-1,1 0 1,0 0 0,0 0-1,-2 6 1,-2 3-37,2-1 0,-1 1 0,2 0 0,0 0-1,-3 27 1,5-35-11,1-1 0,0 1 0,0-1 0,0 1 0,0-1 0,1 1 0,0-1 0,2 7 0,-3-10-5,1 0 0,0 0 0,0 0 0,0 0 0,0 0 0,0 0 0,0 0 0,0-1-1,0 1 1,0 0 0,1 0 0,-1-1 0,0 1 0,0-1 0,1 1 0,-1-1 0,0 0 0,0 0 0,1 1 0,-1-1 0,0 0 0,1 0-1,-1 0 1,0 0 0,1 0 0,-1-1 0,0 1 0,1 0 0,-1-1 0,0 1 0,1-1 0,-1 1 0,2-2 0,6-2 18,0 0 0,-1 0 1,1-1-1,-1-1 0,0 1 0,0-1 1,-1-1-1,0 0 0,0 0 1,-1 0-1,1 0 0,4-9 0,14-21 22,25-47-1,-47 77-35,2-3-3,-4 8 0,0-1-1,0 0 1,0 1 0,0-1-1,0 1 1,1 0-1,-1-1 1,1 1-1,0 0 1,-1 0-1,1 0 1,0 0-1,0 0 1,0 0-1,3-1 1,-3 11-30,0-1 0,-1 0 0,1 1 0,-2 0 0,1 8 0,0-9 46,1 27 61,4 36 36,-5-65-89,0 0 0,0 0 0,0-1 0,1 1 0,-1 0 0,1 0 0,0-1 1,1 0-1,-1 1 0,5 5 0,-6-9-10,0 0-1,-1-1 1,1 1 0,0 0 0,0-1 0,0 1 0,0 0-1,0-1 1,0 1 0,0-1 0,0 1 0,0-1 0,0 0 0,0 1-1,0-1 1,1 0 0,-1 0 0,0 0 0,0 1 0,0-1-1,0-1 1,0 1 0,1 0 0,-1 0 0,0 0 0,0-1-1,0 1 1,0 0 0,0-1 0,0 1 0,0-1 0,0 1 0,0-1-1,0 0 1,0 1 0,0-1 0,0 0 0,-1 0 0,2-1-1,29-39 601,-29 39-579,75-149 348,-63 121-311,-1 14-228,-13 15 152,1 1 0,-1 0 0,0 0 0,1 0 0,-1 0 0,0 0 0,1 1 0,-1-1 0,0 0 0,1 0 0,-1 0 0,0 0 0,1 0 0,-1 0 0,0 0 0,1 1 0,-1-1 0,0 0 0,0 0 0,1 0 0,-1 1 0,0-1 0,0 0 0,1 0 0,-1 1 0,0-1 0,0 0 0,0 1 1,1-1-1,-1 0 0,0 1 0,0-1 0,13 47 22,-3-11 9,-10-35-27,1-1 0,0 1 0,0 0 1,0-1-1,-1 1 0,1-1 0,0 1 0,0-1 1,0 1-1,0-1 0,0 1 0,0-1 1,0 0-1,0 0 0,0 0 0,0 1 1,0-1-1,0 0 0,0 0 0,0 0 1,0-1-1,0 1 0,0 0 0,0 0 1,0 0-1,0-1 0,0 1 0,0-1 1,0 1-1,0-1 0,0 1 0,0-1 1,0 1-1,-1-1 0,1 0 0,0 1 1,0-1-1,-1 0 0,1 0 0,0 1 0,0-3 1,34-42 269,-30 37-249,16-27 8,15-22 13,-33 53-75,0 0-1,0 1 1,0-1-1,1 1 0,-1 0 1,1-1-1,0 2 1,0-1-1,0 0 1,6-2-1,-10 5 12,1-1 0,0 1 0,-1 0 0,1 0 0,-1 0-1,1 0 1,0 0 0,-1 0 0,1 0 0,0 0 0,-1 0 0,1 0 0,-1 0 0,1 0 0,0 0 0,-1 1-1,1-1 1,-1 0 0,1 0 0,-1 1 0,1-1 0,-1 0 0,1 1 0,-1-1 0,1 1 0,-1-1 0,1 1-1,-1-1 1,1 1 0,-1-1 0,0 1 0,1-1 0,-1 1 0,0-1 0,0 1 0,1-1 0,-1 1 0,0 0-1,0 0 1,6 31-374,-5-22 140,3 14-959,-1 0-2205,1-9-2628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9.113"/>
    </inkml:context>
    <inkml:brush xml:id="br0">
      <inkml:brushProperty name="width" value="0.025" units="cm"/>
      <inkml:brushProperty name="height" value="0.025" units="cm"/>
    </inkml:brush>
  </inkml:definitions>
  <inkml:trace contextRef="#ctx0" brushRef="#br0">82 95 10826,'0'0'10859,"-9"-6"-9877,7 4-916,-1 0 1,0 0-1,0 0 1,0 1-1,0-1 1,0 1-1,-1 0 1,1 0-1,0 0 1,-5-1 0,6 3-48,1-1 0,-1 0 1,1 1-1,-1 0 0,1-1 1,-1 1-1,1 0 0,-1-1 1,1 1-1,-1 0 0,1 0 1,0 0-1,0 1 0,0-1 1,-1 0-1,1 0 0,0 1 1,0-1-1,1 0 0,-1 1 1,0-1-1,0 1 0,1-1 1,-1 1-1,1-1 0,-1 1 1,1 0-1,0-1 0,-1 1 1,1-1-1,0 4 0,0-4-19,-1 0 0,1 0 0,0 0 0,-1 0-1,1 0 1,0 0 0,0 0 0,0 0-1,-1 0 1,1-1 0,0 1 0,0 0 0,0 0-1,1 0 1,-1 0 0,0 0 0,0 0 0,0 0-1,1 0 1,-1 0 0,1 0 0,-1 0-1,0 0 1,1-1 0,-1 1 0,1 0 0,0 0-1,1 1 1,-1-2-1,0 0 1,1 0-1,-1 0 0,1 0 1,-1-1-1,0 1 0,1 0 0,-1-1 1,1 1-1,-1-1 0,0 1 0,0-1 1,1 0-1,-1 1 0,0-1 0,2-2 1,46-41-158,-47 42 151,-1-1-1,1 1 1,0 0 0,0 1-1,0-1 1,0 0-1,0 1 1,0-1-1,0 1 1,0-1 0,0 1-1,1 0 1,-1 0-1,4-1 1,-5 2 3,0 0-1,1 1 1,-1-1-1,0 1 1,0-1 0,0 1-1,0 0 1,0-1 0,0 1-1,0 0 1,0-1 0,0 1-1,0 0 1,0 0-1,0 0 1,-1 0 0,1 0-1,0 0 1,-1 0 0,1 0-1,0 0 1,-1 1 0,0-1-1,1 0 1,-1 0-1,0 0 1,1 1 0,-1-1-1,0 0 1,0 0 0,0 2-1,17 82 599,-4 1 0,-3 0 0,-4 156 0,-11-218 227,5-24-805,-1 1-1,1-1 1,0 0-1,0 1 1,-1-1-1,1 0 1,0 0-1,0 1 0,-1-1 1,1 0-1,0 0 1,-1 1-1,1-1 1,-1 0-1,1 0 1,0 0-1,-1 0 1,1 0-1,0 0 0,-1 1 1,1-1-1,-1 0 1,1 0-1,0 0 1,-1 0-1,1 0 1,-1-1-1,1 1 1,0 0-1,-1 0 0,-1-1-3,0 0 0,1 0 0,-1-1 0,1 1 0,-1 0 0,1-1 0,0 1 0,-1-1 0,1 1 0,0-1 0,0 0 0,0 1 0,0-1 0,0 0 0,1 0 0,-1 0 0,0-3 0,-4-13-124,1 0 1,1 0-1,1-1 1,0 1 0,2-1-1,0 0 1,1 1-1,1-1 1,0 1-1,6-21 1,6-9-345,2 1 0,33-69 0,-35 88 48,-7 16 357,-1-1 1,0 1 0,-1-1-1,0 0 1,-1 0-1,-1-1 1,3-21-1,-20 85 1113,14-47-1039,-3 23 189,1 1 1,2-1-1,0 1 0,6 36 0,-6-61-195,0 0 0,1-1 0,-1 1 0,0 0 0,1-1 0,0 1 1,-1-1-1,1 1 0,0-1 0,-1 1 0,1-1 0,0 1 0,0-1 0,0 0 0,0 1 0,1-1 0,-1 0 0,0 0 0,0 0 0,1 0 0,2 1 0,-3-1 12,1-1-1,0 0 0,-1 0 0,1 0 0,-1 0 1,1 0-1,-1-1 0,1 1 0,-1 0 1,1-1-1,-1 1 0,1-1 0,-1 1 0,1-1 1,-1 0-1,0 0 0,1 0 0,1-1 0,6-6-307,0 0 0,0-1 0,-1 0 0,9-14 0,-15 22 101,12-23-3256,-10 5-3664,-2 5-1588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9.447"/>
    </inkml:context>
    <inkml:brush xml:id="br0">
      <inkml:brushProperty name="width" value="0.025" units="cm"/>
      <inkml:brushProperty name="height" value="0.025" units="cm"/>
    </inkml:brush>
  </inkml:definitions>
  <inkml:trace contextRef="#ctx0" brushRef="#br0">1 1 15214,'0'0'9802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0.449"/>
    </inkml:context>
    <inkml:brush xml:id="br0">
      <inkml:brushProperty name="width" value="0.025" units="cm"/>
      <inkml:brushProperty name="height" value="0.025" units="cm"/>
    </inkml:brush>
  </inkml:definitions>
  <inkml:trace contextRef="#ctx0" brushRef="#br0">87 323 6758,'0'0'3065,"3"-10"346,2-3-1864,5-13 356,-7-1 3493,-19 35-2765,8-1-2558,1 1 0,0 0-1,0 0 1,1 1 0,0-1 0,0 2-1,1-1 1,0 0 0,0 1-1,-2 11 1,1-5 73,2 0 0,0 1 0,1-1 0,0 1 1,0 28-1,3-43-139,0 1 1,0-1 0,0 0 0,0 1 0,1-1-1,-1 0 1,1 0 0,-1 1 0,1-1 0,0 0-1,0 0 1,0 0 0,0 0 0,0 0 0,0 0 0,3 3-1,-3-4 0,0 0 0,0-1 0,0 1-1,1 0 1,-1 0 0,0-1 0,0 1 0,1-1-1,-1 1 1,1-1 0,-1 0 0,0 0-1,1 1 1,-1-1 0,1 0 0,-1 0 0,1 0-1,-1-1 1,3 1 0,2-2 20,-1 0 1,1 0-1,-1 0 1,1-1-1,-1 0 1,0 0-1,0 0 1,-1 0-1,1-1 1,0 0-1,5-6 1,3-5-2,-1-1 1,0-1 0,-1 0-1,0 0 1,-2-1 0,0 0-1,-1-1 1,8-28 0,-22 88-30,-1 59 0,6-99 1,1 0 0,0 0 0,0 0 0,0 1 0,0-1 0,0 0 0,0 0 0,1 0 0,-1 0 0,0 0 0,0 0 0,1 0-1,-1 0 1,1 0 0,-1 0 0,1 0 0,-1 0 0,1 0 0,0 0 0,-1 0 0,1 0 0,0-1 0,1 2 0,-1-1-1,0-1 1,0 0-1,0 0 1,0 0-1,0 0 1,1 0-1,-1 0 0,0 0 1,0 0-1,0 0 1,0-1-1,0 1 1,0 0-1,0-1 1,0 1-1,0-1 1,0 1-1,2-2 1,4-3-11,0 0 1,-1 0-1,1-1 1,9-11-1,47-70-900,-47 62 529,1 0-1,28-29 1,-44 53 387,-1 0-1,1 0 1,0 1-1,0-1 0,-1 0 1,1 0-1,0 1 1,0-1-1,0 1 0,0-1 1,0 0-1,0 1 1,0 0-1,0-1 0,0 1 1,0 0-1,0-1 1,0 1-1,2 0 0,-2 0 4,-1 1-1,1-1 0,-1 0 0,1 1 0,-1-1 0,1 1 0,-1-1 0,1 1 1,-1-1-1,1 1 0,-1-1 0,1 1 0,-1-1 0,0 1 0,1-1 0,-1 1 1,0 0-1,0-1 0,0 1 0,1 0 0,-1-1 0,0 2 0,1 51 280,-1-41-218,0 64 173,16-115 358,-9 5-589,-2 0 0,1-42 0,-6 79 0,-1 0 0,1 0 0,1 0 0,-1-1 0,0 1 0,1 0 0,-1-1 0,1 1-1,0 0 1,0-1 0,0 1 0,0-1 0,0 1 0,1-1 0,-1 1 0,1-1 0,0 0 0,-1 0 0,1 0 0,0 0 0,0 0 0,0 0 0,1-1 0,-1 1 0,0 0 0,1-1 0,-1 0-1,1 0 1,-1 0 0,1 0 0,-1 0 0,1 0 0,4 0 0,-1 0 69,-1-1 0,1 0 0,0 0 0,-1-1 0,1 1-1,-1-1 1,0-1 0,1 1 0,-1-1 0,0 0 0,0 0 0,0 0 0,0-1 0,0 1-1,0-1 1,5-5 0,6-5 45,-2-1 0,0-1 0,0-1-1,-1 0 1,10-18 0,-17 25-103,0-1 0,0 0 0,-1 0 0,-1 0-1,0-1 1,0 1 0,-1-1 0,-1 0 0,1 0 0,0-17 0,-3 28-20,0 0 1,0-1-1,0 1 1,0 0-1,-1-1 1,1 1 0,0 0-1,0-1 1,0 1-1,0 0 1,0 0-1,-1-1 1,1 1-1,0 0 1,0 0-1,0-1 1,-1 1 0,1 0-1,0 0 1,0 0-1,-1-1 1,1 1-1,0 0 1,-1 0-1,1 0 1,0 0-1,0 0 1,-1 0 0,1 0-1,0-1 1,-1 1-1,1 0 1,0 0-1,-1 0 1,1 0-1,0 0 1,-1 0-1,1 1 1,0-1 0,-1 0-1,1 0 1,0 0-1,0 0 1,-1 0-1,1 0 1,0 0-1,-1 1 1,1-1-1,0 0 1,0 0 0,-1 0-1,1 1 1,0-1-1,0 0 1,0 0-1,-1 1 1,1-1-1,-18 15-31,9-5 43,0 1 0,1 1-1,0 0 1,0 0 0,2 0 0,-1 1 0,2 0 0,-1 1 0,2-1 0,0 1 0,0 0 0,-1 20 0,5-33-16,0 1 0,0 0 1,0-1-1,0 1 0,1-1 1,-1 1-1,0 0 1,1-1-1,-1 1 0,1-1 1,0 1-1,-1-1 1,1 0-1,0 1 0,0-1 1,0 0-1,0 0 1,0 1-1,0-1 0,0 0 1,1 0-1,-1 0 1,0 0-1,2 0 0,1 2 21,0-2-1,1 1 1,-1 0 0,1-1-1,-1 0 1,1 0-1,0 0 1,6 0-1,45-4-1831,-14-6-4169,-14-5-2995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1.542"/>
    </inkml:context>
    <inkml:brush xml:id="br0">
      <inkml:brushProperty name="width" value="0.025" units="cm"/>
      <inkml:brushProperty name="height" value="0.025" units="cm"/>
    </inkml:brush>
  </inkml:definitions>
  <inkml:trace contextRef="#ctx0" brushRef="#br0">133 106 1698,'-3'-3'1018,"1"0"0,0 0 0,-1 0 0,1-1 0,1 1 0,-1-1 0,0 1 0,1-1 0,0 1 0,-1-1 0,2 0 0,-1 0 0,0 0 0,1 1 1,-1-1-1,2-7 0,-1 11-902,1 0 0,0 0 0,-1 0 0,1 0 0,0 0 0,0 0 0,-1 0 0,1 0 0,0 0 0,0 0 0,-1 0 0,1 0 0,0 0 0,0 0 0,-1 1 0,1-1 0,0 0 0,-1 1 0,1-1 0,0 0 0,-1 1 0,1-1 0,-1 1 0,1-1 0,-1 1 0,1-1 1,-1 1-1,1 0 0,-1-1 0,1 1 0,-1 0 0,0-1 0,1 2 0,-2 5 203,-1 0 0,-1 0 1,1 0-1,-1 0 0,0 0 1,-1-1-1,1 0 0,-1 1 1,-1-1-1,1-1 0,-6 7 1,-12 18 193,13-18-339,1 1 0,1 0 0,0 0 0,1 1 0,0 0 0,1 0 0,0 0 0,2 0 0,-4 23 0,7-36-173,-1 0-1,1-1 0,0 1 1,0 0-1,0-1 0,0 1 0,0 0 1,0-1-1,0 1 0,0 0 1,0 0-1,0-1 0,0 1 0,1-1 1,-1 1-1,0 0 0,0-1 1,1 1-1,-1 0 0,0-1 0,1 1 1,-1-1-1,0 1 0,1-1 1,-1 1-1,1-1 0,-1 1 0,1-1 1,-1 1-1,1-1 0,0 0 0,-1 1 1,1-1-1,-1 0 0,2 1 1,0-1-3,0 0 1,0-1 0,0 1 0,0-1-1,0 1 1,0-1 0,0 0 0,0 1-1,-1-1 1,1 0 0,0 0 0,1-2 0,45-38 81,-29 18-63,-2 0 1,0-1-1,21-42 0,-30 52-14,-2-1 0,0 1 0,-1-1 0,0 0 0,-2 0 0,1-1 0,-2 1 0,1-22 0,-18 61-24,8 5-2,1 1 1,1 0-1,-1 54 0,6-83-43,-1 0 0,1 0 0,0 1 0,0-1 0,0 0 0,0 0-1,0 0 1,0 1 0,0-1 0,1 0 0,-1 0 0,0 1 0,1-1 0,-1 0 0,1 0 0,-1 0-1,1 0 1,-1 0 0,1 0 0,0 0 0,0 0 0,0 0 0,-1 0 0,1 0 0,0 0-1,0-1 1,0 1 0,0 0 0,0-1 0,0 1 0,0-1 0,1 1 0,-1-1 0,0 1 0,0-1-1,0 0 1,1 1 0,-1-1 0,0 0 0,0 0 0,0 0 0,1 0 0,-1 0 0,0 0-1,0-1 1,2 1 0,1-1-358,1-1-1,-1 1 1,0-1 0,1 0-1,-1 0 1,0 0-1,0 0 1,-1-1 0,1 0-1,0 0 1,3-4-1,20-27-4838,-1-7-3225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2.087"/>
    </inkml:context>
    <inkml:brush xml:id="br0">
      <inkml:brushProperty name="width" value="0.025" units="cm"/>
      <inkml:brushProperty name="height" value="0.025" units="cm"/>
    </inkml:brush>
  </inkml:definitions>
  <inkml:trace contextRef="#ctx0" brushRef="#br0">40 147 16848,'-3'12'2135,"-7"22"-401,1 1 0,2 1-1,-3 56 1,9-92-1722,1 1 0,0 0 0,0 0-1,0-1 1,0 1 0,1 0 0,-1-1 0,0 1 0,0 0 0,0 0 0,1-1 0,-1 1 0,0 0-1,1-1 1,-1 1 0,0-1 0,1 1 0,-1 0 0,1-1 0,-1 1 0,1-1 0,-1 1-1,1-1 1,-1 0 0,1 1 0,0-1 0,-1 1 0,1-1 0,0 0 0,-1 0 0,1 1 0,0-1-1,-1 0 1,1 0 0,0 0 0,-1 0 0,1 0 0,0 0 0,0 0 0,-1 0 0,1 0-1,0 0 1,-1 0 0,1 0 0,0 0 0,-1-1 0,1 1 0,1 0 0,1-1-3,0-1 0,1 1 0,-1 0 0,0-1 0,0 0 0,0 1 0,0-1 0,0-1 0,3-2-1,3-6 21,0-1-1,0 0 0,-1-1 0,-1 0 0,0 0 0,-1-1 0,5-15 0,26-100 57,-40 150-96,2 0 1,1 43-1,1-26 38,-1-36-17,0 0 0,0 1 1,0-1-1,0 0 0,1 0 1,-1 1-1,0-1 0,1 0 1,0 0-1,0 0 0,0 0 1,0 0-1,0 0 0,0 0 1,0 0-1,0 0 1,1 0-1,-1-1 0,1 1 1,-1 0-1,1-1 0,2 2 1,-2-2 3,-1-1 1,1 1 0,0-1 0,0 1 0,0-1 0,0 0 0,0 1 0,0-1 0,-1 0 0,1-1 0,0 1 0,0 0 0,0 0 0,0-1 0,0 1 0,-1-1 0,1 1 0,0-1 0,0 0 0,-1 0 0,1 0 0,0 0 0,-1 0 0,1 0 0,-1 0-1,1-1 1,0-1 0,13-13 65,0 0-1,-2-1 1,0-1-1,-1 0 1,0-1-1,11-26 1,10-17-396,-24 151-608,-8-85 932,-1 1 1,1-1-1,1 0 0,-1 0 0,0 0 1,1 0-1,0 0 0,0-1 1,0 1-1,0 0 0,1-1 0,-1 1 1,1-1-1,0 0 0,6 5 1,-7-7 12,0 0 1,-1 0 0,1 0 0,0-1 0,0 1 0,0 0-1,-1-1 1,1 0 0,0 1 0,0-1 0,0 0-1,0 0 1,0 0 0,0 0 0,0 0 0,0-1 0,0 1-1,-1-1 1,1 1 0,0-1 0,0 1 0,0-1 0,-1 0-1,1 0 1,0 0 0,-1 0 0,1 0 0,-1-1 0,1 1-1,-1 0 1,1-1 0,-1 1 0,0-1 0,0 1-1,2-4 1,3-4 81,0 0 0,-1 0-1,0 0 1,0-1-1,-1 1 1,0-1 0,-1 0-1,0 0 1,-1-1 0,0 1-1,0-11 1,-1 18-116,-1 0 0,1 0 1,-1 0-1,0-1 0,0 1 0,-1 0 1,1 0-1,-1 0 0,1 0 1,-1 0-1,0 1 0,0-1 0,0 0 1,0 0-1,-1 0 0,1 1 1,-1-1-1,0 1 0,0-1 0,1 1 1,-2 0-1,1 0 0,0 0 1,0 0-1,-1 0 0,1 0 0,-1 0 1,1 1-1,-1-1 0,0 1 0,0 0 1,1 0-1,-1 0 0,0 0 1,0 0-1,0 1 0,0 0 0,0-1 1,0 1-1,-5 0 0,8 0-32,-1 0 0,1 0-1,0 0 1,-1 0 0,1 0-1,0 0 1,-1 0 0,1 0-1,0-1 1,-1 1 0,1 0-1,0 0 1,-1 1 0,1-1-1,0 0 1,-1 0 0,1 0-1,0 0 1,-1 0 0,1 0-1,0 0 1,-1 0 0,1 1-1,0-1 1,0 0 0,-1 0-1,1 0 1,0 1 0,-1-1-1,1 0 1,0 0 0,0 1-1,0-1 1,-1 0 0,1 1-1,0-1 1,0 0 0,0 0-1,0 1 1,0-1 0,0 0-1,0 1 1,-1-1 0,1 0-1,0 1 1,0-1 0,0 0-1,0 1 1,0-1 0,0 0-1,1 1 1,-1-1 0,0 0-1,0 1 1,0-1 0,0 1-1,16 13-3829,-11-13 2766,0 0 0,1 0 1,-1 0-1,0 0 0,0-1 0,8 0 0,-8 0 239,27 0-6097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2.716"/>
    </inkml:context>
    <inkml:brush xml:id="br0">
      <inkml:brushProperty name="width" value="0.025" units="cm"/>
      <inkml:brushProperty name="height" value="0.025" units="cm"/>
    </inkml:brush>
  </inkml:definitions>
  <inkml:trace contextRef="#ctx0" brushRef="#br0">112 68 15695,'-9'3'2060,"2"1"-1709,1 0-1,-1 0 1,0 0-1,1 1 1,0 0-1,0 0 0,0 1 1,1 0-1,0 0 1,0 0-1,0 0 0,1 1 1,0-1-1,0 1 1,1 0-1,0 1 0,0-1 1,0 1-1,1-1 1,0 1-1,1 0 1,0-1-1,0 1 0,0 13 1,1-20-334,1 0 1,-1 0 0,0 0 0,0 1-1,0-1 1,0 0 0,1 0-1,-1 0 1,1 0 0,-1 0 0,0 0-1,1 0 1,0 0 0,-1 0-1,1 0 1,0 0 0,-1 0-1,1 0 1,0 0 0,0-1 0,0 1-1,0 0 1,0-1 0,0 1-1,0 0 1,1 0 0,0-1-6,1 1 0,-1-1 0,1 0 0,-1 0 0,0 0 0,1 0 0,-1 0 0,1 0 0,-1 0 0,1-1 0,3-1 0,3-1 0,-1 0 0,0 0-1,-1-1 1,1 0 0,0-1 0,7-6-1,-1-1-62,-1-1-1,0 0 0,-1-1 0,-1 0 0,11-17 1,-16 22 36,-1 0 0,0 0 0,-1 0 0,0-1 0,-1 0 0,0 0 0,0 1 0,-1-2 0,0 1 0,1-15 0,-12 27-49,5 6 91,0 0 0,1 0-1,-1 1 1,2-1 0,-1 1-1,1-1 1,1 1 0,-1 0-1,2 0 1,-1-1 0,1 1 0,2 13-1,-2-21-24,1 0-1,-1 0 1,1-1 0,-1 1-1,1 0 1,-1-1-1,1 1 1,0-1 0,-1 1-1,1-1 1,0 1-1,0-1 1,-1 0-1,1 1 1,0-1 0,0 0-1,0 1 1,-1-1-1,1 0 1,0 0 0,0 0-1,0 0 1,0 0-1,-1 0 1,1 0 0,0 0-1,0 0 1,0 0-1,0 0 1,0-1 0,-1 1-1,1 0 1,0 0-1,0-1 1,-1 1-1,1-1 1,1 0 0,27-18 55,17-40-538,-38 45 35,2 0 1,0 1-1,14-14 0,-18 28-208,-4 12 535,-2 15 261,0-27-157,-6 62 375,3-44-177,0 0 1,2 0-1,0 0 0,1 0 1,1 0-1,1 0 1,1-1-1,0 1 1,10 29-1,3-15-141,34 50 0,-34-59-56,-2 0 0,0 1-1,20 52 1,-32-72 47,0 1-1,-1 0 1,0 0-1,0 0 1,0 0-1,-1 0 1,0 0-1,0 1 1,0-1 0,-3 9-1,3-13 32,-1 0-1,0 0 1,1 0 0,-1-1-1,0 1 1,0 0-1,0-1 1,0 1 0,-1-1-1,1 1 1,0-1-1,-1 0 1,1 1 0,0-1-1,-1 0 1,0 0 0,1 0-1,-1 0 1,0 0-1,1 0 1,-1-1 0,0 1-1,0-1 1,0 1 0,0-1-1,1 1 1,-1-1-1,0 0 1,0 0 0,0 0-1,0 0 1,0 0-1,0-1 1,0 1 0,0-1-1,-2 0 1,-2-1 0,0-1 0,0 1 0,0-1 0,1-1 0,-1 1 0,1-1 1,0 0-1,0 0 0,0 0 0,0-1 0,1 0 0,0 0 0,0 0 0,0 0 0,-5-11 0,-3-5-85,1-1-1,-16-41 1,20 43-74,1 0 0,1 1-1,1-1 1,1-1 0,-1-23 0,3 37 18,1 0-1,0 0 1,1 0 0,0 0 0,0 0-1,0 0 1,1 1 0,0-1-1,0 0 1,1 1 0,0 0 0,0-1-1,0 1 1,1 0 0,0 1-1,0-1 1,0 1 0,9-9 0,6 0-2476,0 1 1,40-20 0,-57 32 2153,28-15-5767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3.301"/>
    </inkml:context>
    <inkml:brush xml:id="br0">
      <inkml:brushProperty name="width" value="0.025" units="cm"/>
      <inkml:brushProperty name="height" value="0.025" units="cm"/>
    </inkml:brush>
  </inkml:definitions>
  <inkml:trace contextRef="#ctx0" brushRef="#br0">1 84 5349,'0'0'16586,"5"13"-15406,-2-6-1033,2 9 303,2-1-1,0-1 0,0 1 1,2-1-1,14 21 0,-20-32-412,-1 0-1,1 0 1,0-1-1,0 1 1,0 0-1,0-1 1,0 0-1,0 0 0,1 0 1,-1 0-1,1 0 1,-1 0-1,1-1 1,0 0-1,0 0 1,0 0-1,-1 0 1,1-1-1,0 1 1,0-1-1,0 0 1,0 0-1,0-1 0,0 1 1,0-1-1,0 0 1,0 0-1,-1 0 1,1 0-1,0-1 1,-1 1-1,6-5 1,1 0-12,0-1 0,-1 0 0,0-1 1,-1 0-1,0 0 0,0-1 0,0 0 1,-1-1-1,-1 1 0,7-14 0,-6 10-89,0 0 0,-1 0 0,-1 0 0,0-1 0,-1 0 0,-1 0 0,3-23 0,-22 202 53,-3 90 1276,19-248-1385,-1 5 242,1-1 1,1 1 0,3 19-1,-3-30-158,-1 0 0,0 1-1,0-1 1,1 0 0,-1 0-1,1 0 1,-1 1 0,1-1-1,0 0 1,-1 0 0,1 0-1,0 0 1,0 0 0,0 0 0,0-1-1,0 1 1,0 0 0,1 1-1,-1-2-73,0 0 0,0 0-1,1 0 1,-1 0 0,0 0-1,0 0 1,0 0 0,1 0-1,-1-1 1,0 1 0,0 0-1,0-1 1,0 1 0,0-1-1,0 1 1,0-1 0,1 0-1,-2 1 1,1-1 0,0 0-1,0 0 1,0 1 0,1-3-1,4-4-1263,-1-1 0,0 0 0,0 0 0,-1 0 0,0-1 0,-1 0-1,1 0 1,-2 0 0,4-15 0,2-21-9778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3.908"/>
    </inkml:context>
    <inkml:brush xml:id="br0">
      <inkml:brushProperty name="width" value="0.025" units="cm"/>
      <inkml:brushProperty name="height" value="0.025" units="cm"/>
    </inkml:brush>
  </inkml:definitions>
  <inkml:trace contextRef="#ctx0" brushRef="#br0">64 129 13773,'0'0'9470,"-9"8"-8840,2 0-503,1-1-1,-1 1 0,1 0 1,-8 15-1,12-19-9,0 0 1,0 0-1,0 0 0,0 0 1,1 0-1,0 1 0,0-1 1,0 1-1,1-1 0,-1 1 1,1-1-1,0 1 0,0-1 1,1 1-1,-1-1 0,3 7 1,-3-10-108,0-1 0,0 0 0,1 1 0,-1-1 0,0 1 0,1-1 0,-1 0 0,0 1 0,1-1 0,-1 0 0,1 1 0,-1-1 0,0 0 0,1 1 0,-1-1 0,1 0 0,-1 0 0,1 0 0,-1 0 0,1 1 0,-1-1 0,1 0 0,-1 0 0,1 0 0,-1 0 0,1 0 0,-1 0 1,1 0-1,-1 0 0,1 0 0,-1 0 0,1-1 0,-1 1 0,1 0 0,-1 0 0,1 0 0,-1-1 0,0 1 0,1 0 0,0-1 0,18-12 363,-9-2-333,0-1-1,-1 1 0,-1-1 0,0-1 0,-1 1 0,-1-1 0,-1-1 0,0 1 0,4-32 0,-3 16-408,-18 112 235,11-73 158,0 0 1,1 0-1,0 0 1,0 0-1,1 0 1,0 0-1,0 0 1,0 0-1,0 0 1,1-1-1,4 9 1,-6-12-15,1-1 0,0 0 1,0 0-1,0 0 0,0 0 0,0 0 1,1 0-1,-1 0 0,0 0 0,0 0 1,0-1-1,1 1 0,-1 0 0,1-1 1,-1 1-1,0-1 0,1 0 0,-1 1 1,1-1-1,-1 0 0,1 0 0,-1 0 1,1 0-1,-1 0 0,1 0 0,-1 0 1,0 0-1,1-1 0,-1 1 0,1-1 0,-1 1 1,1-1-1,-1 1 0,0-1 0,0 0 1,1 0-1,-1 1 0,0-1 0,0 0 1,0 0-1,0 0 0,0-1 0,1 0 1,5-5 35,0 0-1,-1 0 1,0 0 0,0-1 0,6-10 0,1-10-4,-10 20-94,0 1 0,1-1 0,0 1-1,9-12 1,-4 78-348,-8-56 407,-1-1 0,0 0-1,1 0 1,-1 1 0,1-1 0,0 0 0,-1 0 0,1 0 0,0 0 0,0 0 0,1 0 0,-1 0 0,0 0 0,1 0-1,-1 0 1,1-1 0,0 1 0,-1-1 0,1 1 0,0-1 0,0 0 0,0 1 0,0-1 0,0 0 0,0 0-1,0 0 1,0-1 0,1 1 0,3 0 0,-3-1 24,1-1-1,-1 1 1,1-1-1,-1 0 0,0 0 1,0 0-1,1 0 1,-1-1-1,0 0 1,0 1-1,0-1 1,-1 0-1,1 0 1,0-1-1,-1 1 1,1 0-1,-1-1 1,0 0-1,4-4 1,23-36 53,-19 27-188,0 1 0,2 0 0,19-21 1,-31 35 88,1 1 0,-1-1 0,1 1 0,-1-1 0,0 1 0,1-1 0,-1 1 0,1-1 0,0 1 0,-1-1 0,1 1 0,-1-1 0,1 1 0,0 0 0,-1-1 0,1 1 0,0 0 0,-1 0 0,1 0 0,0-1 0,-1 1 0,1 0 0,0 0 0,-1 0 0,1 0 0,0 0 0,0 0 0,-1 0 0,1 0 0,0 1 0,-1-1 0,1 0 0,0 0 0,0 1 0,8 22 674,-2-2-1758,-7-20 938,0 0 0,0-1 0,1 1 0,-1-1 1,0 1-1,1-1 0,-1 1 0,1-1 0,-1 0 0,1 1 0,-1-1 0,1 1 0,-1-1 0,1 0 0,-1 1 0,1-1 0,-1 0 0,1 0 0,-1 1 0,1-1 0,0 0 0,-1 0 0,1 0 0,-1 0 0,1 0 0,0 0 0,-1 0 1,2 0-1,0-12-11504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1.883"/>
    </inkml:context>
    <inkml:brush xml:id="br0">
      <inkml:brushProperty name="width" value="0.025" units="cm"/>
      <inkml:brushProperty name="height" value="0.025" units="cm"/>
    </inkml:brush>
  </inkml:definitions>
  <inkml:trace contextRef="#ctx0" brushRef="#br0">93 1 14894,'0'0'5755,"-2"12"-5440,-27 165 1571,-27 153 504,52-308-2368,3-14-133,2-12-377,25-98-307,66-216-4250,-90 313 5021,23-52 113,-24 56-42,-1-1 0,1 1 0,-1 0 0,1-1 0,0 1 0,0 0 0,0 0 0,0-1 0,0 1-1,0 0 1,0 0 0,0 0 0,0 0 0,0 1 0,1-1 0,-1 0 0,0 0 0,0 1 0,1-1 0,-1 0 0,1 1 0,-1 0 0,0-1 0,1 1 0,-1 0 0,1 0 0,-1 0 0,1 0 0,-1 0 0,1 0 0,-1 0 0,1 0-1,-1 0 1,3 2 0,-2-1 15,0 1 0,-1-1 0,1 1 0,-1 0-1,1-1 1,-1 1 0,0 0 0,0 0 0,0 0-1,0 0 1,0 0 0,0 0 0,-1 0 0,1 0-1,-1 0 1,1 1 0,-1-1 0,0 3 0,2 48 607,-2-41-532,-1-5-12,1-1 1,-1 0-1,0 0 0,0 0 1,-1 0-1,1 0 1,-2 0-1,1 0 0,0 0 1,-1-1-1,0 0 1,-1 1-1,1-1 0,-1 0 1,0 0-1,0-1 0,0 1 1,-1-1-1,1 0 1,-1 0-1,0 0 0,-1-1 1,1 0-1,0 0 0,-1 0 1,0-1-1,0 0 1,0 0-1,0 0 0,0-1 1,0 1-1,0-1 0,0-1 1,0 0-1,-1 1 1,-5-2-1,11 1-225,0-1-1,0 1 1,0 0 0,1-1-1,-1 1 1,0 0 0,0-1-1,1 1 1,-1-1-1,0 1 1,0-1 0,1 1-1,-1-1 1,1 0 0,-1 1-1,0-1 1,1 0 0,-1 0-1,1 1 1,0-1-1,-1 0 1,1 0 0,0 0-1,-1 0 1,1 1 0,0-1-1,0 0 1,0 0 0,0 0-1,0 0 1,0 0-1,0 0 1,0 0 0,0 1-1,0-1 1,0 0 0,0 0-1,1 0 1,-1 0 0,0 0-1,1 0 1,0-3-601,1 0 0,-1 0 0,1 1 0,0-1 0,0 1 0,0-1 0,5-5 0,17-13-4808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4.806"/>
    </inkml:context>
    <inkml:brush xml:id="br0">
      <inkml:brushProperty name="width" value="0.025" units="cm"/>
      <inkml:brushProperty name="height" value="0.025" units="cm"/>
    </inkml:brush>
  </inkml:definitions>
  <inkml:trace contextRef="#ctx0" brushRef="#br0">109 566 6983,'0'0'9363,"-9"-8"-6400,-28-22-838,36 30-2063,0-1 0,0 0 0,0 1 0,0-1 0,-1 1 0,1 0 1,0-1-1,0 1 0,0 0 0,-1 0 0,1 0 0,0-1 0,0 1 0,-1 0 1,1 1-1,0-1 0,0 0 0,0 0 0,-1 1 0,1-1 0,0 0 0,0 1 1,0-1-1,0 1 0,0-1 0,0 1 0,0 0 0,0 0 0,0-1 0,0 1 1,0 0-1,0 0 0,0 0 0,1 0 0,-1 0 0,0 0 0,1 0 1,-1 0-1,0 0 0,1 0 0,0 0 0,-1 3 0,-15 44 203,14-39-179,1-1 1,0 1-1,1 0 1,0-1-1,1 1 0,-1 0 1,3 9-1,-3-16-46,1 0 0,-1-1 0,0 1 0,1 0 0,-1-1 0,1 1 0,0 0 0,-1-1 0,1 1 0,0-1 0,0 1 0,0-1 0,0 1 0,0-1 0,1 0 0,-1 1 0,0-1 0,1 0 0,-1 0 0,0 0 0,1 0 0,-1 0 0,1 0 0,0-1 0,-1 1-1,1 0 1,0-1 0,-1 1 0,1-1 0,0 0 0,0 1 0,-1-1 0,1 0 0,0 0 0,0 0 0,-1 0 0,1-1 0,0 1 0,0 0 0,-1-1 0,4 0 0,0-2 24,0 0 0,0 0 1,0 0-1,-1 0 0,1-1 1,-1 0-1,0 0 0,0 0 0,0 0 1,-1-1-1,1 1 0,-1-1 0,0 0 1,3-7-1,4-8 33,-1 0 0,9-27-1,-13 29-54,0-1-1,-1 1 0,0-1 0,-2 0 0,0 0 1,-2-19-1,0 37-38,1 0-1,-1 0 1,0 0 0,0 1 0,0-1 0,0 0 0,0 0 0,0 0-1,0 1 1,0-1 0,0 0 0,0 0 0,-1 0 0,1 1 0,0-1-1,-1 0 1,1 0 0,0 1 0,-1-1 0,1 0 0,-1 0 0,1 1-1,-1-1 1,1 1 0,-1-1 0,0 1 0,1-1 0,-1 1 0,0-1-1,1 1 1,-1-1 0,0 1 0,1 0 0,-1-1 0,0 1 0,0 0-1,0 0 1,1-1 0,-1 1 0,0 0 0,0 0 0,0 0 0,-1 0-1,1 1-3,-1-1 0,1 1 0,0 0-1,-1 0 1,1 0 0,0 0-1,-1 0 1,1 0 0,0 0 0,0 0-1,0 0 1,0 0 0,0 1-1,0-1 1,0 0 0,0 1 0,1-1-1,-1 1 1,0-1 0,1 1-1,-1-1 1,1 3 0,-2 3-2,1 1 0,0 0 0,0 0 0,1 0 0,0-1 0,1 1 0,2 14 0,-3-20 13,0 0-1,1 0 0,-1-1 1,1 1-1,-1 0 0,1 0 1,0-1-1,0 1 0,0 0 1,0-1-1,0 1 0,0-1 0,0 0 1,0 1-1,1-1 0,-1 0 1,1 1-1,-1-1 0,1 0 1,-1 0-1,1 0 0,-1-1 1,1 1-1,0 0 0,0-1 1,-1 1-1,1-1 0,0 1 1,0-1-1,0 0 0,-1 1 1,1-1-1,0 0 0,0-1 1,0 1-1,0 0 0,3-1 1,-1-1 48,1 1-1,-1-1 1,1 0 0,-1-1-1,0 1 1,1-1 0,-1 0-1,-1 0 1,1 0 0,0-1-1,-1 1 1,1-1 0,-1 0-1,0 0 1,3-6 0,37-72 486,-40 76-538,9-24 32,-1-1-1,-2 0 0,0 0 1,-2-1-1,-2 0 0,-1-1 1,-1 1-1,-2-1 1,-3-33-1,2 65-54,1 0 0,-1 0-1,0 0 1,0-1 0,0 1 0,0 0 0,0 0 0,0 0 0,-1 0-1,1 0 1,0 0 0,0 0 0,-1-1 0,1 1 0,-1 0 0,1 0-1,-1 0 1,1 0 0,-1 1 0,0-1 0,1 0 0,-1 0 0,0 0-1,0 0 1,0 1 0,0-1 0,-1-1 0,1 3 6,-1-1 0,1 1-1,0 0 1,0 0 0,0 0 0,1-1 0,-1 1 0,0 0 0,0 0 0,0 0-1,1 0 1,-1 0 0,0 1 0,1-1 0,-1 0 0,1 0 0,-1 0 0,1 0 0,0 1-1,0-1 1,-1 0 0,1 0 0,0 1 0,0 1 0,-13 88 148,5 1 0,4 155 0,5-238-104,0-1 0,0 0 0,1 1 1,-1-1-1,2 0 0,5 13 0,-8-20-96,1 1 1,-1-1-1,1 0 0,-1 1 0,1-1 1,0 0-1,-1 1 0,1-1 0,0 0 1,0 0-1,0 0 0,0 0 0,0 0 1,0 0-1,1 0 0,-1 0 0,0-1 1,0 1-1,1 0 0,-1-1 0,0 1 1,1-1-1,-1 1 0,0-1 0,1 1 0,-1-1 1,1 0-1,-1 0 0,1 0 0,-1 0 1,1 0-1,-1 0 0,0 0 0,1-1 1,-1 1-1,1 0 0,-1-1 0,0 1 1,1-1-1,-1 1 0,0-1 0,1 0 1,-1 0-1,0 1 0,0-1 0,2-2 1,1-1-685,-1 1 1,0-1-1,0 0 1,0 0-1,-1 0 1,1-1-1,-1 1 1,2-6-1,-1 5-174,11-24-5992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5.182"/>
    </inkml:context>
    <inkml:brush xml:id="br0">
      <inkml:brushProperty name="width" value="0.025" units="cm"/>
      <inkml:brushProperty name="height" value="0.025" units="cm"/>
    </inkml:brush>
  </inkml:definitions>
  <inkml:trace contextRef="#ctx0" brushRef="#br0">58 339 15054,'0'0'6502,"-8"12"-6432,1-4-46,3-2-4,0 0-1,0 0 1,0 0-1,0 0 0,1 0 1,0 1-1,1-1 1,0 1-1,0 0 1,0 0-1,0 0 1,0 8-1,1 3 183,-3 55 1001,4-71-1122,0 0 0,0-1 0,0 1 0,0 0 0,1 0 1,-1 0-1,0 0 0,1-1 0,0 1 0,-1 0 0,1 0 0,0-1 0,0 1 0,-1 0 0,1-1 0,1 1 1,-1-1-1,0 1 0,0-1 0,0 0 0,1 0 0,-1 1 0,1-1 0,-1 0 0,1 0 0,-1 0 0,1 0 1,0-1-1,-1 1 0,4 1 0,-2-3-9,1 1 0,-1-1 0,0 0 0,0 0 0,1 0 1,-1-1-1,0 1 0,0 0 0,0-1 0,-1 0 0,1 0 0,0 0 1,-1 0-1,1 0 0,-1-1 0,0 1 0,1-1 0,-1 1 0,-1-1 0,1 0 1,0 0-1,1-4 0,36-73 676,-24 37-602,-1 0-1,-3 0 1,-2-1-1,-1-1 1,-3 1-1,-1-1 1,-3-49-1,-1 92-141,-2-36 22,2 37-29,0 1 0,1-1 0,-1 0 0,0 1-1,0-1 1,0 0 0,0 1 0,0-1 0,0 0 0,-1 1 0,1-1 0,0 0-1,0 1 1,0-1 0,-1 0 0,1 1 0,0-1 0,-1 0 0,1 1 0,0-1-1,-1 1 1,1-1 0,-1 1 0,1-1 0,-1 1 0,1-1 0,-1 1 0,1 0-1,-1-1 1,1 1 0,-1 0 0,0-1 0,1 1 0,-1 0 0,0 0-1,1-1 1,-1 1 0,0 0 0,1 0 0,-1 0 0,-1 0 0,1 1-5,0 0-1,0 0 1,0 0 0,0 1 0,0-1 0,0 0 0,1 0 0,-1 1 0,0-1-1,1 0 1,-1 1 0,1-1 0,-1 1 0,1-1 0,0 1 0,-1-1 0,1 1-1,0 1 1,-2 39 10,2-25-20,-2-5-14,-2 24-82,1-1 0,2 1 0,1-1 0,2 1 0,7 40 1,8-37-1840,-7-29-1102,2-4-3319,2-5-6678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5.793"/>
    </inkml:context>
    <inkml:brush xml:id="br0">
      <inkml:brushProperty name="width" value="0.025" units="cm"/>
      <inkml:brushProperty name="height" value="0.025" units="cm"/>
    </inkml:brush>
  </inkml:definitions>
  <inkml:trace contextRef="#ctx0" brushRef="#br0">232 13 8008,'0'0'4884,"-9"-4"-1083,5 3-3557,1-1-1,-1 1 0,0 0 1,0 0-1,0 0 0,0 0 1,0 1-1,0-1 1,0 1-1,-1 0 0,1 1 1,0-1-1,0 1 1,0-1-1,0 1 0,0 1 1,0-1-1,0 0 1,1 1-1,-1 0 0,0 0 1,1 0-1,-1 0 1,1 0-1,0 1 0,-5 4 1,-4 6 238,0 0 0,1 0 0,1 1 0,0 0 0,1 1 0,1 0 0,-9 20 0,12-24-374,1 1 0,0-1 0,1 1 0,0 0 0,0 0 0,2 0 0,-1 0 0,1 0 0,1 0-1,0 0 1,3 14 0,-3-24-110,0 0 1,1-1-1,-1 1 0,0 0 1,1 0-1,0-1 0,-1 1 0,1 0 1,0-1-1,0 1 0,0-1 0,0 1 1,0-1-1,0 1 0,0-1 1,1 0-1,-1 1 0,0-1 0,1 0 1,-1 0-1,1 0 0,-1 0 0,1 0 1,0-1-1,-1 1 0,1 0 1,0-1-1,-1 1 0,1-1 0,0 1 1,0-1-1,0 0 0,-1 0 0,1 0 1,0 0-1,0 0 0,0 0 1,0-1-1,2 0 0,2-1-167,1 1 0,-1-2-1,0 1 1,0-1 0,0 0 0,0 0-1,0-1 1,-1 1 0,8-8 0,22-25-3161,-1-1 0,38-57 0,-39 49-2199,-11 16-1763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7.010"/>
    </inkml:context>
    <inkml:brush xml:id="br0">
      <inkml:brushProperty name="width" value="0.025" units="cm"/>
      <inkml:brushProperty name="height" value="0.025" units="cm"/>
    </inkml:brush>
  </inkml:definitions>
  <inkml:trace contextRef="#ctx0" brushRef="#br0">174 214 8552,'0'0'11024,"-11"-8"-9412,-34-21-987,44 28-575,-1 0 0,0 0 0,0 0 0,0 0 1,0 1-1,1-1 0,-1 1 0,0-1 0,0 1 1,0 0-1,0 0 0,0 0 0,0 0 1,0 0-1,0 0 0,0 0 0,0 1 0,0-1 1,0 1-1,0-1 0,0 1 0,1 0 0,-1 0 1,0 0-1,0 0 0,1 0 0,-1 0 0,1 0 1,-1 1-1,1-1 0,-1 1 0,-1 2 0,-2 3 255,0 0-1,0 1 1,0 0 0,1 0-1,-3 10 1,5-14-122,-2 5-14,0 1-1,0 0 1,1 0 0,1 0-1,-1 0 1,2 0-1,-1 0 1,2 1 0,-1-1-1,1 1 1,2 13-1,-2-23-168,1 0-1,-1 0 1,0 0-1,0 0 1,1-1-1,-1 1 1,1 0-1,-1 0 1,1 0 0,-1-1-1,1 1 1,0 0-1,-1-1 1,1 1-1,0 0 1,-1-1-1,1 1 1,0-1-1,0 1 1,0-1-1,0 1 1,-1-1-1,1 0 1,0 0-1,0 1 1,0-1-1,0 0 1,0 0-1,0 0 1,0 0-1,0 0 1,0 0-1,0 0 1,0 0-1,-1 0 1,1 0-1,0-1 1,0 1-1,0 0 1,0-1-1,0 1 1,0 0 0,-1-1-1,1 1 1,0-1-1,0 1 1,-1-1-1,2-1 1,35-27 7,-36 28-6,0 0-1,0 1 1,0-1 0,0 1-1,0-1 1,0 1-1,0-1 1,0 1-1,0-1 1,0 1-1,0 0 1,1 0-1,-1 0 1,0-1 0,0 1-1,0 0 1,0 1-1,0-1 1,1 0-1,-1 0 1,0 0-1,0 1 1,0-1 0,0 0-1,0 1 1,0-1-1,0 1 1,2 0-1,13 4 43,-32-36 91,14 24-144,0 0 0,1 0 1,0 0-1,1 0 1,-1 0-1,1 0 0,1-1 1,-1 1-1,1 0 1,2-9-1,1-20-18,-10-25 711,6 61-512,0 16 0,1 28 562,1-1 0,15 75 0,-16-115-725,0 0 0,0 0 0,0 0 1,1 0-1,-1 0 0,1-1 0,0 1 0,0-1 0,0 1 0,0-1 0,0 0 0,0 1 0,1-1 0,-1 0 0,3 1 0,-4-2-6,0-1 1,0 1-1,-1-1 1,1 1-1,0-1 1,0 0 0,0 0-1,0 1 1,0-1-1,0 0 1,0 0-1,0 0 1,0 0 0,-1 0-1,1 0 1,0 0-1,0 0 1,0 0-1,0 0 1,0-1 0,0 1-1,0 0 1,0-1-1,0 1 1,-1 0-1,1-1 1,0 1-1,0-1 1,-1 0 0,1 1-1,0-1 1,0 1-1,-1-1 1,1 0-1,-1 0 1,1 1 0,-1-1-1,1 0 1,-1 0-1,1 0 1,-1 0-1,0 0 1,1 1-1,-1-1 1,0 0 0,0 0-1,0 0 1,0 0-1,0 0 1,0 0-1,0-1 1,7-36-68,-3 11-19,2 0 0,10-32 0,-14 54 76,0-1 0,0 0 0,1 1-1,0-1 1,0 1 0,0 0 0,0 0-1,1 0 1,0 0 0,0 1 0,0-1 0,1 1-1,0 0 1,0 1 0,7-6 0,-10 8 4,1 0 0,-1-1 0,0 1 0,1 1 0,-1-1 1,1 0-1,-1 0 0,1 1 0,-1 0 0,1-1 1,0 1-1,-1 0 0,1 0 0,-1 0 0,4 1 0,-4 0 2,-1 0 0,1-1 1,-1 1-1,0 0 0,1 0 0,-1 0 0,0 0 0,1 0 0,-1 0 0,0 0 0,0 0 0,0 1 0,0-1 0,0 0 0,0 1 0,-1-1 0,1 0 0,1 3 0,1 8 23,0 0 0,-1-1-1,-1 1 1,0 0 0,0 20-1,-2-23 65,2 0-1,-1 0 1,1 0-1,3 15 1,4-48 315,-4-14-321,-1-59 0,-4 85-66,1-1 0,-2 0 1,0 1-1,0-1 0,-1 1 1,0 0-1,-1 0 1,-9-18-1,12 28-14,1 1 0,-1 0-1,0-1 1,0 1 0,0 0 0,0 0 0,0-1-1,0 1 1,0 0 0,0 0 0,0 0 0,0 1-1,0-1 1,-3-1 0,4 2-1,-1 0 1,1 0-1,0 0 0,-1 0 1,1 0-1,0 0 0,-1 0 1,1 0-1,0 0 0,-1 0 1,1 0-1,0 0 0,0 0 1,-1 0-1,1 0 0,0 1 0,0-1 1,-1 0-1,1 0 0,0 0 1,0 0-1,-1 1 0,1-1 1,0 0-1,0 0 0,0 1 1,-1-1-1,1 0 0,0 0 1,0 1-1,0-1 0,0 0 1,0 1-1,0-1 0,-1 0 1,1 0-1,0 1 0,0-1 1,0 2-2,0-1 1,0 0-1,0 1 1,0-1 0,1 0-1,-1 1 1,0-1-1,0 0 1,1 0 0,-1 1-1,1-1 1,-1 0-1,1 0 1,0 0 0,-1 0-1,1 0 1,0 0-1,0 0 1,0 0 0,0 0-1,0 0 1,0 0-1,0 0 1,0 0 0,0-1-1,0 1 1,0 0-1,0-1 1,1 1 0,-1-1-1,1 1 1,6 0-87,1 1 0,-1-1 0,0-1 0,0 1 1,0-1-1,0-1 0,0 1 0,0-2 0,0 1 0,0-1 0,0 0 0,8-3 1,19-11-2872,-5-4-3330,-12 3-4125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7.675"/>
    </inkml:context>
    <inkml:brush xml:id="br0">
      <inkml:brushProperty name="width" value="0.025" units="cm"/>
      <inkml:brushProperty name="height" value="0.025" units="cm"/>
    </inkml:brush>
  </inkml:definitions>
  <inkml:trace contextRef="#ctx0" brushRef="#br0">1 734 10250,'26'-4'4877,"33"-7"-2499,18-13-855,-2-3 0,-1-4 0,100-56 0,195-143-1252,8-70-180,-370 294-698,5-4 407,-6 7-7609,-19 4-455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03.650"/>
    </inkml:context>
    <inkml:brush xml:id="br0">
      <inkml:brushProperty name="width" value="0.025" units="cm"/>
      <inkml:brushProperty name="height" value="0.025" units="cm"/>
    </inkml:brush>
  </inkml:definitions>
  <inkml:trace contextRef="#ctx0" brushRef="#br0">131 129 5125,'0'0'-230,"-8"0"2072,3 0-1622,-55-5 2600,56 4-2129,1 0 1,-1 0-1,1 0 0,-1-1 1,1 1-1,0-1 0,0 0 1,0 0-1,0 0 0,-3-3 1,38 3 1240,1227 17 273,-1209-15-2202,758-31 106,-589 4-33,405-32 158,-1404 67-1046,-95 32-1023,264-5 1925,569-34-70,-307 21-51,294-15 50,1 2 0,0 3 1,0 2-1,-65 27 0,118-41-22,1 0 1,-1 0-1,0 1 0,0-1 0,0 0 0,0 0 1,1 1-1,-1-1 0,0 1 0,0-1 1,1 0-1,-1 1 0,0 0 0,1-1 1,-1 1-1,0-1 0,1 1 0,-1 0 0,1-1 1,-1 1-1,1 0 0,-1-1 0,1 1 1,0 0-1,-1 0 0,1 0 0,0-1 1,0 1-1,-1 0 0,1 0 0,0 0 0,0 1 1,1-1-13,0 1 0,0-1 1,0 0-1,0 0 1,1 0-1,-1 0 1,0 0-1,0 0 0,1 0 1,-1 0-1,1-1 1,-1 1-1,1 0 1,-1-1-1,1 0 0,-1 1 1,1-1-1,2 1 1,64 7 82,0-2 1,116-5-1,-112-2-38,1045-74 122,-891 54-134,144-18-409,143-11-2090,-1513 189 4360,855-114-1681,-47 8-371,-140 23-5339,182-36-2325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4.811"/>
    </inkml:context>
    <inkml:brush xml:id="br0">
      <inkml:brushProperty name="width" value="0.025" units="cm"/>
      <inkml:brushProperty name="height" value="0.025" units="cm"/>
    </inkml:brush>
  </inkml:definitions>
  <inkml:trace contextRef="#ctx0" brushRef="#br0">4905 337 4933,'-114'-30'2483,"-117"-49"1,126 40-2023,-158-36-1,65 41-397,-223-10-1,-206 22 404,370 16-203,237 5-247,-850-5 1820,719 14-1765,-248 46 0,291-31-117,2 5 0,0 4 0,-102 48 0,141-49-27,2 3 0,2 2-1,-109 83 1,131-85 58,1 2 0,2 1-1,1 2 1,2 2 0,-57 86-1,82-111 1,1 1 0,0 0-1,1 0 1,1 1-1,1 0 1,1 1-1,0-1 1,1 1-1,1 0 1,-1 29 0,4-36 8,1 0 0,0 0 1,1 0-1,0 0 1,1 0-1,0-1 1,1 1-1,0-1 0,1 0 1,0 0-1,1-1 1,0 1-1,1-1 0,0 0 1,0-1-1,1 0 1,15 14-1,3-2 15,1-1-1,1 0 1,1-3-1,0 0 1,1-2-1,46 17 1,10-2 16,107 21 1,460 52 386,10-61-235,948-58 324,-711-8-386,-771 22-59,502-15-104,-471 5 131,301-64 1,-455 75-77,50-13-6,75-27 1,-117 36 12,0-1 1,-1-1 0,0 1 0,0-2 0,0 0 0,-1-1 0,0 0 0,-1 0 0,0-2 0,18-20 0,-25 26 14,-1-1 1,0 1 0,0 0 0,0-1-1,0 0 1,-1 0 0,0 1 0,0-1-1,-1-1 1,0 1 0,0 0 0,0 0-1,-1 0 1,0-1 0,-1-7 0,0 6 51,-1-1 0,0 0 0,-1 1 0,0 0 0,0-1 1,-1 1-1,0 0 0,0 1 0,-10-13 0,-4-2 141,-1 2-1,-1 0 0,-1 1 1,-1 1-1,-42-28 0,-52-24 185,-184-84 0,-140-24-120,263 116-307,-2 9 0,-208-35 0,-121 30-3676,357 48 1381,20-5-565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7.069"/>
    </inkml:context>
    <inkml:brush xml:id="br0">
      <inkml:brushProperty name="width" value="0.025" units="cm"/>
      <inkml:brushProperty name="height" value="0.025" units="cm"/>
    </inkml:brush>
  </inkml:definitions>
  <inkml:trace contextRef="#ctx0" brushRef="#br0">842 2 3587,'-14'0'182,"6"0"-77,-5-1 86,0 1-1,0 0 1,0 1 0,0 1 0,0 0-1,0 1 1,0 1 0,1-1 0,-18 9-1,6 4-89,1 1 0,0 0 0,2 2 0,0 0-1,1 2 1,1 0 0,1 1 0,-22 36-1,-3 12-73,-56 126 0,35-37 112,6 2 0,8 3 0,7 2 0,-26 202-1,47-185 23,8 1-1,12 252 0,12-288 67,6 0 0,6-2-1,55 188 1,-67-295-217,3 0 0,1-1 0,2-1-1,2 0 1,1-1 0,34 49-1,-42-71-6,0 0-1,1-1 0,1 0 0,-1-1 0,2 0 0,0-1 0,0-1 1,1 0-1,0-1 0,1 0 0,0-2 0,0 1 0,1-2 1,0-1-1,0 0 0,0-1 0,23 3 0,-22-5-2,1-1 0,-1-1 0,1-1 0,0 0 0,-1-1 0,1-1 0,-1-1 0,0-1 0,29-11 0,-25 6 90,-1-1 1,0-1 0,0-1 0,-2-1 0,1 0 0,-2-2-1,18-18 1,7-12 133,-3-1 1,-2-2-1,51-87 0,73-174 998,-73 111-797,99-327-1,-10-227 478,-130 402-754,-44 284-115,-2 0-1,-4 0 1,-12-81-1,10 122-20,-2 0 0,0 0 1,-2 0-1,-1 1 0,-1 0 0,-1 1 0,-1 0 0,-24-35 1,28 48-218,-1 0 0,0 0 0,0 1 0,-1 0 0,0 1 0,0 0 0,-1 0 0,-1 1 0,1 1 0,-1 0 0,0 0 0,-1 1 0,0 1 0,0 0 0,0 1 0,0 0 0,-1 1 0,-15-1 0,-28 2-2288,-1 2-1158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7.981"/>
    </inkml:context>
    <inkml:brush xml:id="br0">
      <inkml:brushProperty name="width" value="0.025" units="cm"/>
      <inkml:brushProperty name="height" value="0.025" units="cm"/>
    </inkml:brush>
  </inkml:definitions>
  <inkml:trace contextRef="#ctx0" brushRef="#br0">1 2387 6342,'34'-66'1337,"-9"24"-651,252-555 2980,-34 71-3184,-123 281-321,274-509 1397,-358 698-1468,-21 33-43,0-1-1,13-30 1,-30 68-4561,-9 15 1682,-10 0-1946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8.465"/>
    </inkml:context>
    <inkml:brush xml:id="br0">
      <inkml:brushProperty name="width" value="0.025" units="cm"/>
      <inkml:brushProperty name="height" value="0.025" units="cm"/>
    </inkml:brush>
  </inkml:definitions>
  <inkml:trace contextRef="#ctx0" brushRef="#br0">0 2460 7015,'78'-238'1229,"11"4"1,159-303-1,206-222 9,-190 342-981,-102 162-91,-154 235-861,-18 22-1252,-25 25-1513,7-1 625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2.212"/>
    </inkml:context>
    <inkml:brush xml:id="br0">
      <inkml:brushProperty name="width" value="0.025" units="cm"/>
      <inkml:brushProperty name="height" value="0.025" units="cm"/>
    </inkml:brush>
  </inkml:definitions>
  <inkml:trace contextRef="#ctx0" brushRef="#br0">44 0 12684,'0'0'14574,"18"57"-14510,-29-19-32,-1 0-96,-3-2-1089,4-4-673,2-8-288,6-8-480,3-11-1218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8.797"/>
    </inkml:context>
    <inkml:brush xml:id="br0">
      <inkml:brushProperty name="width" value="0.025" units="cm"/>
      <inkml:brushProperty name="height" value="0.025" units="cm"/>
    </inkml:brush>
  </inkml:definitions>
  <inkml:trace contextRef="#ctx0" brushRef="#br0">0 472 6022,'0'-8'2519,"1"-3"-2417,1-1 0,0 0 0,1 1 0,0 0 0,0 0-1,2 0 1,-1 0 0,1 0 0,1 1 0,0 0 0,0 0-1,13-14 1,8-12-58,2 2 0,2 1 0,1 1-1,1 2 1,40-27 0,-57 46 5,1 0 1,0 1-1,0 1 1,1 1-1,1 0 1,0 1-1,-1 1 1,2 1-1,-1 1 1,1 1-1,-1 0 1,1 1-1,38 3 1,-55-1-41,1 1-1,-1-1 1,1 1 0,-1 0-1,0 1 1,0-1 0,1 1-1,-1-1 1,0 1-1,0 0 1,-1 0 0,1 0-1,0 0 1,-1 1 0,1-1-1,-1 1 1,1 0 0,-1-1-1,0 1 1,-1 0 0,1 0-1,0 0 1,-1 1 0,1-1-1,-1 0 1,0 1 0,0-1-1,-1 0 1,2 8 0,0 9 197,0 1 0,-1 0 1,-3 38-1,1-44-63,-9 72 486,-39 162 0,8-51-702,7-19-3920,22-118-1372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26.253"/>
    </inkml:context>
    <inkml:brush xml:id="br0">
      <inkml:brushProperty name="width" value="0.025" units="cm"/>
      <inkml:brushProperty name="height" value="0.025" units="cm"/>
    </inkml:brush>
  </inkml:definitions>
  <inkml:trace contextRef="#ctx0" brushRef="#br0">187 277 3555,'8'-9'182,"13"-21"5,32-55 1,-24 14 3660,-26 60-2083,0 0 1,-1 0 0,0 0 0,0-20 0,-2 31-1714,0 0 0,0 0 0,0-1 0,0 1 1,0 0-1,0 0 0,0-1 0,0 1 0,0 0 0,0 0 0,0 0 0,0-1 0,0 1 0,0 0 0,0 0 0,0-1 0,-1 1 0,1 0 0,0 0 0,0 0 0,0-1 0,0 1 1,0 0-1,-1 0 0,1 0 0,0 0 0,0-1 0,0 1 0,0 0 0,-1 0 0,1 0 0,0 0 0,0 0 0,-1 0 0,1 0 0,0-1 0,0 1 0,0 0 0,-1 0 0,1 0 1,-1 0-1,-11 6 803,-8 13-560,-4 18-245,2 1 0,1 1 1,3 1-1,-21 64 0,16-42 3,9-30-51,6-13 3,0 1 0,1 0 0,0 0 0,2 0 0,1 1 0,-3 28 0,11-51-37,-1-1 0,1 0 0,0 0 0,-1 0 0,0 0 0,0-1 0,4-5 0,36-66-4,48-111 0,-73 147 39,-3 7 5,-8 18 6,1 0 0,-2 0 1,0-1-1,-1 0 0,0 0 1,-2-1-1,4-19 1,-7 35-8,0-1 1,0 1 0,-1 0-1,1 0 1,0 0 0,0-1-1,0 1 1,0 0 0,0 0-1,0 0 1,-1-1 0,1 1 0,0 0-1,0 0 1,0 0 0,0 0-1,-1 0 1,1 0 0,0-1-1,0 1 1,0 0 0,-1 0 0,1 0-1,0 0 1,0 0 0,0 0-1,-1 0 1,1 0 0,0 0-1,0 0 1,-1 0 0,1 0 0,0 0-1,0 0 1,-1 0 0,1 0-1,0 0 1,0 0 0,0 0-1,-1 0 1,1 0 0,0 1 0,0-1-1,0 0 1,-1 0 0,1 0-1,0 0 1,0 0 0,0 1-1,0-1 1,0 0 0,-1 0 0,1 0-1,0 1 1,0-1 0,0 0-1,0 0 1,0 0 0,0 1-1,-13 11 44,-33 52-27,2 2 1,-67 140-1,92-169-17,7-12 0,-28 59 75,37-76-77,0 0-1,1 0 0,0 0 1,0 1-1,1-1 0,0 1 1,0-1-1,2 13 0,-1-20-27,0 0-1,0 0 0,0 0 1,1 0-1,-1-1 1,0 1-1,1 0 1,-1 0-1,1 0 0,-1-1 1,1 1-1,-1 0 1,1-1-1,-1 1 0,1 0 1,0-1-1,-1 1 1,1-1-1,0 1 1,0-1-1,-1 1 0,1-1 1,0 0-1,0 1 1,0-1-1,-1 0 0,1 0 1,0 1-1,0-1 1,0 0-1,0 0 1,0 0-1,0 0 0,-1 0 1,1 0-1,0 0 1,0-1-1,0 1 0,0 0 1,0-1-1,3 1-293,-1-1 0,0 0 0,1 0 0,-1 0 0,0-1 0,0 1 0,0-1 0,0 0 0,4-2 0,14-24-4557,0-9-2616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26.685"/>
    </inkml:context>
    <inkml:brush xml:id="br0">
      <inkml:brushProperty name="width" value="0.025" units="cm"/>
      <inkml:brushProperty name="height" value="0.025" units="cm"/>
    </inkml:brush>
  </inkml:definitions>
  <inkml:trace contextRef="#ctx0" brushRef="#br0">8 288 9577,'0'0'1644,"-2"8"145,-4 25-161,6-32-1570,1 0 1,-1-1 0,0 1-1,1 0 1,-1 0 0,0 0-1,1 0 1,-1 0 0,1 0-1,-1 0 1,1-1-1,0 1 1,-1 0 0,1 0-1,0-1 1,-1 1 0,1 0-1,0-1 1,0 1 0,0-1-1,0 1 1,0-1-1,-1 1 1,1-1 0,0 0-1,0 1 1,0-1 0,0 0-1,0 0 1,0 0 0,0 0-1,0 0 1,0 0-1,0 0 1,2 0 0,34-4 739,-17-1-646,-1-1 0,0-1-1,-1-1 1,0 0 0,0-2 0,29-20-1,0-4-89,45-43-1,-90 75-57,14-11 19,-1 0 0,-1-1 0,0-1-1,-1 0 1,0-1 0,-1 0 0,15-27 0,-26 31 1345,-11 22-942,-14 22-335,10-9-16,1 1 1,1 0-1,2 1 1,0 0-1,-11 50 1,17-57-263,2 0 1,0-1-1,2 34 0,1-35-675,1-1-1,0 1 0,2-1 0,8 27 1,-1-12-3964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192"/>
    </inkml:context>
    <inkml:brush xml:id="br0">
      <inkml:brushProperty name="width" value="0.025" units="cm"/>
      <inkml:brushProperty name="height" value="0.025" units="cm"/>
    </inkml:brush>
  </inkml:definitions>
  <inkml:trace contextRef="#ctx0" brushRef="#br0">11 95 4773,'3'-9'4558,"16"-46"-1061,-11 26 2749,-7 27-4047,-1 5-512,-2 28-571,-2 0 0,-8 40 0,-5 26-972,10 77-118,7-173-22,0 0 0,0 1-1,0-1 1,0 0-1,0 1 1,0-1 0,1 0-1,-1 0 1,0 1-1,1-1 1,-1 0-1,1 0 1,-1 0 0,1 1-1,-1-1 1,1 0-1,0 0 1,0 0 0,-1 0-1,1 0 1,0 0-1,0 0 1,0-1 0,0 1-1,0 0 1,0 0-1,0-1 1,0 1-1,1-1 1,-1 1 0,0-1-1,0 1 1,0-1-1,1 0 1,-1 1 0,0-1-1,1 0 1,-1 0-1,0 0 1,0 0 0,2 0-1,1-1 17,0 0 0,0 0 0,0 0 0,0 0 0,0-1 0,0 1 0,-1-1-1,1 0 1,-1 0 0,1-1 0,5-4 0,23-26 125,54-70 0,15-16-29,-100 118-114,-1 0 0,1 0 0,0 0 0,0 0 0,0 1 0,-1-1 0,1 0 0,0 1 0,0-1 0,0 0 0,0 1-1,0-1 1,0 1 0,1 0 0,-1-1 0,0 1 0,0 0 0,0 0 0,0-1 0,2 1 0,-2 1 9,-1-1 0,1 1 0,0-1 0,-1 0 0,1 1 0,-1 0 0,1-1 0,0 1 0,-1-1 0,1 1 0,-1 0 0,0-1 0,1 1 0,-1 0 0,0-1 0,1 1 0,-1 0 0,0 0 0,0-1 0,1 1 0,-1 0 0,0 1 0,0 61 709,-1-41-464,2-21-249,-1 0 0,0 0 1,1 0-1,-1 0 0,1 0 0,-1 0 0,1-1 0,-1 1 0,1 0 0,-1 0 0,1-1 0,0 1 0,-1 0 0,1-1 1,0 1-1,0-1 0,-1 1 0,1-1 0,0 1 0,0-1 0,0 0 0,0 1 0,0-1 0,-1 0 0,1 1 0,0-1 0,0 0 1,0 0-1,0 0 0,0 0 0,0 0 0,0 0 0,0 0 0,0-1 0,0 1 0,1 0 0,38-10 228,18-21-57,-52 26-182,1 0-1,0 0 0,1 1 0,-1 0 1,1 0-1,-1 1 0,1 0 0,0 1 1,0-1-1,1 2 0,-1-1 0,0 1 1,9 0-1,-15 1-2,-1 1 1,0 0-1,0 0 1,0 0-1,0-1 1,0 1-1,0 1 1,0-1-1,0 0 1,0 0-1,0 0 1,0 0-1,-1 1 1,1-1-1,-1 0 1,1 0-1,-1 1 1,1-1-1,-1 1 1,0-1-1,1 0 1,-1 1-1,0-1 1,0 1-1,0-1 1,0 3-1,-2 44 255,2-43-181,-15 55 521,7-28-3466,0-81-4895,-6 11-630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554"/>
    </inkml:context>
    <inkml:brush xml:id="br0">
      <inkml:brushProperty name="width" value="0.025" units="cm"/>
      <inkml:brushProperty name="height" value="0.025" units="cm"/>
    </inkml:brush>
  </inkml:definitions>
  <inkml:trace contextRef="#ctx0" brushRef="#br0">1 0 18161,'0'0'5477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897"/>
    </inkml:context>
    <inkml:brush xml:id="br0">
      <inkml:brushProperty name="width" value="0.025" units="cm"/>
      <inkml:brushProperty name="height" value="0.025" units="cm"/>
    </inkml:brush>
  </inkml:definitions>
  <inkml:trace contextRef="#ctx0" brushRef="#br0">251 12 8680,'0'0'13549,"-8"-3"-12609,5 1-880,0 1 1,0 0 0,0 0 0,1 0 0,-1 0 0,-1 1 0,1-1 0,0 1 0,0-1 0,0 1-1,0 0 1,0 0 0,-6 2 0,2 0 30,-1 0 0,1 1 0,1 0 0,-1 1 0,0 0 0,-8 6 0,-1 1 110,1 1-1,0 0 1,1 1-1,-16 18 1,25-25-130,0 0 0,0 0 0,1 1 0,0-1 0,0 1 0,0 0 0,1 0 0,0 0 0,1 0 0,0 1 0,0-1 0,0 0 0,-1 14 0,3-20-67,1 1 1,-1-1 0,0 1 0,0-1 0,1 0 0,-1 1 0,1-1 0,-1 0 0,1 1-1,0-1 1,-1 0 0,1 0 0,0 0 0,0 0 0,0 1 0,0-1 0,0 0 0,0-1-1,0 1 1,0 0 0,0 0 0,1 0 0,-1-1 0,0 1 0,0 0 0,1-1 0,-1 1-1,0-1 1,1 0 0,-1 1 0,1-1 0,-1 0 0,3 0 0,56-1 140,-52 0-136,21-3-518,-2-1 1,1-1 0,-1-2-1,0 0 1,31-16 0,-28 10-3360,0-1 0,28-20 0,-25 9-3168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2.254"/>
    </inkml:context>
    <inkml:brush xml:id="br0">
      <inkml:brushProperty name="width" value="0.025" units="cm"/>
      <inkml:brushProperty name="height" value="0.025" units="cm"/>
    </inkml:brush>
  </inkml:definitions>
  <inkml:trace contextRef="#ctx0" brushRef="#br0">69 1 13549,'0'0'8408,"-7"8"-6929,0 0-1243,1 0 0,0 0 0,0 0 0,1 1 0,0-1 0,1 1 0,0 1 0,0-1 0,1 0 0,0 1 0,0 0 0,1 0 0,-1 13 0,3-15-199,-1 69 72,2-71-103,-1-1-1,1 1 1,0 0 0,0 0-1,1 0 1,0-1 0,0 1-1,0-1 1,1 0 0,4 8-1,-5-77 849,-1 38-782,0-35 29,-1 58-97,0 0 0,-1-1-1,1 1 1,-1 0 0,0 0-1,0-1 1,0 1 0,0 0-1,0 0 1,-1 0 0,1 0-1,-1 0 1,-3-3 0,4 35-165,3-26 155,0 0-1,0 0 0,1-1 0,-1 1 0,0-1 0,1 1 1,0-1-1,-1 0 0,1 0 0,0 0 0,0 0 0,0 0 1,1-1-1,-1 1 0,0-1 0,0 0 0,1 0 0,-1 0 1,1-1-1,-1 1 0,5 0 0,8 0-256,1 0 1,-1-1-1,20-2 0,-30 2-36,0-1-1,0-1 1,0 1 0,0-1-1,0 0 1,-1 0 0,1-1-1,-1 0 1,1 0-1,-1 0 1,0 0 0,6-6-1,30-31-5981,-13 12-1520,-12 14-57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2.769"/>
    </inkml:context>
    <inkml:brush xml:id="br0">
      <inkml:brushProperty name="width" value="0.025" units="cm"/>
      <inkml:brushProperty name="height" value="0.025" units="cm"/>
    </inkml:brush>
  </inkml:definitions>
  <inkml:trace contextRef="#ctx0" brushRef="#br0">1 168 13677,'0'0'10869,"12"0"-9529,5-1-1192,0-1 1,1 0-1,-1-2 1,0 0-1,0-1 1,-1-1-1,1 0 1,-1-1-1,-1-1 1,19-12-1,12-19 69,-44 37-197,0 0 0,0 0 0,0-1 0,0 1 0,-1 0 0,1-1 0,-1 1 0,0-1 0,0 0 1,1 1-1,-2-1 0,1 0 0,0 0 0,-1 0 0,1 0 0,-1 1 0,0-1 0,0-4 0,0 6-18,-1 1 0,0-1-1,0 0 1,1 0 0,-1 0 0,0 1-1,0-1 1,0 0 0,0 1-1,0-1 1,0 1 0,0-1-1,0 1 1,0 0 0,0-1 0,0 1-1,0 0 1,0-1 0,0 1-1,0 0 1,0 0 0,0 0 0,-1 0-1,1 0 1,0 1 0,0-1-1,0 0 1,0 0 0,0 1-1,-2 0 1,-34 10-161,22-4 166,1 2 0,1 0 0,-1 0 0,1 1 0,1 1 0,0 0 0,1 1 0,0 0 1,0 1-1,1 0 0,-15 28 0,24-40-18,1 0 0,-1 0 0,0 1 0,0-1 0,1 1 0,-1-1 0,1 0 0,-1 1 0,1-1 0,0 1 0,0-1 0,-1 1 0,1-1 0,0 1 0,0 0 0,0-1 0,1 1 1,-1-1-1,0 1 0,1-1 0,-1 1 0,1-1 0,-1 0 0,1 1 0,-1-1 0,1 0 0,0 1 0,0-1 0,1 2 0,1-1-131,0 0 0,0-1 1,0 1-1,0-1 0,0 0 0,0 0 0,0 0 1,1 0-1,-1 0 0,0-1 0,0 0 1,1 1-1,3-1 0,8-1-1522,1 0 0,-1 0 0,1-2 0,29-7 0,2-10-5324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134"/>
    </inkml:context>
    <inkml:brush xml:id="br0">
      <inkml:brushProperty name="width" value="0.025" units="cm"/>
      <inkml:brushProperty name="height" value="0.025" units="cm"/>
    </inkml:brush>
  </inkml:definitions>
  <inkml:trace contextRef="#ctx0" brushRef="#br0">155 1 15278,'0'0'4517,"-9"4"-3471,-4 2-623,1 0 1,0 1-1,1 1 0,0 0 0,-14 13 0,19-16-284,0 0 0,1 1-1,0 0 1,-1 0-1,2 1 1,-1-1-1,1 1 1,0 0-1,1 0 1,-1 0-1,1 1 1,-2 10-1,4-17-139,1 0 0,0 1 0,0-1 0,0 0 0,0 0 0,0 0 0,0 0 0,0 0 0,0 0 0,0 0 0,0 0 0,0 0 0,1 0 0,-1 0-1,0 0 1,1 0 0,-1 0 0,1 0 0,-1 0 0,1 0 0,0 0 0,-1 0 0,1-1 0,0 1 0,0 0 0,1 1 0,0-1 5,0 0 0,0 0 0,1-1-1,-1 1 1,0 0 0,0-1 0,1 0 0,-1 1 0,0-1 0,1 0 0,4-1-1,0 1-35,0-1-1,0-1 0,0 1 0,0-1 0,0 0 0,0-1 0,10-5 0,-7 1 21,0 0 0,0-1 0,-1-1 1,1 0-1,-2 0 0,0-1 0,0 0 1,0 0-1,10-21 0,-46 64 1133,23-29-990,1 0-1,-1 1 1,1 0 0,-1 0-1,1 0 1,1 0-1,-1 0 1,1 1 0,0 0-1,0 0 1,0 0 0,1 0-1,0 0 1,-1 9-1,6-13-121,0-1-1,1 0 0,-1 0 0,1-1 0,-1 1 0,1-1 0,0 0 0,-1 0 1,1 0-1,6-1 0,-3 1-370,0 0-842,0-1-1,0 1 1,0-1-1,0-1 1,0 1-1,0-1 1,9-4-1,3-3-5478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479"/>
    </inkml:context>
    <inkml:brush xml:id="br0">
      <inkml:brushProperty name="width" value="0.025" units="cm"/>
      <inkml:brushProperty name="height" value="0.025" units="cm"/>
    </inkml:brush>
  </inkml:definitions>
  <inkml:trace contextRef="#ctx0" brushRef="#br0">125 0 5125,'0'0'20884,"-9"1"-20687,2 0-166,1 0-1,0 0 0,0 1 1,0-1-1,0 1 1,-10 5-1,14-6-101,-1 1 0,1-1-1,0 0 1,0 1 0,0 0-1,0-1 1,0 1 0,1 0 0,-1 0-1,0 0 1,1 0 0,-1 0-1,1 1 1,0-1 0,0 0-1,0 1 1,0-1 0,0 0-1,0 1 1,1-1 0,-1 1 0,1 0-1,0-1 1,0 4 0,0-6 20,1 1-1,0 0 1,0-1 0,-1 1 0,1 0 0,0-1 0,0 1 0,0-1 0,0 1 0,0-1 0,0 1 0,0-1 0,0 0 0,0 0-1,0 1 1,0-1 0,0 0 0,0 0 0,0 0 0,0 0 0,0 0 0,1 0 0,34 0-491,-31 0 161,20-1-710,-17 0 874,1 0 0,-1 1 0,0 0-1,0 1 1,1-1 0,-1 1 0,0 1 0,0 0 0,12 4 0,-19-6 276,-1 1 0,1-1 0,-1 0 0,1 0 0,-1 1 0,1-1 0,-1 0 0,0 1 0,1-1 0,-1 1 0,1-1 0,-1 0 0,0 1-1,1-1 1,-1 1 0,0-1 0,0 1 0,1-1 0,-1 1 0,0-1 0,0 1 0,0-1 0,0 1 0,0 0 0,0-1 0,0 1 0,0-1 0,0 1 0,0-1 0,0 1 0,0 0 0,-13 15 1794,-26 7 715,37-22-2449,-72 29 2439,68-28-2592,-1 0-1,1-1 0,-1 0 0,1 0 0,-1 0 1,0-1-1,1 0 0,-1 0 0,-11-3 0,17 3-323,0-1 0,0 1 0,0 0-1,1-1 1,-1 1 0,0-1-1,1 0 1,-1 1 0,0-1 0,1 0-1,-1 1 1,1-1 0,-1 0-1,1 0 1,-1 1 0,1-1 0,-1 0-1,1 0 1,0 0 0,-1 0-1,1 1 1,0-1 0,0 0 0,0 0-1,0-2 1,-1-16-12956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2.559"/>
    </inkml:context>
    <inkml:brush xml:id="br0">
      <inkml:brushProperty name="width" value="0.025" units="cm"/>
      <inkml:brushProperty name="height" value="0.025" units="cm"/>
    </inkml:brush>
  </inkml:definitions>
  <inkml:trace contextRef="#ctx0" brushRef="#br0">170 0 15599,'0'0'1334,"-7"14"-4,-5 13-585,1 1 0,1 0 0,1 0 1,-5 32-1,8-16-8,2-1 1,1 1 0,3 0-1,1 0 1,12 74-1,-6-66-1457,-34-87-3781,7-2 3021,-24-48-159,20 27 3958,24 57-2232,0 1-1,1 0 1,-1-1 0,0 1 0,0 0 0,0-1 0,1 1 0,-1 0 0,0-1 0,0 1 0,1 0 0,-1-1-1,0 1 1,1 0 0,-1 0 0,0-1 0,1 1 0,-1 0 0,0 0 0,1 0 0,-1 0 0,0-1 0,1 1 0,-1 0-1,1 0 1,-1 0 0,0 0 0,1 0 0,-1 0 0,1 0 0,-1 0 0,0 0 0,1 0 0,-1 0 0,1 1-1,22-2-171,-19 2 394,100-7 1105,-94 5-1673,0-1 0,0 0 0,0-1 0,0 0 0,-1 0-1,0-1 1,1 0 0,8-6 0,-17 10 17,0-1 0,0 1 0,-1-1 0,1 1 0,0-1 0,-1 1 0,1-1 0,-1 0 0,1 1 1,-1-1-1,1 0 0,-1 1 0,1-1 0,-1 0 0,0 1 0,1-1 0,-1 0 0,0 0 0,0 0 0,0 1 0,1-1 0,-1 0 0,0 0 0,0-1 1,0-9-6416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979"/>
    </inkml:context>
    <inkml:brush xml:id="br0">
      <inkml:brushProperty name="width" value="0.025" units="cm"/>
      <inkml:brushProperty name="height" value="0.025" units="cm"/>
    </inkml:brush>
  </inkml:definitions>
  <inkml:trace contextRef="#ctx0" brushRef="#br0">1 108 5029,'0'0'6331,"4"9"-2824,-1-4-3134,0 0-1,0 1 0,0-1 0,1-1 1,-1 1-1,1 0 0,0-1 0,1 0 0,-1 0 1,1 0-1,-1 0 0,1-1 0,0 0 1,1 0-1,-1 0 0,0-1 0,1 0 1,0 0-1,-1 0 0,1 0 0,6 0 0,1-1-134,-1-1 0,0 0-1,0 0 1,1-2-1,-1 1 1,0-1-1,0-1 1,0 0-1,-1-1 1,1 0 0,-1-1-1,0 0 1,0-1-1,0 0 1,-1-1-1,0 0 1,0-1 0,-1 0-1,17-17 1,-24 22-212,0 1 0,0-1 1,0 0-1,0 0 1,0 0-1,0 0 0,-1 0 1,1 0-1,-1 0 1,0-1-1,0 1 0,0 0 1,-1-1-1,1 1 1,-1-1-1,1 1 0,-2-8 1,1 9-23,-1 0 1,0 0-1,1 0 1,-1 1-1,0-1 1,0 0-1,0 0 1,0 0-1,-1 1 1,1-1-1,-1 0 0,1 1 1,-1 0-1,1-1 1,-1 1-1,1 0 1,-1-1-1,0 1 1,0 0-1,0 1 1,0-1-1,0 0 1,0 0-1,0 1 1,0-1-1,0 1 1,0 0-1,0-1 1,0 1-1,-3 0 1,-4 0-31,0 0 1,-1 1 0,1 0 0,0 1 0,0 0-1,0 0 1,0 1 0,0 0 0,0 0 0,0 1-1,1 0 1,0 1 0,0 0 0,0 0 0,1 0 0,-1 1-1,-6 8 1,6-7 16,0 1-1,1 0 0,0 1 1,0 0-1,1 0 0,0 1 1,1-1-1,0 1 0,1 0 1,-1 1-1,2-1 1,0 1-1,0 0 0,-1 14 1,3-23-30,1 0 0,0 0 0,1 1 0,-1-1 0,0 0 0,0 0 0,1 0 1,0 0-1,-1 1 0,1-1 0,0 0 0,0 0 0,0 0 0,0 0 0,0-1 1,0 1-1,1 0 0,-1 0 0,1-1 0,-1 1 0,1-1 0,0 1 0,-1-1 1,1 0-1,0 0 0,0 1 0,0-1 0,0-1 0,0 1 0,0 0 0,0 0 0,4 0 1,7 2-564,0-1 1,0-1-1,0 1 1,17-2-1,-25 0 371,61-2-3746,6-9-2984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4.799"/>
    </inkml:context>
    <inkml:brush xml:id="br0">
      <inkml:brushProperty name="width" value="0.025" units="cm"/>
      <inkml:brushProperty name="height" value="0.025" units="cm"/>
    </inkml:brush>
  </inkml:definitions>
  <inkml:trace contextRef="#ctx0" brushRef="#br0">143 331 14734,'-10'5'3246,"-13"3"-1861,9-5-533,0 2-1,1 0 1,-1 1-1,1 0 0,0 1 1,-16 11-1,74-22-717,-35 0-103,0 0 0,-1 0 0,1-1 0,-1 0 0,0-1 0,-1 0 0,1-1 0,-1 1 0,0-1 0,-1-1 0,1 0 0,-2 0 0,1 0 0,-1-1 0,5-9 0,-11 18-32,0 0-1,0-1 0,0 1 1,0 0-1,0 0 0,0 0 1,0-1-1,0 1 0,-1 0 1,1 0-1,0 0 0,0 0 1,0 0-1,0-1 0,0 1 1,-1 0-1,1 0 0,0 0 1,0 0-1,0 0 0,0 0 1,-1 0-1,1 0 0,0 0 1,0 0-1,0-1 1,0 1-1,-1 0 0,1 0 1,0 0-1,0 0 0,0 0 1,-1 0-1,1 0 0,0 0 1,0 1-1,0-1 0,-1 0 1,1 0-1,0 0 0,0 0 1,0 0-1,0 0 0,-1 0 1,1 0-1,0 0 0,0 1 1,0-1-1,0 0 0,0 0 1,-1 0-1,1 0 0,0 0 1,0 1-1,0-1 0,0 0 1,0 0-1,-8 5 36,1 1 0,0-1 0,0 1 0,0 0 0,1 1 0,0 0 0,0 0 0,1 0 0,-1 1-1,2-1 1,-1 1 0,1 0 0,-4 11 0,8-18-25,0 0 0,1 0-1,-1-1 1,0 1 0,0 0-1,1 0 1,-1-1 0,0 1-1,1 0 1,-1-1 0,1 1 0,-1 0-1,1-1 1,-1 1 0,1-1-1,0 1 1,-1-1 0,1 1-1,-1-1 1,1 1 0,0-1-1,0 1 1,-1-1 0,1 0-1,0 0 1,0 1 0,-1-1 0,1 0-1,0 0 1,0 0 0,0 0-1,-1 0 1,1 0 0,0 0-1,0 0 1,0 0 0,-1 0-1,1 0 1,1-1 0,36-5 311,-25 1-331,-1 0 1,0-2 0,0 1 0,-1-2 0,0 1 0,0-2 0,-1 1-1,0-2 1,0 1 0,-1-1 0,0 0 0,-1-1 0,0 0 0,-1-1-1,0 1 1,-1-1 0,-1 0 0,1-1 0,3-15 0,-8 22 93,1 0 1,0 0 0,0 0 0,0 1 0,1-1 0,-1 1-1,1 0 1,1 0 0,5-8 0,1-1-92,-4 8 11,-1 0 1,0-1-1,0 0 1,0 0-1,-1-1 1,0 1-1,-1-1 1,0 0-1,0 1 1,0-2-1,-1 1 1,1-9-1,-3 17-3,0 0 0,0 0 1,0 0-1,0 0 0,0-1 0,0 1 0,0 0 0,0 0 0,0 0 0,0 0 0,0 0 1,0-1-1,0 1 0,0 0 0,0 0 0,0 0 0,0 0 0,-1-1 0,1 1 1,0 0-1,0 0 0,0 0 0,0 0 0,0 0 0,0 0 0,0 0 0,-1-1 1,1 1-1,0 0 0,0 0 0,0 0 0,0 0 0,0 0 0,-1 0 0,1 0 0,0 0 1,0 0-1,0 0 0,0 0 0,-1 0 0,1 0 0,0 0 0,0 0 0,0 0 1,0 0-1,-1 0 0,1 0 0,0 0 0,0 0 0,-12 7-67,-9 11-43,3 7 180,0 0 1,2 1-1,1 0 0,1 2 0,2 0 0,0 0 0,-9 36 0,11-20 15,1 1-1,2 0 0,2 0 0,2 56 1,4-43-11,1-36 42,-1 0-1,-1 0 1,-1 0-1,-1 0 1,-1 0-1,0 0 0,-10 27 1,13-48-72,0 0-1,0-1 1,-1 1 0,1 0-1,0 0 1,0 0 0,-1-1 0,1 1-1,-1 0 1,1-1 0,0 1-1,-1 0 1,0-1 0,1 1 0,-1 0-1,1-1 1,-1 1 0,0-1-1,1 1 1,-1-1 0,0 0-1,1 1 1,-1-1 0,0 0 0,0 1-1,-1-1 1,1 0-5,1-1-1,-1 1 1,0-1-1,0 1 1,0-1 0,0 1-1,1-1 1,-1 0 0,0 1-1,1-1 1,-1 0 0,0 0-1,1 1 1,-1-1-1,1 0 1,-1 0 0,1 0-1,-1-1 1,-17-51 430,17 48-482,-5-20 6,0 0 1,2 0-1,1 0 0,1-1 1,1 1-1,1-1 0,5-37 1,-4 59-26,0-1 0,1 1 0,0-1 0,0 1 0,0-1 0,0 1 0,1 0 0,-1 0 0,1 0 0,0 0 0,0 1 0,1-1 1,-1 1-1,1-1 0,0 1 0,-1 1 0,1-1 0,1 0 0,-1 1 0,0 0 0,1 0 0,5-2 0,11-2-947,0 0-1,1 1 1,37-3-1,-9 2-2535,9-6-2640,3-5-4565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6.527"/>
    </inkml:context>
    <inkml:brush xml:id="br0">
      <inkml:brushProperty name="width" value="0.025" units="cm"/>
      <inkml:brushProperty name="height" value="0.025" units="cm"/>
    </inkml:brush>
  </inkml:definitions>
  <inkml:trace contextRef="#ctx0" brushRef="#br0">195 134 7207,'2'-11'1940,"1"-1"0,-1 1 0,-1 0 0,0 0 0,0-20 0,-2 29-1842,1 0 1,0 0-1,0 0 1,-1 0-1,1 0 1,-1 0-1,1 0 1,-1 0-1,0 0 1,0 0-1,0 1 1,0-1-1,0 0 1,0 1-1,-1-1 1,1 0-1,0 1 1,-1 0-1,1-1 1,-1 1-1,0 0 1,1 0-1,-1 0 1,0 0-1,0 0 1,0 0 0,1 0-1,-1 0 1,0 1-1,0-1 1,0 1-1,0 0 1,0 0-1,0-1 1,-1 1-1,1 0 1,0 1-1,0-1 1,0 0-1,-2 1 1,-3 1-61,1 0 1,-1 1 0,1-1-1,0 1 1,-1 0 0,1 1-1,1 0 1,-1 0 0,1 0-1,-1 0 1,1 1 0,1 0-1,-1 0 1,1 0 0,-5 8-1,2-5 10,1 1-1,0 1 1,1-1 0,0 1-1,0 0 1,1 0-1,0 0 1,1 1-1,-2 11 1,5-21-45,-1 0 0,1 0 0,0 0 0,0 0 0,0 0 0,0 0 0,0 0 0,0 0 0,1 0 0,-1 0 0,0 0 0,0-1 0,1 1 0,-1 0 0,0 0 0,1 0 0,-1 0 0,1 0 0,-1 0 0,1-1 0,0 1 0,-1 0 0,1 0 0,0-1 0,-1 1 0,1 0 0,0-1 0,0 1 0,0-1 0,0 1 0,0 0 0,3-1 16,-1 1 0,0 0 0,1-1 0,-1 1 0,0-1 0,1 0 0,-1 0 1,1 0-1,4-2 0,8-1-37,0-1 1,30-11 0,-40 12-46,0 0 0,0 1 0,1 0 0,-1 0 0,1 1 0,-1-1 0,1 1 0,0 1 0,13 0 0,-19 0 54,0 1 1,0-1-1,0 1 1,0-1-1,0 1 1,0 0-1,0 0 1,-1-1-1,1 1 1,0 0-1,0 0 1,0 0-1,-1 0 0,1 0 1,-1 0-1,1 0 1,-1 0-1,1 1 1,-1-1-1,1 0 1,-1 0-1,0 0 1,0 3-1,4 32 224,-3-30-150,2 213 2191,-5-194-1648,0 1 1,-2 0 0,-1-1 0,-1 1 0,-2-1 0,-14 34 0,22-58-575,0 0 1,-1 1-1,1-1 1,-1 0-1,1 0 1,-1 0-1,0 0 0,1 0 1,-1 0-1,0 0 1,0 0-1,0 0 1,0 0-1,0 0 1,0 0-1,0-1 0,0 1 1,0 0-1,0-1 1,0 1-1,0-1 1,-1 1-1,1-1 1,0 0-1,0 1 0,-2-1 1,1 0-7,0-1 0,0 1 0,1-1-1,-1 0 1,0 0 0,0 0 0,1 0 0,-1 0 0,1 0 0,-1 0 0,1 0 0,-1 0 0,1-1 0,0 1-1,-2-3 1,-7-10 9,1 1 1,1-2-1,-9-18 0,12 23-30,-7-14-257,1-1 1,1 0-1,2-1 1,0 0-1,2 0 1,0-1-1,-1-29 0,7 53 82,0 1-1,0-1 0,0 1 0,0 0 0,0-1 0,1 1 1,-1-1-1,1 1 0,0 0 0,0-1 0,0 1 1,0 0-1,0 0 0,0-1 0,0 1 0,1 0 0,-1 0 1,1 1-1,-1-1 0,1 0 0,0 0 0,0 1 0,0-1 1,0 1-1,0 0 0,4-3 0,5 0-1266,-1 0-1,1 1 1,-1 0 0,22-2-1,-4 0-2075,11-4-2404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7.784"/>
    </inkml:context>
    <inkml:brush xml:id="br0">
      <inkml:brushProperty name="width" value="0.025" units="cm"/>
      <inkml:brushProperty name="height" value="0.025" units="cm"/>
    </inkml:brush>
  </inkml:definitions>
  <inkml:trace contextRef="#ctx0" brushRef="#br0">103 187 8200,'0'0'6059,"7"-10"-2296,-2 2-3033,-2 4-341,1 0 0,-2-1 0,1 1 0,0-1 0,-1 0 0,0 0 0,0 0 0,0 0 0,-1 0 0,1 0 0,-1-1 0,0-7 0,-1 12-335,0 1-1,-1-1 1,1 0-1,0 1 0,-1-1 1,1 1-1,0-1 1,-1 0-1,1 1 1,-1-1-1,1 1 1,-1-1-1,1 1 1,-1-1-1,1 1 0,-1 0 1,0-1-1,1 1 1,-1 0-1,1-1 1,-1 1-1,0 0 1,1 0-1,-1-1 0,0 1 1,0 0-1,1 0 1,-1 0-1,0 0 1,1 0-1,-1 0 1,0 0-1,0 0 1,1 0-1,-1 1 0,0-1 1,1 0-1,-1 0 1,0 0-1,1 1 1,-2 0-1,-31 12 3,26-8-11,0 1 0,0 0-1,1 1 1,0 0 0,0 0 0,0 0 0,1 1-1,0 0 1,1 0 0,-1 0 0,2 0-1,-1 1 1,1-1 0,0 1 0,1 0 0,0 0-1,-1 18 1,3-26-40,0 0 0,0-1-1,0 1 1,0 0 0,0 0-1,1 0 1,-1-1 0,0 1-1,1 0 1,-1 0 0,0-1 0,1 1-1,-1 0 1,1-1 0,-1 1-1,1 0 1,-1-1 0,1 1 0,0-1-1,-1 1 1,1-1 0,0 1-1,-1-1 1,1 1 0,0-1 0,-1 0-1,1 1 1,2-1 0,30 3 219,-23-4-175,-1-1 1,1 1 0,-1-2-1,17-5 1,-14 2-22,-1-1 1,0 1 0,0-2 0,13-11 0,-21 17-28,-1 0 0,0 0 1,1-1-1,-1 1 0,0 0 1,0-1-1,0 1 0,-1-1 1,1 0-1,-1 0 0,1 1 1,-1-1-1,0 0 0,0 0 1,0 0-1,-1 0 0,1-1 1,-1 1-1,1 0 0,-1 0 1,0 0-1,0 0 1,-1-5-1,0 7-3,1 0 0,-1 0 0,0 0 0,1 0 0,-1 0 1,0 0-1,1 0 0,-1 0 0,0 1 0,0-1 0,0 0 0,0 0 0,0 1 0,0-1 1,0 1-1,0-1 0,0 1 0,0-1 0,0 1 0,0 0 0,0-1 0,0 1 1,-1 0-1,1 0 0,0 0 0,0 0 0,0 0 0,0 0 0,-2 0 0,-18-5 64,21 5-57,0 0 0,0 0 0,0-1-1,0 1 1,0 0 0,0-1 0,0 1-1,0 0 1,0-1 0,0 1 0,0 0-1,0-1 1,0 1 0,0 0 0,0-1-1,1 1 1,-1 0 0,0 0 0,0-1 0,0 1-1,0 0 1,1 0 0,-1-1 0,0 1-1,0 0 1,1 0 0,-1 0 0,0-1-1,0 1 1,1 0 0,-1 0 0,0 0 0,1 0-1,-1 0 1,0-1 0,1 1 0,-1 0-1,0 0 1,0 0 0,1 0 0,-1 0-1,1 0 1,16-6 36,14 1-79,1 1 1,-1 1 0,1 2-1,43 4 1,-72-3 18,-1 0 0,1 0 0,0 0-1,0 1 1,0-1 0,0 1 0,-1-1 0,1 1 0,0 0 0,0 0-1,-1 0 1,1 1 0,-1-1 0,1 0 0,-1 1 0,1 0 0,-1 0-1,0-1 1,0 1 0,0 0 0,0 1 0,0-1 0,-1 0 0,1 1 0,-1-1-1,1 1 1,-1-1 0,0 1 0,0-1 0,0 1 0,0 0 0,0 0-1,-1 0 1,1-1 0,-1 1 0,0 3 0,0 10 82,-1-1 1,-1 1-1,-1-1 0,0 0 1,-8 23-1,2-6 537,14-29 131,7-8-486,11-8-142,-10 2-82,0-1 0,-1 0 1,0 0-1,16-23 0,-25 30-17,0 0 0,0 1 0,-1-1 0,1-1 0,-1 1 0,0 0 0,0 0 0,-1-1 0,0 1 0,0-1 0,0 0 0,0 1-1,-1-1 1,0 0 0,0 1 0,-1-1 0,0 1 0,-1-7 0,2 12-6,0 0 0,0-1 0,0 1 1,0-1-1,0 1 0,0 0 0,0-1 0,0 1 0,0-1 0,0 1 0,0 0 1,0-1-1,0 1 0,-1 0 0,1-1 0,0 1 0,0 0 0,0-1 0,-1 1 0,1 0 1,0-1-1,0 1 0,-1 0 0,1 0 0,0-1 0,-1 1 0,1 0 0,0 0 1,-1 0-1,1-1 0,0 1 0,-1 0 0,1 0 0,-1 0 0,1 0 0,0 0 1,-1 0-1,1 0 0,0 0 0,-1 0 0,1 0 0,-1 0 0,1 0 0,0 0 1,-1 0-1,1 0 0,-1 0 0,1 1 0,-1-1-2,0 1-1,1 0 1,-1-1-1,0 1 1,1 0-1,-1 0 1,1 0 0,-1 0-1,1-1 1,-1 1-1,1 0 1,0 0-1,-1 0 1,1 0 0,0 0-1,0 0 1,0 0-1,0 2 1,-1-3 8,1 1 0,0 0 0,0-1 0,0 1 0,0-1 0,0 1 0,0 0 0,0-1 0,0 1 0,0 0 0,0-1 0,1 1 0,-1-1 0,0 1 0,0 0 0,0-1 0,1 1 0,-1-1 0,0 1 0,1-1 0,-1 1 0,1-1 0,-1 1 0,0-1 0,1 1 0,-1-1 0,1 0 0,-1 1 0,1-1 0,-1 0 0,1 1 0,0-1 0,-1 0 0,1 0 0,-1 1 1,1-1-1,0 0 0,-1 0 0,1 0 0,-1 0 0,1 0 0,0 0 0,-1 0 0,1 0 0,0 0 0,-1 0 0,1 0 0,-1 0 0,1-1 0,0 1 0,-1 0 0,1 0 0,-1-1 0,2 0 0,1 0 24,0 0 1,-1-1 0,1 0-1,0 1 1,-1-1 0,1 0-1,-1-1 1,0 1-1,5-5 1,-6 5-31,0 0-1,0 0 1,0 0 0,1 0-1,-1 0 1,1 0-1,-1 0 1,1 0 0,0 1-1,0-1 1,-1 1 0,1 0-1,1-1 1,-1 1-1,0 0 1,0 0 0,3-1-1,-4 2-50,5-2-65,0 0 97,1 0 0,-2 0-1,1-1 1,0 0 0,9-7-1,-14 9 19,0-1-1,0 1 1,0-1-1,-1 1 1,1-1-1,0 1 1,-1-1-1,1 0 1,-1 1-1,0-1 1,0 0-1,0 1 1,1-1-1,-2 0 1,1 0-1,0 1 1,0-1-1,0 0 1,-1 1-1,1-1 1,-1 0-1,1 1 1,-1-1-1,0 1 1,0-1-1,-1-1 1,2 2-1,-1 0 1,0 1 0,0-1 0,1 0 0,-1 0-1,0 1 1,0-1 0,0 0 0,0 1 0,0-1-1,0 1 1,0-1 0,0 1 0,0 0-1,-1-1 1,1 1 0,0 0 0,0 0 0,0 0-1,0-1 1,0 2 0,-1-1 0,1 0 0,0 0-1,0 0 1,0 0 0,0 1 0,0-1 0,0 0-1,0 1 1,0-1 0,0 1 0,0-1 0,0 1-1,0 0 1,0-1 0,0 1 0,0 0-1,0 0 1,1-1 0,-2 3 0,-4 3 6,1 0-1,0 0 1,0 1 0,0 0-1,1 0 1,-6 14 0,8-17 13,0 0 1,1 0 0,0 0 0,-1 0 0,1 0 0,1 0-1,-1 0 1,1 0 0,-1 0 0,1 0 0,0 0 0,1 0 0,-1 1-1,1-1 1,1 6 0,0-8-6,-1 0 0,0-1 0,1 1-1,0-1 1,-1 0 0,1 0 0,0 1 0,0-1-1,-1 0 1,1 0 0,0-1 0,0 1 0,0 0-1,0-1 1,0 1 0,0-1 0,1 0 0,-1 1-1,0-1 1,4 0 0,45-4 146,3-13-92,-46 14-65,0 0 1,0 0-1,0 0 1,0 1-1,1 1 1,-1-1-1,1 1 1,-1 1-1,9 0 1,-15 0-5,-1 0 0,1 1 0,-1 0 0,1-1 0,-1 1-1,0 0 1,1 0 0,-1-1 0,0 1 0,1 0 0,-1 0 0,0 0 0,0 1 0,0-1 0,0 0 0,0 0 0,0 1 0,-1-1 0,1 0 0,0 1-1,-1-1 1,1 1 0,-1-1 0,1 1 0,-1-1 0,1 3 0,-1-2 7,0-1 0,1 1 0,-1 0 0,0-1-1,1 1 1,0 0 0,-1-1 0,1 1 0,0-1 0,0 1 0,0-1 0,0 1 0,0-1-1,0 0 1,1 0 0,-1 1 0,0-1 0,1 0 0,-1 0 0,1 0 0,-1 0-1,1-1 1,-1 1 0,1 0 0,-1-1 0,4 2 0,3-2 12,1-1 0,-1 1 0,0-1 0,0-1 0,0 1 0,0-1 0,0-1 0,0 1 0,0-2 0,0 1 0,-1-1 1,12-7-1,-8 4-257,1 1 1,0 1 0,24-9 0,-36 14 233,1 0-1,-1 0 1,1-1-1,0 1 1,-1 0 0,1 0-1,-1 0 1,1 0-1,0 0 1,-1 0 0,1 0-1,0 0 1,-1 0-1,1 0 1,0 0 0,-1 0-1,1 0 1,0 0-1,-1 1 1,1-1 0,0 0-1,-1 0 1,1 1-1,-1-1 1,1 0 0,-1 1-1,1-1 1,-1 1-1,1-1 1,-1 1 0,1-1-1,-1 1 1,0-1-1,1 1 1,-1-1 0,0 1-1,1 0 1,0 27 573,-2-14-320,1-13-245,0-1 1,0 1-1,1-1 0,-1 0 0,0 1 0,1-1 1,-1 0-1,1 1 0,-1-1 0,0 0 0,1 0 1,-1 1-1,1-1 0,-1 0 0,1 0 0,-1 0 1,1 1-1,-1-1 0,1 0 0,-1 0 0,1 0 1,-1 0-1,1 0 0,-1 0 0,1 0 0,-1 0 1,1 0-1,-1 0 0,1 0 0,-1-1 0,0 1 1,1 0-1,-1 0 0,1 0 0,-1-1 0,2 1 1,18-8-1098,1-10-2309,3-6-3267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9.123"/>
    </inkml:context>
    <inkml:brush xml:id="br0">
      <inkml:brushProperty name="width" value="0.025" units="cm"/>
      <inkml:brushProperty name="height" value="0.025" units="cm"/>
    </inkml:brush>
  </inkml:definitions>
  <inkml:trace contextRef="#ctx0" brushRef="#br0">0 295 4292,'18'-14'8476,"-9"17"-2250,-7 30 165,-2-16-6002,0 1 510,-1-11-725,1-1 0,0 1 0,0 0 1,0-1-1,1 1 0,0-1 0,3 10 1,-3-15-167,-1 0 0,1 0 0,0 0 0,-1 0 0,1 0 1,0 0-1,-1 0 0,1 0 0,0 0 0,0-1 0,0 1 1,0 0-1,0-1 0,0 1 0,0 0 0,0-1 0,0 1 1,2 0-1,0-1 5,-1 0 1,1 1-1,0-1 1,-1 0-1,1 0 1,0-1-1,-1 1 1,1-1 0,0 1-1,-1-1 1,4-1-1,7-4 25,-1 0-1,0 0 1,0-1-1,-1-1 1,0 0-1,17-17 0,-17 15-136,1 0 0,0 1-1,1 0 1,24-13-1,-36 22 92,0-1-1,-1 1 1,1-1-1,0 1 1,0 0-1,0-1 1,0 1-1,-1 0 1,1 0-1,0 0 1,0 0-1,0 0 1,0-1-1,0 1 1,-1 1-1,1-1 1,0 0-1,0 0 0,0 0 1,0 0-1,0 1 1,-1-1-1,1 0 1,0 1-1,0-1 1,0 1-1,-1-1 1,1 1-1,0-1 1,-1 1-1,1-1 1,0 1-1,-1 0 1,1-1-1,-1 1 1,1 0-1,-1-1 1,1 1-1,-1 0 1,1 0-1,-1 0 1,0-1-1,0 1 1,1 0-1,-1 0 1,0 0-1,0 0 0,0 0 1,0 1-1,1 9 8,0 1 0,-1-1 0,-3 19 0,3 21 15,0-51-14,1 1 0,-1-1 0,1 1 0,-1-1 0,1 1 0,0-1 0,-1 1 0,1-1 0,-1 0-1,1 1 1,0-1 0,-1 0 0,1 0 0,0 1 0,0-1 0,-1 0 0,1 0 0,0 0 0,0 0 0,-1 0 0,1 0 0,0 0 0,0 0 0,-1 0 0,1 0 0,0 0 0,-1 0 0,1-1 0,1 1 0,22-8 65,-9 0-107,-1-1 0,0-1 0,14-11 0,-18 12-195,0 2 0,0-1 0,1 1 1,0 0-1,0 1 0,24-9 0,-35 15 216,1 0 0,0-1 0,0 1 0,0 0 0,0 0 0,0 0 0,0 0 0,0 0 0,0 0 0,0 0 0,0 0 0,0 1 0,0-1 0,0 0 0,0 0-1,0 1 1,0-1 0,0 1 0,0-1 0,-1 1 0,1-1 0,0 1 0,0-1 0,0 1 0,-1 0 0,1-1 0,0 1 0,-1 0 0,1 0 0,-1 0 0,1-1 0,-1 1 0,1 0 0,-1 0 0,0 0 0,1 0-1,-1 0 1,0 0 0,0 0 0,1 0 0,-1 0 0,0 0 0,0 0 0,0 0 0,0 0 0,-1 1 0,-5 62 420,2-37-428,4-26-24,0 0 0,0-1-1,1 1 1,-1 0 0,0-1 0,0 1 0,1-1-1,-1 1 1,0-1 0,0 1 0,1 0 0,-1-1 0,1 1-1,-1-1 1,1 0 0,-1 1 0,1-1 0,-1 1-1,1-1 1,-1 0 0,1 1 0,-1-1 0,1 0-1,-1 0 1,1 1 0,0-1 0,-1 0 0,1 0-1,0 0 1,-1 0 0,1 0 0,-1 0 0,1 0 0,0 0-1,-1 0 1,1 0 0,0 0 0,-1 0 0,1 0-1,0 0 1,-1-1 0,1 1 0,-1 0 0,1 0-1,-1-1 1,1 1 0,-1 0 0,1-1 0,0 0-1,31-17-3441,-22 7 572,0-1 0,0 1 0,11-21 0,-7 10 1893,2 1 5403,-16 31 4055,0-8-8285,0 0 0,0 0 0,0 0 0,1-1 0,-1 1 0,1 0 0,0 0 0,-1-1 0,1 1 0,0 0 0,0-1 1,0 1-1,0-1 0,0 1 0,0-1 0,1 1 0,-1-1 0,2 2 0,0-3 17,0 0 0,0 0 0,1 0 1,-1 0-1,0 0 0,0-1 0,0 1 0,0-1 0,0 0 0,0 0 0,0 0 0,0-1 1,0 1-1,0 0 0,-1-1 0,1 0 0,-1 0 0,1 0 0,-1 0 0,0 0 0,3-3 0,-1 1-127,1-1-1,-2 1 0,1-1 0,0 0 0,-1 0 0,0 0 0,0-1 0,-1 1 1,1-1-1,1-8 0,-27 44-908,19-23 869,1-1-1,0 1 1,0 0-1,1 0 1,0 0-1,0 0 0,1 1 1,0-1-1,0 0 1,0 1-1,2 10 1,-1-16 27,1-1 1,0 1-1,0-1 1,0 1 0,0-1-1,0 1 1,0-1-1,1 0 1,-1 0 0,0 0-1,1 1 1,-1-1 0,0 0-1,1-1 1,0 1-1,-1 0 1,1 0 0,-1-1-1,1 1 1,0-1-1,-1 1 1,1-1 0,0 0-1,0 1 1,-1-1-1,1 0 1,0 0 0,3-1-1,54-4 861,-40-1-800,0-1 0,-1 0 0,0-2 0,0 0 0,-1-1 0,0 0 0,0-2 0,-1 0-1,-1 0 1,24-26 0,-13 10 22,-2-1 0,-1-1 0,-1-1-1,30-57 1,-49 82-86,0 2-9,0 0-1,-1-1 1,1 1-1,-1-1 1,0 0-1,-1 0 1,1 0 0,-1 0-1,0 0 1,0 0-1,0 0 1,-1 0-1,0-8 1,-2 13 6,0 1-1,0-1 1,1 1-1,-1-1 1,0 1-1,1 0 1,-1 0-1,0 0 1,1 0-1,-1 0 1,1 0-1,-1 0 1,1 1-1,-2 2 1,-13 11 28,1 1 1,1 1-1,1 0 1,0 1-1,1 1 1,1 0-1,-9 21 0,13-26 3,1 1-1,1 0 1,1 0-1,0 1 0,0-1 1,2 1-1,0 0 0,1 0 1,0-1-1,3 25 0,-2-36-40,1-1 0,0 1 0,1-1 0,-1 1-1,0-1 1,1 0 0,0 0 0,0 0 0,0 0 0,0 0-1,0 0 1,0 0 0,1-1 0,0 1 0,-1-1-1,1 0 1,0 1 0,0-1 0,0-1 0,0 1-1,1 0 1,-1-1 0,0 1 0,1-1 0,-1 0 0,1-1-1,-1 1 1,1 0 0,0-1 0,-1 0 0,1 0-1,-1 0 1,1 0 0,7-2 0,-10 2-18,0-1 0,0 1-1,0-1 1,0 1 0,0-1 0,0 0 0,0 0 0,0 1 0,0-1-1,0 0 1,-1 0 0,1 0 0,0 0 0,-1 0 0,1 0 0,0 0 0,-1 0-1,1 0 1,-1 0 0,1 0 0,-1 0 0,0-1 0,0 1 0,1 0-1,-1 0 1,0 0 0,0-1 0,0 1 0,0 0 0,0 0 0,-1 0-1,1-1 1,-1-1 0,1-1-52,-1-1-1,0 1 0,0-1 0,0 1 1,-1-1-1,0 1 0,-3-7 1,-14-14-43,-2 1 0,0 1 0,-25-21 0,-8-7 865,53 50-730,1 1 0,-1 0 0,1-1 0,-1 1 0,1 0 0,-1-1 0,1 1 0,0-1 0,-1 1 0,1 0 1,-1-1-1,1 0 0,0 1 0,-1-1 0,1 1 0,0-1 0,0 1 0,-1-1 0,1 1 0,0-1 0,0 0 0,0 1 0,0-1 0,0 0 0,0 1 1,0-1-1,0 1 0,0-1 0,0 0 0,0 1 0,0-1 0,0 1 0,1-1 0,-1 0 0,0 1 0,0-1 0,1 1 0,-1-1 0,0 1 0,1-1 1,-1 1-1,0-1 0,1 1 0,-1-1 0,1 1 0,-1-1 0,1 1 0,-1 0 0,1-1 0,-1 1 0,1 0 0,-1 0 0,1-1 0,0 1 0,-1 0 1,1 0-1,0 0 0,43-8 69,-36 8-111,130-5-1667,-70 4-2747,-13-1-2323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184"/>
    </inkml:context>
    <inkml:brush xml:id="br0">
      <inkml:brushProperty name="width" value="0.025" units="cm"/>
      <inkml:brushProperty name="height" value="0.025" units="cm"/>
    </inkml:brush>
  </inkml:definitions>
  <inkml:trace contextRef="#ctx0" brushRef="#br0">76 174 10922,'0'0'2242,"-10"2"219,6-1-2151,-34 8 1834,37-8-1992,-1-1 0,1 1 1,0-1-1,-1 1 0,1 0 0,0 0 0,0-1 0,0 1 0,0 0 0,-1 0 1,1 0-1,0 0 0,1 0 0,-1 1 0,0-1 0,0 0 0,0 0 0,1 1 0,-1-1 1,1 0-1,-1 1 0,1-1 0,-1 0 0,1 1 0,0-1 0,0 1 0,-1-1 0,1 2 1,1-2-93,0 1 1,-1-1 0,1 0-1,0 0 1,0 0-1,0 0 1,-1 0 0,1 0-1,0 0 1,0 0 0,1-1-1,-1 1 1,0 0 0,0 0-1,0-1 1,0 1-1,1-1 1,-1 1 0,0-1-1,0 0 1,1 1 0,-1-1-1,0 0 1,1 0 0,-1 0-1,0 0 1,1 0-1,-1 0 1,0 0 0,3-1-1,44-6 650,-33 1-626,0-1 0,-1 0 0,0-1 1,-1 0-1,1-1 0,-2-1 0,17-14 0,-22 18-75,0-1 1,0 0-1,-1-1 0,0 1 0,0-1 0,0-1 0,-1 1 0,-1-1 0,1 0 0,-1 0 0,-1 0 0,0 0 0,3-11 0,-6 19-8,0 1 0,0-1 0,1 0-1,-1 0 1,0 1 0,0-1-1,0 0 1,0 0 0,0 1-1,0-1 1,0 0 0,0 0-1,0 0 1,0 1 0,-1-1 0,1 0-1,0 1 1,0-1 0,-1 0-1,1 0 1,0 1 0,-1-1-1,1 0 1,-1 1 0,1-1-1,-1 1 1,1-1 0,-1 1-1,0-1 1,1 1 0,-1-1 0,1 1-1,-1-1 1,0 1 0,0 0-1,1-1 1,-1 1 0,0 0-1,1 0 1,-1 0 0,0-1-1,0 1 1,1 0 0,-1 0 0,0 0-1,0 0 1,0 0 0,1 0-1,-1 1 1,0-1 0,0 0-1,-1 1 1,-2 0-9,-1 1 0,0-1 0,0 1 0,1 0 1,-1 1-1,1-1 0,-6 5 0,-9 9 33,1 1 0,0 1 0,2 1 0,0 0 0,1 1 0,0 1 0,2 0 0,1 1 0,0 0 0,2 1 0,0 0 0,-10 44 0,19-64-12,0 0 0,0 1-1,0-1 1,1 0-1,-1 1 1,1-1-1,0 1 1,0-1 0,0 0-1,1 1 1,-1-1-1,1 0 1,0 1 0,0-1-1,0 0 1,0 0-1,0 0 1,1 0-1,2 4 1,-1-5-12,0 1 1,0-1-1,0-1 1,0 1-1,1 0 1,-1-1-1,0 1 1,1-1-1,-1 0 0,1-1 1,0 1-1,-1 0 1,1-1-1,0 0 1,0 0-1,-1 0 1,7-1-1,6 0-342,0-1 1,0-1-1,0 0 0,0-2 1,-1 1-1,0-2 0,0 0 1,20-11-1,-7 1-2720,-1-2 0,0 0 0,30-29 0,-6-1-8086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533"/>
    </inkml:context>
    <inkml:brush xml:id="br0">
      <inkml:brushProperty name="width" value="0.025" units="cm"/>
      <inkml:brushProperty name="height" value="0.025" units="cm"/>
    </inkml:brush>
  </inkml:definitions>
  <inkml:trace contextRef="#ctx0" brushRef="#br0">303 1 14638,'0'0'3347,"-4"9"-2012,-35 68 1528,-42 77-1132,65-129-1298,0 0 0,-2 0 0,-36 38 0,41-54-262,6-15-1299,4-24-3278,3 16 1964,-4-19-4092</inkml:trace>
  <inkml:trace contextRef="#ctx0" brushRef="#br0" timeOffset="1">1 95 12876,'0'0'6150,"34"49"-5093,-7-24 0,7-1-480,2-1-385,4-5-352,-1-5-2691,-1-9-4164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958"/>
    </inkml:context>
    <inkml:brush xml:id="br0">
      <inkml:brushProperty name="width" value="0.025" units="cm"/>
      <inkml:brushProperty name="height" value="0.025" units="cm"/>
    </inkml:brush>
  </inkml:definitions>
  <inkml:trace contextRef="#ctx0" brushRef="#br0">91 0 14958,'0'0'5883,"-1"12"-4842,-21 177 2836,17-111-3723,-5-1 1,-36 145-1,40-204 342,6-28 62,0-13-496,1-47-539,2-1 1,4 1 0,28-129-1,-33 191 451,1-1 0,0 1-1,0 0 1,1 0 0,0 0-1,0 1 1,1-1 0,-1 1 0,2 0-1,-1 0 1,8-6 0,-9 10 14,-1 0 1,1 1 0,0-1-1,0 1 1,0 0 0,0 0-1,0 0 1,1 0 0,-1 1-1,1 0 1,-1 0-1,1 0 1,-1 0 0,1 1-1,-1 0 1,1 0 0,0 0-1,-1 0 1,1 1 0,-1 0-1,1 0 1,7 2 0,-7-1 6,-1 0 1,1 0 0,0 1 0,-1-1 0,0 1 0,0 0 0,0 0 0,0 0 0,0 1 0,0-1-1,-1 1 1,0 0 0,1 0 0,-2 0 0,1 1 0,0-1 0,-1 0 0,0 1 0,2 5 0,-3-6 25,0-1 1,0 1-1,0 0 1,0 0 0,-1-1-1,1 1 1,-1 0 0,0 0-1,0 0 1,-1-1 0,1 1-1,-1 0 1,0 0-1,0-1 1,0 1 0,0 0-1,-1-1 1,1 1 0,-1-1-1,0 0 1,0 1-1,0-1 1,-1 0 0,1 0-1,-6 4 1,0 1 110,-1-2 0,0 1 0,-1-1 0,1-1 0,-1 0 0,0 0 0,-1-1 0,1 0 0,-1-1 0,0 0 0,0-1 0,0 0 0,0-1 0,-12 1 1,22-2-187,0 0 1,-1 0 0,1 0-1,0 0 1,0 0 0,-1-1-1,1 1 1,0 0 0,0-1-1,0 1 1,0-1 0,-1 1-1,1-1 1,0 1 0,0-1-1,0 0 1,0 1 0,0-1-1,0 0 1,1 0 0,-1 0-1,0 0 1,0 0 0,0 0-1,1 0 1,-1 0 0,1 0-1,-1 0 1,1 0 0,-1 0 0,1 0-1,0-1 1,-1 1 0,1 0-1,0-2 1,0-1-623,0 1 0,0 0 0,0-1 0,1 1-1,-1 0 1,1 0 0,0-1 0,0 1 0,0 0 0,0 0 0,1 0 0,2-5 0,13-13-7796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2.541"/>
    </inkml:context>
    <inkml:brush xml:id="br0">
      <inkml:brushProperty name="width" value="0.025" units="cm"/>
      <inkml:brushProperty name="height" value="0.025" units="cm"/>
    </inkml:brush>
  </inkml:definitions>
  <inkml:trace contextRef="#ctx0" brushRef="#br0">0 94 9801,'0'0'9033,"9"0"-7501,20 1-450,-9 1-138,0-1 0,0-1 0,32-5 0,-50 4-887,0 1-1,0-1 1,0 0 0,0 0-1,0 0 1,-1 0 0,1 0-1,0 0 1,-1-1 0,1 1 0,-1 0-1,1-1 1,-1 1 0,0-1-1,0 0 1,0 1 0,0-1-1,0 0 1,0 0 0,0 0 0,1-3-1,-1 0 52,0 1 0,0-1-1,0 0 1,0 0 0,-1 0-1,0 0 1,-1-8 0,1 12-90,0 0 1,-1 1 0,1-1-1,0 0 1,-1 1 0,1-1 0,-1 0-1,1 1 1,-1-1 0,1 1 0,-1-1-1,1 1 1,-1-1 0,0 1 0,1-1-1,-1 1 1,0 0 0,0-1 0,1 1-1,-1 0 1,0-1 0,0 1 0,1 0-1,-1 0 1,0 0 0,0 0-1,1 0 1,-1 0 0,0 0 0,0 0-1,0 0 1,1 0 0,-1 0 0,0 1-1,0-1 1,1 0 0,-1 0 0,0 1-1,0-1 1,0 1 0,-32 15 184,28-11-177,-60 60 94,60-60-118,1 0 0,0 0 0,0 0 0,1 1 0,-1 0 0,1-1 1,0 1-1,1 0 0,0 0 0,0 1 0,-2 8 0,4-14-2,0 0 0,0 0 0,0-1 0,0 1 0,0 0 0,0 0 0,1-1 1,-1 1-1,0 0 0,0-1 0,1 1 0,-1 0 0,1-1 0,-1 1 0,0 0 0,1-1 0,-1 1 0,1-1 0,-1 1 0,1-1 1,0 1-1,-1-1 0,1 1 0,0-1 0,-1 0 0,1 1 0,0-1 0,28 7-151,30-9-650,-58 2 763,5-1 7,0-1-1,1 0 0,-2 0 1,1 0-1,0-1 1,0 0-1,-1 0 0,0 0 1,1-1-1,-1 0 0,0 0 1,-1 0-1,1-1 0,-1 1 1,6-9-1,-5 6 53,1 1-1,0 0 1,1 0-1,-1 0 0,1 1 1,14-9-1,-20 14-8,0-1 0,0 1 1,0-1-1,0 1 0,0-1 0,0 1 0,0-1 0,0 1 0,0 0 0,0 0 0,0-1 0,0 1 0,0 0 0,0 0 0,0 0 0,0 0 0,0 0 0,0 0 0,0 1 0,0-1 1,0 0-1,0 1 0,0-1 0,0 0 0,0 1 0,0-1 0,0 1 0,0-1 0,0 1 0,0 0 0,-1-1 0,1 1 0,1 1 0,0 2 37,0 1 0,0-1 0,0 0 0,-1 1 0,1 0 0,0 8 0,-2-10-36,0 0-1,1 0 1,-1 0-1,1 0 1,0 0-1,-1 0 1,1 0-1,1 0 0,-1 0 1,0 0-1,1-1 1,-1 1-1,1 0 1,0-1-1,0 1 0,0-1 1,0 0-1,0 0 1,1 0-1,2 2 1,2-2 10,1 0 0,0-1 0,0 0 0,0-1 0,-1 0 0,1 0 1,0-1-1,0 1 0,0-2 0,-1 1 0,1-1 0,0 0 0,-1-1 1,0 0-1,12-6 0,46-12-4,-65 21-30,1 0 0,-1 0-1,1 0 1,-1 0 0,1 0-1,-1 0 1,1 0 0,0 1-1,-1-1 1,1 0 0,-1 0-1,1 0 1,-1 1 0,1-1-1,-1 0 1,0 1 0,1-1-1,-1 0 1,1 1-1,-1-1 1,0 1 0,1-1-1,-1 1 1,0-1 0,1 1-1,-1-1 1,0 1 0,0-1-1,1 1 1,-1-1 0,0 1-1,0-1 1,0 1 0,0-1-1,0 1 1,0-1 0,0 1-1,0 0 1,0-1 0,0 1-1,0-1 1,0 1 0,0-1-1,0 1 1,-1-1 0,1 1-1,0-1 1,0 1 0,-1 0-1,0 6-1166,10-5-11416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3.265"/>
    </inkml:context>
    <inkml:brush xml:id="br0">
      <inkml:brushProperty name="width" value="0.025" units="cm"/>
      <inkml:brushProperty name="height" value="0.025" units="cm"/>
    </inkml:brush>
  </inkml:definitions>
  <inkml:trace contextRef="#ctx0" brushRef="#br0">147 185 3844,'0'0'16298,"-9"-4"-14360,7 3-1806,-1-1 0,1 1 0,-1 0 0,0 0 1,0 0-1,0 0 0,1 1 0,-1-1 0,0 1 0,0 0 1,0-1-1,0 1 0,-3 1 0,2 0-4,1 0 1,0 0-1,0 1 0,0-1 0,0 1 1,0 0-1,0 0 0,0 0 0,0 0 1,1 1-1,-1-1 0,1 1 0,0-1 1,-4 6-1,1-1-31,-1 0 0,1 0 1,0 1-1,1-1 0,0 1 1,0 1-1,1-1 0,0 0 1,0 1-1,1-1 0,0 1 1,-1 13-1,3-20-96,0-1 0,0 0-1,0 0 1,0 0 0,0 0 0,0 0 0,1 0 0,-1 0-1,0 0 1,1 0 0,-1 0 0,0 0 0,1 0-1,0 0 1,-1 0 0,1 0 0,-1-1 0,1 1 0,0 0-1,0 0 1,-1-1 0,1 1 0,0 0 0,0-1-1,0 1 1,0-1 0,0 1 0,0-1 0,2 1 0,0 0 8,1 0 0,0-1 0,-1 0 0,1 1 1,0-1-1,0-1 0,-1 1 0,1-1 1,4 0-1,5-2 26,1-1 0,-1-1 1,0 0-1,13-7 1,0-3-47,-1-2 0,0 0 1,-1-2-1,-1-1 0,-1 0 1,-1-2-1,-1 0 0,-1-2 1,-1 0-1,0-1 0,23-47 0,-33 49 11,-14 26 3,-20 33 27,14-19 23,2 0 0,0 0 1,1 1-1,0 1 0,2-1 1,0 1-1,1 0 1,1 1-1,-2 20 0,7-39-47,0 0-1,0 1 0,0-1 0,0 0 1,0 1-1,0-1 0,0 0 1,0 0-1,1 1 0,-1-1 0,1 0 1,-1 0-1,1 1 0,-1-1 0,1 0 1,0 0-1,0 0 0,-1 0 0,1 0 1,0 0-1,0 0 0,0 0 1,0 0-1,0 0 0,2 0 0,-1 1 12,1-1 1,0 0-1,0 0 0,0 0 0,0-1 0,0 1 0,1-1 0,-1 0 0,0 1 0,5-2 0,1 1 20,0-2 0,0 1-1,1-1 1,-1 0 0,-1-1 0,17-7-1,-11 2-9,0 0 0,0-2 0,19-17 0,-27 22-24,-1 0-1,0 0 0,0-1 1,0 0-1,-1 0 0,0 0 0,0 0 1,0-1-1,-1 1 0,3-9 1,-31 56-174,2-6 267,16-21-46,3-7 16,0 0 0,1 1-1,-1 0 1,1 0-1,1 0 1,0 0-1,0 0 1,-1 13 0,3-21-68,0 1 0,0 0 0,0-1 0,0 1 0,0 0 0,0-1 0,0 1 0,1-1 0,-1 1 0,0 0 1,0-1-1,1 1 0,-1-1 0,1 1 0,-1-1 0,0 1 0,1-1 0,-1 1 0,1-1 0,-1 1 0,1-1 1,-1 1-1,1-1 0,-1 0 0,1 1 0,-1-1 0,1 0 0,0 0 0,-1 1 0,1-1 0,0 0 0,0 0 1,29-1-1591,-21-1 132,0-1 1,-1 0-1,1 0 1,12-6-1,4-10-4946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2.890"/>
    </inkml:context>
    <inkml:brush xml:id="br0">
      <inkml:brushProperty name="width" value="0.025" units="cm"/>
      <inkml:brushProperty name="height" value="0.025" units="cm"/>
    </inkml:brush>
  </inkml:definitions>
  <inkml:trace contextRef="#ctx0" brushRef="#br0">1 1 17392,'0'0'7079,"59"10"-7047,-41-10-1858,-1 0-3362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4.323"/>
    </inkml:context>
    <inkml:brush xml:id="br0">
      <inkml:brushProperty name="width" value="0.025" units="cm"/>
      <inkml:brushProperty name="height" value="0.025" units="cm"/>
    </inkml:brush>
  </inkml:definitions>
  <inkml:trace contextRef="#ctx0" brushRef="#br0">166 0 17617,'0'0'7105,"-7"8"-6235,-8 10-585,1 1 1,0 0-1,2 0 0,1 1 1,0 1-1,1 0 0,-9 31 0,5-11 178,2 1-1,2 0 1,-6 59-1,17-71-468,0-30 6,-1 0-1,0 0 1,1 0-1,-1 0 0,1 0 1,-1 0-1,1 0 1,-1 0-1,0 0 0,1 0 1,-1 0-1,1-1 0,-1 1 1,0 0-1,1 0 1,-1 0-1,0-1 0,1 1 1,-1 0-1,0-1 1,1 1-1,-1 0 0,0-1 1,0 1-1,1 0 0,-1-1 1,0 1-1,0 0 1,0-1-1,0 1 0,1-1 1,-1 1-1,0-1 1,26-54-110,-25 53 102,12-38-424,11-62-1,-24 104 432,0 1 0,1-1-1,-1 0 1,1 0 0,-1 1-1,1-1 1,0 0 0,0 0-1,0 0 1,0 0 0,0 0-1,0 0 1,1 0 0,-1 0-1,1 0 1,-1-1 0,1 1-1,0 0 1,-1-1 0,1 0 0,4 3-1,-3-3 14,1 1-1,0-1 0,-1 0 1,1 0-1,0-1 1,0 1-1,0-1 1,0 0-1,0 0 0,-1 0 1,1 0-1,4-2 1,2 1 10,-1-2 1,0 1 0,0-1 0,0-1-1,0 1 1,0-2 0,-1 1 0,1-1-1,14-12 1,-19 13-13,0 0 1,0 0-1,0 0 0,-1-1 0,0 1 0,1-1 0,-2 0 1,1 0-1,0 0 0,2-10 0,-37 45-271,26-21 338,1 0 0,1-1 0,-1 2 0,1-1 0,1 0-1,0 1 1,0-1 0,1 1 0,0 0 0,1 0 0,-1 12 0,2-22-71,0 1 1,0-1-1,1 1 0,-1 0 0,0-1 0,0 1 1,0 0-1,0-1 0,1 1 0,-1-1 0,0 1 1,0 0-1,1-1 0,-1 1 0,0-1 0,1 1 1,-1-1-1,1 1 0,-1-1 0,1 0 0,-1 1 1,1-1-1,-1 1 0,1-1 0,-1 0 0,1 0 0,0 1 1,-1-1-1,1 0 0,-1 0 0,2 1 0,27-2 246,-21-1-193,-1 0-1,0 0 1,0-1-1,0 0 1,10-5-1,-7 1-89,0-1 1,0 0-1,-1 0 0,0-1 1,-1 0-1,0-1 0,0 0 0,-1 0 1,0 0-1,-1-1 0,7-17 1,-13 28-120,-29 51-293,22-16 655,7-34-207,0 0 0,0 0-1,0 0 1,1 0-1,-1 0 1,0 0 0,1 0-1,-1 0 1,0 0-1,1 0 1,-1 0 0,1 0-1,0 0 1,-1 0-1,1-1 1,0 1-1,-1 0 1,1 0 0,0-1-1,0 1 1,0 0-1,0-1 1,0 1 0,0-1-1,-1 1 1,3 0-1,45 11 92,-39-10-121,0-1-1,-1 2 1,1-1 0,-1 1-1,0 0 1,0 1 0,15 8 0,-22-11 36,0-1 1,0 1 0,0-1-1,1 1 1,-1-1 0,0 0 0,0 0-1,0 0 1,1 0 0,-1 0-1,0 0 1,0 0 0,1 0-1,-1 0 1,0 0 0,0-1 0,0 1-1,0 0 1,1-1 0,-1 1-1,0-1 1,0 0 0,0 1-1,0-1 1,0 0 0,0 0 0,0 1-1,0-1 1,-1 0 0,1 0-1,0 0 1,0 0 0,-1 0-1,1 0 1,-1 0 0,1 0 0,-1 0-1,1-2 1,23-46 469,-24 47-479,3-6-13,-1-1-1,-1 1 0,1-1 1,-2 0-1,1 1 0,-2-16 1,1 9-4,25 26-273,-16-7 293,0 0 0,1-1-1,-1 0 1,0-1 0,1 0 0,-1 0 0,1-1 0,0-1 0,0 1 0,14-3 0,-10 1 0,-1 0 0,1-1 0,-1-1 1,0 0-1,0-1 0,24-11 1,-10-2-24,-26 17 18,0-1-1,0 1 1,0-1 0,0 1-1,0-1 1,0 0 0,0 1-1,0-1 1,-1 0-1,1 0 1,0 0 0,0 0-1,-1 0 1,1 0-1,-1 0 1,1 0 0,-1 0-1,1 0 1,-1 0-1,0 0 1,1 0 0,-1 0-1,0-2 1,-4 2-16,0 0 1,0 0-1,-1 1 1,1-1-1,0 1 1,0 0 0,-1 0-1,1 1 1,-7 1-1,2-1 6,0 2 0,0-1 1,-1 2-1,2-1 0,-1 1 0,0 0 0,1 1 0,-11 7 1,15-9 21,0-1 0,0 1 1,1 0-1,-1 0 1,1 0-1,0 0 1,0 1-1,0 0 0,1-1 1,-1 1-1,1 0 1,-1 0-1,2 0 1,-1 1-1,0-1 1,1 0-1,-1 1 0,1-1 1,0 7-1,1-10 2,1 1-1,-1 0 1,1 0 0,0-1-1,-1 1 1,1 0 0,0-1-1,0 1 1,0-1 0,0 1-1,1-1 1,-1 0-1,0 1 1,1-1 0,-1 0-1,0 0 1,1 0 0,0 0-1,-1 0 1,1 0 0,-1 0-1,1-1 1,0 1-1,0 0 1,-1-1 0,1 0-1,0 1 1,0-1 0,0 0-1,2 0 1,65 4 95,-60-4-123,-6 0-88,-1 0 0,1 0 0,-1 0 0,1 0 0,-1 0 0,1-1 1,-1 1-1,0-1 0,1 1 0,-1-1 0,1 0 0,-1 0 0,0 0 0,0-1 0,1 1 0,-1 0 0,0-1 0,0 1 0,2-3 1,-3 1-328,0 1 0,0-1 0,0 1 0,0 0 0,0-1 0,-1 0 0,1 1 0,-1-1 0,0 1 0,0-1 0,0 0 0,0 1 0,0-1 0,0 0 0,-1 1 0,1-1 0,-1 1 0,0-1 0,-1-2 0,-10-24-6260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4.683"/>
    </inkml:context>
    <inkml:brush xml:id="br0">
      <inkml:brushProperty name="width" value="0.025" units="cm"/>
      <inkml:brushProperty name="height" value="0.025" units="cm"/>
    </inkml:brush>
  </inkml:definitions>
  <inkml:trace contextRef="#ctx0" brushRef="#br0">0 14 9897,'0'0'14030,"9"0"-13774,6 0-288,-4-5-1922,-1-4-4612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7.425"/>
    </inkml:context>
    <inkml:brush xml:id="br0">
      <inkml:brushProperty name="width" value="0.025" units="cm"/>
      <inkml:brushProperty name="height" value="0.025" units="cm"/>
    </inkml:brush>
  </inkml:definitions>
  <inkml:trace contextRef="#ctx0" brushRef="#br0">201 271 7239,'0'0'13928,"-9"-5"-13341,6 2-573,-1 1 0,1 0 0,-1 0 0,1 1 1,-1-1-1,0 1 0,1-1 0,-1 1 0,0 0 0,0 1 0,0-1 0,0 1 0,0 0 1,0 0-1,0 0 0,0 0 0,1 1 0,-1-1 0,0 1 0,0 0 0,0 0 1,0 0-1,1 1 0,-1 0 0,1-1 0,-1 1 0,1 0 0,0 1 0,-1-1 1,-3 4-1,-1 2 48,-1-1-1,1 2 1,0-1 0,1 1 0,-8 12 0,13-18-4,0 0 0,0 0 0,0 0-1,0 1 1,1-1 0,-1 0 0,1 1 0,0-1-1,0 1 1,0 0 0,0-1 0,1 1 0,0 0-1,0 0 1,0-1 0,0 1 0,0 0 0,1-1 0,-1 1-1,2 4 1,0-7-42,-1 1 0,1 0 1,-1 0-1,1-1 0,0 1 0,-1-1 0,1 0 0,0 1 0,0-1 0,0 0 1,0 0-1,0 0 0,1 0 0,-1-1 0,0 1 0,0-1 0,1 1 1,-1-1-1,0 0 0,0 1 0,1-1 0,-1 0 0,0-1 0,1 1 0,3-1 1,4-1 99,0 1 1,0-1 0,0-1 0,18-7 0,-10 1-50,-1 0 0,0-1-1,0-1 1,-1-1 0,21-19 0,-32 26-52,1 0 1,-1 0-1,0 0 1,-1-1-1,1 1 0,-1-1 1,0 0-1,-1-1 1,1 1-1,-1 0 0,-1-1 1,1 0-1,-1 0 1,0 0-1,-1 0 1,1 0-1,-1 0 0,0-11 1,-1 17-12,0 1 1,-1-1 0,1 0 0,0 1-1,0-1 1,0 0 0,0 1-1,0-1 1,-1 1 0,1-1-1,0 0 1,0 1 0,-1-1-1,1 1 1,0-1 0,-1 1-1,1-1 1,-1 1 0,1-1 0,-1 1-1,1-1 1,-1 1 0,1-1-1,-1 1 1,1 0 0,-1-1-1,0 1 1,1 0 0,-1 0-1,0-1 1,-22 7 106,19-4-88,0 0 0,0 1 1,0-1-1,1 1 0,-1 0 0,1 0 0,0 1 0,-5 5 0,7-8-17,0 0 1,1 0-1,-1 0 0,0 0 0,1 0 1,-1 0-1,1 0 0,-1 0 0,1 0 1,-1 1-1,1-1 0,0 0 0,0 0 1,-1 1-1,1-1 0,0 0 0,0 0 1,0 1-1,1-1 0,-1 0 0,0 0 1,0 1-1,1-1 0,-1 0 0,0 0 1,1 0-1,-1 1 0,1-1 0,0 0 1,-1 0-1,1 0 0,0 0 0,0 0 1,0 0-1,0 0 0,-1-1 0,1 1 0,0 0 1,1 0-1,-1-1 0,0 1 0,0 0 1,0-1-1,0 1 0,0-1 0,1 0 1,-1 1-1,0-1 0,0 0 0,2 0 1,5 1 50,0 0 1,1-1-1,-1 0 0,0 0 1,0-1-1,14-2 1,-4-2-15,-1-1 0,0 0 1,0-2-1,-1 0 0,0 0 0,0-2 1,-1 0-1,0 0 0,-1-1 1,0-1-1,-1-1 0,0 0 0,-1 0 1,-1-2-1,0 1 0,-1-1 0,0-1 1,12-26-1,-17 15 31,-5 27-66,0 0 0,0-1-1,0 1 1,0 0-1,0-1 1,0 1 0,0 0-1,0 0 1,0-1 0,-1 1-1,1 0 1,0-1-1,0 1 1,0 0 0,0-1-1,0 1 1,-1 0 0,1 0-1,0-1 1,0 1-1,-1 0 1,1 0 0,0 0-1,0-1 1,-1 1-1,1 0 1,0 0 0,0 0-1,-1 0 1,1-1 0,0 1-1,-1 0 1,1 0-1,0 0 1,-1 0 0,-1 1 12,-1 0 0,1 0 0,0 0 0,0 0 0,0 0 0,0 1 0,1-1 0,-1 1 0,0-1 0,0 1 0,1 0 1,-1-1-1,1 1 0,0 0 0,-1 0 0,1 0 0,-1 3 0,-19 35 211,1 1 0,2 1-1,1 1 1,3 0 0,2 1 0,1 0-1,3 1 1,1 0 0,2 1 0,3 0 0,1-1-1,6 49 1,-3-76-227,0 4 2,-1-1 0,-1 24 0,0-41-1,0 0-1,0 0 1,-1 0 0,0 0 0,0 0-1,0 0 1,0 0 0,0-1-1,-1 1 1,0 0 0,1-1 0,-1 1-1,-1-1 1,1 0 0,0 0 0,-1 0-1,-5 5 1,7-7-1,1 0 1,-1-1-1,0 1 0,0 0 1,0-1-1,0 1 0,0-1 1,0 1-1,0-1 0,0 0 0,0 1 1,0-1-1,-1 0 0,1 0 1,0 1-1,0-1 0,0 0 1,0 0-1,0 0 0,0-1 1,0 1-1,-1 0 0,1 0 1,0 0-1,0-1 0,0 1 1,0-1-1,0 1 0,0-1 1,0 1-1,0-1 0,0 0 1,0 1-1,1-1 0,-1 0 0,0 0 1,0 1-1,1-1 0,-1 0 1,0 0-1,1 0 0,-1 0 1,1 0-1,-1 0 0,1 0 1,-1-2-1,-2-6 16,0 0 1,0 0-1,1 0 1,-1-12-1,2 18-15,-3-29 8,1-1 0,2 1 0,5-55 0,-3 73-26,1-1 0,1 0 0,0 1 0,1 0 0,0 0 0,1 0 0,1 0 0,0 1 0,1-1 0,12-15 0,-16 25-33,0 1 0,0 0 0,1 0 0,-1 1 1,1-1-1,0 1 0,0-1 0,0 1 0,0 0 0,0 1 0,0-1 0,0 1 1,1-1-1,-1 2 0,1-1 0,5 0 0,9-1-2137,0 2-1,30 3 1,-31-1-1420,12 1-6252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133"/>
    </inkml:context>
    <inkml:brush xml:id="br0">
      <inkml:brushProperty name="width" value="0.025" units="cm"/>
      <inkml:brushProperty name="height" value="0.025" units="cm"/>
    </inkml:brush>
  </inkml:definitions>
  <inkml:trace contextRef="#ctx0" brushRef="#br0">357 59 10410,'9'-9'5504,"40"-41"213,-49 64-2749,-6 7-2582,-2 0-1,0-1 0,-1 0 1,-1-1-1,-14 21 0,-72 95 510,57-83-205,-169 209 1040,202-249-2242,17-20-218,17-21-585,32-43-4616,-4-3 0,88-152 0,-99 141 7574,-4-1 5901,-40 92-3759,-3 35-2813,-11 10 281,2 1 0,2 1 0,-4 85 1,21 32 189,-5-145-1650,1 1 1,2-1-1,0-1 1,17 44 0,-22-65-899,-14-11-1682,-11-9-393,-1 2-1,-1 0 1,-43-18 0,12 12-4102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466"/>
    </inkml:context>
    <inkml:brush xml:id="br0">
      <inkml:brushProperty name="width" value="0.025" units="cm"/>
      <inkml:brushProperty name="height" value="0.025" units="cm"/>
    </inkml:brush>
  </inkml:definitions>
  <inkml:trace contextRef="#ctx0" brushRef="#br0">48 33 1569,'0'0'12492,"-47"43"-9353,47-28-736,9-5-354,16-1-191,9-5-64,13-4-481,12 0-320,5-5-224,0-7-353,3-1-384,-4 2-64,-5-1-961,-6 0-1409,2-1-1954,0-3-3235,5-4-5734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827"/>
    </inkml:context>
    <inkml:brush xml:id="br0">
      <inkml:brushProperty name="width" value="0.025" units="cm"/>
      <inkml:brushProperty name="height" value="0.025" units="cm"/>
    </inkml:brush>
  </inkml:definitions>
  <inkml:trace contextRef="#ctx0" brushRef="#br0">473 4 17649,'-12'-1'1510,"0"-1"-1205,-1 1 0,0 1 0,1 0 0,-1 1-1,0 0 1,1 1 0,-1 0 0,1 1-1,0 1 1,-23 9 0,13-1-38,1 1 0,1 1 0,0 1 1,1 1-1,0 1 0,1 0 0,1 1 0,1 1 1,1 1-1,0 0 0,2 1 0,0 0 0,1 1 0,1 1 1,2 0-1,0 0 0,1 1 0,2 0 0,0 0 0,-4 48 1,9-68-242,1 1 0,0-1 0,0 0 1,0 0-1,1 0 0,0 1 0,-1-1 0,2 0 1,-1 0-1,0 0 0,1 0 0,0 0 1,0 0-1,0-1 0,0 1 0,0-1 0,1 1 1,0-1-1,5 6 0,-3-6-1,0 1 0,0-2 0,0 1 0,0 0 0,1-1 0,-1 0 0,1-1 0,-1 1 0,1-1 0,0 0 0,-1 0 0,1-1 0,6 1 0,3-2 14,0 0 0,0 0 0,-1-1 0,1-1 0,-1-1 0,0 0-1,0-1 1,0 0 0,-1-1 0,24-14 0,-27 12 78,1 0 0,-2 0 0,0-1 1,15-16-1,-22 22-66,0 0 0,1 0 0,-1 0 1,0 0-1,-1 0 0,1 0 1,0 0-1,-1-1 0,0 1 0,1 0 1,-2-1-1,1 1 0,0-1 1,-1 1-1,1-1 0,-1 0 0,0 1 1,0-1-1,0 1 0,-1-1 0,-1-5 1,1 6-47,0 1 0,-1 0-1,1 0 1,-1 0 0,0 1 0,0-1 0,0 0 0,0 1 0,0-1 0,0 1 0,0-1-1,0 1 1,0 0 0,-1 0 0,1 0 0,0 0 0,-1 1 0,1-1 0,-1 1-1,1-1 1,-1 1 0,-3 0 0,-63 1-55,62 0 47,-6 0-11,1 1 1,-1 1-1,1 0 1,-23 9 0,30-10 9,0 0 1,0 0-1,0 1 0,1 0 1,-1-1-1,1 2 0,-1-1 1,1 0-1,0 1 1,0 0-1,0 0 0,1 0 1,-6 9-1,9-12 4,-1-1 1,1 0-1,0 0 0,0 1 0,0-1 1,0 0-1,-1 1 0,1-1 0,0 0 1,0 0-1,0 1 0,0-1 0,0 0 1,0 1-1,0-1 0,0 0 0,0 1 1,0-1-1,0 0 0,0 1 0,0-1 1,0 0-1,0 0 0,0 1 0,1-1 1,-1 0-1,0 1 0,0-1 0,0 0 1,0 0-1,1 1 0,-1-1 1,0 0-1,0 0 0,0 0 0,1 1 1,-1-1-1,0 0 0,0 0 0,1 0 1,-1 1-1,1-1 0,17 0 29,22-10 59,6-9-286,-1-3 0,77-49 0,-15 8-233,-107 63 430,1-1 0,-1 1 1,0 0-1,1-1 0,-1 1 0,1 0 0,-1-1 0,0 1 0,1 0 0,-1 0 1,1 0-1,-1 0 0,1-1 0,-1 1 0,1 0 0,-1 0 0,1 0 0,-1 0 0,1 0 1,-1 0-1,1 0 0,-1 0 0,1 0 0,-1 0 0,1 0 0,-1 1 0,1-1 1,-1 0-1,0 0 0,1 0 0,-1 1 0,1-1 0,-1 0 0,1 0 0,-1 1 1,0-1-1,1 0 0,-1 1 0,0-1 0,1 1 0,-1 25 245,-19 32 381,-63 91 319,55-105-540,-33 75-1,47-79-2390,13-39 1858,-1-1 0,1 1 1,0 0-1,-1-1 1,1 1-1,0 0 0,0-1 1,-1 1-1,1 0 0,0-1 1,0 1-1,0 0 0,0-1 1,0 1-1,0 0 0,0-1 1,0 1-1,0 0 0,0-1 1,1 1-1,-1 0 1,0-1-1,0 1 0,1 0 1,-1-1-1,0 1 0,1 0 1,-1-1-1,0 1 0,1-1 1,-1 1-1,1-1 0,-1 1 1,1-1-1,-1 1 0,1-1 1,0 0-1,-1 1 0,1-1 1,-1 0-1,1 1 1,0-1-1,-1 0 0,1 0 1,0 0-1,-1 0 0,2 1 1,17-5-10480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21.525"/>
    </inkml:context>
    <inkml:brush xml:id="br0">
      <inkml:brushProperty name="width" value="0.025" units="cm"/>
      <inkml:brushProperty name="height" value="0.025" units="cm"/>
    </inkml:brush>
  </inkml:definitions>
  <inkml:trace contextRef="#ctx0" brushRef="#br0">61 1 4164,'0'0'16165,"2"14"-15167,0 14-614,-1 0 1,-1 0-1,-1 0 0,-10 52 1,-2-13-21,-1 3 82,3-1 0,-4 100 1,15-168-468,0-1 1,0 0-1,0 1 1,0-1-1,0 1 1,0-1 0,0 1-1,0-1 1,0 1-1,0-1 1,0 0 0,0 1-1,0-1 1,0 1-1,0-1 1,0 1-1,1-1 1,-1 0 0,0 1-1,0-1 1,0 1-1,1-1 1,-1 0-1,0 1 1,1-1 0,-1 0-1,0 1 1,1-1-1,-1 0 1,0 0-1,1 1 1,-1-1 0,0 0-1,1 0 1,-1 0-1,1 0 1,-1 1 0,1-1-1,-1 0 1,0 0-1,1 0 1,-1 0-1,1 0 1,-1 0 0,1 0-1,-1 0 1,1 0-1,-1 0 1,1 0-1,0-1-125,0 1-1,0-1 0,0 0 1,1 1-1,-1-1 0,0 0 0,0 0 1,0 0-1,-1 1 0,1-1 1,0 0-1,0 0 0,0 0 0,-1 0 1,1-1-1,0 1 0,0-2 0,0-3-835,1 0 0,-1-1 0,-1 1-1,1-1 1,-1 1 0,-1-11 0,-2-19-4624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21.872"/>
    </inkml:context>
    <inkml:brush xml:id="br0">
      <inkml:brushProperty name="width" value="0.025" units="cm"/>
      <inkml:brushProperty name="height" value="0.025" units="cm"/>
    </inkml:brush>
  </inkml:definitions>
  <inkml:trace contextRef="#ctx0" brushRef="#br0">0 100 2915,'0'0'18129,"78"30"-16464,-24-36-191,14-12-449,4-3-513,4 1-384,2 2-63,-5 1-994,-13 2-2563,-12 1-4836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5.502"/>
    </inkml:context>
    <inkml:brush xml:id="br0">
      <inkml:brushProperty name="width" value="0.025" units="cm"/>
      <inkml:brushProperty name="height" value="0.025" units="cm"/>
    </inkml:brush>
  </inkml:definitions>
  <inkml:trace contextRef="#ctx0" brushRef="#br0">324 93 4805,'3'-8'4665,"-1"2"-4050,1-1-2,-1 1 0,0-1 0,0 0-1,0 0 1,-1-1 0,1 1-1,-2 0 1,1 0 0,-2-9 0,-18 25 1944,-9 19-2451,2 2 1,0 0-1,3 2 1,0 0-1,-23 45 1,37-61-106,5-9-2,-5 5-13,2 1 0,0 0-1,0 0 1,1 0 0,1 1-1,-6 23 1,11-36-21,0 0-1,0 1 1,1-1-1,-1 0 1,0 0 0,0 0-1,1 0 1,-1 0 0,1 0-1,-1 0 1,1 0-1,-1 0 1,1-1 0,0 1-1,-1 0 1,1 0 0,0 0-1,0-1 1,0 1-1,-1 0 1,1-1 0,0 1-1,0-1 1,0 1-1,0-1 1,0 1 0,0-1-1,0 0 1,0 1 0,0-1-1,0 0 1,1 0-1,-1 0 1,0 0 0,0 0-1,0 0 1,2 0 0,55 0-1362,-42-1 1116,-14 0 272,0 1 0,0 0 0,0 0 0,0 0 0,0 1 0,0-1 0,0 0 0,0 1 0,0-1 0,-1 1 0,1 0 0,0-1 0,0 1 0,0 0 0,-1 0 0,1 0 0,0 0 0,-1 1 0,1-1 0,-1 0 0,0 1 0,1-1 0,-1 1 0,0-1 0,2 3 0,-2-1 86,-1 0 1,1 1-1,0-1 0,-1 0 1,0 0-1,1 0 1,-1 0-1,0 1 0,-1-1 1,1 0-1,-1 0 1,1 0-1,-1 1 0,0-1 1,-2 4-1,-11 26 359,-2-1 0,-2 0 0,-27 38 0,-6 11-221,43-68-187,6-11-28,0 1 1,0 0-1,0 0 1,0 0-1,1 0 1,-1 0-1,1 0 0,0 0 1,-1 6-1,20-18-1473,0-3 193,-11 6 505,1 1-1,0 0 0,1 0 1,-1 1-1,1 0 1,0 1-1,14-4 0,-22 7 767,-1 0 0,1 0 0,0 0 0,-1 0 0,1 0-1,-1 1 1,1-1 0,0 0 0,-1 0 0,1 1 0,-1-1 0,1 0-1,-1 1 1,1-1 0,-1 1 0,1-1 0,-1 0 0,1 1-1,-1-1 1,0 1 0,1 0 0,-1-1 0,0 1 0,1-1-1,-1 1 1,0-1 0,0 1 0,1 0 0,-1-1 0,0 1 0,0 0-1,0-1 1,0 1 0,0-1 0,0 1 0,0 0 0,0-1-1,0 1 1,0 0 0,0-1 0,-1 2 0,-5 31 746,-8 7 629,-2-2 0,-25 44 0,-14 33 819,47-92-2047,1 1 0,0 0 0,2 0 1,1 0-1,1 0 0,1 1 0,2 31 0,-1-35-139,-1-2-1,-9 38 1,7-42 48,1 1 0,0-1 0,2 1 0,-1 0 0,3 28 0,-1-41-45,1-1 1,0 0-1,-1 1 1,1-1 0,0 0-1,0 1 1,1-1-1,-1 0 1,0 0-1,1 0 1,-1 0 0,1 0-1,0 0 1,-1 0-1,1-1 1,0 1-1,0 0 1,0-1 0,0 0-1,1 0 1,-1 1-1,0-1 1,0 0-1,1-1 1,-1 1 0,1 0-1,-1-1 1,1 1-1,-1-1 1,1 0-1,-1 0 1,1 0 0,4 0-1,4-1-57,0 0 0,0 0 0,0-1-1,0 0 1,-1-1 0,15-5 0,25-18-1888,0-9-2467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6.678"/>
    </inkml:context>
    <inkml:brush xml:id="br0">
      <inkml:brushProperty name="width" value="0.025" units="cm"/>
      <inkml:brushProperty name="height" value="0.025" units="cm"/>
    </inkml:brush>
  </inkml:definitions>
  <inkml:trace contextRef="#ctx0" brushRef="#br0">219 1 12332,'0'0'2562,"-76"52"-1601,44-21-224,-1 2 192,2 6-33,4-1 1,13-1-352,9-5-161,5-3-64,5-6-127,18-5-161,12-6 64,4-8 0,10-4-801,1-4-960,-1-13-1763,-6-8-1761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3.315"/>
    </inkml:context>
    <inkml:brush xml:id="br0">
      <inkml:brushProperty name="width" value="0.025" units="cm"/>
      <inkml:brushProperty name="height" value="0.025" units="cm"/>
    </inkml:brush>
  </inkml:definitions>
  <inkml:trace contextRef="#ctx0" brushRef="#br0">154 78 15631,'0'0'5829,"-10"-7"-3736,-31-23-983,40 29-1099,0 1-1,0-1 0,0 1 0,0-1 0,0 1 0,0 0 1,-1-1-1,1 1 0,0 0 0,0 0 0,0 0 0,0 0 1,-1 0-1,1 0 0,0 0 0,0 0 0,0 1 0,0-1 1,0 0-1,0 1 0,-1-1 0,1 1 0,0-1 0,0 1 1,0-1-1,0 1 0,1 0 0,-1 0 0,0-1 0,0 1 1,0 0-1,0 0 0,1 0 0,-1 0 0,0 0 0,1 0 1,-1 0-1,1 0 0,-1 0 0,0 2 0,-2 3-10,-5 8-1,0 0 1,0 1-1,1 0 1,1 0-1,1 0 1,0 1-1,1 0 0,1 0 1,-2 20-1,5-35 2,0 0 0,0 0 0,-1 0 0,1 0 0,0-1 0,0 1 0,0 0 0,0 0 0,0 0 0,0 0 0,1-1 0,-1 1 0,0 0 0,0 0 1,1 0-1,-1-1 0,0 1 0,1 0 0,-1 0 0,0-1 0,1 1 0,-1 0 0,1-1 0,0 1 0,-1-1 0,1 1 0,-1 0 0,1-1 0,0 1 0,-1-1 0,1 0 0,0 1 0,0 0 0,2-1 9,-1 0 1,0 0-1,0 0 1,0-1-1,0 1 1,0 0-1,1-1 1,-1 1-1,0-1 1,0 0 0,0 0-1,3-1 1,4-4 31,1 0 1,-1 0 0,1 0-1,8-9 1,-6 1 3,-1 0-1,0 0 1,-1-1 0,0-1 0,-1 0 0,-1 0-1,0 0 1,-1-1 0,-1 0 0,-1 0 0,4-25 0,-17 79-78,1 0 0,1 0 0,2 0-1,2 73 1,2-107-97,1 1 0,-1-1 0,1 0 0,0 1 0,0-1 0,0 0 0,1 0 0,-1 0 0,1 0 0,-1 0 0,1 0 0,0 0 0,0 0 0,0-1 0,5 5 0,-5-5-96,-1-1 1,1 0 0,0 0 0,0 0 0,-1 0 0,1-1 0,0 1 0,0 0 0,0-1 0,0 1 0,0-1 0,0 0 0,0 1 0,0-1 0,0 0-1,0 0 1,0-1 0,0 1 0,0 0 0,0-1 0,0 1 0,0-1 0,0 1 0,0-1 0,-1 0 0,1 0 0,0 0 0,0 0 0,1-1-1,20-19-5305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012"/>
    </inkml:context>
    <inkml:brush xml:id="br0">
      <inkml:brushProperty name="width" value="0.025" units="cm"/>
      <inkml:brushProperty name="height" value="0.025" units="cm"/>
    </inkml:brush>
  </inkml:definitions>
  <inkml:trace contextRef="#ctx0" brushRef="#br0">48 31 11435,'-6'8'1521,"-2"5"-715,1-1-1,0 1 0,-6 14 1,12-24-641,0 1 1,0-1 0,0 0 0,0 1-1,1-1 1,-1 1 0,1-1 0,0 1-1,0-1 1,0 5 0,1-7-146,-1 0 1,0 0 0,1 0-1,-1 0 1,1 1 0,-1-1-1,1 0 1,0 0 0,-1 0-1,1 0 1,0 0 0,0 0-1,0-1 1,0 1 0,0 0-1,0 0 1,0-1 0,0 1-1,0 0 1,0-1-1,0 1 1,0-1 0,0 1-1,0-1 1,1 0 0,-1 0-1,0 1 1,0-1 0,2 0-1,4 0 28,1 1-1,-1-2 0,1 1 1,-1-1-1,0 0 0,1 0 1,-1-1-1,0 0 1,0-1-1,0 1 0,0-1 1,-1 0-1,1-1 0,11-8 1,-9 5-32,0 0 1,0-1-1,0-1 1,-1 1 0,-1-1-1,1 0 1,-1-1-1,10-18 1,-16 27 28,-1-1 0,1 1 1,0 0-1,0 0 0,-1-1 1,1 1-1,0 0 0,-1-1 1,1 1-1,-1 0 0,0-1 1,1 1-1,-1-1 0,0 1 0,0-1 1,0 1-1,0 0 0,0-1 1,0 1-1,-1-1 0,1 1 1,0-1-1,-1 0 0,0 1 15,0 0 0,0 1 0,-1 0 0,1-1 0,0 1 0,0 0 0,0-1-1,0 1 1,0 0 0,0 0 0,-1 0 0,1 0 0,0 0 0,0 0 0,0 0 0,0 1 0,0-1-1,-1 0 1,1 0 0,0 1 0,-1 0 0,-8 3 86,0 0-1,0 1 1,0 0 0,-12 9-1,21-13-189,-4 2-79,1 0-1,0 0 1,0 0-1,0 0 1,0 1-1,0 0 1,1 0-1,0 0 1,0 0-1,0 0 1,0 1-1,-4 9 1,10-13-3816,10-6 580,6-13-2203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384"/>
    </inkml:context>
    <inkml:brush xml:id="br0">
      <inkml:brushProperty name="width" value="0.025" units="cm"/>
      <inkml:brushProperty name="height" value="0.025" units="cm"/>
    </inkml:brush>
  </inkml:definitions>
  <inkml:trace contextRef="#ctx0" brushRef="#br0">181 1 7431,'0'0'11915,"-24"49"-10954,15-18 160,4 7-288,0 1-320,5 1-385,0-2-96,0-7 0,5-4-128,9-8-513,1-8-416,-1-9-512,-8-2-1122,-1-2-2978</inkml:trace>
  <inkml:trace contextRef="#ctx0" brushRef="#br0" timeOffset="1">1 203 13389,'0'0'6246,"63"-17"-5286,-18 7-383,9-6-449,-2 2-160,-2-3-1730,-6 0-3074,-7-4-3396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810"/>
    </inkml:context>
    <inkml:brush xml:id="br0">
      <inkml:brushProperty name="width" value="0.025" units="cm"/>
      <inkml:brushProperty name="height" value="0.025" units="cm"/>
    </inkml:brush>
  </inkml:definitions>
  <inkml:trace contextRef="#ctx0" brushRef="#br0">1 0 9961,'0'0'13005,"18"69"-12525,-18-30-352,0 3-96,0 2 0,0 1-320,0-5-801,0-2-224,0-7 96,0-5 128,-4-8-1186,-1-7-1536,-2-7-1762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8.184"/>
    </inkml:context>
    <inkml:brush xml:id="br0">
      <inkml:brushProperty name="width" value="0.025" units="cm"/>
      <inkml:brushProperty name="height" value="0.025" units="cm"/>
    </inkml:brush>
  </inkml:definitions>
  <inkml:trace contextRef="#ctx0" brushRef="#br0">7 445 8296,'0'0'9289,"54"-21"-8040,-16 2 0,7-4-352,6-2-641,-6 1-224,-9-1-769,-9 1-1313,-15 1-2466,-12 2-513</inkml:trace>
  <inkml:trace contextRef="#ctx0" brushRef="#br0" timeOffset="1">0 100 12876,'0'0'8520,"79"-38"-8456,-33 29-32,0-2-256,1 2-1121,-2-3-1506,-7 2-2114,-7-1-1377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8.530"/>
    </inkml:context>
    <inkml:brush xml:id="br0">
      <inkml:brushProperty name="width" value="0.025" units="cm"/>
      <inkml:brushProperty name="height" value="0.025" units="cm"/>
    </inkml:brush>
  </inkml:definitions>
  <inkml:trace contextRef="#ctx0" brushRef="#br0">142 1 7719,'0'0'8296,"-12"71"-7015,6-39 193,1 3-641,5 2-161,0-1-31,0-1-481,5-6-96,3-4-705,-1-6-576,-2-8-897,-1-8-2498</inkml:trace>
  <inkml:trace contextRef="#ctx0" brushRef="#br0" timeOffset="1">0 253 5189,'0'0'13517,"56"-46"-13325,-22 37-192,6-4-609,-1-1-3138,3-3-1923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9.015"/>
    </inkml:context>
    <inkml:brush xml:id="br0">
      <inkml:brushProperty name="width" value="0.025" units="cm"/>
      <inkml:brushProperty name="height" value="0.025" units="cm"/>
    </inkml:brush>
  </inkml:definitions>
  <inkml:trace contextRef="#ctx0" brushRef="#br0">121 1 5125,'0'0'7917,"-9"7"-4720,-1 1-2852,0 1 0,1 1 0,0-1-1,1 2 1,0-1 0,0 1 0,1 0 0,0 0-1,1 1 1,1 0 0,-6 15 0,8-14-37,-1 0 1,2 0 0,0 0 0,0 1 0,2-1 0,-1 0-1,3 17 1,-2-27-266,0 1 0,1-1-1,-1 0 1,1 0 0,0 0 0,0 0-1,0 1 1,0-1 0,0 0 0,1 0-1,-1-1 1,1 1 0,0 0 0,0-1-1,0 1 1,0-1 0,0 1 0,1-1-1,-1 0 1,1 0 0,-1 0-1,1 0 1,0-1 0,0 1 0,0-1-1,0 1 1,0-1 0,0 0 0,0 0-1,0 0 1,1-1 0,-1 1 0,6-1-1,-5 0-7,-1 1 0,1-1 0,-1-1 0,1 1-1,-1 0 1,1-1 0,-1 0 0,0 0 0,1 0 0,-1 0-1,0 0 1,0-1 0,5-2 0,-6 3-19,-1-1 1,1 0-1,-1 0 1,1 0-1,-1 0 1,0 0-1,1 0 1,-1 0-1,0-1 1,0 1-1,-1 0 0,1 0 1,0-1-1,-1 1 1,0-1-1,1 1 1,-1 0-1,0-1 1,0-3-1,-1 5-6,0 0 0,0 0 0,0 0 0,1 0 0,-1 0 0,0 1 0,0-1 0,0 0 0,0 1 0,-1-1 0,1 0 0,0 1 0,0-1 0,0 1 0,0 0 0,0-1 0,-1 1 0,1 0 0,0 0 0,0 0 0,-1 0-1,1 0 1,0 0 0,0 0 0,-3 1 0,-38 0-18,40-1 13,-57 9-16,52-7-129,40-4 35,4-1 152,59-9-360,-87 10 250,0 0 0,0 0 0,0-1 1,-1 0-1,1-1 0,-1 0 0,15-10 0,-15 7 182,-9 5 320,-13 14 12,8 0-330,-1 1-1,2 0 0,0 0 1,0 0-1,1 1 1,1-1-1,-3 22 0,0 34-940,5-4-4496,1-51-1864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11.498"/>
    </inkml:context>
    <inkml:brush xml:id="br0">
      <inkml:brushProperty name="width" value="0.025" units="cm"/>
      <inkml:brushProperty name="height" value="0.025" units="cm"/>
    </inkml:brush>
  </inkml:definitions>
  <inkml:trace contextRef="#ctx0" brushRef="#br0">0 263 5317,'17'-3'4666,"87"-13"-3855,123-3-1,130 12 31,-162 5-41,745-6 548,-539 7-679,81-31 1228,-5-35-1295,194-18-624,-647 83-224,78-9-5022,-55 1-3049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5.941"/>
    </inkml:context>
    <inkml:brush xml:id="br0">
      <inkml:brushProperty name="width" value="0.025" units="cm"/>
      <inkml:brushProperty name="height" value="0.025" units="cm"/>
    </inkml:brush>
  </inkml:definitions>
  <inkml:trace contextRef="#ctx0" brushRef="#br0">1253 356 6374,'0'-12'2253,"1"3"-1900,0 0 1,-1-1 0,0 1-1,-1-1 1,0 1-1,-1 0 1,0-1 0,0 1-1,-1 0 1,0 0-1,0 0 1,-1 1-1,0-1 1,-1 1 0,0 0-1,-9-10 1,2 6-55,0 2 0,-1-1 0,0 2-1,-1 0 1,0 0 0,0 2 0,-1-1 0,0 2 0,0 0 0,0 1 0,-1 0 0,0 2 0,0 0 0,-19-2-1,5 2-279,-1 2-1,1 1 1,0 1-1,0 2 0,0 1 1,-56 14-1,41-3-34,0 2 0,1 1 0,1 3 1,1 1-1,1 3 0,2 1 0,0 1 0,1 3 0,2 1 0,-46 51 0,57-54 25,1 2-1,2 1 1,1 0-1,1 2 1,-27 63-1,36-70 35,2 1 0,1 0 0,1 1 0,1-1-1,2 1 1,1 1 0,1-1 0,2 38 0,1-50-38,1 0 0,1 0 1,0 0-1,1-1 1,1 1-1,0-1 0,1 0 1,1 0-1,0-1 0,1 0 1,0 0-1,2-1 0,-1 0 1,1-1-1,1 0 0,23 20 1,-15-17 6,0-1 0,1-1 0,1-1 0,0-1 0,0-1 0,1 0 1,0-2-1,1-1 0,0 0 0,46 6 0,-35-10-22,1-1-1,0-2 1,-1-1-1,1-2 1,-1-2-1,0-1 1,0-1 0,0-2-1,-1-1 1,0-2-1,-1-1 1,-1-1 0,47-30-1,-31 14 30,-2-2 0,-1-2 0,-2-2 0,-1-2 0,-2-1 0,-1-2-1,55-81 1,-71 89 51,-2-1 0,-1 0 0,-2-2 0,-1 0 0,20-72 0,-30 82-15,0-1-1,-2 0 1,-1 0 0,-1 0-1,-1 0 1,-1 0 0,-2-1-1,-1 1 1,-8-37 0,7 51-58,0 0 1,-1-1-1,0 2 1,-1-1-1,-1 0 1,0 1-1,0 1 1,-1-1-1,-1 1 1,0 0-1,0 1 1,-1 0-1,0 1 1,-1 0-1,0 0 1,0 1-1,-1 1 1,0 0-1,-1 0 1,1 1-1,-1 1 1,-20-6 0,16 7-66,-1 0 1,0 1 0,-1 0-1,1 2 1,0 0 0,-1 1-1,1 1 1,-1 1 0,1 0 0,0 1-1,0 1 1,0 1 0,1 1-1,0 0 1,0 1 0,-27 16-1,23-10-509,1 2 0,0 0 0,2 2 0,-1 0 0,2 1 0,1 0 0,0 2 0,1 0 0,1 0 0,-14 29 0,-8 29-3261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8.737"/>
    </inkml:context>
    <inkml:brush xml:id="br0">
      <inkml:brushProperty name="width" value="0.025" units="cm"/>
      <inkml:brushProperty name="height" value="0.025" units="cm"/>
    </inkml:brush>
  </inkml:definitions>
  <inkml:trace contextRef="#ctx0" brushRef="#br0">1 1 15022,'0'12'2274,"0"5"-1537,1 5 736,5 1-31,3 6-353,0-2-481,11-3-351,3-6-129,6-5-32,0-6 64,0-5-160,-2-2-897,-2 0-768,-5-6-674,-6-5-960,0-3-256,-8-3-193,-3-4-2594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101"/>
    </inkml:context>
    <inkml:brush xml:id="br0">
      <inkml:brushProperty name="width" value="0.025" units="cm"/>
      <inkml:brushProperty name="height" value="0.025" units="cm"/>
    </inkml:brush>
  </inkml:definitions>
  <inkml:trace contextRef="#ctx0" brushRef="#br0">163 0 4548,'0'0'14441,"-4"8"-13555,-72 231 2544,19-50-3049,49-168-733,-6 19 61,11-12-5210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3.660"/>
    </inkml:context>
    <inkml:brush xml:id="br0">
      <inkml:brushProperty name="width" value="0.025" units="cm"/>
      <inkml:brushProperty name="height" value="0.025" units="cm"/>
    </inkml:brush>
  </inkml:definitions>
  <inkml:trace contextRef="#ctx0" brushRef="#br0">65 0 16752,'0'0'6876,"-1"8"-6262,-20 120 867,4-39-941,-9 175 1,26-258-537,0 0-1,1 0 1,-1 0 0,1 0 0,0 0-1,3 7 1,9 6-1478,-11-18 1099,-1 0 1,0 0-1,1-1 1,0 1 0,-1 0-1,1-1 1,-1 1 0,1-1-1,0 1 1,-1-1-1,1 0 1,3 1 0,9-1-5701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577"/>
    </inkml:context>
    <inkml:brush xml:id="br0">
      <inkml:brushProperty name="width" value="0.025" units="cm"/>
      <inkml:brushProperty name="height" value="0.025" units="cm"/>
    </inkml:brush>
  </inkml:definitions>
  <inkml:trace contextRef="#ctx0" brushRef="#br0">86 15 4228,'0'0'10324,"10"-14"-6165,-11 90-1079,1-76-2850,-1-34 1446,-8 16-1273,3 25-326,0 32-119,4 10 282,-2 1 0,-2-1 1,-14 53-1,11-86-3100,8-15 2637,1-1 0,-1 0 0,1 0 1,-1 0-1,0 0 0,1 0 0,-1 0 0,1 0 0,-1 0 0,1 0 0,-1 0 0,0 0 1,1 0-1,-1 0 0,1 0 0,-1-1 0,1 1 0,-1 0 0,1 0 0,-1-1 0,1 1 1,-1 0-1,1-1 0,-1 1 0,1 0 0,-1-1 0,1 1 0,0-1 0,-1 1 0,1-1 1,0 1-1,-1-1 0,1 1 0,-1-2 0,-12-19-5852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950"/>
    </inkml:context>
    <inkml:brush xml:id="br0">
      <inkml:brushProperty name="width" value="0.025" units="cm"/>
      <inkml:brushProperty name="height" value="0.025" units="cm"/>
    </inkml:brush>
  </inkml:definitions>
  <inkml:trace contextRef="#ctx0" brushRef="#br0">5 51 8712,'0'0'5947,"-1"-8"-3918,0 4-1928,0 3 13,1-1 0,-1 0 0,1 0 1,-1 1-1,1-1 0,0 0 0,0 0 0,0 1 1,0-1-1,0 0 0,0 0 0,1 0 1,0-1-1,0 1-48,0 1 0,0 0 1,0 0-1,0 0 0,1 0 0,-1 1 1,0-1-1,1 0 0,-1 0 1,0 1-1,1-1 0,-1 1 0,1-1 1,-1 1-1,1 0 0,-1-1 0,1 1 1,0 0-1,-1 0 0,1 0 1,-1 0-1,3 1 0,27-1 15,1 1 0,-1 1 1,1 2-1,-1 1 0,-1 2 0,1 1 0,-1 1 0,0 2 0,41 20 1,-67-29-71,-1 0 0,0 0 0,0 0 0,0 0 0,0 0 0,-1 1 0,1-1 0,-1 1 0,1 0 0,-1 0 0,0 0 0,0 0 0,0 0 0,-1 0 0,1 1 0,2 5 0,-4-6 62,0 0 1,1 0-1,-1 0 1,0 0 0,0-1-1,-1 1 1,1 0-1,-1 0 1,1 0-1,-1-1 1,0 1-1,0 0 1,0-1 0,0 1-1,0-1 1,-1 1-1,1-1 1,-1 0-1,0 1 1,1-1 0,-1 0-1,-4 3 1,-12 11 270,-1-1 1,-1 0-1,-1-2 1,0 0-1,0-1 1,-1-1-1,-1-1 1,0-1-1,0-1 1,-1-2 0,0 0-1,-31 4 1,54-10-407,1 0 0,-1 0 1,1 0-1,-1 0 1,0 0-1,1 1 0,-1-1 1,1 0-1,-1 0 1,1-1-1,-1 1 0,0 0 1,1 0-1,-1 0 1,1 0-1,-1 0 0,1-1 1,-1 1-1,1 0 1,-1 0-1,0-1 0,1 1 1,0 0-1,-1-1 1,1 1-1,-1-1 0,1 1 1,-1 0-1,1-1 1,0 1-1,-1-1 0,1 0 1,0 0-257,0-1 0,0 1 0,0 0 0,1 0 0,-1 0 0,0 0 0,1 0 0,-1 0 0,1 0 0,-1 0 0,1 0 0,-1 0 0,1 0 0,0 1 0,-1-1 0,1 0 0,2-1 0,15-13-7028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0.293"/>
    </inkml:context>
    <inkml:brush xml:id="br0">
      <inkml:brushProperty name="width" value="0.025" units="cm"/>
      <inkml:brushProperty name="height" value="0.025" units="cm"/>
    </inkml:brush>
  </inkml:definitions>
  <inkml:trace contextRef="#ctx0" brushRef="#br0">29 25 18289,'0'0'5766,"9"-1"-5585,42-7-87,-24 3-639,0 0 0,1 2 0,-1 1 0,1 1 0,42 5 0,-69-4 430,0 0 1,0 0-1,0 0 0,0 0 1,1 0-1,-1 0 1,0 0-1,0 1 0,0-1 1,0 1-1,0-1 1,0 1-1,-1-1 0,1 1 1,0-1-1,0 1 1,0 0-1,0-1 0,-1 1 1,1 0-1,0 0 0,-1-1 1,1 1-1,0 0 1,-1 0-1,1 0 0,-1 0 1,1 0-1,-1 0 1,0 0-1,1 0 0,-1 0 1,0 0-1,0 0 0,0 0 1,0 0-1,0 0 1,0 1-1,0-1 0,0 0 1,-1 1-1,1 0-118,-1 0-1,0 0 1,0 0-1,0 0 1,0 0-1,-1 0 1,1 0-1,-1 0 1,1-1-1,-1 1 1,1 0-1,-1-1 1,0 1-1,0-1 1,0 0-1,0 0 1,-2 1-1,-12 4-638,-1-2-1,1 0 0,-1-1 0,0-1 1,-31 0-1,-25 4 1327,64-4 169,-1 0 1,1 0 0,0 1-1,0 0 1,-13 6-1,20-8-454,1-1-1,0 0 0,0 1 0,0-1 1,0 1-1,0-1 0,1 1 1,-1-1-1,0 1 0,0 0 0,0-1 1,0 1-1,0 0 0,1 0 0,-1 0 1,0-1-1,1 1 0,-1 0 0,1 0 1,-1 0-1,1 0 0,-1 0 0,1 0 1,0 0-1,-1 0 0,1 0 0,0 0 1,0 1-1,0-1 0,0 0 1,0 0-1,0 0 0,0 0 0,0 0 1,0 0-1,1 0 0,-1 0 0,0 0 1,1 2-1,1-1-10,-1 0 0,1 0 0,0 0-1,0 0 1,-1-1 0,1 1 0,0-1 0,0 1 0,1-1 0,-1 0 0,0 1 0,0-1-1,1 0 1,-1-1 0,4 2 0,19 3 226,0-2 0,0 0 0,0-2 1,0 0-1,36-5 0,-40 1-1218,0 0 0,-1-2 1,38-12-1,-28 2-5679</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0.949"/>
    </inkml:context>
    <inkml:brush xml:id="br0">
      <inkml:brushProperty name="width" value="0.025" units="cm"/>
      <inkml:brushProperty name="height" value="0.025" units="cm"/>
    </inkml:brush>
  </inkml:definitions>
  <inkml:trace contextRef="#ctx0" brushRef="#br0">313 134 10218,'8'-9'2712,"-6"6"-2336,40-47 3075,-40 47-3109,0 1 1,0 0-1,-1-1 1,1 0-1,-1 1 1,1-1-1,-1 0 0,0 0 1,0 1-1,0-1 1,0 0-1,-1 0 1,1 0-1,-1 0 0,1 0 1,-1 0-1,0 0 1,-1 0-1,1 0 1,-1-5-1,0 7-270,-1 0 0,1 0 0,0 1 1,-1-1-1,1 0 0,-1 1 0,1-1 0,-1 1 0,1 0 0,-1-1 1,1 1-1,-1 0 0,1 0 0,-1 0 0,0 0 0,1 0 1,-1 0-1,1 0 0,-3 1 0,-34 7-36,15 1-31,0 0 0,0 2 1,1 1-1,1 0 0,0 2 1,0 0-1,1 1 0,1 1 1,1 1-1,0 1 0,1 1 1,-17 24-1,30-38-1,0 2 0,1-1 0,-1 0 0,1 1 0,0-1 0,1 1 0,-1 0 0,2 0 0,-1 0 0,-1 11 0,3-16-5,1 1-1,-1 0 1,1-1 0,-1 1 0,1 0 0,0-1 0,0 1 0,0-1 0,0 0 0,1 1 0,-1-1 0,1 0 0,-1 0 0,1 1 0,0-1 0,0-1 0,0 1 0,0 0-1,0 0 1,0-1 0,0 1 0,1-1 0,-1 0 0,0 1 0,1-1 0,-1 0 0,1-1 0,-1 1 0,1 0 0,3 0 0,14 3-583,-1 0-1,1-2 1,-1 0 0,1-1-1,26-2 1,48-11-7457,-35-4-2812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1.310"/>
    </inkml:context>
    <inkml:brush xml:id="br0">
      <inkml:brushProperty name="width" value="0.025" units="cm"/>
      <inkml:brushProperty name="height" value="0.025" units="cm"/>
    </inkml:brush>
  </inkml:definitions>
  <inkml:trace contextRef="#ctx0" brushRef="#br0">152 7 13741,'-12'4'1826,"3"-1"-1542,-6 1 495,0 1 0,0 1 0,-20 10 1,32-14-680,-1 0 1,1 0 0,0 0-1,0 0 1,0 0 0,0 1 0,0-1-1,1 1 1,-1 0 0,1 0 0,-1 0-1,1 0 1,0 0 0,0 0-1,1 1 1,-1-1 0,1 1 0,-1-1-1,1 1 1,0 0 0,1-1-1,-2 6 1,3-7-92,-1 0 0,1-1 0,-1 1 1,1-1-1,-1 1 0,1-1 0,0 1 0,0-1 0,0 0 0,0 1 0,0-1 0,0 0 0,0 0 1,1 0-1,-1 0 0,0 0 0,0 0 0,1 0 0,-1 0 0,1 0 0,-1-1 0,1 1 0,-1 0 1,1-1-1,-1 1 0,1-1 0,0 0 0,-1 0 0,1 0 0,2 0 0,61 4 412,-55-5-312,2 1-80,0-1 0,0 0 0,0-1 0,-1-1 0,1 0 0,-1 0 0,20-10 0,-27 12 127,0-1 1,0 0-1,-1 0 1,1 0-1,-1 0 1,1 0 0,-1-1-1,0 0 1,0 0-1,0 0 1,0 0-1,-1 0 1,1 0 0,-1-1-1,0 1 1,0-1-1,0 0 1,0 1-1,-1-1 1,0 0-1,1 0 1,-1 0 0,-1 0-1,1 0 1,0-8-1,-1 10-83,-1 0 0,1 1 0,-1-1 0,0 0 0,1 1 0,-1-1 0,0 1 0,0-1 0,0 1 0,0 0 0,0-1 0,0 1 0,-1 0 0,1 0 0,0-1 0,-1 1 0,1 0 0,0 0 0,-1 1 0,1-1 0,-1 0 0,0 0 0,1 1 0,-1-1 0,0 1 0,1-1 0,-1 1 0,0 0 0,-1 0 0,-58-4-20,53 4-6,1 0-43,0 1 0,0-1 0,0 1-1,0 1 1,-12 3 0,17-5-87,1 1 0,-1-1 1,0 1-1,1 0 0,-1 0 0,0-1 0,1 1 1,-1 0-1,1 0 0,0 1 0,-1-1 1,1 0-1,0 0 0,0 1 0,0-1 0,0 1 1,0-1-1,0 1 0,0-1 0,0 1 1,0 0-1,1-1 0,-1 1 0,1 0 0,-1-1 1,1 1-1,0 2 0,0-3-34,0-1 0,0 1 0,0 0 0,0-1 0,1 1 0,-1 0 0,0-1 0,0 1 0,1-1 0,-1 1 0,0-1 0,1 1 0,-1-1 0,1 1 0,-1-1 0,1 1 0,-1-1 0,1 1 0,-1-1 0,1 0 0,-1 1 0,1-1-1,-1 0 1,1 0 0,0 1 0,-1-1 0,1 0 0,0 0 0,-1 0 0,1 0 0,-1 0 0,2 0 0,26 1-2962,-20-1 1687,31 0-4561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1.644"/>
    </inkml:context>
    <inkml:brush xml:id="br0">
      <inkml:brushProperty name="width" value="0.025" units="cm"/>
      <inkml:brushProperty name="height" value="0.025" units="cm"/>
    </inkml:brush>
  </inkml:definitions>
  <inkml:trace contextRef="#ctx0" brushRef="#br0">47 1 14253,'0'0'8360,"2"58"-7271,-7-23-64,-8 7-320,2-2-417,0 1-224,4-5-32,5-6 0,2-8-384,0-5-609,0-8-320,2-5-545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015"/>
    </inkml:context>
    <inkml:brush xml:id="br0">
      <inkml:brushProperty name="width" value="0.025" units="cm"/>
      <inkml:brushProperty name="height" value="0.025" units="cm"/>
    </inkml:brush>
  </inkml:definitions>
  <inkml:trace contextRef="#ctx0" brushRef="#br0">0 201 6887,'0'0'15054,"51"-4"-14221,-17 3-513,2 1-256,4-3-128,-3 2-1826,-6-3-2914,-2-2-2660</inkml:trace>
  <inkml:trace contextRef="#ctx0" brushRef="#br0" timeOffset="1">597 1 11787,'0'0'8873,"-9"4"-7961,-18 12-333,1 1 0,1 1-1,1 1 1,0 2-1,1 0 1,2 1-1,-24 31 1,43-51-552,0 0 0,1-1-1,-1 1 1,1 0 0,0 1 0,-1-1 0,1 0 0,0 0 0,0 0 0,0 1 0,1-1-1,-1 0 1,1 1 0,-1-1 0,1 1 0,0-1 0,0 1 0,0-1 0,0 0-1,0 1 1,0-1 0,1 1 0,-1-1 0,2 3 0,0-3-86,0 0 1,0 0-1,0 0 0,0 0 0,0 0 1,1 0-1,-1-1 0,1 1 1,-1-1-1,1 0 0,0 0 1,-1 0-1,1 0 0,0 0 0,0 0 1,0-1-1,0 0 0,-1 1 1,7-1-1,55-1-7185,-29-6-897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345"/>
    </inkml:context>
    <inkml:brush xml:id="br0">
      <inkml:brushProperty name="width" value="0.025" units="cm"/>
      <inkml:brushProperty name="height" value="0.025" units="cm"/>
    </inkml:brush>
  </inkml:definitions>
  <inkml:trace contextRef="#ctx0" brushRef="#br0">73 9 12940,'-9'7'3235,"3"-2"-2597,1-3-228,0 2-1,1-1 0,-1 0 1,1 1-1,-1 0 0,1 0 1,0 0-1,1 1 0,-1-1 1,1 1-1,0 0 0,0 0 1,-3 6-1,6-10-386,0 0-1,1 0 1,-1 0 0,0 0-1,0 0 1,1 0 0,-1 0 0,1 0-1,-1-1 1,1 1 0,-1 0-1,1 0 1,-1-1 0,1 1-1,0 0 1,-1 0 0,1-1-1,0 1 1,-1-1 0,1 1 0,0-1-1,0 1 1,0-1 0,0 1-1,0-1 1,-1 0 0,1 0-1,0 1 1,0-1 0,0 0-1,0 0 1,0 0 0,0 0 0,0 0-1,0 0 1,0 0 0,0 0-1,1-1 1,42-1 116,-43 2-122,12-3-186,-1-1 0,0 0-1,0-1 1,0 0 0,-1-1 0,0 0 0,0-1 0,0 0-1,-1-1 1,0 0 0,-1 0 0,11-13 0,-10 12 281,-62 83 3384,45-66-3216,1 0-1,0 1 0,1 0 1,0 0-1,0 1 1,1-1-1,0 1 0,1 0 1,0 0-1,1 1 0,-2 12 1,9-3-1173,-5-19 658,1-1 0,-1 1-1,1 0 1,-1 0 0,0 0-1,1 0 1,-1 0 0,0 0-1,0-1 1,1 1 0,-1 0-1,0 0 1,0 0 0,0 0-1,0 0 1,0 0 0,0 0-1,-1 0 1,1 0 0,0 0-1,0 0 1,-1 0 0,1 0-1,-1-1 1,1 1 0,-1 0-1,1 0 1,-1 0 0,1-1-1,-1 1 1,1 0 0,-1 0-1,0-1 1,0 1 0,1-1-1,-1 1 1,0-1 0,0 1-1,0-1 1,0 1 0,1-1-1,-1 0 1,0 1 0,0-1-1,-1 0 1,-16 7-5258,3-2-2408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818"/>
    </inkml:context>
    <inkml:brush xml:id="br0">
      <inkml:brushProperty name="width" value="0.025" units="cm"/>
      <inkml:brushProperty name="height" value="0.025" units="cm"/>
    </inkml:brush>
  </inkml:definitions>
  <inkml:trace contextRef="#ctx0" brushRef="#br0">0 4 15695,'0'0'11531,"56"14"-14574,-43-22-897,-4-1-2754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198"/>
    </inkml:context>
    <inkml:brush xml:id="br0">
      <inkml:brushProperty name="width" value="0.025" units="cm"/>
      <inkml:brushProperty name="height" value="0.025" units="cm"/>
    </inkml:brush>
  </inkml:definitions>
  <inkml:trace contextRef="#ctx0" brushRef="#br0">1 71 15086,'0'0'7122,"9"6"-6984,-3-3-123,1 1 1,0 0-1,-1-1 0,1 0 0,0-1 0,1 0 0,-1 0 0,0 0 0,1-1 0,-1 0 0,0-1 0,1 1 0,-1-1 0,1-1 0,11-1 0,0-2-282,0-1 1,0-1 0,-1-1-1,0 0 1,0-2-1,0 0 1,-1 0 0,-1-2-1,19-14 1,-27 16 485,-11 9 494,-16 13 100,-18 27 458,2 1 0,2 1-1,-34 57 1,65-94-1274,0 0 0,0 0 0,0 0 1,1 0-1,0 0 0,0 0 0,0 0 1,0 0-1,1 0 0,0 6 0,-1 8-4051,-2 1-5346,0-14 426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4.585"/>
    </inkml:context>
    <inkml:brush xml:id="br0">
      <inkml:brushProperty name="width" value="0.025" units="cm"/>
      <inkml:brushProperty name="height" value="0.025" units="cm"/>
    </inkml:brush>
  </inkml:definitions>
  <inkml:trace contextRef="#ctx0" brushRef="#br0">0 1 10122,'0'0'13452,"4"12"-13051,0-1-346,-1 1 1,0 0 0,-1 0 0,0 0-1,-1 0 1,-1 0 0,0 0 0,-2 19-1,1-28-23,1 0 0,-1 1-1,1-1 1,0 1 0,0-1-1,0 0 1,0 1 0,0-1-1,1 1 1,0-1 0,1 4-1,-2-6-20,1 0 0,0 0-1,0-1 1,0 1 0,0 0-1,0 0 1,0-1 0,0 1-1,0 0 1,0-1-1,0 1 1,0-1 0,0 0-1,1 1 1,-1-1 0,0 0-1,0 0 1,0 0 0,1 0-1,-1 1 1,0-2 0,0 1-1,0 0 1,0 0 0,1 0-1,-1-1 1,0 1 0,0 0-1,0-1 1,0 1 0,0-1-1,0 1 1,0-1 0,0 0-1,2-1 1,10-5 29,-1-1 0,0 0 1,0-1-1,0 0 0,-1-1 1,14-17-1,-11 12-67,1 1 1,26-21 0,-40 35 23,-1 0 1,1-1-1,-1 1 0,0 0 1,1 0-1,-1-1 1,1 1-1,-1 0 1,0 0-1,1-1 0,-1 1 1,1 0-1,-1 0 1,1 0-1,-1 0 0,1 0 1,-1 0-1,1 0 1,-1 0-1,1 0 1,-1 0-1,1 0 0,-1 0 1,1 0-1,-1 0 1,0 0-1,1 0 0,-1 1 1,1-1-1,-1 0 1,1 0-1,-1 1 1,1-1-1,-1 0 0,0 0 1,1 1-1,-1-1 1,0 1-1,1-1 1,-1 0-1,0 1 0,0-1 1,1 1-1,5 31 168,-13 37 291,4-53-404,0-8-40,2 0 1,-1 1 0,1-1 0,0 1-1,1 9 1,0-18-9,0 1 0,1 0 1,-1-1-1,0 1 0,0-1 0,1 1 0,-1-1 1,0 1-1,1-1 0,-1 1 0,1-1 1,-1 1-1,1-1 0,-1 1 0,1-1 0,-1 0 1,1 1-1,-1-1 0,1 0 0,-1 0 0,1 1 1,-1-1-1,1 0 0,0 0 0,-1 0 0,1 1 1,0-1-1,-1 0 0,1 0 0,-1 0 1,1 0-1,0 0 0,-1 0 0,1-1 0,0 1 1,-1 0-1,2-1 0,25-7 199,-13-2-178,0-1 0,-1-1 0,0 0 0,-1-1 0,0 0-1,-1-1 1,-1 0 0,0-1 0,-1 0 0,0 0 0,10-29 0,-19 150-1958,-1-106 1749,1 1 0,0 0-1,0 0 1,0 0 0,0-1-1,0 1 1,0 0 0,0 0-1,0 0 1,0-1 0,0 1-1,0 0 1,1 0 0,-1-1-1,0 1 1,1 0-1,-1 0 1,0-1 0,1 1-1,-1 0 1,1-1 0,-1 1-1,1 0 1,-1-1 0,1 1-1,-1-1 1,1 1 0,0-1-1,-1 1 1,1-1 0,0 0-1,-1 1 1,1-1 0,0 0-1,0 1 1,0-1-1,-1 0 1,1 0 0,0 0-1,0 0 1,-1 0 0,1 0-1,0 0 1,1 0 0,14 0-6142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567"/>
    </inkml:context>
    <inkml:brush xml:id="br0">
      <inkml:brushProperty name="width" value="0.025" units="cm"/>
      <inkml:brushProperty name="height" value="0.025" units="cm"/>
    </inkml:brush>
  </inkml:definitions>
  <inkml:trace contextRef="#ctx0" brushRef="#br0">121 1 15855,'0'0'4933,"-45"64"-3012,21-30-255,6 1-353,0 2-640,8-3-449,4-4-160,6-7-64,0-1-352,0-7-801,6-4-737,-1-8-576,0-4-6695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914"/>
    </inkml:context>
    <inkml:brush xml:id="br0">
      <inkml:brushProperty name="width" value="0.025" units="cm"/>
      <inkml:brushProperty name="height" value="0.025" units="cm"/>
    </inkml:brush>
  </inkml:definitions>
  <inkml:trace contextRef="#ctx0" brushRef="#br0">1 0 15182,'0'0'8777,"57"8"-7528,-17 0-609,9-2-543,-1-3-226,1-3-2497,-13 0-3524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4.477"/>
    </inkml:context>
    <inkml:brush xml:id="br0">
      <inkml:brushProperty name="width" value="0.025" units="cm"/>
      <inkml:brushProperty name="height" value="0.025" units="cm"/>
    </inkml:brush>
  </inkml:definitions>
  <inkml:trace contextRef="#ctx0" brushRef="#br0">0 0 2114,'0'0'19026,"13"51"-18321,-13-14-257,0 5-288,0 4-128,0-2 0,0-2-32,3-4-512,-1-8-898,-2-4 1,0-8-801,0-9-2594,-7-5-1699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4.934"/>
    </inkml:context>
    <inkml:brush xml:id="br0">
      <inkml:brushProperty name="width" value="0.025" units="cm"/>
      <inkml:brushProperty name="height" value="0.025" units="cm"/>
    </inkml:brush>
  </inkml:definitions>
  <inkml:trace contextRef="#ctx0" brushRef="#br0">78 373 11147,'0'0'9224,"59"-6"-7718,-10 1-417,5-4-289,9-2-479,-3 1-225,-6-2-384,-9 0-1154,-17 3-864,-10-2-1345,-18 0-1218,-1-2-3683</inkml:trace>
  <inkml:trace contextRef="#ctx0" brushRef="#br0" timeOffset="1">1 31 14061,'0'0'6150,"48"-12"-5189,-5 8-416,11 2-481,6 0-96,1-1-2563,0 0-2882,-7-2-3748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5.276"/>
    </inkml:context>
    <inkml:brush xml:id="br0">
      <inkml:brushProperty name="width" value="0.025" units="cm"/>
      <inkml:brushProperty name="height" value="0.025" units="cm"/>
    </inkml:brush>
  </inkml:definitions>
  <inkml:trace contextRef="#ctx0" brushRef="#br0">232 1 17008,'0'0'2723,"-52"53"-1538,34-19-481,2 3-63,7 3-545,4 0-64,5-2-32,3-4-1249,10-7-865,1-4-1281,-7-7-865,1-9-641</inkml:trace>
  <inkml:trace contextRef="#ctx0" brushRef="#br0" timeOffset="1">0 168 12268,'0'0'8520,"85"-3"-8328,-40 3-160,2 0-2691,-4-4-3811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6.013"/>
    </inkml:context>
    <inkml:brush xml:id="br0">
      <inkml:brushProperty name="width" value="0.025" units="cm"/>
      <inkml:brushProperty name="height" value="0.025" units="cm"/>
    </inkml:brush>
  </inkml:definitions>
  <inkml:trace contextRef="#ctx0" brushRef="#br0">315 55 11787,'0'0'3518,"-1"-8"-208,1 6-3159,0 0 0,-1 0 0,1 0 0,0 0-1,-1 0 1,1 0 0,-1 0 0,0 0 0,1 0 0,-1 0 0,0 1 0,0-1 0,0 0 0,0 1-1,-1-1 1,1 0 0,0 1 0,-1 0 0,1-1 0,-4-1 0,1 1-47,-1 1 0,1-1 1,0 1-1,-1 1 0,1-1 0,-1 0 1,0 1-1,1 0 0,-1 0 1,1 1-1,-6 0 0,0 1-85,-1 1 0,1 0-1,0 0 1,-1 1 0,2 0-1,-1 1 1,1 0 0,-1 1 0,1 0-1,1 0 1,-1 1 0,1 0-1,0 0 1,1 1 0,-7 9-1,4-6 118,2 0-1,-1 1 0,2 0 0,0 0 1,0 1-1,1 0 0,0 0 0,1 0 0,1 1 1,0-1-1,-2 16 0,5-16-94,0 1 1,1-1-1,0 0 1,1 1-1,1-1 0,0 0 1,5 15-1,-6-24-26,0 0 0,0-1 0,1 1 0,-1 0 0,1-1 0,0 0 0,0 1 0,0-1 0,0 0 0,1 0-1,-1 0 1,1 0 0,0-1 0,-1 1 0,1-1 0,1 0 0,-1 1 0,0-1 0,0-1 0,1 1 0,-1 0 0,1-1 0,0 0 0,-1 0 0,1 0 0,0 0 0,0-1-1,0 1 1,3-1 0,-3-1 66,0 0 0,0 0 0,0 0 0,0-1 0,0 0 0,-1 1 0,1-1 0,-1-1 0,1 1 0,-1 0 0,0-1 0,0 0 0,0 0 0,0 0 0,0 0 0,-1 0 0,1 0 0,-1-1 0,3-6 0,-1 3-23,0 0-1,0 0 0,-1 0 1,0-1-1,0 1 1,0-1-1,-1 0 1,-1 0-1,2-9 0,-4 16-57,1-1 0,0 0 0,-1 1 0,1-1 0,-1 1 0,1-1 0,-1 1-1,0-1 1,1 1 0,-1-1 0,0 1 0,0 0 0,0-1 0,0 1 0,-1 0 0,1 0-1,0 0 1,0 0 0,-1 0 0,1 0 0,-1 0 0,1 0 0,-1 0 0,1 1 0,-1-1-1,1 1 1,-1-1 0,0 1 0,1-1 0,-1 1 0,1 0 0,-1 0 0,0 0 0,1 0-1,-1 0 1,0 0 0,-1 1 0,1-1-6,0 0 0,0 0-1,0 0 1,0 0 0,0 0 0,1 1 0,-1-1-1,0 1 1,0-1 0,0 1 0,1 0 0,-1-1-1,0 1 1,1 0 0,-1 0 0,0 0 0,1 1-1,0-1 1,-1 0 0,1 1 0,0-1 0,-1 0-1,1 1 1,0 0 0,0-1 0,0 1 0,0-1-1,1 1 1,-1 0 0,0 0 0,0 2 0,3-3 11,0 0 1,0 0-1,-1 0 1,1-1-1,0 1 1,0-1-1,0 0 1,0 1-1,0-1 1,0 0-1,0 0 1,0 0-1,0 0 1,4-2-1,-3 2 14,17-2-15,0-1 0,-1-1 0,0-1 0,0-1 0,0 0 0,-1-1 0,22-12 0,-40 19-4,-1 0 0,1 0 1,0 0-1,0 0 0,0 0 0,0 0 0,0 0 1,0 0-1,0 0 0,0 0 0,0 0 0,0 1 1,0-1-1,0 0 0,0 0 0,0 0 0,0 0 1,0 0-1,0 0 0,0 0 0,0 0 0,0 0 1,0 0-1,0 1 0,0-1 0,0 0 0,0 0 1,0 0-1,0 0 0,1 0 0,-1 0 0,0 0 1,0 0-1,0 0 0,0 0 0,0 0 0,0 0 1,0 1-1,0-1 0,0 0 0,0 0 0,0 0 1,0 0-1,1 0 0,-1 0 0,0 0 0,0 0 0,0 0 1,0 0-1,0 0 0,0 0 0,0 0 0,0 0 1,0 0-1,0 0 0,1 0 0,-1 0 0,0 0 1,0 0-1,0 0 0,0 0 0,0 0 0,0 0 1,0-1-1,0 1 0,0 0 0,0 0 0,1 0 1,-6 12 35,-8 11 112,3-9-8,-47 83 1407,52-87-1436,0-1 1,1 1-1,1 1 1,0-1-1,0 0 1,1 1-1,0 0 1,0 13-1,2-23-153,0 0 0,0 0 0,0 0 0,0 0 0,0 0 0,0 0 0,0 0 0,1-1 0,-1 1 0,0 0 0,1 0 0,-1 0 0,0 0 0,1 0 0,-1 0 0,1-1 0,-1 1 0,1 0-1,0 0 1,-1-1 0,1 1 0,0 0 0,-1-1 0,1 1 0,0-1 0,0 1 0,0-1 0,-1 1 0,1-1 0,2 1 0,19-1-6540,-9-4-3950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8.746"/>
    </inkml:context>
    <inkml:brush xml:id="br0">
      <inkml:brushProperty name="width" value="0.025" units="cm"/>
      <inkml:brushProperty name="height" value="0.025" units="cm"/>
    </inkml:brush>
  </inkml:definitions>
  <inkml:trace contextRef="#ctx0" brushRef="#br0">740 52 6951,'-13'-8'2824,"2"2"-2605,1 0 0,-1 1 0,0 0 1,0 1-1,0 0 0,0 0 0,-1 2 1,1-1-1,-1 1 0,0 1 0,0 0 1,0 1-1,-23 2 0,19 3-2,0 0 1,0 1-1,0 1 0,0 0 1,1 1-1,1 1 0,-1 0 1,1 1-1,1 0 0,-15 16 1,-5 6 8,2 2 0,-44 60 1,43-48 66,3 1 1,1 1-1,3 1 0,2 2 1,-27 82-1,40-97-119,1 0-1,2 1 1,1 0 0,2 0-1,1 0 1,2 0-1,2 0 1,1 0 0,10 48-1,-8-69-218,0-1-1,1 0 1,1 0-1,0-1 1,1 0-1,1 0 1,0 0-1,0-1 1,2 0-1,0-1 1,0 0-1,1-1 1,0 0-1,1 0 1,1-1-1,-1-1 0,28 15 1,-28-17 4,-1-2 1,1 0-1,1 0 1,-1-1-1,0-1 1,1 0-1,0-1 1,0 0-1,0-1 1,0 0-1,0-1 1,0 0-1,0-1 1,-1-1-1,1 0 1,0-1-1,0 0 1,-1-1-1,0 0 1,0-1-1,0 0 1,13-9-1,3-5 62,-1-2 0,-1 0 0,-1-2 0,-1-1 0,0 0-1,-3-2 1,0-1 0,-1 0 0,25-49 0,-19 26 290,-2-1-1,-2-1 1,-3-1-1,25-109 1,-19-17 3,-23 151-301,-1 1 0,-2-1 0,-1 1 0,-8-40 0,9 60-46,-1-1 0,0 1-1,-1 0 1,1-1 0,-1 1-1,-1 1 1,0-1 0,0 0 0,0 1-1,0 0 1,-1 0 0,0 0-1,0 1 1,-1 0 0,0 0 0,0 0-1,0 0 1,-12-6 0,9 7-251,-1 1 1,1-1-1,-1 2 1,0-1-1,0 1 1,0 1-1,0 0 1,0 0-1,0 1 0,0 0 1,0 1-1,0 0 1,-18 4-1,-63 26-4152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9.786"/>
    </inkml:context>
    <inkml:brush xml:id="br0">
      <inkml:brushProperty name="width" value="0.025" units="cm"/>
      <inkml:brushProperty name="height" value="0.025" units="cm"/>
    </inkml:brush>
  </inkml:definitions>
  <inkml:trace contextRef="#ctx0" brushRef="#br0">307 80 6342,'-34'27'520,"2"0"0,1 2 0,1 1-1,-45 61 1,61-72-178,2 0 1,0 1-1,1 1 0,1 0 0,1 1 0,1-1 1,1 2-1,1-1 0,1 1 0,-3 29 0,6-26-124,1 0 0,2-1 1,0 1-1,2 0 0,1-1 0,0 1 0,2-1 0,18 46 0,-16-53-134,1 1 0,0-1-1,2 0 1,0-1 0,1-1 0,1 1 0,0-2-1,1 0 1,1-1 0,0 0 0,30 20-1,-30-25-6,0 0-1,1 0 0,0-2 1,1 0-1,0 0 0,0-2 0,0 0 1,0-1-1,1-1 0,0-1 0,0 0 1,-1-1-1,1-1 0,25-3 1,-29 1-23,0-1 1,0 0 0,0-1-1,0 0 1,-1-1 0,1-1-1,-1 0 1,-1-1 0,1-1 0,-1 0-1,-1 0 1,1-1 0,-1 0-1,-1-1 1,0-1 0,0 1 0,-1-2-1,8-12 1,-4 2 253,-1-1 1,0-1-1,-2 1 0,-2-2 1,0 1-1,-1-1 0,-1 0 1,2-27-1,0-28 485,-3-98 0,-6 122-682,-11-92 0,8 127-125,0 1-1,-1 0 1,-1 0 0,0 0-1,-2 0 1,0 1-1,-19-29 1,25 43-72,-1 1-1,0-1 1,-1 1-1,1 0 0,-1 0 1,1 1-1,-1-1 1,0 1-1,0 0 1,-1 0-1,1 0 1,-1 0-1,0 1 1,1 0-1,-1 0 1,0 0-1,0 0 1,0 1-1,0 0 0,-1 0 1,-9 0-1,9 2-204,-1-1 0,0 2-1,0-1 1,0 1-1,1 0 1,-1 0 0,1 1-1,0 0 1,0 0-1,0 1 1,0-1 0,0 1-1,1 0 1,-1 1-1,-7 9 1,-19 20-3051,7 0-2124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19.865"/>
    </inkml:context>
    <inkml:brush xml:id="br0">
      <inkml:brushProperty name="width" value="0.025" units="cm"/>
      <inkml:brushProperty name="height" value="0.025" units="cm"/>
    </inkml:brush>
  </inkml:definitions>
  <inkml:trace contextRef="#ctx0" brushRef="#br0">1 1284 10570,'0'8'1174,"0"4"-1108,0 26 3226,0-38-3256,0 0 1,1 0-1,-1 0 0,0 0 0,0 0 0,0 0 0,0 0 0,0 0 0,0 0 0,0 0 1,0 0-1,0 0 0,0 0 0,0 0 0,0 0 0,0-1 0,0 1 0,1 0 1,-1 0-1,0 0 0,0 0 0,0 0 0,0 0 0,0 0 0,0 0 0,0 0 0,0 0 1,0 0-1,0 0 0,1 0 0,-1 0 0,0 0 0,0 0 0,0 1 0,0-1 1,0 0-1,0 0 0,0 0 0,0 0 0,0 0 0,0 0 0,0 0 0,0 0 0,0 0 1,1 0-1,-1 0 0,7-28 514,40-380 2251,-37 282-2346,19-529 490,-36 595-57,2 31-2583,3 0-6568,2 23 3886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0.197"/>
    </inkml:context>
    <inkml:brush xml:id="br0">
      <inkml:brushProperty name="width" value="0.025" units="cm"/>
      <inkml:brushProperty name="height" value="0.025" units="cm"/>
    </inkml:brush>
  </inkml:definitions>
  <inkml:trace contextRef="#ctx0" brushRef="#br0">1 625 14414,'0'0'3833,"9"-14"-3091,48-86-481,-4-2 1,-5-3-1,63-199 1,-123 355 607,-9 83 0,16-94-701,0 4 37,1 1 1,4 79 0,2-104-704,0 0 0,1 1 0,2-1 0,0 0 0,1 0 0,1-1 0,0 0 0,14 23 0,5-3-6912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4.928"/>
    </inkml:context>
    <inkml:brush xml:id="br0">
      <inkml:brushProperty name="width" value="0.025" units="cm"/>
      <inkml:brushProperty name="height" value="0.025" units="cm"/>
    </inkml:brush>
  </inkml:definitions>
  <inkml:trace contextRef="#ctx0" brushRef="#br0">107 76 8776,'0'0'10250,"-8"5"-8211,0 0-1859,1 0 0,-1 1 0,1 0 0,0 1-1,1 0 1,0 0 0,0 0 0,0 0 0,1 1-1,0 0 1,1 0 0,0 1 0,0-1 0,1 1 0,0 0-1,0 0 1,1 0 0,-2 15 0,4-24-180,0 1 0,0 0 1,0 0-1,0-1 0,1 1 0,-1 0 0,0 0 1,0-1-1,1 1 0,-1 0 0,1 0 1,-1-1-1,0 1 0,1-1 0,-1 1 1,1 0-1,-1-1 0,1 1 0,0-1 0,-1 1 1,1-1-1,0 1 0,-1-1 0,1 0 1,0 1-1,-1-1 0,1 0 0,1 1 1,31 2-54,32-13-595,-42 4 493,0 2 0,0 0 0,33 0 1,-61-18 4142,3 11-3460,-4-37-237,-2-74 0,8 121-350,1 0 1,-1 1 0,1-1-1,-1 0 1,1 0 0,0 1-1,-1-1 1,1 0 0,0 0-1,-1 1 1,1-1 0,0 1-1,0-1 1,-1 1 0,1-1-1,0 1 1,0 0 0,0-1-1,0 1 1,0 0 0,0-1-1,0 1 1,0 0 0,-1 0-1,1 0 1,2 0 0,41-4-3593,-14 2-1421,-2-6-1366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2.005"/>
    </inkml:context>
    <inkml:brush xml:id="br0">
      <inkml:brushProperty name="width" value="0.025" units="cm"/>
      <inkml:brushProperty name="height" value="0.025" units="cm"/>
    </inkml:brush>
  </inkml:definitions>
  <inkml:trace contextRef="#ctx0" brushRef="#br0">113 33 6470,'0'0'11008,"-9"10"-9599,1 0-1119,0 0 1,1 1-1,0 0 0,1 0 0,0 1 0,0-1 0,2 1 1,-1 0-1,1 1 0,1-1 0,0 1 0,1 0 1,0 14-1,1-21-210,1-1 1,0 0 0,0 1-1,1-1 1,-1 0 0,1 1-1,2 6 1,-2-11-75,0 1-1,0-1 1,0 0 0,-1 0 0,1 0 0,0 0 0,0 0 0,0 0-1,1 0 1,-1 0 0,0-1 0,0 1 0,0 0 0,1-1 0,-1 1-1,0-1 1,1 1 0,-1-1 0,0 1 0,1-1 0,-1 0-1,1 0 1,-1 0 0,0 0 0,1 0 0,-1 0 0,1 0 0,-1 0-1,0-1 1,1 1 0,-1 0 0,3-2 0,1 0 46,0 0 0,0 0 1,0 0-1,0-1 0,0 0 0,-1 0 1,1 0-1,-1-1 0,0 1 0,0-1 1,0 0-1,-1 0 0,1-1 1,-1 1-1,0-1 0,0 1 0,0-1 1,-1 0-1,3-8 0,0-1 69,0 1-1,-1-1 1,0 0 0,-1 0-1,-1 0 1,1-21 0,-3 31-89,0 1 0,0-1 0,-1 0 0,1 0 0,-1 0 1,0 1-1,0-1 0,0 0 0,0 1 0,-1-1 1,1 1-1,-1-1 0,0 1 0,0 0 0,-1 0 0,1 0 1,0 0-1,-1 0 0,0 0 0,0 1 0,0-1 0,-4-2 1,5 4-25,-1 0 1,1 0-1,-1 0 1,0 0-1,1 0 1,-1 0-1,0 1 1,0 0-1,1-1 1,-1 1-1,0 0 1,0 0-1,0 1 1,1-1-1,-1 0 1,0 1-1,0 0 1,1 0-1,-1 0 1,0 0-1,1 0 1,-1 0-1,1 0 1,0 1-1,-1 0 1,1-1-1,0 1 1,0 0-1,0 0 1,-3 4-1,-3 3-2,1 0 0,1 1 0,0 0 0,0 0 0,1 1 0,0-1 0,1 1 0,0 0 0,1 1 0,0-1 0,1 0 0,0 1 0,0 0 0,2-1 0,0 17 0,0-26-4,0-1 0,0 0 0,0 1 0,1-1 0,-1 0 0,0 1 0,1-1 0,-1 0 0,1 0 0,-1 0 0,1 1 0,0-1 0,0 0 0,-1 0 0,1 0 0,0 0 0,0 0 0,0 0 0,0 0 0,0-1 0,0 1 0,0 0 0,0 0 0,1-1 0,-1 1 0,0-1 0,0 1 0,1-1 0,-1 1 0,0-1 0,1 0 0,-1 0 0,0 0 0,1 0 0,-1 0 0,0 0 0,0 0 0,1 0 0,-1 0 0,0 0 0,1-1 0,-1 1 0,0-1 0,0 1 0,1-1 0,-1 1 0,2-2 0,4-1 21,1-1 0,-1 1 0,0-1 0,0-1 0,-1 1 0,11-10 0,-9 6 8,0-1 1,0-1-1,-1 0 1,9-14 0,-14 20-17,0 0 0,0-1 0,0 1 0,0 0 0,-1-1 0,1 0 0,-1 1 0,0-1 0,-1 1 1,1-1-1,-1 0 0,0 0 0,0 1 0,-1-7 0,1 10-11,0 1 1,0-1-1,-1 1 1,1 0-1,0-1 1,0 1-1,-1-1 0,1 1 1,0-1-1,-1 1 1,1 0-1,0-1 1,-1 1-1,1 0 1,0-1-1,-1 1 0,1 0 1,-1-1-1,1 1 1,-1 0-1,1 0 1,-1 0-1,1-1 1,-1 1-1,1 0 0,-1 0 1,1 0-1,-1 0 1,1 0-1,-1 0 1,1 0-1,-1 0 1,1 0-1,-1 0 0,1 0 1,-1 0-1,1 1 1,-1-1-1,1 0 1,-1 0-1,1 0 0,-1 1 1,-19 11 82,13-2-81,0-1 1,1 1 0,0 0-1,1 0 1,0 1 0,0-1-1,1 1 1,1 0 0,0 1-1,0-1 1,1 0 0,1 1-1,0-1 1,0 1 0,2 15-1,-1-26-5,0 0 0,0 0-1,0-1 1,1 1 0,-1 0-1,0 0 1,0-1 0,0 1 0,1 0-1,-1-1 1,0 1 0,1 0-1,-1-1 1,1 1 0,-1 0-1,1-1 1,-1 1 0,1-1 0,-1 1-1,1-1 1,-1 1 0,1-1-1,0 0 1,-1 1 0,1-1-1,0 0 1,-1 1 0,1-1 0,0 0-1,-1 0 1,1 1 0,0-1-1,0 0 1,-1 0 0,1 0-1,0 0 1,0 0 0,-1 0-1,1 0 1,0 0 0,0-1 0,-1 1-1,1 0 1,0 0 0,0-1-1,2 0 6,0 0 0,0 0 0,-1 0 0,1-1-1,0 1 1,-1-1 0,0 0 0,1 1 0,-1-1 0,4-4-1,0-4 16,1 0 0,-1 0-1,-1-1 1,0 1-1,-1-1 1,0-1 0,0 1-1,-1 0 1,-1-1 0,2-14-1,-4 21-11,0 1 0,1-1 0,-2 0 0,1 0 0,-1 1 0,1-1 0,-1 1 0,0-1 0,-1 1 0,1-1 0,-1 1 0,-3-6 0,3 7-4,0 1-1,0-1 1,0 1-1,0 0 1,-1 0-1,1 0 1,-1 0-1,1 0 1,-1 0-1,0 1 0,1-1 1,-1 1-1,0 0 1,0 0-1,0 0 1,0 0-1,0 1 1,0-1-1,0 1 1,-5-1-1,4 2-10,1-1-1,-1 0 1,0 1-1,1 0 0,-1 0 1,0 0-1,1 1 1,0-1-1,-1 1 1,1-1-1,0 1 1,-1 0-1,1 1 1,0-1-1,1 0 1,-1 1-1,0 0 1,1-1-1,-1 1 0,1 0 1,0 0-1,0 1 1,0-1-1,1 0 1,-1 1-1,1-1 1,-1 1-1,0 6 1,-1-2-2,1 0 1,0 0 0,0 0 0,1 1 0,0-1 0,0 0-1,1 1 1,0-1 0,1 1 0,0-1 0,0 0-1,3 10 1,-3-15-55,1 0-1,-1 0 0,1 0 0,0-1 1,0 1-1,0-1 0,0 1 1,0-1-1,0 0 0,1 0 1,-1 0-1,1 0 0,0 0 1,-1-1-1,1 1 0,0-1 1,0 0-1,0 1 0,0-1 1,0-1-1,0 1 0,0 0 0,0-1 1,6 1-1,-5-1-433,1 0 1,-1 0-1,0 0 0,1-1 1,-1 1-1,1-1 0,-1 0 0,0 0 1,1-1-1,-1 1 0,0-1 1,0 0-1,0 0 0,0 0 0,0-1 1,-1 1-1,5-4 0,17-27-9444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4.336"/>
    </inkml:context>
    <inkml:brush xml:id="br0">
      <inkml:brushProperty name="width" value="0.025" units="cm"/>
      <inkml:brushProperty name="height" value="0.025" units="cm"/>
    </inkml:brush>
  </inkml:definitions>
  <inkml:trace contextRef="#ctx0" brushRef="#br0">1 7625 3940,'0'0'6379,"5"-6"-6043,5-4-234,6-7 157,1 0 0,1 2 0,28-21-1,8 0 104,55-47 0,-65 48 276,0 2 0,69-39 0,-7 10-449,-3-6 1,98-82 0,145-96 1574,81 5-1332,-77 74-364,-232 116-40,4-11 35,210-141-1,-295 179-54,81-54 42,253-173 349,480-300 111,-593 394-470,-220 133 8,736-435 1148,-422 257-1162,50-26-10,67-36 13,22-12-31,135-99 145,-352 203-56,1152-644 1,280-77-86,-1019 544 49,130-69 27,-312 178 436,-119 61-436,-367 170-56,-10 6 20,0-1 0,-1-1 0,1 1 0,-1-1-1,0-1 1,11-9 0,-19 15-142,0 0 1,0 0-1,0 0 0,0-1 1,0 1-1,0 0 0,0 0 1,0 0-1,0 0 0,0-1 1,0 1-1,0 0 0,0 0 1,-1 0-1,1 0 0,0-1 1,0 1-1,0 0 0,0 0 1,0 0-1,0 0 0,0-1 1,0 1-1,-1 0 0,1 0 1,0 0-1,0 0 0,0 0 1,0 0-1,0 0 0,-1-1 1,1 1-1,0 0 0,0 0 1,0 0-1,-1 0 0,1 0 1,0 0-1,0 0 0,0 0 1,0 0-1,-1 0 0,1 0 0,0 0 1,0 0-1,0 0 0,-1 0 1,1 0-1,0 0 0,0 0 1,0 0-1,0 1 0,-1-1 1,1 0-1,-2 0-626,-7-3-5197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6.865"/>
    </inkml:context>
    <inkml:brush xml:id="br0">
      <inkml:brushProperty name="width" value="0.025" units="cm"/>
      <inkml:brushProperty name="height" value="0.025" units="cm"/>
    </inkml:brush>
  </inkml:definitions>
  <inkml:trace contextRef="#ctx0" brushRef="#br0">30 1 9321,'0'0'9187,"-5"8"-7708,0 5-1363,1 0 0,0 0 1,1 0-1,0 0 0,1 0 1,0 0-1,1 1 0,1-1 0,1 18 1,18 134-30,-15-138 40,103 647 1672,-100-635-2088,-4-24-759,-10-56-5900,-10-16 2384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7.197"/>
    </inkml:context>
    <inkml:brush xml:id="br0">
      <inkml:brushProperty name="width" value="0.025" units="cm"/>
      <inkml:brushProperty name="height" value="0.025" units="cm"/>
    </inkml:brush>
  </inkml:definitions>
  <inkml:trace contextRef="#ctx0" brushRef="#br0">1 748 6342,'0'0'12930,"6"-9"-11617,6-5-876,21-27 416,-2-1 0,-2-1 0,37-73 0,-39 54-738,-4-1 1,-2-1 0,-3-1-1,-2-1 1,7-78 0,-22 126 568,-1 43-253,9 194-220,-6-193-197,1-1 1,2 1-1,0-1 0,2-1 0,0 1 0,19 35 0,-23-54-113,-1 1-1,1-1 1,0 0-1,1-1 1,0 1 0,0-1-1,0 0 1,0 0-1,1 0 1,0-1-1,8 5 1,-11-7-19,0 0-1,1-1 1,-1 0-1,1 1 1,0-1-1,-1-1 1,1 1-1,0-1 1,-1 1 0,1-1-1,0 0 1,0 0-1,0-1 1,-1 1-1,1-1 1,0 0-1,-1 0 1,1 0 0,-1 0-1,1 0 1,-1-1-1,1 0 1,3-3-1,-2 2-646,0-1-1,-1 0 0,1 0 1,-1 0-1,0 0 0,5-9 1,21-36-9699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7.900"/>
    </inkml:context>
    <inkml:brush xml:id="br0">
      <inkml:brushProperty name="width" value="0.025" units="cm"/>
      <inkml:brushProperty name="height" value="0.025" units="cm"/>
    </inkml:brush>
  </inkml:definitions>
  <inkml:trace contextRef="#ctx0" brushRef="#br0">5 160 6086,'-1'-14'2407,"-1"-64"-144,1 10 3663,2 75-5569,0-1-1,0 1 0,0-1 0,1 0 0,0 0 0,3 7 0,6 17 146,87 392 1618,-2-7-1661,-89-385-509,-4-15-214,1 1-1,1 0 0,0-1 0,1 0 1,0 0-1,1-1 0,11 17 0,-18-30 40,1 0 0,0 0-1,-1 1 1,1-1 0,0 0-1,0 0 1,0 0-1,0 0 1,0 0 0,0-1-1,1 1 1,-1 0 0,0 0-1,0-1 1,1 1 0,-1-1-1,0 1 1,1-1 0,-1 1-1,0-1 1,1 0 0,-1 0-1,1 1 1,-1-1-1,0 0 1,1 0 0,1-1-1,10-6-3879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9.279"/>
    </inkml:context>
    <inkml:brush xml:id="br0">
      <inkml:brushProperty name="width" value="0.025" units="cm"/>
      <inkml:brushProperty name="height" value="0.025" units="cm"/>
    </inkml:brush>
  </inkml:definitions>
  <inkml:trace contextRef="#ctx0" brushRef="#br0">140 171 9033,'14'47'7348,"11"9"-3709,45 71-3272,8 20-2123,-76-145 1575,0 1 1,-1 1-1,1-1 1,-1 0-1,0 0 1,0 0-1,0 1 0,0-1 1,-1 1-1,1-1 1,-1 0-1,0 1 1,0-1-1,0 1 0,-1-1 1,1 0-1,-2 6 1,0-7-62,1 0 0,-1 0 0,0 0 0,0 0 0,0-1 0,0 1 0,0 0 0,0-1 0,0 0 0,0 0 0,0 1 0,-1-1 0,1 0 0,0-1 0,-1 1 0,1 0 0,-1-1 0,1 1 0,-1-1 0,1 0 0,-1 0 0,1 0 0,-1 0 0,-2-1 1,-5 0 167,-1 0 0,0-1 1,1-1-1,0 1 1,0-2-1,0 1 1,0-1-1,0-1 1,1 0-1,0 0 1,0-1-1,0 0 0,1-1 1,-13-12-1,7 6 360,1-1-1,0 0 0,1-1 1,1-1-1,0 1 1,2-2-1,-13-25 0,18 30-10,1 0 0,0 0 0,0-1 0,2 1 0,-1 0-1,2-1 1,-1 1 0,2-1 0,0 1 0,0-1 0,1 1 0,1 0-1,0 0 1,0 0 0,1 0 0,1 0 0,0 1 0,1 0 0,0 0-1,0 0 1,1 1 0,16-19 0,-14 18-183,0 1 0,1 0 0,0 0 0,1 1 0,0 0 0,0 0 0,1 2 0,0-1 0,0 2 0,1-1 0,0 2 0,0 0 0,0 0 0,0 1 0,1 1 0,0 0 0,0 1 0,0 0-1,0 1 1,16 1 0,-27 1-81,1-1 0,0 1 0,0 0-1,0 0 1,0 0 0,-1 1 0,1-1-1,-1 1 1,1 0 0,-1 0 0,0 0-1,1 0 1,-1 0 0,0 1 0,0 0-1,-1-1 1,1 1 0,-1 0 0,1 0-1,-1 1 1,0-1 0,0 0 0,0 1 0,0-1-1,-1 1 1,0 0 0,0-1 0,0 1-1,0 0 1,0 0 0,-1 0 0,1 0-1,-1 0 1,0 0 0,0-1 0,-1 5-1,0 4 232,0 0 0,-1 0 0,-1 0 0,0 0 0,0-1 0,-1 1 0,0-1 0,-1 0-1,0-1 1,-13 19 0,9-16 130,3-4-195,0 0 0,0 0 0,-1-1 0,0 0 0,0-1 0,-1 0 0,0 0 0,-14 10 0,21-17-216,1 0 0,-1 0 0,1 0 1,-1 0-1,1 0 0,-1 0 0,1 0 1,-1 0-1,1 0 0,-1 0 0,1 0 0,-1 0 1,1-1-1,-1 1 0,1 0 0,-1 0 1,1 0-1,-1-1 0,1 1 0,-1 0 0,1-1 1,0 1-1,-1 0 0,1-1 0,-1 1 1,1-1-1,0 1 0,0-1 0,-1 1 0,1-1 1,0 1-1,0-1 0,-1 1 0,1-1 1,0 1-1,0-1 0,0 1 0,0-1 0,0 1 1,0-1-1,0 1 0,0-1 0,0 1 1,0-1-1,0 1 0,0-1 0,0 1 0,0-1 1,1 1-1,-1-1 0,0 1 0,0-1 0,1 0 1,6-33-3196,-2 21 1149,1 1 1,1 0-1,10-17 1,7-3-3586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158"/>
    </inkml:context>
    <inkml:brush xml:id="br0">
      <inkml:brushProperty name="width" value="0.025" units="cm"/>
      <inkml:brushProperty name="height" value="0.025" units="cm"/>
    </inkml:brush>
  </inkml:definitions>
  <inkml:trace contextRef="#ctx0" brushRef="#br0">115 293 10186,'0'0'9027,"-8"-5"-8808,-23-16-91,23 16-69,7 9-32,0 0 0,0 0 0,0 0 0,0 0 0,1 0 0,-1 0 0,1 0 0,0 0 0,1 0 1,0 5-1,-1-1 54,2-13 949,-2 4-990,0 1 0,1-1 0,-1 1 0,0-1 1,0 1-1,0-1 0,0 1 0,0-1 0,0 1 0,0-1 0,0 1 0,0-1 1,0 1-1,0-1 0,0 1 0,0 0 0,0-1 0,0 1 0,0-1 0,0 1 0,-1-1 1,1 1-1,0-1 0,0 1 0,-1-1 0,1 1 0,0 0 0,-1-1 0,1 1 0,0 0 1,-1-1-1,1 1 0,-1-2-70,0 1 0,0-1 0,0 0 0,1 1-1,-1-1 1,1 0 0,-1 1 0,1-1 0,0 0 0,-1 0 0,1 0 0,0 1 0,0-1 0,1 0 0,-1 0 0,0 1 0,0-1 0,1 0-1,-1 0 1,1 1 0,0-1 0,-1 0 0,3-2 0,23-32-396,-19 25 490,-15 8 334,-17 9 64,20-2-393,0 0 1,1 0 0,-1 0-1,1 1 1,0 0-1,1-1 1,-1 1 0,1 1-1,0-1 1,0 0 0,1 1-1,-1-1 1,1 1 0,-1 8-1,0-2 95,1-1 1,0 1-1,1 0 0,0 0 0,1 0 0,1 16 1,-1-26-161,0-1 1,1 0-1,-1 1 1,0-1-1,1 1 1,-1-1-1,1 0 1,-1 1-1,1-1 1,-1 0-1,1 0 1,0 0-1,0 1 0,0-1 1,-1 0-1,1 0 1,0 0-1,0 0 1,1 0-1,-1-1 1,0 1-1,0 0 1,0 0-1,2 0 1,0 0 8,0 0 1,0-1-1,0 1 1,0-1-1,0 0 1,0 0-1,0 0 1,0 0-1,0 0 1,5-1-1,1-1 26,-1-1-1,0 1 0,1-2 0,-1 1 0,0-1 0,-1 0 0,8-5 1,3-4 21,-1-2 0,-1 0 0,21-24 0,-32 33-38,0 0-1,-1 0 1,1-1 0,-1 0 0,-1 1-1,1-1 1,-1 0 0,0-1-1,-1 1 1,1-1 0,-2 1 0,1-1-1,0-9 1,-2 16 10,0 15-395,-3 25 173,2-30 187,0 0 0,0 1-1,1-1 1,0 0-1,1 1 1,1 11 0,-1-21 5,-1 1 0,0-1 1,0 1-1,1-1 1,-1 1-1,0-1 1,1 1-1,-1-1 1,0 1-1,1-1 0,-1 0 1,1 1-1,-1-1 1,0 0-1,1 1 1,-1-1-1,1 0 1,-1 1-1,1-1 1,0 0-1,-1 0 0,1 0 1,-1 1-1,1-1 1,-1 0-1,1 0 1,-1 0-1,1 0 1,0 0-1,-1 0 1,1 0-1,-1 0 0,1 0 1,-1-1-1,1 1 1,0 0-1,-1 0 1,1 0-1,-1-1 1,1 1-1,-1 0 0,1-1 1,-1 1-1,1 0 1,-1-1-1,0 1 1,1 0-1,-1-1 1,1 1-1,-1-1 1,0 1-1,1-1 0,-1 1 1,0-1-1,0 1 1,0-1-1,1 1 1,-1-1-1,0 0 1,0 0-1,1-7 34,-1 0 1,0-1-1,0 1 1,-1 0-1,0 0 0,0 0 1,-1 0-1,0 0 1,0 0-1,-1 0 0,0 0 1,0 1-1,-1-1 1,0 1-1,-1 0 0,1 1 1,-1-1-1,-1 1 1,1 0-1,-1 0 0,-9-7 1,14 12 102,13 0-170,-1 0 38,0-1-1,1 0 1,-1 0 0,-1-1-1,1-1 1,0 0 0,-1-1 0,13-6-1,0-3-1382,0-1-1,36-30 1,-32 13-6055,-16 16 544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537"/>
    </inkml:context>
    <inkml:brush xml:id="br0">
      <inkml:brushProperty name="width" value="0.025" units="cm"/>
      <inkml:brushProperty name="height" value="0.025" units="cm"/>
    </inkml:brush>
  </inkml:definitions>
  <inkml:trace contextRef="#ctx0" brushRef="#br0">83 33 10666,'0'0'2707,"-8"2"10,4-1-2495,0 1 1,0-1-1,0 1 0,0 0 1,0 0-1,1 1 0,-1-1 1,1 1-1,-1 0 1,1 0-1,0 0 0,0 0 1,0 1-1,1-1 0,-1 1 1,1-1-1,0 1 0,0 0 1,0 0-1,0 0 1,1 0-1,-1 0 0,1 1 1,0-1-1,0 6 0,0-4-110,0 1-1,0-1 0,1 1 0,0 0 1,0-1-1,0 1 0,1-1 1,0 1-1,0-1 0,1 1 0,0-1 1,0 0-1,3 7 0,-4-11-103,1 0 0,-1 0 0,0 0 0,1-1-1,0 1 1,-1 0 0,1-1 0,0 1 0,0-1 0,0 1 0,0-1 0,0 0-1,0 0 1,0 0 0,4 2 0,-2-3 10,0 1 1,0-1-1,0 1 0,0-1 1,0 0-1,0-1 0,0 1 1,-1-1-1,1 1 0,0-1 1,0 0-1,5-3 0,-2 1 8,0-1-1,0 0 0,0 0 1,0 0-1,-1-1 1,0 0-1,0-1 0,0 1 1,-1-1-1,1 0 1,-1-1-1,-1 1 1,1-1-1,6-14 0,-5 9 5,-1 0-1,-1 0 1,0 0-1,0-1 0,-1 0 1,-1 0-1,0 0 1,0-18-1,-5 16 13,-6 22-172,-5 25-97,12-26 216,1 0 1,0 0-1,1 0 0,-1 1 0,1-1 1,1 0-1,-1 0 0,1 0 0,0 0 1,3 9-1,-3-13-28,0 0 0,0 0 0,0 0 1,0 0-1,1-1 0,-1 1 0,1-1 0,-1 1 1,1-1-1,0 0 0,0 1 0,-1-1 0,1 0 1,0 0-1,0 0 0,0 0 0,0-1 0,0 1 1,0 0-1,0-1 0,0 1 0,1-1 0,-1 0 1,0 0-1,0 0 0,0 0 0,0 0 0,0 0 1,1-1-1,-1 1 0,0-1 0,3-1 1,-1 1-329,-1-1 1,1 1 0,-1-1 0,0 0 0,0-1 0,1 1 0,-1 0 0,-1-1 0,1 0 0,0 0 0,-1 1 0,1-1 0,-1-1 0,0 1 0,0 0 0,0-1 0,0 1 0,1-7 0,-1 7-164,12-28-5999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882"/>
    </inkml:context>
    <inkml:brush xml:id="br0">
      <inkml:brushProperty name="width" value="0.025" units="cm"/>
      <inkml:brushProperty name="height" value="0.025" units="cm"/>
    </inkml:brush>
  </inkml:definitions>
  <inkml:trace contextRef="#ctx0" brushRef="#br0">18 132 15599,'-4'9'971,"1"-1"-815,1 0 0,-1 1 0,1 0-1,1-1 1,0 1 0,0 0 0,0 0-1,1-1 1,1 1 0,-1 0 0,2 0-1,-1-1 1,1 1 0,0 0 0,1-1-1,4 9 1,2 2-119,2 0 0,0 0-1,1-2 1,1 1 0,0-1-1,1-1 1,20 17 0,-33-32-31,0 0 1,0 0-1,1 0 0,-1 0 1,0 1-1,1-2 1,-1 1-1,1 0 0,-1 0 1,1 0-1,0-1 1,-1 1-1,1-1 0,-1 1 1,1-1-1,0 0 1,0 0-1,-1 0 0,1 0 1,0 0-1,0 0 1,-1 0-1,4-1 0,-4 0 9,1 0 0,0 0 0,0-1 0,-1 1-1,1 0 1,-1-1 0,1 0 0,-1 1 0,0-1-1,0 0 1,1 0 0,-1 1 0,-1-1 0,1 0-1,0 0 1,1-3 0,2-11 52,0-1 0,-2 1 0,3-32 0,-4 38-110,3-33-208,-1 0 0,-3-1 0,-1 1 0,-11-68 0,-4 73 1140,5 31-219,10 8-649,0-1 0,0 1 1,0-1-1,1 1 1,-1 0-1,0-1 0,1 1 1,-1 0-1,0 0 0,1-1 1,-1 1-1,1 0 0,-1 0 1,1 0-1,0 0 1,-1 0-1,1 0 0,0-1 1,-1 3-1,-2 10 70,1 0 1,0 0-1,0 0 0,2 0 1,-1 0-1,2 1 1,-1-1-1,2 0 0,0 0 1,4 14-1,-2-11-31,1 0 0,1 0 0,0 0 0,1-1-1,1 0 1,0 0 0,16 20 0,-19-29-26,0-1 0,0 0 0,1 0 0,0-1-1,0 1 1,0-1 0,1-1 0,-1 1 0,1-1 0,8 3-1,-13-5-118,0 0-1,-1-1 0,1 1 0,0 0 1,0-1-1,0 0 0,0 1 0,0-1 1,0 0-1,0 0 0,0 0 0,0 0 0,0 0 1,0 0-1,0-1 0,0 1 0,0-1 1,0 1-1,0-1 0,-1 0 0,1 1 0,0-1 1,0 0-1,-1-1 0,1 1 0,0 0 1,-1 0-1,1-1 0,-1 1 0,0 0 1,1-1-1,-1 0 0,0 1 0,0-1 0,0 0 1,0 1-1,0-1 0,0 0 0,-1 0 1,2-3-1,2-23-5381,-4-5-3859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1.366"/>
    </inkml:context>
    <inkml:brush xml:id="br0">
      <inkml:brushProperty name="width" value="0.025" units="cm"/>
      <inkml:brushProperty name="height" value="0.025" units="cm"/>
    </inkml:brush>
  </inkml:definitions>
  <inkml:trace contextRef="#ctx0" brushRef="#br0">0 578 15951,'0'0'2045,"8"3"-812,-4-2-1124,0 0 0,-1 0 0,1 0 0,0 0 1,0-1-1,-1 0 0,1 0 0,0 0 0,0 0 0,0 0 0,-1-1 1,1 0-1,0 0 0,-1 0 0,1 0 0,0 0 0,-1-1 0,0 0 1,1 1-1,-1-1 0,0-1 0,0 1 0,0 0 0,0-1 0,0 1 1,3-6-1,10-6-33,-1-1 0,0-1 0,17-24 0,-27 31-81,1 0 1,-1 0 0,0 0 0,-1 0-1,0-1 1,0 0 0,-1 0 0,-1 0-1,2-10 1,-3 19 3,-1 0 0,0 0 0,1 0-1,-1 0 1,0 1 0,0-1 0,0 0-1,0 0 1,0 0 0,0 0 0,0 0-1,0 0 1,0 0 0,0 0 0,0 0-1,-1 0 1,1 1 0,0-1 0,-1 0-1,1 0 1,0 0 0,-1 0 0,1 1-1,-1-1 1,0 0 0,1 0 0,-1 1-1,1-1 1,-1 0 0,0 1 0,0-1-1,1 1 1,-1-1 0,0 1 0,0 0 0,0-1-1,0 1 1,1-1 0,-1 1 0,0 0-1,0 0 1,0 0 0,0 0 0,0 0-1,0 0 1,0 0 0,0 0 0,0 0-1,0 0 1,1 0 0,-1 0 0,0 0-1,-1 1 1,-2 0-9,0 1 0,0-1 0,0 1 0,1 0 1,-1 0-1,0 0 0,1 0 0,-1 1 0,1-1 0,-6 6 0,0 5 78,0 0-1,1 0 0,0 0 1,1 1-1,-9 23 1,12-28 41,1 1 0,0-1 0,1 1 0,0 0 0,1-1 0,0 1 0,0 0 0,1 0 0,2 19 0,-1-27-93,-1 0 0,0-1 0,1 1 0,0 0 0,-1-1 0,1 1 0,0 0 0,0-1 0,0 1 0,0-1 0,0 0 0,1 1 0,-1-1 0,0 0-1,1 0 1,-1 1 0,0-1 0,1 0 0,0 0 0,-1-1 0,1 1 0,-1 0 0,1-1 0,0 1 0,0 0 0,-1-1 0,1 0 0,0 1 0,0-1 0,-1 0 0,1 0 0,0 0 0,0 0 0,0-1 0,-1 1 0,1 0 0,0-1 0,0 1 0,2-2 0,5-1 93,0 1-1,0-2 1,0 1-1,-1-1 0,0-1 1,11-6-1,-1-4-90,0-1-1,0-1 0,-2 0 0,0-2 1,-1 1-1,-1-2 0,0 0 0,-2-1 1,0 0-1,-2 0 0,0-1 0,-1-1 0,-2 0 1,0 0-1,-2 0 0,0-1 0,-1 0 1,-2 0-1,0 0 0,-2 0 0,-4-39 0,3 58-5,0 1-1,0-1 0,-1 0 0,0 1 0,0-1 0,0 1 1,0 0-1,-1 0 0,1 0 0,-1 0 0,0 0 0,-1 0 0,-3-3 1,6 5-13,0 1 0,-1 0 0,1 0 1,0 0-1,0 1 0,-1-1 0,1 0 1,0 0-1,-1 1 0,1-1 0,0 1 1,-1-1-1,1 1 0,-1 0 1,1-1-1,-1 1 0,1 0 0,-1 0 1,1 0-1,-1 0 0,1 0 0,-1 0 1,1 1-1,-1-1 0,1 0 0,-1 1 1,1-1-1,-1 1 0,1 0 0,0-1 1,-1 1-1,1 0 0,0 0 0,0 0 1,-1 0-1,1 0 0,0 0 0,0 0 1,0 0-1,0 1 0,1-1 1,-1 0-1,0 0 0,-1 4 0,-4 8-18,1 2-1,1-1 1,0 0-1,1 1 0,0 0 1,1 0-1,1 0 1,0 0-1,1 0 1,1 0-1,5 29 0,-5-38 43,1 0-1,0 1 0,1-1 0,-1 0 0,1 0 0,1 0 0,-1 0 0,1-1 1,0 1-1,0-1 0,0 0 0,1 0 0,0-1 0,0 1 0,0-1 0,0 0 1,1 0-1,-1-1 0,1 0 0,0 0 0,11 4 0,-8-4-186,1 0 0,-1 0 0,1-1 1,0 0-1,0-1 0,11 0 0,-12-1-565,1 0-1,-1-1 1,1 0 0,-1-1-1,0 0 1,13-5 0,23-16-7492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5.261"/>
    </inkml:context>
    <inkml:brush xml:id="br0">
      <inkml:brushProperty name="width" value="0.025" units="cm"/>
      <inkml:brushProperty name="height" value="0.025" units="cm"/>
    </inkml:brush>
  </inkml:definitions>
  <inkml:trace contextRef="#ctx0" brushRef="#br0">107 1 12620,'0'0'10047,"-7"8"-9695,-4 8-44,2 0 0,0 1 0,0 0 0,2 1 0,0-1 0,1 1 0,0 1 0,-3 27 0,-2 20 124,-2 80 0,12-126-424,0-5 6,0 0 0,1 1 0,4 25 0,-4-40-8,0 0 0,0 0 0,0-1 1,0 1-1,1 0 0,-1 0 1,0-1-1,1 1 0,-1 0 0,1-1 1,-1 1-1,1 0 0,-1-1 0,1 1 1,-1-1-1,1 1 0,-1 0 1,1-1-1,0 1 0,-1-1 0,1 0 1,0 1-1,0-1 0,-1 0 0,1 1 1,0-1-1,0 0 0,-1 0 1,1 0-1,0 1 0,0-1 0,0 0 1,-1 0-1,1 0 0,0 0 0,0-1 1,0 1-1,-1 0 0,1 0 1,0 0-1,1-1 0,1 0 52,-1 0 0,1 0 0,0 0 0,0-1 0,-1 1 0,1-1 1,-1 0-1,1 0 0,-1 0 0,3-2 0,11-17 32,0 0 0,-2-1 0,0 0 0,17-41 0,32-102-46,-60 156-36,2-10-1618,-13 28-6048,-1 7 1167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1.979"/>
    </inkml:context>
    <inkml:brush xml:id="br0">
      <inkml:brushProperty name="width" value="0.025" units="cm"/>
      <inkml:brushProperty name="height" value="0.025" units="cm"/>
    </inkml:brush>
  </inkml:definitions>
  <inkml:trace contextRef="#ctx0" brushRef="#br0">24 74 7591,'5'-7'5205,"-2"2"-4379,20-30 874,-14 8 3194,-30 41-2256,15-8-2533,-21 24 250,26-29-358,0 1 0,0-1 0,0 0 0,0 1 0,1-1 0,-1 1 0,0-1 0,1 1 0,-1-1 0,1 1 0,-1-1 0,1 1 0,0 0 0,0-1 0,0 1 0,-1-1 0,2 1 0,-1 0 0,0 2 0,5-3-28,0 1 1,1-1-1,-1-1 1,0 1-1,0-1 1,0 1-1,0-2 0,1 1 1,-1 0-1,6-3 1,17-2-142,-17 2 119,0 0 0,0 2 0,0-1 1,0 1-1,18 1 0,-26 1 41,0-1 1,-1 1 0,1-1-1,0 1 1,0 0 0,0 0-1,-1 0 1,1 1 0,-1-1-1,1 1 1,-1-1-1,1 1 1,-1 0 0,0 0-1,0 0 1,0 0 0,0 0-1,0 1 1,0-1 0,-1 1-1,1-1 1,-1 1 0,0-1-1,1 1 1,-1 0 0,1 3-1,-1 2 22,1 0 0,-1-1 0,0 1-1,-1 0 1,0 0 0,0-1 0,0 1-1,-1 0 1,0 0 0,-1-1 0,0 1 0,0-1-1,-1 1 1,0-1 0,0 0 0,-5 9 0,5-11 34,0 1 1,-1-1 0,1 0 0,-1 0 0,0 0 0,-1 0 0,1 0 0,-1-1 0,0 0 0,0 0 0,0-1 0,0 1 0,-1-1 0,0 0 0,1 0 0,-1-1 0,0 0 0,0 0 0,0 0 0,-11 1 0,15-3-56,1 0 0,0-1 0,-1 1 0,1 0 0,0-1 0,-1 1 0,1-1 0,0 1 0,0-1 0,-1 0 0,1 1 0,0-1 0,0 0 0,0 0 0,0 0 0,0 0 0,0 0 0,0 0 0,0 0 0,1 0 0,-1 0 0,0 0 0,1-1 0,-1 1 0,1 0 0,-1 0 0,1-1 0,-1 1 0,1 0 0,0-1 0,0 1 0,-1 0 0,1-1 0,1-2 0,-2-62-2386,2 47 1127,2-45-3604,8-6-2354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2.886"/>
    </inkml:context>
    <inkml:brush xml:id="br0">
      <inkml:brushProperty name="width" value="0.025" units="cm"/>
      <inkml:brushProperty name="height" value="0.025" units="cm"/>
    </inkml:brush>
  </inkml:definitions>
  <inkml:trace contextRef="#ctx0" brushRef="#br0">25 280 14029,'0'0'988,"-4"9"-214,0 0-500,0 0 1,1 0-1,1 1 1,-1-1-1,1 1 1,1-1-1,0 1 1,0 0-1,1-1 1,0 1-1,1 0 0,0-1 1,1 1-1,0 0 1,0-1-1,7 18 1,0-8 258,1 0 0,1-1 0,1 0 0,18 21 0,-27-36-478,0 0 0,0 1-1,0-1 1,1 0 0,0-1 0,-1 1 0,1-1 0,0 0 0,0 0 0,0 0 0,9 3 0,-10-5-26,-1 0 0,1 0 0,-1 0 0,1 0 0,0 0-1,-1 0 1,1-1 0,-1 1 0,1-1 0,-1 0-1,0 0 1,1 0 0,-1 0 0,0 0 0,1 0 0,-1-1-1,0 1 1,0-1 0,0 1 0,0-1 0,0 0 0,3-4-1,1-3 33,1 0 0,-2 0 0,1-1-1,-1 0 1,-1 0 0,1-1 0,-2 1-1,0-1 1,0 0 0,-1 0-1,0 0 1,-1 0 0,0 0 0,0 0-1,-3-15 1,-10 64-2,11-27-72,0 1 1,0-1 0,1 0-1,1 0 1,0 1 0,0-1-1,1 0 1,4 15-1,-5-23 18,0 0 0,1 0 0,-1 0 0,1-1 0,0 1 0,-1 0 0,1 0 0,0-1 0,0 0 0,1 1 0,-1-1 0,1 0 0,-1 0 0,1 0 0,-1 0 0,1 0 0,0-1 0,0 0 0,0 1 0,0-1 0,0 0 0,0 0 0,0 0 0,1-1 0,-1 1 0,0-1 0,0 0 0,1 0 0,-1 0 0,0 0 0,0-1 0,1 1 0,3-2 0,-2 1 16,0-1 0,-1 0-1,1 0 1,0 0-1,-1-1 1,0 0 0,0 1-1,1-2 1,-2 1-1,1 0 1,0-1-1,-1 1 1,1-1 0,-1 0-1,0-1 1,-1 1-1,1 0 1,-1-1 0,1 1-1,-1-1 1,2-7-1,1-2-4,-1-1 1,0 1-1,-1-1 0,0 1 0,-1-1 0,-1-16 0,-3 22-159,-2 13 11,-5 29-68,9-29 193,-1-1-1,1 0 1,0 1 0,1-1 0,-1 0 0,0 1-1,1-1 1,0 0 0,0 0 0,2 6 0,-2-8 10,-1 1 1,1-1-1,0 0 1,0 1-1,0-1 1,0 0-1,1 0 0,-1 0 1,0 0-1,0 0 1,1 0-1,-1 0 1,1 0-1,-1 0 1,1-1-1,-1 1 1,1 0-1,-1-1 1,1 0-1,-1 1 1,1-1-1,0 0 1,-1 0-1,1 0 0,1 0 1,3-1 21,-1 0-1,1 0 1,-1-1 0,0 1 0,0-1 0,0-1-1,0 1 1,0-1 0,0 0 0,0 0-1,-1 0 1,0 0 0,0-1 0,0 0-1,0 0 1,0 0 0,-1 0 0,1-1-1,-1 0 1,0 1 0,2-8 0,5-6-51,-1 0 0,-1-1 1,0 0-1,7-32 0,-8 23-46,-2-1-1,-1 0 1,-2-1 0,-1 1-1,-1 0 1,-6-49-1,5 74 93,1 1-1,-2-1 1,1 1-1,0 0 1,-1-1-1,1 1 1,-1 0-1,0 0 1,0 0-1,0 0 1,-1 0-1,1 0 1,-4-3-1,5 6-7,1 0-1,-1-1 1,1 1-1,-1-1 1,1 1-1,-1 0 1,0-1-1,1 1 1,-1 0-1,0 0 1,1 0-1,-1-1 1,0 1-1,1 0 1,-1 0-1,0 0 1,0 0-1,1 0 1,-1 0-1,0 0 1,1 0-1,-1 1 1,0-1-1,1 0 1,-1 0 0,0 1-1,-1 0-16,1 0 0,0 1 1,0-1-1,-1 0 0,1 1 0,0-1 0,1 1 1,-1-1-1,0 1 0,0 0 0,1-1 0,-1 1 1,1 0-1,-1-1 0,0 4 0,-1 10-19,0 0 0,1 0 1,1 0-1,0-1 0,1 1 0,1 0 0,0 0 0,1 0 0,8 23 0,7 13 32,32 64 0,-32-76-14,111 233 43,-126-262-8,-5-9 46,-17-20 152,-26-35 104,17 20-346,-1-1-69,-31-51 1,54 77 69,0-2 1,1 1-1,0-1 1,0 1-1,1-1 1,1-1-1,0 1 1,0 0-1,1-1 1,0-15-1,2 24 8,0 0 1,0 0-1,1 0 1,-1 0-1,1 0 0,0-1 1,0 1-1,0 1 1,1-1-1,-1 0 0,1 0 1,-1 0-1,1 1 0,0-1 1,0 1-1,0-1 1,0 1-1,4-4 0,5-1 59,-1-1 0,1 2 0,18-9 1,-21 11-297,-1 1 1,0-1 0,0 0 0,0 0-1,0-1 1,-1 0 0,0 0 0,0 0-1,8-10 1,-13 12-121,1 1 0,-1 0-1,-1-1 1,1 1 0,0-1-1,0 1 1,-1-1 0,0 1-1,1-1 1,-1 1-1,0-1 1,0 1 0,0-1-1,-1 0 1,0-2 0,-6-21-6935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3.266"/>
    </inkml:context>
    <inkml:brush xml:id="br0">
      <inkml:brushProperty name="width" value="0.025" units="cm"/>
      <inkml:brushProperty name="height" value="0.025" units="cm"/>
    </inkml:brush>
  </inkml:definitions>
  <inkml:trace contextRef="#ctx0" brushRef="#br0">0 27 17424,'0'0'5285,"65"-17"-10025,-31 8-4261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4.266"/>
    </inkml:context>
    <inkml:brush xml:id="br0">
      <inkml:brushProperty name="width" value="0.025" units="cm"/>
      <inkml:brushProperty name="height" value="0.025" units="cm"/>
    </inkml:brush>
  </inkml:definitions>
  <inkml:trace contextRef="#ctx0" brushRef="#br0">35 1 11563,'0'0'8835,"6"12"-8253,39 86 373,-24-47-768,3-2 0,1 0 0,3-2 0,40 53 0,-68-99-203,20 24 272,-18-19 109,-14-13-31,-248-172-344,259 179 26,1 0 1,0-1-1,0 1 1,0 0-1,0 0 1,0 0-1,0 0 1,0 0-1,0 0 1,-1-1-1,1 1 1,0 0-1,0 0 1,0 0 0,0 0-1,0 0 1,0-1-1,0 1 1,0 0-1,0 0 1,0 0-1,0 0 1,0 0-1,0-1 1,0 1-1,0 0 1,0 0 0,0 0-1,0 0 1,0 0-1,0-1 1,0 1-1,0 0 1,1 0-1,-1 0 1,0 0-1,0 0 1,0-1-1,0 1 1,0 0 0,0 0-1,0 0 1,1 0-1,-1 0 1,0 0-1,0 0 1,0 0-1,0 0 1,0 0-1,0-1 1,1 1-1,-1 0 1,16-6 163,25-5-429,-33 9 370,9-3-391,-1 0 0,0-1 0,0-1 0,0 0 0,-1-1 1,22-16-1,-22 13-2006,-2 0 1,0-1-1,19-21 1,-3-3-8354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5.701"/>
    </inkml:context>
    <inkml:brush xml:id="br0">
      <inkml:brushProperty name="width" value="0.025" units="cm"/>
      <inkml:brushProperty name="height" value="0.025" units="cm"/>
    </inkml:brush>
  </inkml:definitions>
  <inkml:trace contextRef="#ctx0" brushRef="#br0">120 363 10954,'-1'-2'186,"0"1"-1,0-1 0,0 0 0,0 0 0,0 1 1,-1-1-1,1 1 0,0-1 0,-1 1 0,1 0 0,-1-1 1,0 1-1,1 0 0,-1 0 0,0 0 0,0 0 1,0 0-1,0 1 0,0-1 0,0 1 0,0-1 1,0 1-1,0 0 0,0-1 0,0 1 0,0 0 1,0 0-1,0 0 0,0 1 0,0-1 0,0 1 1,0-1-1,0 1 0,0-1 0,1 1 0,-1 0 1,0 0-1,0 0 0,0 0 0,1 0 0,-1 0 0,-1 2 1,-1 1-97,0 0 1,0 0 0,0 0 0,1 1 0,0-1-1,0 1 1,0 0 0,0-1 0,1 2 0,0-1-1,0 0 1,0 0 0,1 1 0,-2 9 0,2-9-13,1 0 1,-1 0-1,1-1 1,1 1-1,-1 0 1,1 0-1,0 0 1,0 0 0,4 10-1,-4-14-31,1 0 0,-1 0 0,0 0 0,0-1 0,1 1 0,-1-1 0,1 1 0,0-1-1,-1 0 1,1 1 0,0-1 0,0 0 0,0 0 0,0 0 0,0 0 0,0-1 0,0 1 0,0 0 0,0-1 0,0 1 0,0-1 0,0 0-1,1 0 1,-1 0 0,0 0 0,0 0 0,0 0 0,0-1 0,0 1 0,4-2 0,-1 0 65,0 0-1,0 0 1,0 0 0,0-1-1,0 0 1,-1 0 0,1 0-1,-1 0 1,0-1 0,0 1-1,0-1 1,0 0 0,-1-1-1,0 1 1,0-1 0,0 1 0,0-1-1,2-6 1,3-5-34,-1 0 0,-1-1 0,0 0 0,4-23 0,-4-33 211,-8 67-357,-3 12-139,-2 12-6,7-15 209,-1-1 0,1 1 0,0-1 0,0 1 0,1-1 0,-1 1 0,0-1 0,1 1 1,-1-1-1,1 1 0,0-1 0,0 1 0,0-1 0,0 0 0,0 0 0,0 1 0,1-1 0,-1 0 0,1 0 1,3 3-1,-3-4 19,0 0 1,-1 0-1,1-1 0,0 1 1,0 0-1,0-1 1,0 1-1,0-1 0,0 0 1,0 0-1,0 0 1,-1 0-1,1 0 1,0 0-1,0 0 0,0-1 1,0 1-1,0-1 1,0 1-1,0-1 0,0 0 1,-1 0-1,1 0 1,0 0-1,-1 0 0,1 0 1,0 0-1,2-3 1,4-3 44,0-1 0,-1 0 0,1-1 1,-2 1-1,1-1 0,-1-1 0,0 1 0,-1-1 0,0 0 1,-1 0-1,0 0 0,-1-1 0,4-16 0,-3 7 31,0-1 0,-2 0 0,0 0 0,-2 0-1,0 1 1,-4-29 0,-1 36-169,-1 13-98,-4 23-111,9-12 289,0 0 0,0 0 0,1 0 0,1 0 0,0 0 1,0 0-1,1-1 0,0 1 0,1 0 0,0-1 0,1 1 1,0-1-1,1 0 0,0-1 0,0 1 0,1-1 0,0 0 0,1 0 1,0-1-1,0 1 0,1-2 0,10 9 0,6 5 6,21 18 6,43 50-1,-75-74-11,-1 0 0,0 1-1,-2 0 1,0 1 0,0 0-1,-2 1 1,10 26 0,-17-41 6,0-1 1,-1 1-1,1 0 1,0 0-1,-1-1 1,0 1-1,0 0 1,0 0-1,0-1 1,0 1-1,0 0 1,-1 0-1,0 3 1,0-4 5,0-1-1,1 1 1,-1-1 0,0 0 0,0 1 0,0-1-1,0 0 1,0 0 0,0 0 0,-1 0 0,1 0-1,0 0 1,0 0 0,-1 0 0,1 0 0,0-1-1,-1 1 1,-1 0 0,-3 1 26,1-1 0,-1-1 0,0 1 0,0-1 0,1 0 0,-1 0 0,0-1 0,0 1 0,1-1 0,-1 0 0,-10-5 0,3 1 47,0 0 0,1-2 0,0 1-1,1-2 1,-1 1 0,2-2-1,-1 1 1,1-1 0,-18-21 0,16 16-83,1 0 0,1-1-1,0 0 1,1-1 0,0 0 0,2 0 0,-7-19 0,11 28-19,1 0-1,0-1 1,1 1-1,0 0 1,0 0-1,0-1 1,1 1-1,0-1 1,1 1 0,0 0-1,1-8 1,0 10 4,-1 1 0,1-1 0,0 1 0,0 0 1,1 0-1,-1 0 0,1 0 0,0 0 0,0 0 1,1 1-1,-1 0 0,0-1 0,1 1 0,0 1 1,0-1-1,0 0 0,0 1 0,5-2 0,77-29-443,-61 24-1778,41-18 0,-25 2-3314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6.499"/>
    </inkml:context>
    <inkml:brush xml:id="br0">
      <inkml:brushProperty name="width" value="0.025" units="cm"/>
      <inkml:brushProperty name="height" value="0.025" units="cm"/>
    </inkml:brush>
  </inkml:definitions>
  <inkml:trace contextRef="#ctx0" brushRef="#br0">1 193 11403,'0'1'4977,"3"6"-4247,4 0-301,0 0 1,0 0-1,1 0 1,0-1-1,0 0 1,0 0 0,1-1-1,0 0 1,0-1-1,0 0 1,13 4-1,-8-4-331,-1 0 0,1-1-1,0-1 1,0 0 0,0-1-1,0 0 1,24-3 0,-30 1-147,-1-1 1,1 0-1,-1 0 1,1-1-1,-1 1 1,0-2 0,0 1-1,-1-1 1,1 0-1,-1-1 1,0 1-1,0-1 1,0 0-1,0-1 1,-1 0-1,0 1 1,0-2-1,-1 1 1,5-8-1,-3 3-777,0-1 0,-1 1-1,0-1 1,5-19-1,-7 18-1273,0 0 1,-1-1-1,1-26 0,-3 30-357,-1-20 2348,-2 30 2604,-3 17 203,-17 95 2130,18-77-4233,2 0 0,1 0 0,2 0-1,1 0 1,12 65 0,-10-87-489,1 0-1,0-1 1,1 0 0,1 0 0,0 0 0,0-1 0,15 20 0,-17-26-367,-1 0 0,1-1 1,0 1-1,1-1 0,-1 0 1,1 0-1,0 0 0,0 0 1,0-1-1,0 0 1,1 0-1,-1-1 0,1 1 1,0-1-1,0-1 0,-1 1 1,1-1-1,10 2 1,-5-6-2420,0-7-694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6.848"/>
    </inkml:context>
    <inkml:brush xml:id="br0">
      <inkml:brushProperty name="width" value="0.025" units="cm"/>
      <inkml:brushProperty name="height" value="0.025" units="cm"/>
    </inkml:brush>
  </inkml:definitions>
  <inkml:trace contextRef="#ctx0" brushRef="#br0">7 1 18898,'0'0'512,"-7"76"-191,14-36-97,15 7-96,1-2-128,6 0 96,4-6-448,-5-2-769,-1-6-865,-12-6-256,-4-3-929,-11-9-2435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7.208"/>
    </inkml:context>
    <inkml:brush xml:id="br0">
      <inkml:brushProperty name="width" value="0.025" units="cm"/>
      <inkml:brushProperty name="height" value="0.025" units="cm"/>
    </inkml:brush>
  </inkml:definitions>
  <inkml:trace contextRef="#ctx0" brushRef="#br0">25 194 14990,'0'0'1618,"-5"-9"805,-13-28-608,18 36-1794,-1 0 0,1-1-1,0 1 1,0 0-1,0 0 1,0-1-1,0 1 1,0 0 0,0 0-1,1-1 1,-1 1-1,0 0 1,1 0 0,-1 0-1,1-1 1,-1 1-1,1 0 1,-1 0-1,1 0 1,0 0 0,0 0-1,0 0 1,-1 0-1,1 0 1,0 1 0,0-1-1,0 0 1,0 0-1,0 1 1,0-1-1,1 1 1,-1-1 0,0 1-1,0-1 1,0 1-1,1 0 1,1-1 0,3-1 19,47-20 7,1 2 0,1 4 0,1 1 1,0 3-1,0 2 0,98-4 0,-140 14-57,0-1 0,0 2 0,0 0 0,-1 0 0,28 7 0,-37-6 5,0-1-1,1 1 1,-1 0-1,0 0 1,0 1-1,0-1 1,0 1-1,0 0 1,0 0-1,-1 0 1,0 0-1,1 1 1,-1 0-1,-1-1 0,1 1 1,0 0-1,-1 0 1,0 1-1,0-1 1,3 9-1,-2 1 154,0 1-1,0 0 0,-2 0 1,0 0-1,0 0 0,-2-1 1,0 1-1,0 0 0,-2 0 1,1 0-1,-2-1 0,0 1 1,-1-1-1,0 0 0,-11 19 1,-4 4 157,-1-1 1,-2-1 0,-1-1 0,-37 39 0,56-67-367,-9 10 241,-1 0 1,-28 23-1,40-36-354,-1-1-1,1 1 1,-1-1 0,1 0 0,-1 0 0,0 0 0,0 0 0,0 0 0,0-1 0,0 0-1,0 0 1,0 0 0,-1 0 0,1-1 0,0 0 0,0 0 0,-1 0 0,1 0 0,0-1-1,-5 0 1,-21-17-5831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8.764"/>
    </inkml:context>
    <inkml:brush xml:id="br0">
      <inkml:brushProperty name="width" value="0.025" units="cm"/>
      <inkml:brushProperty name="height" value="0.025" units="cm"/>
    </inkml:brush>
  </inkml:definitions>
  <inkml:trace contextRef="#ctx0" brushRef="#br0">73 1 9257,'-13'66'3555,"-6"2"-2882,6 0-321,-3 3-192,10-6-128,1-10 96,5-9-160,0-9-128,0-8-1826,0-11-832,0-3-97,0-4-576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112"/>
    </inkml:context>
    <inkml:brush xml:id="br0">
      <inkml:brushProperty name="width" value="0.025" units="cm"/>
      <inkml:brushProperty name="height" value="0.025" units="cm"/>
    </inkml:brush>
  </inkml:definitions>
  <inkml:trace contextRef="#ctx0" brushRef="#br0">194 1 1089,'0'16'1116,"-32"524"8851,26-468-8425,1 51-484,7-61-2628,3 0 1,19 95-1,-11-66 1437,-4 0-1,-4 1 1,-7 95 0,0-53-813,3-7 878,-3 146-1513,-5-207-35,-3 1 1,-19 66 0,2-13 3941,-76 509 9160,77-309-11383,24 2-9034,5-280 4132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5.639"/>
    </inkml:context>
    <inkml:brush xml:id="br0">
      <inkml:brushProperty name="width" value="0.025" units="cm"/>
      <inkml:brushProperty name="height" value="0.025" units="cm"/>
    </inkml:brush>
  </inkml:definitions>
  <inkml:trace contextRef="#ctx0" brushRef="#br0">4 1 11211,'0'0'6053,"-4"57"-4579,9-48-257,8-6-32,-2-3-705,3 0-319,-1-1-322,-6-12-1568,2-3-2980,-2-6-3907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444"/>
    </inkml:context>
    <inkml:brush xml:id="br0">
      <inkml:brushProperty name="width" value="0.025" units="cm"/>
      <inkml:brushProperty name="height" value="0.025" units="cm"/>
    </inkml:brush>
  </inkml:definitions>
  <inkml:trace contextRef="#ctx0" brushRef="#br0">26 0 8840,'-8'129'3396,"1"1"-738,-2-1-864,7-4-1154,2-5-576,0-12-352,0-11-833,6-14-448,-1-15-353,1-15-128,-6-14-1634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783"/>
    </inkml:context>
    <inkml:brush xml:id="br0">
      <inkml:brushProperty name="width" value="0.025" units="cm"/>
      <inkml:brushProperty name="height" value="0.025" units="cm"/>
    </inkml:brush>
  </inkml:definitions>
  <inkml:trace contextRef="#ctx0" brushRef="#br0">155 0 13933,'3'391'2966,"-1"-195"-5083,-1 3-5666,-5-99 4738,-11 49 5601,-1 19 1627,2 296 3180,8-182-6815,3-245-758,-2-1 0,-2 0-1,-17 56 1,-8 42 160,17-36 1422,-5 160 0,21-252-3165,1-15-2527,-1-22-5380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0.735"/>
    </inkml:context>
    <inkml:brush xml:id="br0">
      <inkml:brushProperty name="width" value="0.025" units="cm"/>
      <inkml:brushProperty name="height" value="0.025" units="cm"/>
    </inkml:brush>
  </inkml:definitions>
  <inkml:trace contextRef="#ctx0" brushRef="#br0">9 0 5733,'0'0'10709,"-2"8"-8563,0 3-1445,0 0-1,1-1 0,0 1 0,1 0 1,0-1-1,1 1 0,0 0 1,4 17-1,-4-24-633,0 0 0,1 0 0,-1 0 0,1-1 0,-1 1 0,1 0 0,1 0 0,-1-1 0,0 1 0,1-1 0,-1 0 0,1 0 0,0 0 0,0 0 0,1 0 0,-1-1 0,0 0 0,1 1 0,0-1 0,-1 0 0,1-1 0,0 1 0,0-1 0,0 1 0,0-1 0,0 0 0,5 0 0,1-1-116,1 0 0,-1-1 1,0 0-1,0 0 1,0-1-1,0-1 0,-1 1 1,1-2-1,0 1 1,-1-1-1,12-7 0,38-30-2925,-14-6-4247,-32 27 1616,-6 0-3048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1.064"/>
    </inkml:context>
    <inkml:brush xml:id="br0">
      <inkml:brushProperty name="width" value="0.025" units="cm"/>
      <inkml:brushProperty name="height" value="0.025" units="cm"/>
    </inkml:brush>
  </inkml:definitions>
  <inkml:trace contextRef="#ctx0" brushRef="#br0">289 1 8840,'0'0'9834,"-27"55"-7496,10-13-576,-6 12-33,-4 15-480,-7 10-512,-1 7-481,5 4-160,-3-3-96,8-8 0,5-12-672,6-16-609,10-16-321,4-18-704,0-10-2050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1.442"/>
    </inkml:context>
    <inkml:brush xml:id="br0">
      <inkml:brushProperty name="width" value="0.025" units="cm"/>
      <inkml:brushProperty name="height" value="0.025" units="cm"/>
    </inkml:brush>
  </inkml:definitions>
  <inkml:trace contextRef="#ctx0" brushRef="#br0">47 408 13485,'-6'8'2092,"-4"3"-1212,5-6-367,1-1 1,0 1-1,0 1 1,1-1-1,-1 0 1,-3 9-1,8-11 1321,7-6-1219,8-10-85,313-389 1179,-295 355-1555,-34 47-146,1-1 1,-1 1-1,0-1 1,0 1-1,1-1 1,-1 1-1,0-1 1,0 1-1,1 0 1,-1-1-1,0 1 1,1-1-1,-1 1 1,1 0-1,-1-1 1,0 1-1,1 0 1,-1 0-1,1-1 0,-1 1 1,1 0-1,-1 0 1,1 0-1,-1 0 1,1-1-1,-1 1 1,1 0-1,-1 0 1,2 0-1,0 15 284,-10 34 316,7-46-540,-44 170 572,-3 6-490,42-147-628,1 0 0,1 1 1,2 52-1,2-82 224,5 26-2499,-4-29 2430,-1 1 1,1 0-1,-1-1 1,1 1-1,-1-1 1,1 1-1,0-1 1,-1 1-1,1-1 1,0 0-1,-1 1 1,1-1-1,0 1 1,0-1-1,-1 0 1,1 0-1,0 0 1,0 1-1,0-1 1,0 0-1,22-1-13994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6.533"/>
    </inkml:context>
    <inkml:brush xml:id="br0">
      <inkml:brushProperty name="width" value="0.025" units="cm"/>
      <inkml:brushProperty name="height" value="0.025" units="cm"/>
    </inkml:brush>
  </inkml:definitions>
  <inkml:trace contextRef="#ctx0" brushRef="#br0">0 102 3908,'15'0'5461,"16"0"-5141,1037-38 4063,-555 0-1571,-370 37-1720,226 27 1,-170 7-862,-108-16-139,1-4 0,181 3 0,-258-16-51,-1-2 0,0 0 0,0 0 1,-1-1-1,1-1 0,0 0 0,-1-1 0,0-1 0,0 0 1,-1 0-1,1-2 0,-2 1 0,21-18 0,-31 24-82,0 0 0,0 0 0,0 0 0,0 0 0,0-1 0,-1 1 0,1 0 0,0-1 0,-1 1 0,1 0 0,-1-1 0,1 1 0,-1-1 0,0 1 0,1-1 0,-1 1 0,0-2 0,0 2-127,-1 0 1,1 0 0,0 0 0,0 0 0,-1 1 0,1-1-1,0 0 1,-1 0 0,1 0 0,-1 1 0,1-1 0,-1 0-1,1 1 1,-1-1 0,1 0 0,-1 1 0,0-1 0,0 1-1,1-1 1,-2 0 0,-17-8-4814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6.878"/>
    </inkml:context>
    <inkml:brush xml:id="br0">
      <inkml:brushProperty name="width" value="0.025" units="cm"/>
      <inkml:brushProperty name="height" value="0.025" units="cm"/>
    </inkml:brush>
  </inkml:definitions>
  <inkml:trace contextRef="#ctx0" brushRef="#br0">151 11 17200,'0'0'1260,"12"-2"-315,22-2-664,1 1 0,-1 2-1,1 1 1,-1 2 0,1 1 0,-1 2 0,0 1-1,0 2 1,40 15 0,-68-21-179,0 0-1,0 1 1,-1 0-1,1 0 1,-1 0 0,0 1-1,0-1 1,0 1-1,0 1 1,0-1-1,-1 1 1,0-1 0,0 1-1,0 0 1,5 11-1,-8-13-32,1 1 0,-1-1 0,-1 1-1,1 0 1,0 0 0,-1-1 0,0 1-1,0 0 1,0 0 0,0 0 0,0-1-1,-1 1 1,0 0 0,0-1-1,0 1 1,0 0 0,0-1 0,-1 1-1,0-1 1,1 0 0,-1 1 0,-1-1-1,1 0 1,0 0 0,-1 0 0,1-1-1,-5 4 1,-37 33 293,-2-2 1,-1-2-1,-102 56 1,95-61-428,0 3 0,3 3 0,-58 49 1,103-80-304,0 1 0,1 0 0,-1 0 0,1 0 1,1 0-1,-1 1 0,1-1 0,-4 10 1,8-3-5244,14-8-4190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8.325"/>
    </inkml:context>
    <inkml:brush xml:id="br0">
      <inkml:brushProperty name="width" value="0.025" units="cm"/>
      <inkml:brushProperty name="height" value="0.025" units="cm"/>
    </inkml:brush>
  </inkml:definitions>
  <inkml:trace contextRef="#ctx0" brushRef="#br0">1 1 14926,'0'0'2248,"0"8"-1469,2 75 1232,0 34 165,0-103-2038,-1-1 0,2 1-1,-1-1 1,2 0 0,0 0 0,8 16 0,-11-25-129,1 0 1,0-1 0,0 1 0,1-1 0,-1 1 0,1-1 0,0 0 0,0 0 0,0 0 0,0-1 0,0 1 0,0-1 0,1 0 0,-1 1 0,1-2 0,0 1 0,0 0 0,0-1 0,-1 1 0,1-1 0,1 0 0,-1-1 0,0 1 0,0-1-1,0 1 1,0-1 0,0-1 0,0 1 0,0 0 0,1-1 0,-1 0 0,7-2 0,3-2-121,-1 0 0,0-1-1,0 0 1,0-1 0,-1-1 0,0 0-1,-1 0 1,14-13 0,-3 0-1332,-2 0 0,-1 0-1,22-34 1,-32 43 131,-1-1-1,-1 0 1,0 0-1,0-1 1,-2 0 0,0 0-1,0-1 1,2-17-1,-7 32 1370,0 0 1,1-1-1,-1 1 0,0 0 0,0 0 0,0 0 1,0 0-1,0 0 0,0 0 0,0-1 0,1 1 1,-1 0-1,0 0 0,0 0 0,0 0 0,0-1 1,0 1-1,0 0 0,0 0 0,0 0 1,0 0-1,0-1 0,0 1 0,0 0 0,0 0 1,0 0-1,0 0 0,0-1 0,0 1 0,0 0 1,0 0-1,0 0 0,0 0 0,-1-1 0,1 1 1,0 0-1,0 0 0,0 0 0,0 0 0,0 0 1,0 0-1,0-1 0,-1 1 0,1 0 0,0 0 1,0 0-1,0 0 0,0 0 0,0 0 0,-1 0 1,1 0-1,0 0 0,0 0 0,0 0 0,0 0 1,-1 0-1,1 0 0,0 0 0,0 0 0,0 0 1,0 0-1,-1 0 0,1 0 0,0 0 0,0 0 1,0 0-1,-1 0 0,-11 14 2282,-14 25 491,-93 172 2935,65-110-4702,-47 127 0,96-214-1095,0 0 0,1-1 0,-3 20 0,7-1-3043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112"/>
    </inkml:context>
    <inkml:brush xml:id="br0">
      <inkml:brushProperty name="width" value="0.025" units="cm"/>
      <inkml:brushProperty name="height" value="0.025" units="cm"/>
    </inkml:brush>
  </inkml:definitions>
  <inkml:trace contextRef="#ctx0" brushRef="#br0">27 1 12748,'0'0'6812,"-3"10"-5435,-4 18-473,1-1-1,2 1 1,-3 54-1,7-81-883,0-1 0,0 1-1,0 0 1,1 0 0,-1 0-1,0 0 1,0 0 0,1 0 0,-1 0-1,0-1 1,1 1 0,-1 0-1,1 0 1,-1 0 0,1-1 0,0 1-1,-1 0 1,1-1 0,0 1-1,-1-1 1,1 1 0,0-1-1,0 1 1,0-1 0,-1 1 0,1-1-1,1 1 1,32 1 287,-23-4-240,0-1 0,0 1 0,20-9 0,-6-1-22,-11 5-49,-1 1 0,1 0 0,0 1 1,0 0-1,1 1 0,0 0 0,-1 2 0,18-2 0,-31 4 3,0 0 0,1 0 0,-1 0 0,0 1 0,0-1-1,0 0 1,1 1 0,-1-1 0,0 0 0,0 1 0,0-1 0,0 1-1,0 0 1,0-1 0,0 1 0,0 0 0,0 0 0,0 0 0,0 0-1,0-1 1,-1 1 0,1 0 0,0 0 0,-1 1 0,1-1 0,-1 0-1,1 0 1,-1 0 0,1 0 0,-1 0 0,0 1 0,1 0 0,1 49 211,-2-17-30,0-33-178,0 0 1,0-1 0,0 1 0,1-1-1,-1 1 1,0-1 0,0 1 0,0-1-1,1 1 1,-1-1 0,0 0 0,1 1-1,-1-1 1,0 1 0,1-1 0,-1 0-1,0 1 1,1-1 0,-1 0 0,1 1-1,-1-1 1,1 0 0,-1 1 0,1-1-1,-1 0 1,1 0 0,-1 0 0,1 0-1,-1 1 1,1-1 0,-1 0 0,1 0-1,-1 0 1,2 0 0,22-9 91,17-21 20,6-17-189,-37 35-212,1 1 1,0 0-1,0 1 0,1 0 0,0 1 1,22-13-1,-33 22 279,-1 0-1,1-1 1,-1 1 0,1 0-1,-1 0 1,1-1 0,-1 1-1,1 0 1,0 0-1,-1 0 1,1 0 0,-1 0-1,1 0 1,0 0 0,-1 0-1,1 0 1,0 0 0,-1 0-1,1 0 1,-1 0 0,1 0-1,0 0 1,-1 1 0,1-1-1,-1 0 1,1 1 0,-1-1-1,1 0 1,-1 1-1,1-1 1,-1 0 0,1 1-1,0 0 1,3 23 8,-14 31 385,-33 43-176,42-96-1090,2-24-3449,0-7-512,-1-5-2343</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448"/>
    </inkml:context>
    <inkml:brush xml:id="br0">
      <inkml:brushProperty name="width" value="0.025" units="cm"/>
      <inkml:brushProperty name="height" value="0.025" units="cm"/>
    </inkml:brush>
  </inkml:definitions>
  <inkml:trace contextRef="#ctx0" brushRef="#br0">8 1 17136,'0'0'3427,"-8"48"-3138,16-38-257,10-4-1634,11-3-3074,5-3-3940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6.015"/>
    </inkml:context>
    <inkml:brush xml:id="br0">
      <inkml:brushProperty name="width" value="0.025" units="cm"/>
      <inkml:brushProperty name="height" value="0.025" units="cm"/>
    </inkml:brush>
  </inkml:definitions>
  <inkml:trace contextRef="#ctx0" brushRef="#br0">32 359 8776,'0'0'13474,"11"2"-12913,-6-2-529,0 0 0,1 0 0,-1 0 0,1 0 0,-1-1 0,0 0 0,1 0 0,-1 0 0,0-1 0,0 0 0,6-3 0,-8 4-46,-1 0 1,0-1 0,1 1 0,-1-1 0,0 0 0,0 0 0,0 0 0,0 0 0,-1 0 0,1 0 0,0 0 0,-1 0 0,0-1 0,1 1 0,-1-1 0,0 1-1,0-1 1,0 1 0,-1-1 0,1 0 0,-1 1 0,1-1 0,-1 0 0,0 1 0,0-1 0,0 0 0,0 0 0,-1 1 0,1-1 0,-2-2 0,2 4-2,0 0 1,-1 0 0,1 0-1,-1 0 1,1 0 0,-1 0-1,1 0 1,-1 0 0,0 1 0,0-1-1,1 0 1,-1 1 0,0-1-1,0 0 1,0 1 0,0-1-1,1 1 1,-1-1 0,0 1 0,0 0-1,0-1 1,0 1 0,0 0-1,0 0 1,0 0 0,0-1-1,0 1 1,0 0 0,0 0-1,0 0 1,0 1 0,0-1 0,0 0-1,-2 1 1,-1-1 4,1 1 1,-1 0-1,1 0 0,-1 0 0,1 0 1,0 1-1,-1-1 0,1 1 0,-3 2 1,-2 4 24,1 0-1,0 1 1,0 0 0,1 1 0,0-1 0,0 1 0,1 0 0,1 0 0,0 1 0,0-1-1,1 1 1,0 0 0,1 0 0,0 0 0,1 1 0,0-1 0,1 0 0,1 16 0,-1-25-3,0 0 0,0 0 1,1 1-1,-1-1 1,0 0-1,1 0 0,0 0 1,-1 0-1,1 0 1,0 0-1,0-1 0,0 1 1,0 0-1,0 0 1,1-1-1,-1 1 1,0 0-1,1-1 0,-1 1 1,1-1-1,0 0 1,2 2-1,-1-2 16,0 0 0,0 0-1,0 0 1,0-1 0,0 1 0,0-1 0,0 0 0,1 0 0,-1 0-1,0 0 1,0-1 0,0 1 0,5-2 0,3-2 29,-1 1 0,1-2 0,-1 1 0,0-2 0,0 1 0,-1-1 0,13-11 0,-2-2-45,0-2 0,-2 0 0,0-2 0,-2 0 0,0 0 0,-2-2 0,-1 0 0,0 0 0,-2-1 0,-1-1 0,-2 1 0,0-2-1,-2 1 1,0-1 0,-2 0 0,0-55 0,-15 97 394,0 19-180,1 0 0,2 0 0,1 1 0,1 0 0,-1 52 0,4-51 162,0-7-259,2 0 0,0 0 1,2 0-1,1 0 0,6 29 1,-8-56-134,0 0 1,0 0 0,0 0 0,1 0 0,-1 0 0,0 0-1,1 1 1,-1-1 0,0 0 0,1 0 0,0 0 0,-1 0-1,1-1 1,-1 1 0,1 0 0,0 0 0,0 0 0,0 0-1,-1-1 1,1 1 0,0 0 0,0-1 0,0 1 0,0-1-1,0 1 1,0-1 0,0 1 0,0-1 0,0 0-1,2 1 1,-2-2-33,-1 1 1,1-1-1,0 1 0,0-1 0,0 0 0,0 1 0,0-1 0,0 0 0,-1 0 1,1 0-1,0 0 0,-1 0 0,1 1 0,-1-1 0,1 0 0,-1 0 0,1 0 1,-1-1-1,0 1 0,1 0 0,-1 0 0,0 0 0,0 0 0,0 0 1,0 0-1,0 0 0,0 0 0,0 0 0,0-2 0,-1-9-197,-1 0-1,1 0 1,-2 0-1,0 0 1,0 1-1,-1-1 1,-1 1-1,0 0 1,0 0 0,-8-12-1,6 12 507,-1 0 0,0 1 1,-1 0-1,1 0 0,-15-11 0,23 20 325,20 1-523,37 2-3498,1 0-5587,-30-2 3346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807"/>
    </inkml:context>
    <inkml:brush xml:id="br0">
      <inkml:brushProperty name="width" value="0.025" units="cm"/>
      <inkml:brushProperty name="height" value="0.025" units="cm"/>
    </inkml:brush>
  </inkml:definitions>
  <inkml:trace contextRef="#ctx0" brushRef="#br0">262 1 12620,'0'0'6812,"-8"1"-4335,-9 2-1950,0 1-1,0 1 1,0 0 0,1 2 0,0-1 0,0 2-1,1 0 1,-21 15 0,29-18-476,1 0-1,-1 1 1,1-1 0,0 1-1,0 1 1,0-1 0,1 1-1,0 0 1,1 0 0,0 1-1,0-1 1,0 1 0,1 0-1,0 0 1,0 0 0,1 1 0,0-1-1,1 0 1,-1 18 0,2-24-49,0 0 1,0 0-1,0 0 1,0 0 0,1 0-1,-1 1 1,1-1 0,-1 0-1,1 0 1,0 0-1,0-1 1,0 1 0,0 0-1,0 0 1,0 0 0,1-1-1,-1 1 1,1-1-1,-1 1 1,1-1 0,2 3-1,0-2 7,0 0 1,0 0-1,0-1 0,0 1 0,1-1 0,-1 0 0,0 0 0,1 0 1,8 0-1,1-1-61,0 0 1,0-1-1,0 0 0,0-2 1,26-6-1,-18 1-1051,0-1 0,0 0 0,22-15 0,-34 18-752,0 0 0,-1-1 0,0 0 0,15-16 0,-9 1-3793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203"/>
    </inkml:context>
    <inkml:brush xml:id="br0">
      <inkml:brushProperty name="width" value="0.025" units="cm"/>
      <inkml:brushProperty name="height" value="0.025" units="cm"/>
    </inkml:brush>
  </inkml:definitions>
  <inkml:trace contextRef="#ctx0" brushRef="#br0">102 5 14734,'0'0'2989,"-3"8"-608,-27 61 1170,18-45-2914,1 0 1,1 0-1,2 1 0,0 0 0,2 1 0,0-1 0,-1 30 1,7-53-634,0-1 1,0 1 0,0 0 0,0 0 0,1 0 0,-1 0 0,1-1-1,-1 1 1,1 0 0,0 0 0,0-1 0,0 1 0,-1-1 0,2 1-1,-1-1 1,0 1 0,0-1 0,0 1 0,1-1 0,-1 0 0,1 0 0,-1 0-1,1 0 1,-1 0 0,1 0 0,0 0 0,-1 0 0,1-1 0,0 1-1,0-1 1,-1 1 0,1-1 0,0 1 0,0-1 0,0 0 0,0 0-1,-1 0 1,1 0 0,0-1 0,0 1 0,0 0 0,0-1 0,-1 1 0,4-2-1,-4 1-60,0 0 0,1 1 0,-1-1-1,0 0 1,0 0 0,0 0-1,0 0 1,0-1 0,0 1-1,0 0 1,-1 0 0,1-1-1,0 1 1,-1 0 0,1-1 0,-1 1-1,1 0 1,-1-1 0,0 1-1,1-1 1,-1 1 0,0-1-1,0-1 1,1-41-1434,-2 32 1080,1 6 184,-5-60-1066,5 64 1303,0 1 0,0-1 0,0 1 0,0 0 0,0-1 0,-1 1 0,1-1 0,0 1 0,-1 0 0,1-1 0,-1 1 0,0 0 0,1 0 0,-1 0 0,0-1 0,0 1 0,0 0 0,0 0 0,0 0 0,0 0 0,0 0 0,0 0 0,0 1 0,0-1 0,0 0 0,-1 1 0,1-1 0,0 0 0,-1 1 0,1 0 0,0-1 0,-1 1 0,1 0 0,0-1 0,-1 1 0,1 0 0,-1 0 0,1 0 0,-2 1 0,2-1 27,0 0 0,1 1 1,-1-1-1,1 0 0,-1 1 0,0-1 1,1 1-1,-1-1 0,1 1 0,-1-1 0,1 1 1,-1-1-1,1 1 0,0-1 0,-1 1 0,1 0 1,0-1-1,-1 1 0,1 0 0,0-1 1,0 1-1,0 0 0,-1-1 0,1 1 0,0 0 1,0 0-1,0-1 0,0 1 0,0 0 1,0-1-1,0 1 0,1 0 0,-1 0 0,0-1 1,0 1-1,1 0 0,-1 0 0,1 1-3,-1-1 0,1 0 1,-1 0-1,1 0 0,-1 1 0,1-1 0,0 0 0,-1 0 0,1 0 0,0 0 0,0 0 0,0 0 0,0 0 0,0 0 0,0-1 0,0 1 0,0 0 1,0 0-1,1-1 0,1 1 0,9 0 22,1 0 0,0-1 0,-1-1 0,1 0 0,-1-1 0,1 0 0,-1-1 0,0-1-1,0 0 1,0 0 0,17-10 0,-13 6-25,0-1 0,-1 0 0,-1-1 0,0-1 0,0 0 0,-1-1 0,20-22 0,-30 31-22,-1 0-1,0 1 1,0-1-1,0 0 0,0 0 1,-1 0-1,1-1 1,-1 1-1,0 0 0,0 0 1,0-1-1,0 1 1,0-1-1,-1 1 1,0-1-1,1-3 0,-2 6-7,1 1 0,0 0-1,-1-1 1,1 1-1,0-1 1,-1 1-1,1 0 1,-1-1-1,1 1 1,-1 0 0,1 0-1,-1-1 1,1 1-1,0 0 1,-1 0-1,1 0 1,-1 0 0,0-1-1,1 1 1,-1 0-1,1 0 1,-1 0-1,1 0 1,-1 0-1,1 0 1,-1 0 0,1 1-1,-1-1 1,1 0-1,-1 0 1,1 0-1,-1 0 1,1 1 0,-1-1-1,1 0 1,-1 1-1,1-1 1,0 0-1,-1 1 1,1-1-1,0 0 1,-1 1 0,0 0-1,-21 15 5,10-6 109,1 1-1,0 0 0,1 0 1,1 2-1,-1-1 1,2 1-1,0 0 0,0 1 1,2 0-1,-1 0 0,2 0 1,0 1-1,-5 24 1,10-37-115,0-1 1,0 1-1,0 0 0,0 0 1,0 0-1,0-1 1,0 1-1,1 0 1,-1 0-1,1-1 0,0 1 1,-1 0-1,1-1 1,0 1-1,0 0 1,0-1-1,0 1 0,0-1 1,0 0-1,1 1 1,-1-1-1,0 0 1,1 0-1,-1 0 1,1 0-1,-1 0 0,1 0 1,-1 0-1,1 0 1,0 0-1,0-1 1,-1 1-1,1-1 0,0 0 1,0 1-1,-1-1 1,1 0-1,0 0 1,0 0-1,0 0 0,0 0 1,2-1-1,5 1-253,1-1 0,-1-1 0,0 1-1,0-1 1,1-1 0,-1 0 0,9-4-1,1-3-1927,0 0 0,-1-1 0,0-2-1,28-24 1,-11 0-4358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531"/>
    </inkml:context>
    <inkml:brush xml:id="br0">
      <inkml:brushProperty name="width" value="0.025" units="cm"/>
      <inkml:brushProperty name="height" value="0.025" units="cm"/>
    </inkml:brush>
  </inkml:definitions>
  <inkml:trace contextRef="#ctx0" brushRef="#br0">139 33 12716,'0'0'4313,"-9"6"-1617,-5 4-2022,1 0 0,0 1 1,0 0-1,-17 21 0,25-25-409,0-1 1,0 0 0,1 1-1,0 0 1,0 0 0,0 0-1,1 0 1,0 1-1,1-1 1,0 1 0,0 0-1,1 0 1,-2 13 0,3-19-259,1 0 0,-1-1 1,0 1-1,1 0 0,-1 0 1,1-1-1,0 1 1,-1 0-1,1-1 0,0 1 1,0 0-1,0-1 0,0 1 1,0-1-1,0 0 0,1 1 1,-1-1-1,0 0 0,1 0 1,-1 0-1,1 0 1,-1 0-1,1 0 0,-1 0 1,1 0-1,0-1 0,0 1 1,-1-1-1,1 1 0,0-1 1,0 0-1,-1 1 0,1-1 1,0 0-1,0 0 1,0 0-1,3-1 0,4 1-8,0-1-1,0 0 0,0-1 0,0 0 0,0 0 0,12-5 1,-4-1-228,-2 0 1,1-1 0,-1-1 0,-1 0 0,0-1 0,0 0 0,-1-1 0,-1-1-1,0 0 1,0-1 0,-2 0 0,1 0 0,-2-1 0,9-19 0,-16 31 260,-1 0 1,0 0 0,0 0-1,0-1 1,0 1 0,0 0-1,-1-1 1,1 1 0,-1 0-1,0-1 1,0-6 0,-1 10-1,1-1 0,0 1 1,0-1-1,0 1 0,0 0 0,0-1 1,-1 1-1,1-1 0,0 1 1,0 0-1,-1-1 0,1 1 0,0 0 1,0-1-1,-1 1 0,1 0 1,-1-1-1,1 1 0,0 0 1,-1 0-1,1-1 0,0 1 0,-1 0 1,1 0-1,-1 0 0,1 0 1,-1 0-1,1-1 0,0 1 0,-1 0 1,0 0-1,-23 13 1014,7 2-593,1 0-1,1 1 0,-21 27 0,30-34-331,-1 1 1,1-1-1,1 1 0,-1 0 0,2 0 1,0 0-1,0 1 0,0-1 1,-1 13-1,5-22-119,0 0 1,-1 0-1,1 0 1,0 0 0,0 0-1,0 0 1,0 0-1,0 0 1,1 0-1,-1 0 1,0 0-1,0-1 1,1 1-1,-1 0 1,0 0-1,1 0 1,-1 0-1,1 0 1,-1 0-1,1-1 1,-1 1-1,1 0 1,0 0-1,-1-1 1,1 1 0,1 1-1,0-2-27,0 1 0,0 0 0,0-1-1,0 1 1,0-1 0,0 0 0,0 0 0,-1 0 0,1 0-1,0 0 1,0 0 0,4-1 0,1 0-242,1-1-1,-1 0 1,1-1 0,-1 0-1,0 0 1,7-4 0,2-4-1583,-1 0 0,0 0 1,-1-1-1,-1-1 0,14-17 0,-1-6-5266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863"/>
    </inkml:context>
    <inkml:brush xml:id="br0">
      <inkml:brushProperty name="width" value="0.025" units="cm"/>
      <inkml:brushProperty name="height" value="0.025" units="cm"/>
    </inkml:brush>
  </inkml:definitions>
  <inkml:trace contextRef="#ctx0" brushRef="#br0">96 0 14157,'0'0'5520,"-9"2"-3934,4 0-1491,-46 14 1528,50-15-1594,-1 0 0,0 0 1,0 0-1,0 0 0,1 0 0,-1 0 0,0 0 0,1 1 0,-1-1 0,1 1 0,0-1 0,-1 1 0,1-1 0,0 1 1,0 0-1,0-1 0,0 1 0,0 0 0,1 0 0,-1 0 0,0 0 0,1 0 0,-1 0 0,1 0 0,0 0 0,0 3 0,0-4-49,1 1-1,0-1 0,0 1 0,0-1 0,0 1 1,0-1-1,0 0 0,0 0 0,0 1 0,0-1 0,1 0 1,-1 0-1,0 0 0,1 0 0,-1 0 0,1-1 0,-1 1 1,1 0-1,-1-1 0,1 1 0,0-1 0,1 1 0,49 11-30,-34-9-27,-9 0 51,0-1 1,-1 1-1,1 0 0,-1 1 1,0-1-1,0 2 0,0-1 1,0 1-1,10 10 1,-15-12 96,0-1 0,-1 1 0,0 0 0,1 1 0,-1-1 0,-1 0 0,1 0 0,0 1-1,-1-1 1,1 1 0,-1 0 0,0-1 0,-1 1 0,1 0 0,0 0 0,-1-1 0,0 1 0,0 0 0,0 0 0,-1 0 0,1-1 0,-1 1 0,0 0 0,0 0 0,-2 5 0,-1-1 164,0-1 0,-1 0 0,0 0-1,0 0 1,0-1 0,-1 1 0,0-1 0,0 0-1,0-1 1,-1 0 0,0 0 0,0 0-1,0-1 1,-1 0 0,1 0 0,-1-1 0,0 0-1,0-1 1,0 1 0,-1-2 0,1 1-1,0-1 1,-16 0 0,22-1-289,0-1-1,1 0 1,-1 1 0,1-1 0,-1 0-1,1 0 1,-1 0 0,1 0 0,0 0-1,0-1 1,-1 1 0,1 0-1,0-1 1,0 1 0,0-1 0,0 1-1,1-1 1,-1 1 0,0-1 0,0 1-1,1-1 1,-1 0 0,1 1-1,0-1 1,0 0 0,-1 0 0,1 1-1,0-1 1,0 0 0,0 0 0,1-2-1,-1-4-1008,1-1-1,0 1 0,0 0 0,0-1 1,5-10-1,10-13-5336,5-1-3373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193"/>
    </inkml:context>
    <inkml:brush xml:id="br0">
      <inkml:brushProperty name="width" value="0.025" units="cm"/>
      <inkml:brushProperty name="height" value="0.025" units="cm"/>
    </inkml:brush>
  </inkml:definitions>
  <inkml:trace contextRef="#ctx0" brushRef="#br0">0 189 18866,'0'0'8418,"12"1"-7430,0-2-900,0-1 1,0 0-1,0-1 0,0 0 1,0 0-1,-1-1 0,0-1 0,1 0 1,-1-1-1,-1 0 0,1 0 1,14-13-1,33-31-366,-54 46 228,0 0 0,0 0 1,0-1-1,-1 1 0,0-1 0,0 0 0,0 0 1,-1 0-1,1 0 0,-1-1 0,2-7 0,-4 13 46,0-1-1,0 1 1,-1-1-1,1 1 1,0-1-1,0 1 1,0 0-1,-1-1 1,1 1-1,0-1 1,0 1-1,-1-1 1,1 1-1,0 0 1,-1-1-1,1 1 1,-1 0-1,1-1 1,0 1-1,-1 0 1,1 0-1,-1-1 1,1 1-1,-1 0 1,1 0-1,-1 0 1,1-1-1,-1 1 1,1 0-1,-1 0 1,1 0-1,-1 0 1,1 0-1,-1 0 1,1 0-1,-1 0 1,1 0-1,-1 1 1,1-1-1,-1 0 1,1 0-1,-1 0 1,1 0-1,-1 1 1,1-1-1,0 0 1,-1 0-1,0 1 1,-28 11-85,10 1 185,0 0 0,1 2 0,1 0 0,0 1 0,1 1 0,1 0 0,0 1 0,2 1 1,0 0-1,1 1 0,-16 35 0,27-51-78,-1 0 0,1 0 0,0 0 0,0 0 0,0 0 0,1 0-1,0 0 1,-1 0 0,2 1 0,-1-1 0,1 4 0,-1-6-25,1-1-1,-1 1 0,1-1 0,0 0 1,-1 1-1,1-1 0,0 0 1,0 0-1,0 1 0,0-1 0,0 0 1,0 0-1,0 0 0,1 0 1,-1 0-1,0-1 0,0 1 0,1 0 1,-1-1-1,1 1 0,-1 0 1,0-1-1,1 0 0,-1 1 0,1-1 1,-1 0-1,1 0 0,-1 0 1,4 0-1,2 0-310,0 0 0,0-1 1,0 0-1,0 0 0,0 0 0,0-1 1,0-1-1,-1 1 0,1-1 0,12-6 1,-3-2-2689,1 0 0,25-24 0,5-9-6358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542"/>
    </inkml:context>
    <inkml:brush xml:id="br0">
      <inkml:brushProperty name="width" value="0.025" units="cm"/>
      <inkml:brushProperty name="height" value="0.025" units="cm"/>
    </inkml:brush>
  </inkml:definitions>
  <inkml:trace contextRef="#ctx0" brushRef="#br0">276 0 17553,'0'0'2503,"-10"9"-501,-11 9-1274,0-1 554,0 1 0,1 1 0,-33 42 0,53-61-1286,0 0-1,-1 1 0,1-1 0,0 1 0,-1-1 0,1 0 0,0 1 1,0-1-1,0 1 0,-1-1 0,1 1 0,0-1 0,0 1 1,0-1-1,0 1 0,0-1 0,0 1 0,0 0 0,0-1 0,0 1 1,0-1-1,0 1 0,0-1 0,1 1 0,-1-1 0,0 1 1,0-1-1,0 0 0,1 1 0,-1-1 0,0 1 0,1-1 0,-1 1 1,1 0-1,21 6-162,40-6-347,-50-1 249,18-1-107,52 3-31,-76-1 429,1 0 0,-1 0 1,0 0-1,0 1 0,0 0 1,0 0-1,0 1 0,-1 0 0,1 0 1,6 4-1,-11-6 49,0 0 1,1 0-1,-1-1 0,0 1 1,0 0-1,0 0 1,-1 0-1,1 0 0,0 0 1,0 0-1,-1 0 0,1 0 1,0 1-1,-1-1 1,1 0-1,-1 0 0,1 1 1,-1-1-1,0 0 0,0 0 1,1 1-1,-1-1 1,0 0-1,0 1 0,0-1 1,-1 2-1,1-1 29,-1 0-1,-1 0 1,1 1 0,0-1-1,0 0 1,-1 0-1,1 0 1,-1-1 0,0 1-1,1 0 1,-1-1 0,0 1-1,-2 1 1,-8 4 272,0 0 0,0 0 0,-22 7 0,34-14-375,-39 15 587,-1-3 0,-71 14 0,77-21-2548,-63 2 0,86-9-2375,10-7-3246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919"/>
    </inkml:context>
    <inkml:brush xml:id="br0">
      <inkml:brushProperty name="width" value="0.025" units="cm"/>
      <inkml:brushProperty name="height" value="0.025" units="cm"/>
    </inkml:brush>
  </inkml:definitions>
  <inkml:trace contextRef="#ctx0" brushRef="#br0">0 725 9321,'0'0'7420,"14"3"-6283,5 0-642,0-1-1,0-1 1,0 0-1,0-2 1,0 0-1,30-6 0,131-34 2325,-111 23-2111,2743-602 2260,-2754 610-3263,-1 1 0,93 0-1,-150 9 268,1 1-197,0-1 0,0 0-1,0 0 1,0 0-1,0 0 1,0 0-1,0 0 1,0 0-1,0 0 1,0-1-1,0 1 1,-1 0 0,1-1-1,0 1 1,0 0-1,0-1 1,0 1-1,0-1 1,-1 1-1,1-1 1,0 0-1,-1 1 1,1-1 0,0 0-1,1-10-8342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45.941"/>
    </inkml:context>
    <inkml:brush xml:id="br0">
      <inkml:brushProperty name="width" value="0.025" units="cm"/>
      <inkml:brushProperty name="height" value="0.025" units="cm"/>
    </inkml:brush>
  </inkml:definitions>
  <inkml:trace contextRef="#ctx0" brushRef="#br0">136 61 4548,'-11'0'2664,"-72"-3"1463,41 1 3923,137 13-6584,223 15-855,474-20 697,-133-2-449,151-2-693,-809-2-133,0 0 1,0 0 0,-1 0-1,1 0 1,0 0 0,0 0 0,0 0-1,-1 0 1,1 0 0,0 0-1,0 0 1,0 0 0,-1 0 0,1-1-1,0 1 1,0 0 0,-1-1 0,1 1-1,0-1 1,-1 1 0,1-1-1,0 1 1,-1-1 0,1 1 0,-1-1-1,1 1 1,-1-1 0,1 0 0,0-1-1,-1 1-15,0 0-1,0-1 1,-1 1-1,1 0 1,0-1 0,-1 1-1,1 0 1,0-1-1,-1 1 1,0 0-1,1 0 1,-1-1-1,0 1 1,0 0 0,-1-1-1,-37-37-4192,22 23-480,1-2-3054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53.924"/>
    </inkml:context>
    <inkml:brush xml:id="br0">
      <inkml:brushProperty name="width" value="0.025" units="cm"/>
      <inkml:brushProperty name="height" value="0.025" units="cm"/>
    </inkml:brush>
  </inkml:definitions>
  <inkml:trace contextRef="#ctx0" brushRef="#br0">1 110 12236,'0'0'1414,"9"0"-1131,252 17 2376,-156-7-2243,2-5 0,-1-5 1,0-4-1,0-5 1,207-44-1,-264 42-423,54-13 587,119-12 1,-188 33-399,0 1-1,0 2 0,1 1 1,-1 2-1,0 2 0,0 1 1,53 16-1,-65-14-118,10 3 188,-1-2-1,56 11 1,-77-19-153,0 0-1,0-1 0,0 0 1,0 0-1,0-1 0,0 0 1,0-1-1,0 0 1,0-1-1,-1 0 0,1 0 1,-1-1-1,10-6 0,50-40 779,-66 52-830,-7 5-82,-2-2-2197,0-10-4315,5-6 948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04.266"/>
    </inkml:context>
    <inkml:brush xml:id="br0">
      <inkml:brushProperty name="width" value="0.025" units="cm"/>
      <inkml:brushProperty name="height" value="0.025" units="cm"/>
    </inkml:brush>
  </inkml:definitions>
  <inkml:trace contextRef="#ctx0" brushRef="#br0">1 234 8840,'0'0'2958,"9"-2"-2878,11-1 62,0 1 0,0 1 0,0 1 0,29 4 0,317 17 3738,-48-5-1749,-10 3-1845,0-13 1,543-60-1,347-25 2233,-731 58-2432,535-76 494,-582 79 882,-420 18-961,3-10-5814,1-2-501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6.373"/>
    </inkml:context>
    <inkml:brush xml:id="br0">
      <inkml:brushProperty name="width" value="0.025" units="cm"/>
      <inkml:brushProperty name="height" value="0.025" units="cm"/>
    </inkml:brush>
  </inkml:definitions>
  <inkml:trace contextRef="#ctx0" brushRef="#br0">6 58 1858,'8'-5'4473,"29"-21"-514,-22 14-274,1-2 6021,-17 20-9312,0-1 1,-1 1-1,1 0 1,-1 0-1,0 0 1,-1-1-1,1 1 0,-1-1 1,-6 8-1,6-7-314,-1 1-1,0-1 1,1 1-1,1-1 0,-1 1 1,-2 10-1,5-15-114,0-1-1,0 0 1,-1 0-1,1 1 1,0-1-1,1 0 1,-1 1-1,0-1 0,0 0 1,0 0-1,1 1 1,-1-1-1,1 0 1,-1 0-1,1 0 1,-1 0-1,1 1 1,0-1-1,0 0 0,-1 0 1,1 0-1,0 0 1,0-1-1,0 1 1,0 0-1,0 0 1,0 0-1,0-1 0,0 1 1,1-1-1,-1 1 1,0-1-1,0 1 1,1-1-1,-1 0 1,0 1-1,2-1 1,8 1-708,0 1 0,0-2 0,21-1 0,15 1-310,-45 1 1129,1-1 0,-1 0 0,0 1 0,1 0 0,-1-1 0,0 1 0,0 0 0,0 0 0,1 0 0,-1 0 0,0 1 0,0-1 0,-1 1 0,1-1 0,0 1 0,0-1 0,-1 1 0,1 0 1,-1 0-1,0 0 0,2 3 0,-3-4 41,1 1 0,-1 0 0,0 0 0,0 0 0,0 0 0,-1 0 0,1-1 0,0 1 0,-1 0 0,1 0 0,-1 0-1,1-1 1,-1 1 0,0 0 0,0-1 0,0 1 0,0-1 0,0 1 0,0-1 0,0 1 0,-1-1 0,1 0 0,0 1 0,-1-1 0,1 0 0,-1 0 0,-2 1 0,-6 6 169,-2-1-1,1 0 1,-1-1-1,0 0 1,0 0 0,-16 3-1,17-6-1159,0 0 0,0-1 1,0-1-1,-18 1 0,8-2-5612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4.342"/>
    </inkml:context>
    <inkml:brush xml:id="br0">
      <inkml:brushProperty name="width" value="0.025" units="cm"/>
      <inkml:brushProperty name="height" value="0.025" units="cm"/>
    </inkml:brush>
  </inkml:definitions>
  <inkml:trace contextRef="#ctx0" brushRef="#br0">2 15 12107,'0'-1'217,"0"1"0,0 0 0,0 0-1,-1 0 1,1 0 0,0 0-1,0 0 1,0-1 0,0 1-1,0 0 1,0 0 0,0 0 0,-1 0-1,1 0 1,0-1 0,0 1-1,0 0 1,0 0 0,0 0 0,0 0-1,0-1 1,0 1 0,0 0-1,0 0 1,0 0 0,0 0-1,0-1 1,0 1 0,0 0 0,0 0-1,0 0 1,0-1 0,0 1-1,0 0 1,1 0 0,-1 0 0,0 0-1,0 0 1,0-1 0,0 1-1,0 0 1,0 0 0,0 0-1,1 0 1,-1 0 0,0 0 0,0-1-1,0 1 1,1 0 0,12-4 2396,17 2-2069,-29 2-470,43-1 842,147 2 733,-152 1-2390,0 2 0,68 15 0,-106-19 578,-1 0 0,1 0 1,-1 0-1,1 0 0,-1 0 0,1 0 0,-1 0 1,1 0-1,-1 0 0,0 0 0,1 0 1,-1 0-1,1 1 0,-1-1 0,1 0 1,-1 0-1,1 0 0,-1 1 0,1-1 1,-1 0-1,0 0 0,1 1 0,-1-1 1,0 0-1,1 1 0,-1-1 0,0 1 1,1-1-1,-1 0 0,0 1 0,0-1 1,1 1-1,-1-1 0,0 1 0,0-1 1,0 1-1,0-1 0,0 1 0,0-1 1,0 0-1,0 1 0,0 0 0,-19 8-6718,-10-3 10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4.705"/>
    </inkml:context>
    <inkml:brush xml:id="br0">
      <inkml:brushProperty name="width" value="0.025" units="cm"/>
      <inkml:brushProperty name="height" value="0.025" units="cm"/>
    </inkml:brush>
  </inkml:definitions>
  <inkml:trace contextRef="#ctx0" brushRef="#br0">1 0 13453,'0'0'9641,"66"41"-7944,-17-41-319,10 0-770,-4 0-480,0 0-96,-2 0-992,-8 0-1539,-8 0-1569,-6 0-2530,-4-6-3171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5.047"/>
    </inkml:context>
    <inkml:brush xml:id="br0">
      <inkml:brushProperty name="width" value="0.025" units="cm"/>
      <inkml:brushProperty name="height" value="0.025" units="cm"/>
    </inkml:brush>
  </inkml:definitions>
  <inkml:trace contextRef="#ctx0" brushRef="#br0">195 0 14189,'0'0'10416,"6"8"-9050,-3-3-1223,1 0 0,-1 0 0,-1 0 0,1 0 0,-1 1 0,0-1-1,0 1 1,-1 0 0,0-1 0,0 1 0,0 0 0,0 0 0,-1 0 0,0 0-1,0-1 1,-2 10 0,0-2-93,-2 38 98,4-50-160,0 0-1,0 1 0,0-1 1,0 0-1,1 1 1,-1-1-1,0 0 1,1 1-1,-1-1 0,0 0 1,1 0-1,0 1 1,-1-1-1,1 0 0,0 0 1,-1 0-1,1 0 1,0 0-1,0 0 0,0 0 1,0 0-1,0 0 1,0 0-1,0-1 1,0 1-1,1 0 0,-1-1 1,0 1-1,0-1 1,2 1-1,17 1-439,0 0-1,32-3 1,33 2-262,-82-1 708,-1 0 0,0 1 0,0-1 0,0 0 0,1 1 0,-1 0 0,0 0 0,0 0 0,0 0 0,0 0 0,0 0 0,0 0 0,-1 0 1,1 1-1,0-1 0,-1 1 0,1-1 0,-1 1 0,1 0 0,-1 0 0,3 3 0,-3-1 48,0-1 0,0 0-1,0 1 1,-1-1 0,1 1 0,-1-1 0,0 1-1,0-1 1,0 1 0,0 0 0,-1-1 0,-1 6 0,0 1 91,-1-1 1,0 0 0,0 0 0,-1 0 0,-1-1-1,1 1 1,-1-1 0,-1 0 0,-8 10 0,3-8 40,-1-1 1,0 0-1,0-1 1,-1 0-1,0 0 1,-1-2-1,1 0 1,-1 0-1,0-1 1,-1-1-1,1 0 0,-1-1 1,1-1-1,-1 0 1,0-1-1,0-1 1,0 0-1,-22-3 1,32 1-343,-1 0 0,1 0-1,0 0 1,0 0 0,0-1 0,1 1 0,-1-1 0,0-1 0,1 1-1,0-1 1,0 1 0,0-1 0,-6-8 0,2 1-1602,1-1-1,0 1 1,0-1 0,-6-20 0,-6-20-7882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5.391"/>
    </inkml:context>
    <inkml:brush xml:id="br0">
      <inkml:brushProperty name="width" value="0.025" units="cm"/>
      <inkml:brushProperty name="height" value="0.025" units="cm"/>
    </inkml:brush>
  </inkml:definitions>
  <inkml:trace contextRef="#ctx0" brushRef="#br0">0 103 8008,'0'0'16367,"69"-22"-14253,-28 10-256,17-1-385,3 3-608,4-1-641,3 2-224,-1 4-801,-1-1-2241,-6 0-2404,-2-2-4803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49.124"/>
    </inkml:context>
    <inkml:brush xml:id="br0">
      <inkml:brushProperty name="width" value="0.025" units="cm"/>
      <inkml:brushProperty name="height" value="0.025" units="cm"/>
    </inkml:brush>
  </inkml:definitions>
  <inkml:trace contextRef="#ctx0" brushRef="#br0">2 1 16303,'0'0'6017,"0"12"-5350,0 7-503,-1 7-82,1 1-1,1-1 0,1 0 0,1 0 0,10 33 0,-13-57-73,1-1-1,-1 1 1,1-1 0,0 0-1,-1 1 1,1-1-1,0 0 1,0 0-1,0 1 1,0-1 0,0 0-1,1 0 1,-1 0-1,0 0 1,0 0-1,1-1 1,-1 1 0,0 0-1,1-1 1,-1 1-1,1-1 1,-1 1-1,1-1 1,-1 1 0,1-1-1,-1 0 1,1 0-1,-1 0 1,1 0-1,0 0 1,-1 0-1,1 0 1,-1-1 0,1 1-1,-1-1 1,1 1-1,-1-1 1,1 1-1,-1-1 1,0 0 0,1 1-1,1-3 1,8-4 106,0 0 1,0-1-1,-1 0 1,9-10-1,-13 12-104,124-111 316,-129 116-287,0 0 0,1-1 1,-1 1-1,1 0 0,-1 0 1,1 0-1,-1 0 1,1 0-1,0 1 0,-1-1 1,1 0-1,0 1 0,0 0 1,3-1-1,-4 1-23,0 0-1,-1 0 1,1 0-1,0 1 1,-1-1-1,1 0 1,-1 1-1,1-1 1,0 0 0,-1 1-1,1-1 1,-1 1-1,1-1 1,-1 1-1,1-1 1,-1 1-1,1-1 1,-1 1-1,0 0 1,1-1-1,-1 1 1,0 0-1,0-1 1,1 1-1,-1 0 1,0 0 0,2 8 91,-1 0 0,-1 0 0,1-1 0,-1 1 0,-2 9 0,1 4 184,2 42-158,-1-64-166,0 1 0,0-1 0,0 1 0,0-1 0,1 1 0,-1-1-1,0 0 1,1 1 0,-1-1 0,0 1 0,0-1 0,1 0 0,-1 1 0,1-1 0,-1 0 0,0 0-1,1 1 1,-1-1 0,1 0 0,-1 0 0,1 0 0,-1 1 0,0-1 0,1 0 0,-1 0-1,1 0 1,-1 0 0,1 0 0,-1 0 0,1 0 0,-1 0 0,1 0 0,-1 0 0,1 0 0,-1 0-1,1 0 1,-1-1 0,1 1 0,-1 0 0,0 0 0,1 0 0,-1-1 0,1 1 0,21-10-1927,1-9-1761,-3-9-2445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49.925"/>
    </inkml:context>
    <inkml:brush xml:id="br0">
      <inkml:brushProperty name="width" value="0.025" units="cm"/>
      <inkml:brushProperty name="height" value="0.025" units="cm"/>
    </inkml:brush>
  </inkml:definitions>
  <inkml:trace contextRef="#ctx0" brushRef="#br0">127 35 12043,'0'0'7335,"-9"2"-5819,4-1-1385,-1 0-1,0 1 1,1 0 0,0-1-1,-1 2 1,1-1-1,0 1 1,0-1-1,0 1 1,1 1-1,-1-1 1,1 1-1,-1-1 1,1 1-1,0 1 1,1-1-1,-1 0 1,1 1-1,-5 8 1,4-4 37,1 0 0,0 0 1,0 0-1,1 0 0,0 0 0,0 1 1,1-1-1,0 1 0,1 9 0,0-17-145,1 1 0,-1-1 0,0 0 0,1 0 0,-1 0 0,1 0 0,0 0 0,-1 1 1,1-1-1,0 0 0,0-1 0,0 1 0,1 0 0,-1 0 0,0 0 0,1-1 0,-1 1 0,1-1 0,0 1 0,-1-1 0,1 1 0,0-1 0,0 0 0,0 0 0,0 0 0,0 0 0,0 0 0,0-1 0,0 1 0,0-1 0,1 1 0,-1-1 0,0 0 0,0 0 0,0 1 1,1-2-1,-1 1 0,0 0 0,0 0 0,0-1 0,1 1 0,-1-1 0,2-1 0,0 1 51,0-1 0,0 1-1,0-1 1,-1 0 0,1 0 0,0-1 0,-1 1 0,0-1 0,0 0 0,0 1 0,0-2 0,0 1 0,0 0-1,-1 0 1,0-1 0,1 1 0,-1-1 0,-1 0 0,1 0 0,0 0 0,-1 0 0,2-7 0,-1 2 101,0 0 0,0-1 1,-1 1-1,0 0 1,0 0-1,-1-1 0,0 1 1,-1 0-1,-2-13 1,2 21-174,1-1 0,0 1 0,-1 0-1,1-1 1,-1 1 0,1 0 0,-1-1 0,0 1 0,1 0 0,-1 0 0,0 0 0,0 0 0,0 0 0,0 0 0,0 0 0,0 0-1,0 0 1,0 0 0,0 1 0,0-1 0,0 0 0,-1 1 0,1-1 0,0 1 0,0-1 0,-1 1 0,1-1 0,-1 1 0,1 0 0,0 0-1,-1 0 1,1 0 0,0 0 0,-1 0 0,-2 1 0,4-1-13,0 0 0,0 0 0,-1 1-1,1-1 1,0 0 0,0 0 0,-1 1 0,1-1 0,0 0 0,0 1-1,0-1 1,-1 1 0,1-1 0,0 0 0,0 1 0,0-1-1,0 0 1,0 1 0,0-1 0,0 1 0,0-1 0,0 0-1,0 1 1,0-1 0,0 1 0,0-1 0,0 0 0,0 1-1,0-1 1,1 0 0,-1 1 0,0-1 0,0 1 0,0-1-1,1 0 1,-1 0 0,0 1 0,0-1 0,1 0 0,-1 1-1,0-1 1,1 0 0,-1 0 0,0 1 0,1-1 0,-1 0 0,0 0-1,1 0 1,-1 0 0,0 0 0,1 1 0,-1-1 0,1 0-1,0 0 1,15 0-123,1 0 0,-1-1 0,31-6-1,-34 4-93,1 1 0,-1 0-1,1 1 1,0 1 0,0 0-1,25 4 1,-36-4 224,-1 1 1,0 0-1,0 0 1,0 1-1,0-1 1,0 0-1,0 1 1,-1-1-1,1 1 1,0-1-1,-1 1 1,1 0-1,-1 0 1,0 0-1,1 0 1,-1 0-1,0 0 1,0 0-1,0 0 1,-1 0-1,1 0 1,0 1-1,-1-1 1,1 0-1,-1 1 1,0 2-1,2 10 316,-2 1 0,-1 29 0,0-19 48,1-25-357,0-1 0,0 1 0,0-1 0,0 1 0,0-1 0,0 1 0,0 0 0,0-1 0,0 1 0,1-1 0,-1 1 0,0-1 0,0 1 0,1-1 0,-1 1 0,0-1 0,1 0 0,-1 1 0,0-1 0,1 1 0,-1-1 0,1 0 0,-1 1 0,1-1 0,-1 0 0,1 1 0,-1-1 0,1 0 0,-1 0 0,1 0 0,-1 1 0,1-1 0,-1 0 0,1 0 0,-1 0 0,1 0 0,0 0 0,-1 0 0,1 0 0,-1 0 0,1 0 0,-1 0 0,1-1 0,-1 1 0,1 0 0,-1 0 0,1 0 0,0-1 0,-1 1 0,0 0 0,1 0 0,-1-1 0,1 1 0,-1-1 0,1 1 0,-1 0 0,1-1 0,31-21-1,66-71-2377,-96 91 2364,-5 38 1053,2-31-947,0 0 0,0 0 1,1 0-1,0 0 0,0 0 1,1 0-1,-1 0 0,2 8 1,-1-12-87,0 1 1,1 0 0,-1 0-1,0-1 1,0 1 0,1 0-1,-1-1 1,1 0 0,-1 1-1,1-1 1,0 0 0,-1 0 0,1 0-1,0 0 1,0 0 0,0 0-1,0 0 1,0-1 0,0 1-1,0-1 1,0 1 0,0-1-1,0 0 1,0 0 0,4 0-1,13 2 71,1-1-1,25-3 1,-40 2-67,-1 0 0,0-1 0,1 0 1,-1 0-1,0 0 0,0 0 1,0-1-1,0 0 0,0 0 1,0 0-1,0 0 0,0 0 0,-1-1 1,1 1-1,-1-1 0,5-5 1,-7 6 40,0 0 0,0 0 0,0 0-1,0 0 1,-1 0 0,1-1 0,0 1 0,-1 0 0,0 0 0,1 0 0,-1-1 0,0 1 0,0 0 0,-1 0 0,1-1 0,0 1 0,-1 0-1,1 0 1,-1 0 0,0 0 0,1 0 0,-1 0 0,0 0 0,0 0 0,-1 0 0,1 0 0,0 0 0,-2-1 0,-6-8 115,1 1 0,-2 0 0,-13-12 0,17 16-237,-3-1 104,6 6-7,1 0-1,0-1 0,0 0 0,0 1 0,0-1 1,0 0-1,0 0 0,0 0 0,0 0 0,1 0 1,-1-1-1,1 1 0,0 0 0,-3-5 1,9 5-111,-1 1 0,1 0 0,-1 1 0,1-1 0,-1 1 1,1 0-1,8 1 0,-8-1-48,66-2-3094,-24-3-2345,-2-2-3575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1.311"/>
    </inkml:context>
    <inkml:brush xml:id="br0">
      <inkml:brushProperty name="width" value="0.025" units="cm"/>
      <inkml:brushProperty name="height" value="0.025" units="cm"/>
    </inkml:brush>
  </inkml:definitions>
  <inkml:trace contextRef="#ctx0" brushRef="#br0">79 8 13581,'-3'3'5187,"-13"9"-4913,9-1-135,-1-1 0,1 2-1,1-1 1,0 1 0,-7 19 0,11-24-84,-1 0 0,1-1 0,0 1 0,1 0 1,0 1-1,0-1 0,1 0 0,-1 0 0,2 0 0,-1 0 1,3 14-1,-2-20-39,0 1 1,0 0 0,0-1 0,0 1-1,1-1 1,-1 1 0,0-1-1,1 0 1,-1 1 0,1-1-1,-1 0 1,1 0 0,0 0 0,0 0-1,-1 0 1,1-1 0,0 1-1,0-1 1,0 1 0,0-1-1,0 1 1,0-1 0,0 0-1,0 0 1,-1 0 0,1 0 0,4-1-1,2 1 124,1-1 0,-1 0 0,0-1 1,0 0-1,11-4 0,-5 0-25,0-1 0,-1 0 0,0-1 0,0-1-1,18-15 1,-24 18-13,0-1 0,0 0 0,0 0 0,-1 0 0,-1-1-1,1 1 1,-1-2 0,0 1 0,-1 0 0,4-10-1,-5-1 1285,-10 27-784,-12 29-481,17-29-78,0 0-1,1 0 1,-1 0-1,1 0 1,1 0 0,0 0-1,1 11 1,-1-16-16,1-1 0,-1 0 0,1 0 1,-1 0-1,1 0 0,0 0 0,0 0 1,0 0-1,0 0 0,0 0 0,0-1 0,1 1 1,-1 0-1,1-1 0,-1 1 0,1-1 1,0 1-1,-1-1 0,1 0 0,0 1 0,0-1 1,0 0-1,0 0 0,0-1 0,0 1 1,0 0-1,0-1 0,0 1 0,0-1 0,1 0 1,2 1-1,0-1 30,1 0-1,-1 0 1,1 0 0,-1-1 0,1 1-1,-1-2 1,1 1 0,-1 0 0,0-1-1,0 0 1,0 0 0,0-1 0,0 1-1,0-1 1,-1 0 0,1 0 0,-1-1-1,0 1 1,0-1 0,0 0 0,0 0-1,-1 0 1,1-1 0,-1 1 0,0-1 0,-1 0-1,1 0 1,-1 0 0,0 0 0,0 0-1,0 0 1,-1-1 0,0 1 0,0-1-1,0 1 1,-1-1 0,0-6 0,0 13-78,0 1 0,0 0 1,0 0-1,0-1 0,1 1 1,-1 0-1,0-1 0,1 1 1,-1 0-1,1-1 0,0 1 1,0-1-1,-1 1 0,1-1 1,0 1-1,0-1 0,0 0 1,1 0-1,-1 1 0,0-1 1,0 0-1,1 0 1,2 2-1,-1-2 35,1 1 0,0-1-1,-1 0 1,1 0 0,0 0 0,0 0 0,0-1 0,0 0 0,0 0-1,4 0 1,4-1 59,0 0 0,-1-1-1,1-1 1,-1 0 0,0 0-1,15-7 1,38-29 96,-59 36-144,-1-1 0,0 1 0,0-1 0,-1 0 0,1 0 1,-1 0-1,0 0 0,0-1 0,0 1 0,0-1 0,3-8 0,-7 12-29,1 1 0,0 0 0,0 0 0,0-1 0,0 1 0,0 0 1,0-1-1,-1 1 0,1 0 0,0 0 0,0 0 0,0-1 0,-1 1 0,1 0 0,0 0 0,0 0 0,0 0 1,-1-1-1,1 1 0,0 0 0,0 0 0,-1 0 0,1 0 0,0 0 0,-1 0 0,1 0 0,0 0 1,0 0-1,-1 0 0,1 0 0,0 0 0,-1 0 0,1 0 0,0 0 0,0 0 0,-1 0 0,1 0 1,0 0-1,-1 0 0,1 0 0,0 0 0,0 0 0,-1 1 0,1-1 0,0 0 0,0 0 0,0 0 1,-1 1-1,1-1 0,0 0 0,0 0 0,0 0 0,-1 1 0,1-1 0,-18 10-240,-33 43 221,49-51 46,0 0 1,0 1 0,0-1-1,0 0 1,1 1-1,-1 0 1,1-1 0,0 1-1,-1 0 1,1 0 0,1 0-1,-1-1 1,0 1-1,1 0 1,-1 0 0,1 0-1,0 0 1,0 0-1,0 0 1,0 0 0,2 6-1,3-5-19,-1-1-1,1 0 1,0 0-1,1 0 1,-1-1-1,0 0 1,1 0-1,-1 0 1,1 0-1,10 0 1,-1 2-299,29 6-1755,4-4-3507,-17-6-177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1.936"/>
    </inkml:context>
    <inkml:brush xml:id="br0">
      <inkml:brushProperty name="width" value="0.025" units="cm"/>
      <inkml:brushProperty name="height" value="0.025" units="cm"/>
    </inkml:brush>
  </inkml:definitions>
  <inkml:trace contextRef="#ctx0" brushRef="#br0">1 1 3075,'0'0'19293,"4"8"-18514,0 3-482,0 1 0,0-1 0,-1 1-1,-1-1 1,0 1 0,1 22 0,-4 84 623,-2-76-540,5 51 0,-2-89-360,1-1 0,-1 0 0,0 0 0,1 0-1,0 0 1,0 0 0,0 0 0,0 0-1,0 0 1,0 0 0,1 0 0,-1 0 0,1-1-1,0 1 1,0-1 0,0 1 0,0-1-1,0 0 1,4 3 0,-3-4 12,0 1-1,0-1 1,0 0 0,0 0-1,0 0 1,0-1 0,0 1-1,0-1 1,0 1 0,0-1 0,1 0-1,-1 0 1,0-1 0,0 1-1,6-2 1,4-2-25,1-1 1,-1 0-1,0-1 0,0-1 0,-1 0 1,0 0-1,12-10 0,-24 16-84,1 1 0,0-1-1,-1 1 1,1-1-1,0 1 1,-1-1 0,1 1-1,0-1 1,0 1-1,0 0 1,-1-1 0,1 1-1,0 0 1,0 0 0,0 0-1,0-1 1,0 1-1,-1 0 1,1 0 0,0 0-1,1 1 1,5 13-977,-14 42-885,3-26-658,4-29 2439,-1-1 1,1 1-1,0 0 0,0-1 1,0 1-1,0-1 0,0 1 1,1 0-1,-1-1 0,0 1 1,0 0-1,0-1 0,0 1 1,1 0-1,-1-1 0,0 1 1,1-1-1,-1 1 0,0-1 1,1 1-1,-1-1 0,1 1 1,-1-1-1,1 1 0,-1-1 1,1 1-1,-1-1 0,1 0 1,-1 1-1,1-1 0,0 0 1,-1 0-1,1 1 0,-1-1 1,1 0-1,0 0 0,-1 0 1,1 0-1,0 0 0,-1 0 1,1 0-1,0 0 0,17 1-3803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2.298"/>
    </inkml:context>
    <inkml:brush xml:id="br0">
      <inkml:brushProperty name="width" value="0.025" units="cm"/>
      <inkml:brushProperty name="height" value="0.025" units="cm"/>
    </inkml:brush>
  </inkml:definitions>
  <inkml:trace contextRef="#ctx0" brushRef="#br0">143 0 13965,'0'0'2899,"-10"2"-593,1 1-2002,0-1 0,1 1-1,-1 1 1,1 0 0,0 0-1,0 0 1,-10 8 0,13-8-144,1 0-1,-1-1 1,1 1 0,0 1 0,0-1-1,0 0 1,1 1 0,-1 0 0,1 0-1,0 0 1,1 0 0,-1 1 0,1-1-1,-3 11 1,5-15-157,0-1-1,0 1 1,0 0 0,0-1-1,0 1 1,0 0 0,0-1 0,0 1-1,0-1 1,0 1 0,0 0-1,1-1 1,-1 1 0,0-1-1,0 1 1,1-1 0,-1 1-1,0-1 1,1 1 0,-1-1 0,0 1-1,1-1 1,-1 1 0,1-1-1,-1 1 1,1-1 0,-1 0-1,1 1 1,0-1 0,23 6 121,27-10 98,-36 1-343,1-2-1,-1 0 0,-1 0 1,1-2-1,21-12 1,-6 4 258,-29 14-95,-7 8 92,-3 4-151,6-7 87,-1-1-1,1 1 1,0 0-1,0 0 1,1 0-1,-1 0 0,1 0 1,0 0-1,0 1 1,1-1-1,-1 1 0,1-1 1,0 1-1,-1 7 1,3-11-59,0 0 0,-1-1 0,1 1 1,0-1-1,0 1 0,0-1 0,0 1 1,0-1-1,0 0 0,0 1 0,0-1 1,0 0-1,-1 0 0,1 0 0,0 0 1,0 0-1,0 0 0,0 0 0,0 0 1,0 0-1,0 0 0,0 0 0,0-1 1,0 1-1,0 0 0,0-1 0,1 0 1,28-9 158,-25 7-287,-1-1-1,1 1 0,-1-1 1,1 0-1,-1-1 0,0 1 1,-1-1-1,1 1 0,2-7 0,-5 10-47,0 0-1,-1 0 1,1 0-1,-1 0 1,0 0-1,1 0 1,-1 0-1,0-1 1,0 1-1,0 0 1,1 0-1,-1 0 1,0 0-1,0 0 1,-1-1-1,1 1 1,0 0-1,0 0 1,-1 0-1,1-1 1,-1 0-333,0 1 1,-1 0-1,1 0 0,0 0 1,0 0-1,0 1 1,0-1-1,-1 0 0,1 0 1,0 1-1,-1-1 1,1 1-1,-1-1 0,1 1 1,-1-1-1,1 1 1,-1 0-1,1 0 0,-1 0 1,-1 0-1,-3 0-7803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2.930"/>
    </inkml:context>
    <inkml:brush xml:id="br0">
      <inkml:brushProperty name="width" value="0.025" units="cm"/>
      <inkml:brushProperty name="height" value="0.025" units="cm"/>
    </inkml:brush>
  </inkml:definitions>
  <inkml:trace contextRef="#ctx0" brushRef="#br0">0 71 11755,'0'0'3134,"11"-8"-33,-7 5-2850,2-3 179,1 0-1,0 0 0,1 1 1,-1 0-1,1 1 0,0 0 0,0 0 1,1 1-1,-1 0 0,1 0 1,14-2-1,-20 4-353,0 1 0,1 0 1,-1 0-1,0 0 0,0 0 1,0 0-1,0 0 0,0 1 0,0 0 1,0-1-1,0 1 0,0 0 1,0 1-1,0-1 0,0 0 0,4 4 1,-5-2-54,0-1 0,0 1 0,-1 0 1,1 0-1,-1-1 0,0 1 0,0 0 1,0 0-1,0 0 0,0 1 1,-1-1-1,1 0 0,-1 0 0,0 0 1,0 0-1,0 5 0,-1 2 119,0 1-1,-1-1 0,0 0 1,0 1-1,-1-1 1,-1 0-1,-6 15 0,-5 11 271,15-35-407,-1 0 0,1-1 0,0 1 0,0-1 0,-1 1 0,1 0 1,0-1-1,0 1 0,0 0 0,0-1 0,0 1 0,0 0 0,0-1 0,0 1 0,0 0 0,0-1 1,0 1-1,0-1 0,0 1 0,0 0 0,1-1 0,-1 1 0,0 0 0,1-1 0,-1 1 0,0-1 0,1 1 1,-1-1-1,1 2 0,20-1 227,23-20 93,-35 14-273,3-3-391,0 0 0,0 0 0,0-1 1,-1 0-1,0-1 0,-1-1 0,13-16 0,-23 26-422,0 2 724,-1-1 41,1 1 0,-1 0 0,1 0 0,0 0 0,-1 0 0,1-1 0,0 1 0,0 0 0,-1 0 0,1 0 0,0 0 0,0 0 0,0 0 0,0 0 0,0 0 0,0 0 0,0 0 0,1-1 0,-1 1 0,0 0 0,0 0 0,1 0 0,-1 0 0,1 0 0,-1 0 0,0-1 0,1 1 0,0 0 0,-1 0 0,1-1 0,-1 1 0,1 0-1,0-1 1,-1 1 0,1-1 0,0 1 0,0-1 0,0 1 0,-1-1 0,1 0 0,0 1 0,0-1 0,0 0 0,0 1 0,0-1 0,0 0 0,0 0 0,1 0 0,16 1 103,0-1 0,0-1-1,0 0 1,0-2 0,-1 0 0,1-1-1,-1 0 1,0-2 0,0 0 0,0-1 0,-1 0-1,0-1 1,0-1 0,22-18 0,-36 26-21,-1 0 0,1 0 1,-1 0-1,0-1 0,1 1 1,-1 0-1,0-1 0,0 0 1,1 1-1,-1-1 0,-1 0 1,1 1-1,0-1 0,0 0 1,-1 0-1,1 0 0,0-3 1,-1 4-39,0 0 0,-1 0 0,1 0 0,0 0 0,-1 0 0,1 0 0,-1 0 0,1 0 0,-1 0 0,1 0 0,-1 0 0,0 1 0,1-1 0,-1 0 0,0 0 0,0 1 0,1-1 0,-1 1 0,0-1 0,0 0 0,0 1 0,0-1 0,-1 1 0,-4-2-25,0 0 0,0 0 0,0 1 0,0 0 0,0 0 0,0 0 0,0 1 0,0 0 0,-9 1 0,9 1-26,0-1 0,0 2 1,0-1-1,1 1 0,-1-1 0,1 2 1,0-1-1,-1 0 0,1 1 0,1 0 1,-1 0-1,1 1 0,-1-1 1,-5 10-1,8-12 4,0 0 1,0 0-1,1 0 0,0 1 1,-1-1-1,1 0 1,0 1-1,0-1 0,0 0 1,0 1-1,0-1 1,1 1-1,-1 0 0,1-1 1,0 1-1,-1-1 0,1 1 1,0 0-1,1-1 1,-1 1-1,0 0 0,1-1 1,0 1-1,-1-1 1,1 1-1,0-1 0,0 1 1,0-1-1,1 0 1,-1 0-1,1 1 0,-1-1 1,1 0-1,0 0 1,-1 0-1,5 2 0,1 1-156,1 0 0,0 0 0,1-1 0,-1 0-1,1-1 1,-1 0 0,1 0 0,0-1 0,11 1-1,5 0-2278,-1-1-1,33-1 0,5-4-6315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7.237"/>
    </inkml:context>
    <inkml:brush xml:id="br0">
      <inkml:brushProperty name="width" value="0.025" units="cm"/>
      <inkml:brushProperty name="height" value="0.025" units="cm"/>
    </inkml:brush>
  </inkml:definitions>
  <inkml:trace contextRef="#ctx0" brushRef="#br0">155 189 9513,'0'0'4329,"2"-10"-2444,1 1-1342,0-1 283,-1 0 1,0 0 0,0-1 0,0-14-1,-2 25-750,0 0 1,0-1-1,0 1 0,0 0 0,0-1 0,0 1 0,0 0 0,0-1 1,0 1-1,-1 0 0,1-1 0,0 1 0,0 0 0,0-1 0,0 1 1,0 0-1,-1-1 0,1 1 0,0 0 0,0 0 0,-1-1 0,1 1 1,0 0-1,0 0 0,-1 0 0,1-1 0,0 1 0,-1 0 0,1 0 1,0 0-1,-1 0 0,1 0 0,0 0 0,-1 0 0,1-1 0,0 1 1,-1 0-1,1 0 0,0 0 0,-1 0 0,1 0 0,0 1 1,-1-1-1,1 0 0,0 0 0,-1 0 0,-18 10 1401,5 3-1359,0 1 0,1 0-1,1 2 1,0-1 0,1 1 0,1 1 0,0 0 0,1 0 0,1 1 0,1 0 0,-9 33-1,15-45-114,0-1-1,0 1 0,0 0 0,1 0 0,0 0 0,1 10 0,-1-15-1,1 1 0,-1-1 1,1 1-1,-1-1 0,1 1 0,0-1 0,0 0 0,0 1 0,0-1 0,0 0 0,0 0 1,0 0-1,0 0 0,0 0 0,0 0 0,0 0 0,1 0 0,-1 0 0,0 0 0,1 0 1,-1-1-1,1 1 0,-1-1 0,1 1 0,-1-1 0,1 0 0,-1 1 0,1-1 0,2 0 0,8 0-99,0 0 0,0-1 0,0-1-1,0 0 1,-1 0 0,1-1 0,0-1-1,-1 0 1,0 0 0,0-1-1,0-1 1,-1 1 0,0-2 0,0 0-1,0 0 1,-1 0 0,16-18-1,-10 11-42,-1-2 0,-1 0 0,0-1-1,-1 0 1,0 0 0,-2-2 0,0 1-1,-1-1 1,10-34 0,-13 27 1016,5-50 1,-13 65 37,-6 19-694,-8 20-268,8 0 1,0-1-1,2 2 0,1-1 1,1 0-1,1 1 0,2 0 0,3 37 1,-2-63-84,0-1-1,0 0 1,0 0 0,1 0 0,-1 0 0,1 0-1,0 0 1,-1 0 0,1 0 0,0-1-1,0 1 1,0 0 0,0 0 0,0-1 0,1 1-1,-1 0 1,1-1 0,-1 1 0,1-1 0,-1 0-1,1 1 1,0-1 0,3 2 0,-3-3-226,0 1 0,1 0 0,-1-1 0,0 0 0,1 1 0,-1-1 0,0 0 1,0 0-1,1 0 0,-1-1 0,0 1 0,1 0 0,-1-1 0,2 0 0,18-11-6395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3.467"/>
    </inkml:context>
    <inkml:brush xml:id="br0">
      <inkml:brushProperty name="width" value="0.025" units="cm"/>
      <inkml:brushProperty name="height" value="0.025" units="cm"/>
    </inkml:brush>
  </inkml:definitions>
  <inkml:trace contextRef="#ctx0" brushRef="#br0">288 1 16143,'0'0'8109,"-12"3"-7863,-12 6-68,0 1 0,1 1 0,0 0 1,-31 23-1,42-27-4,1 1 1,1 0-1,-1 1 0,1 0 1,1 1-1,0 0 1,0 0-1,1 1 1,0 0-1,1 1 1,-8 16-1,13-25-180,1 0-1,0 0 1,0 1 0,0-1-1,0 1 1,0-1-1,1 0 1,0 1 0,0-1-1,0 1 1,0-1 0,0 1-1,0-1 1,1 1-1,0-1 1,0 0 0,0 1-1,0-1 1,0 0 0,1 0-1,-1 0 1,1 0-1,0 0 1,0 0 0,0 0-1,0 0 1,1-1 0,-1 1-1,1-1 1,-1 0 0,1 0-1,0 0 1,0 0-1,5 3 1,4 0-574,0 0 1,0-1-1,1 0 0,-1-1 1,1 0-1,0-1 0,0-1 1,13 1-1,33-1-4806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3.903"/>
    </inkml:context>
    <inkml:brush xml:id="br0">
      <inkml:brushProperty name="width" value="0.025" units="cm"/>
      <inkml:brushProperty name="height" value="0.025" units="cm"/>
    </inkml:brush>
  </inkml:definitions>
  <inkml:trace contextRef="#ctx0" brushRef="#br0">4 0 14414,'0'0'6790,"-4"60"-5445,4-40 193,15 0-257,4-3-448,8-4-481,8-5-224,2-4-32,1-4-1025,5 0-1537,-6-15-1730,-5-4-2851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249"/>
    </inkml:context>
    <inkml:brush xml:id="br0">
      <inkml:brushProperty name="width" value="0.025" units="cm"/>
      <inkml:brushProperty name="height" value="0.025" units="cm"/>
    </inkml:brush>
  </inkml:definitions>
  <inkml:trace contextRef="#ctx0" brushRef="#br0">143 0 9833,'0'0'9449,"-67"67"-6918,44-38-994,5 2 33,-2 3-545,11-2-673,3-1-320,6-1-993,9-4-2082,8-9-1505,-3-5-4453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607"/>
    </inkml:context>
    <inkml:brush xml:id="br0">
      <inkml:brushProperty name="width" value="0.025" units="cm"/>
      <inkml:brushProperty name="height" value="0.025" units="cm"/>
    </inkml:brush>
  </inkml:definitions>
  <inkml:trace contextRef="#ctx0" brushRef="#br0">186 0 9673,'0'0'8760,"8"8"-7489,-3-3-996,-1-3-149,-1 1 0,0 0 0,0 0 0,0 0 0,0 1 1,0-1-1,-1 1 0,1-1 0,-1 1 0,0 0 0,0 0 0,-1 0 0,1 0 0,-1 0 0,0 0 0,1 7 0,1 18 333,-2 0 1,-1 0-1,-1 0 0,-2 1 0,-1-1 0,-11 44 0,10-55-514,-1-1-1,0-1 0,-2 1 1,0-1-1,0 0 1,-2-1-1,0 0 0,0 0 1,-1-1-1,-1-1 0,-27 24 1,36-34-168,-1 0 0,1-1 0,-1 1 0,0-1 0,0 0 0,0 0-1,0 0 1,-5 1 0,-21-3-5275,12-8-2664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983"/>
    </inkml:context>
    <inkml:brush xml:id="br0">
      <inkml:brushProperty name="width" value="0.025" units="cm"/>
      <inkml:brushProperty name="height" value="0.025" units="cm"/>
    </inkml:brush>
  </inkml:definitions>
  <inkml:trace contextRef="#ctx0" brushRef="#br0">147 1 14958,'0'0'6630,"-40"71"-5989,18-31-32,-5 5-33,7 4-95,1 5 31,10 0-128,0-3-255,9-7-97,3-1-32,17-5-577,12-9-928,10-8-609,7-6-2979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6.651"/>
    </inkml:context>
    <inkml:brush xml:id="br0">
      <inkml:brushProperty name="width" value="0.025" units="cm"/>
      <inkml:brushProperty name="height" value="0.025" units="cm"/>
    </inkml:brush>
  </inkml:definitions>
  <inkml:trace contextRef="#ctx0" brushRef="#br0">1 5 12908,'0'-1'2370,"2"1"-448,18 0-1249,10 0-129,10 0-95,7 0-161,8 0-192,3 0-64,-6 0-768,-7 0-1763,-7-2-1761,-16 0-2146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7.014"/>
    </inkml:context>
    <inkml:brush xml:id="br0">
      <inkml:brushProperty name="width" value="0.025" units="cm"/>
      <inkml:brushProperty name="height" value="0.025" units="cm"/>
    </inkml:brush>
  </inkml:definitions>
  <inkml:trace contextRef="#ctx0" brushRef="#br0">1 1 10698,'0'0'7207,"50"12"-6502,1-7-289,12-1-256,5 0-128,2-1-576,-8-1-2852,-10-2-2049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7.346"/>
    </inkml:context>
    <inkml:brush xml:id="br0">
      <inkml:brushProperty name="width" value="0.025" units="cm"/>
      <inkml:brushProperty name="height" value="0.025" units="cm"/>
    </inkml:brush>
  </inkml:definitions>
  <inkml:trace contextRef="#ctx0" brushRef="#br0">148 1 8104,'0'0'7078,"52"16"-6277,-28 2 0,3 7-32,-9 0-257,-4 2-192,-8-1-127,-6 1-65,-11 3-32,-23-2 256,-6 4-256,-9-2 96,1 0-736,-1-4-609,13-6-2467,15-11-8615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0.078"/>
    </inkml:context>
    <inkml:brush xml:id="br0">
      <inkml:brushProperty name="width" value="0.025" units="cm"/>
      <inkml:brushProperty name="height" value="0.025" units="cm"/>
    </inkml:brush>
  </inkml:definitions>
  <inkml:trace contextRef="#ctx0" brushRef="#br0">363 30 12172,'0'-1'294,"0"0"0,0 0 0,-1 0 0,1 0 0,0 0 1,0 0-1,-1 0 0,1 0 0,0 0 0,-1 0 1,1 0-1,-1 0 0,0 0 0,1 0 0,-1 0 1,0 0-1,1 0 0,-1 0 0,0 1 0,0-1 0,0 0 1,0 1-1,0-1 0,0 1 0,0-1 0,0 1 1,0-1-1,-2 0 0,-1 0 20,-1 0 0,0 0 0,0 1 0,1-1 0,-1 1 0,0 0 0,-6 1 0,-4 1-164,0 0 0,0 1 0,-28 10 0,21-3 137,0 0 0,1 2 0,0 0 0,-22 17 0,36-24-162,0 1 0,1-1 0,0 1 0,0 1-1,0-1 1,0 1 0,1 0 0,1 0 0,-1 0-1,1 1 1,0 0 0,1-1 0,0 1 0,0 1-1,-2 8 1,5-15-109,-1 1 0,1-1 0,0 1 0,0 0 0,0-1 0,0 1 0,1-1 0,-1 1 0,1 0 0,-1-1 0,1 1 0,0-1 0,0 0 0,0 1 0,0-1 0,0 0 0,1 1 0,-1-1 0,1 0 0,-1 0 0,1 0 0,0 0 0,0-1 0,0 1 0,0 0 0,0-1 0,0 1 0,0-1 0,1 0 0,-1 0 0,0 0 0,1 0 0,-1 0 0,1 0 0,2 0 0,11 2 23,-1 0 1,1-1 0,0-1 0,24-1 0,-29 0-30,3 0-40,72-3-1501,-76 2 746,0-1 1,0 0-1,0-1 1,0 0 0,0 0-1,12-7 1,14-12-4501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0.992"/>
    </inkml:context>
    <inkml:brush xml:id="br0">
      <inkml:brushProperty name="width" value="0.025" units="cm"/>
      <inkml:brushProperty name="height" value="0.025" units="cm"/>
    </inkml:brush>
  </inkml:definitions>
  <inkml:trace contextRef="#ctx0" brushRef="#br0">10 0 12780,'0'0'12236,"23"62"-11820,-30-24-320,2-4-64,-4-2 0,9-3-96,-2-5-641,2-9-800,0-5-673,-4-10-1409,2-3-2179,-1-21-6021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7.576"/>
    </inkml:context>
    <inkml:brush xml:id="br0">
      <inkml:brushProperty name="width" value="0.025" units="cm"/>
      <inkml:brushProperty name="height" value="0.025" units="cm"/>
    </inkml:brush>
  </inkml:definitions>
  <inkml:trace contextRef="#ctx0" brushRef="#br0">86 0 14574,'0'0'1986,"-18"50"-32,1-19-353,-1 4 97,6-1 223,-3-1-511,10-9-609,5-4-545,0-9-192,0-8-64,14-3-865,-5 0-1281,6-9-2146,-3-5-4548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1.369"/>
    </inkml:context>
    <inkml:brush xml:id="br0">
      <inkml:brushProperty name="width" value="0.025" units="cm"/>
      <inkml:brushProperty name="height" value="0.025" units="cm"/>
    </inkml:brush>
  </inkml:definitions>
  <inkml:trace contextRef="#ctx0" brushRef="#br0">47 1 13004,'0'0'11115,"-47"34"-10539,47-21-512,4-1-512,21-7-1442,2-5-960,4 0-3653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1.714"/>
    </inkml:context>
    <inkml:brush xml:id="br0">
      <inkml:brushProperty name="width" value="0.025" units="cm"/>
      <inkml:brushProperty name="height" value="0.025" units="cm"/>
    </inkml:brush>
  </inkml:definitions>
  <inkml:trace contextRef="#ctx0" brushRef="#br0">17 1 12524,'0'0'9518,"0"11"-8114,-17 144 2488,17-154-3882,0 0 1,0 0-1,0 0 1,0 0-1,1 0 1,-1 0 0,0 0-1,0 0 1,1 0-1,-1 0 1,1 0-1,-1 0 1,1 0-1,-1 0 1,1 0-1,-1-1 1,1 1-1,0 0 1,-1 0-1,1-1 1,0 1-1,0 0 1,0-1-1,0 1 1,-1-1 0,1 1-1,0-1 1,0 0-1,0 1 1,0-1-1,0 0 1,0 1-1,0-1 1,0 0-1,0 0 1,0 0-1,0 0 1,0 0-1,0 0 1,0 0-1,0-1 1,0 1-1,0 0 1,0 0-1,1-1 1,50-13 327,14-21-191,-53 27-189,0 0-1,1 1 1,0 1 0,1 0-1,-1 1 1,18-4 0,-32 9 36,1 0 0,0 0 0,-1 0 0,1 0 0,-1 0 0,1 0 0,0 1 1,-1-1-1,1 0 0,-1 1 0,1-1 0,-1 0 0,1 1 0,-1-1 0,1 0 1,-1 1-1,1-1 0,-1 1 0,1-1 0,-1 1 0,0-1 0,1 1 1,-1-1-1,0 1 0,1-1 0,-1 1 0,0 0 0,0-1 0,0 1 0,0 0 1,1-1-1,-1 1 0,0-1 0,0 1 0,0 0 0,0-1 0,0 1 0,-1 0 1,0 29 377,1-29-345,-11 32 349,9-30-374,0 1 0,1 0 1,-1 0-1,1 0 0,0 0 1,0 0-1,0 0 0,0 0 1,1 1-1,0-1 0,0 0 1,1 8-1,-1-12-106,1 0 1,-1 1-1,1-1 0,-1 0 1,1 1-1,-1-1 0,1 0 1,0 0-1,-1 1 0,1-1 1,0 0-1,-1 0 0,1 0 1,0 0-1,-1 0 0,1 0 1,0 0-1,-1 0 0,1 0 1,0 0-1,-1 0 0,1 0 1,0-1-1,-1 1 0,1 0 1,-1 0-1,1-1 0,0 1 1,-1 0-1,1-1 0,-1 1 1,2-1-1,18-13-6714,-6-3-3779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073"/>
    </inkml:context>
    <inkml:brush xml:id="br0">
      <inkml:brushProperty name="width" value="0.025" units="cm"/>
      <inkml:brushProperty name="height" value="0.025" units="cm"/>
    </inkml:brush>
  </inkml:definitions>
  <inkml:trace contextRef="#ctx0" brushRef="#br0">199 16 14253,'0'0'11692,"-9"-4"-11527,6 3-163,1-1-3,-1 1 1,1 0-1,-1 0 1,1 0 0,-1 0-1,0 0 1,1 0-1,-1 1 1,0-1-1,1 1 1,-1 0 0,0 0-1,1 0 1,-1 0-1,0 0 1,0 1-1,1-1 1,-1 1 0,0 0-1,1-1 1,-1 1-1,1 0 1,-1 1-1,1-1 1,0 0 0,-1 1-1,1-1 1,-2 3-1,-15 12 196,1 2 1,-20 25-1,34-39-177,0 0 0,0 1 1,1 0-1,0 0 0,0 0 1,1 0-1,-1 1 0,1-1 1,0 1-1,1-1 0,-1 1 1,1 0-1,0 0 0,1 0 1,-1-1-1,1 7 0,1-10-20,-1-1 0,0 0 0,1 1 0,-1-1-1,1 0 1,-1 0 0,1 1 0,0-1 0,0 0-1,-1 0 1,1 0 0,0 0 0,0 0 0,0 0 0,0 0-1,0-1 1,0 1 0,1 0 0,-1 0 0,0-1 0,2 2-1,37 6-278,-24-7-463,-1-1-1,30-4 1,-35 2-430,0-1 0,0 0 1,0-1-1,0 1 0,-1-2 1,11-6-1,15-11-6108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430"/>
    </inkml:context>
    <inkml:brush xml:id="br0">
      <inkml:brushProperty name="width" value="0.025" units="cm"/>
      <inkml:brushProperty name="height" value="0.025" units="cm"/>
    </inkml:brush>
  </inkml:definitions>
  <inkml:trace contextRef="#ctx0" brushRef="#br0">73 0 5830,'0'0'17531,"-8"11"-16517,0 1-743,0 0 0,1 0 0,1 1 0,-1-1 0,2 1 0,0 1 0,1-1-1,0 1 1,1 0 0,0 0 0,-1 20 0,4-21-198,1 31-2,-1-43-60,0 0-1,0-1 1,1 1-1,-1 0 1,0 0-1,0-1 1,1 1-1,-1 0 0,0-1 1,1 1-1,-1 0 1,1-1-1,-1 1 1,1-1-1,-1 1 1,1-1-1,-1 1 1,1-1-1,-1 1 1,1-1-1,0 1 0,-1-1 1,1 0-1,0 1 1,-1-1-1,1 0 1,0 0-1,-1 1 1,1-1-1,0 0 1,0 0-1,-1 0 0,1 0 1,0 0-1,0 0 1,-1 0-1,1 0 1,0 0-1,0-1 1,-1 1-1,1 0 1,0 0-1,-1-1 1,1 1-1,0 0 0,-1-1 1,1 1-1,1-1 1,1-1 23,-1-1 1,1 1 0,0 0-1,0-1 1,-1 0-1,0 0 1,1 1 0,-1-2-1,0 1 1,0 0-1,-1 0 1,1 0 0,-1-1-1,0 1 1,1-1 0,0-6-1,1-2-46,-1-1 0,0 0-1,-1-19 1,-1 31 3,0 1 0,1-1 0,-1 0 0,0 1 0,0-1 0,0 0 0,0 1 1,-1-1-1,1 1 0,0-1 0,0 0 0,0 1 0,0-1 0,-1 1 0,1-1 0,0 0 0,0 1 0,-1-1 0,1 1 0,-1-1 1,1 1-1,0-1 0,-1 1 0,1-1 0,-1 1 0,1 0 0,-1-1 0,1 1 0,-1 0 0,0-1 0,1 1 0,-1 0 0,1 0 1,-1-1-1,1 1 0,-1 0 0,0 0 0,1 0 0,-1 0 0,0 0 0,1 0 0,-1 0 0,0 0 0,1 0 0,-1 0 0,1 0 1,-1 1-1,0-1 0,1 0 0,-1 0 0,1 0 0,-2 1 0,-5 9-305,8-10 309,-1 1 0,0-1 0,1 1 0,-1 0 0,0-1 0,1 1-1,-1-1 1,1 1 0,-1-1 0,1 1 0,-1-1 0,1 0 0,-1 1 0,1-1 0,-1 0 0,1 1 0,0-1 0,-1 0 0,1 0 0,-1 1 0,1-1 0,0 0 0,-1 0 0,1 0 0,1 0 0,13 3 17,2 0 1,-1-2-1,0 0 1,0-1-1,0 0 0,0-1 1,1-1-1,-1-1 1,-1 0-1,1-1 1,0-1-1,-1 0 1,0-1-1,20-11 1,10-15 109,-43 31-103,0-1 0,1 0 0,-1 0 0,-1 0 0,1 0 0,0-1 0,-1 1 0,1 0 0,-1-1 0,1 1 0,-1-1 0,0 1 0,0-1 0,0 0 0,-1 1 0,1-1 0,0-3 0,-2 6-11,1-1 1,0 1-1,0-1 0,-1 1 0,1 0 1,0-1-1,-1 1 0,1 0 1,0-1-1,-1 1 0,1 0 0,0-1 1,-1 1-1,1 0 0,-1 0 1,1-1-1,-1 1 0,1 0 1,0 0-1,-1 0 0,1 0 0,-1 0 1,1 0-1,-1 0 0,1 0 1,-1 0-1,1 0 0,-1 0 0,1 0 1,-1 0-1,1 0 0,-1 0 1,0 1-1,-19 3-76,11 0 68,1 1 0,-1 0 1,1 0-1,0 1 0,1 0 1,-1 0-1,1 1 1,0 0-1,-7 11 0,10-15 15,1 1-1,0 0 0,1-1 1,-1 1-1,1 0 1,-1 1-1,1-1 0,1 0 1,-1 1-1,0-1 1,1 1-1,0-1 0,0 1 1,1-1-1,-1 1 1,1 0-1,0 0 0,0-1 1,0 1-1,1 0 0,1 6 1,0-9-24,-1 1 0,1-1 0,-1 0-1,1-1 1,0 1 0,0 0 0,0 0 0,0-1 0,0 1 0,0-1 0,1 0 0,-1 0 0,0 1 0,1-2-1,-1 1 1,1 0 0,-1 0 0,1-1 0,-1 1 0,5-1 0,59 3-2460,-54-3 1349,-4 1-17,1-1 0,-1-1 0,0 0 0,1 0 0,-1 0 0,0-1 0,0-1 0,0 1 0,14-7 0,5-7-4858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840"/>
    </inkml:context>
    <inkml:brush xml:id="br0">
      <inkml:brushProperty name="width" value="0.025" units="cm"/>
      <inkml:brushProperty name="height" value="0.025" units="cm"/>
    </inkml:brush>
  </inkml:definitions>
  <inkml:trace contextRef="#ctx0" brushRef="#br0">188 6 4068,'0'0'23152,"-11"-2"-22965,1 0-163,0 1-1,-1 1 1,0-1 0,1 2-1,-21 2 1,25-2-27,-1 1 1,0-1-1,1 1 0,-1 0 1,1 1-1,-1 0 0,1 0 0,0 0 1,0 1-1,1 0 0,-1 0 1,-6 6-1,11-10-2,1 1 1,-1-1-1,1 1 1,-1-1-1,1 1 1,-1-1-1,1 1 1,0 0-1,-1-1 0,1 1 1,0-1-1,-1 1 1,1 0-1,0-1 1,0 1-1,0 0 1,-1-1-1,1 1 0,0 0 1,0-1-1,0 1 1,0 0-1,0 0 1,0-1-1,0 1 1,1 0-1,-1-1 0,0 1 1,0 0-1,1 0 1,20 14-175,39-1-357,-52-13 372,26 3-447,-26-4 561,-1 1-1,1-1 0,-1 1 0,1 1 1,-1-1-1,0 1 0,1 1 0,-1-1 1,0 1-1,10 6 0,-16-8 97,0 0 0,0 0 0,0 0 0,-1-1-1,1 1 1,0 0 0,0 0 0,-1 0 0,1 0-1,-1 1 1,1-1 0,-1 0 0,0 0 0,1 0 0,-1 0-1,0 0 1,0 1 0,0-1 0,1 0 0,-1 0-1,-1 0 1,1 1 0,0-1 0,0 0 0,0 0-1,-1 0 1,1 0 0,0 0 0,-1 1 0,1-1 0,-1 0-1,1 0 1,-1 0 0,0 0 0,1 0 0,-1 0-1,0-1 1,0 1 0,0 0 0,0 0 0,0 0 0,1-1-1,-1 1 1,-1 0 0,1-1 0,0 1 0,-2 0-1,-4 4 248,-1-1 0,0 0-1,0 0 1,-16 5-1,10-6-494,1 0-1,-1-1 0,0 0 0,-25 0 0,39-2 115,0 0-1,0 0 1,0 0-1,-1 0 1,1 0-1,0 0 1,0 0-1,0 0 1,0 0-1,0 0 1,0 0-1,-1 0 1,1 0-1,0 0 0,0-1 1,0 1-1,0 0 1,0 0-1,0 0 1,0 0-1,-1 0 1,1 0-1,0 0 1,0 0-1,0 0 1,0-1-1,0 1 1,0 0-1,0 0 1,0 0-1,0 0 1,0 0-1,0 0 1,0-1-1,0 1 1,0 0-1,0 0 1,0 0-1,0 0 1,0 0-1,0 0 1,0-1-1,0 1 1,0 0-1,0 0 1,0 0-1,0 0 1,0 0-1,0 0 1,0-1-1,0 1 1,0 0-1,0 0 1,0 0-1,1 0 1,-1 0-1,0 0 1,0 0-1,0 0 1,0 0-1,0-1 1,0 1-1,1 0 1,5-7-4540,6-1-4149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3.700"/>
    </inkml:context>
    <inkml:brush xml:id="br0">
      <inkml:brushProperty name="width" value="0.025" units="cm"/>
      <inkml:brushProperty name="height" value="0.025" units="cm"/>
    </inkml:brush>
  </inkml:definitions>
  <inkml:trace contextRef="#ctx0" brushRef="#br0">234 28 11883,'0'0'10538,"-9"-5"-9283,5 2-1208,0 1 0,0 0 1,0 0-1,-1 0 0,1 0 1,0 1-1,-1 0 1,0 0-1,1 0 0,-1 0 1,1 1-1,-1-1 0,0 1 1,1 0-1,-1 1 0,0-1 1,1 1-1,-1 0 0,1 0 1,-1 1-1,1-1 0,-6 4 1,-3 1 53,0 2 0,0 0 0,1 0 0,-19 18 0,28-23-43,0 0 0,0-1-1,1 1 1,-1 1 0,0-1 0,1 0 0,0 1 0,0-1 0,0 1-1,0 0 1,1-1 0,-1 1 0,1 0 0,0 0 0,0 0-1,0 0 1,1 0 0,-1 0 0,1 0 0,0 1 0,1 6-1,0-10-36,-1 1 0,1 0 0,0 0-1,0-1 1,0 1 0,0 0 0,0-1-1,1 1 1,-1-1 0,0 1-1,1-1 1,-1 0 0,1 1 0,-1-1-1,1 0 1,0 0 0,-1 0-1,1 0 1,0-1 0,0 1 0,0 0-1,0-1 1,0 1 0,3-1 0,53 4 331,-49-4-299,5-1-18,0 0-1,0-2 1,0 1 0,-1-2-1,1 0 1,-1 0 0,1-2-1,-2 1 1,1-2 0,14-8-1,-19 10-11,0 0 1,1-1-1,-2 0 0,1-1 0,-1 1 1,0-1-1,0-1 0,-1 1 0,0-1 0,0 0 1,-1-1-1,0 1 0,0-1 0,-1 0 0,4-13 1,-8 22-22,0-1 1,0 1-1,0 0 1,0-1-1,0 1 1,0 0-1,0-1 1,0 1-1,0 0 0,0-1 1,0 1-1,0 0 1,0 0-1,0-1 1,0 1-1,0 0 1,0-1-1,0 1 1,-1 0-1,1-1 1,0 1-1,0 0 1,0 0-1,-1-1 1,1 1-1,0 0 1,0 0-1,-1 0 1,1-1-1,0 1 0,0 0 1,-1 0-1,1 0 1,0 0-1,-1-1 1,1 1-1,0 0 1,0 0-1,-1 0 1,1 0-1,0 0 1,-1 0-1,1 0 1,0 0-1,-1 0 1,1 0-1,0 0 1,-1 0-1,1 0 1,-1 1-1,-17 4-16,10 0 44,0 1 0,0 0 0,1 0 0,0 1 0,0-1 0,0 2 0,1-1 0,-7 12 0,9-14 9,0 2 0,0-1 0,1 0 0,0 1 1,0-1-1,0 1 0,1 0 0,0 0 0,0 0 1,1 0-1,0 0 0,0 8 0,1-13-61,1-1 0,0 1 1,-1-1-1,1 1 0,0-1 0,0 0 0,0 1 0,0-1 0,0 0 0,0 0 0,0 0 1,0 1-1,0-1 0,1 0 0,-1-1 0,0 1 0,1 0 0,-1 0 0,1 0 1,-1-1-1,1 1 0,-1-1 0,1 1 0,-1-1 0,1 0 0,0 0 0,-1 1 0,1-1 1,-1 0-1,1 0 0,0-1 0,2 1 0,4 0-618,-1-1-1,0 1 1,1-1-1,-1-1 1,0 1 0,9-4-1,13-12-4644,3-7-3213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049"/>
    </inkml:context>
    <inkml:brush xml:id="br0">
      <inkml:brushProperty name="width" value="0.025" units="cm"/>
      <inkml:brushProperty name="height" value="0.025" units="cm"/>
    </inkml:brush>
  </inkml:definitions>
  <inkml:trace contextRef="#ctx0" brushRef="#br0">163 1 14253,'0'0'2926,"-11"1"-700,7 0-2086,-15 2 1328,1 1 0,-30 10 0,44-13-1373,1 0 0,0 0-1,-1 0 1,1 0 0,0 1 0,0-1 0,0 1 0,0 0-1,0 0 1,1 0 0,-1 0 0,1 0 0,-1 1-1,1-1 1,0 1 0,0 0 0,0-1 0,0 1 0,0 0-1,0 0 1,1 0 0,0 1 0,-1-1 0,1 0-1,0 5 1,1-7-108,1 0-1,-1 0 0,1 0 1,0 1-1,-1-1 0,1 0 1,0 0-1,0 0 0,0 0 1,0 0-1,0 0 0,0 0 1,0 0-1,0-1 0,0 1 1,0 0-1,0-1 0,1 1 1,-1-1-1,0 1 1,0-1-1,1 1 0,-1-1 1,0 0-1,3 0 0,43 9-276,-36-8 119,8 2-98,-6-2 5,-1 0-1,1 1 1,-1 1-1,1 0 1,-1 1 0,22 10-1,-33-14 295,0 0 0,-1 0 0,1 1 0,-1-1 0,1 0 0,-1 1 0,1-1 0,-1 1 0,1-1 0,-1 1 0,1-1 0,-1 1 0,1-1 0,-1 1 0,0-1 0,1 1 0,-1 0 0,0-1 0,0 1 0,1-1 0,-1 1 0,0 0 0,0-1 0,0 1 0,0 0 0,0-1 0,0 1 0,0 0 0,0-1-1,0 1 1,0 0 0,0-1 0,0 2 0,-19 16 1389,-32 4 756,32-16-1986,-1 0 0,1-2 0,-1 0-1,-29 1 1,48-5-330,1 1 0,-1-1 0,1 0-1,-1 0 1,0 0 0,1-1 0,-1 1-1,1 0 1,-1 0 0,1 0-1,-1 0 1,1 0 0,-1-1 0,1 1-1,-1 0 1,1 0 0,-1-1-1,1 1 1,-1 0 0,1-1 0,0 1-1,-1-1 1,1 1 0,0 0-1,-1-1 1,1 1 0,-1-1 0,1-14-7221,3 1-3085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379"/>
    </inkml:context>
    <inkml:brush xml:id="br0">
      <inkml:brushProperty name="width" value="0.025" units="cm"/>
      <inkml:brushProperty name="height" value="0.025" units="cm"/>
    </inkml:brush>
  </inkml:definitions>
  <inkml:trace contextRef="#ctx0" brushRef="#br0">19 62 18930,'0'0'7351,"9"1"-6662,0 1-486,9 1-140,-1-1-1,0-1 0,25-1 0,-38 0-73,0 0 0,1-1 1,-1 0-1,0 0 0,0 0 0,0 0 0,0-1 1,0 0-1,4-2 0,-6 3 8,-1 0-1,0 0 1,1 0-1,-1 0 1,0-1-1,1 1 0,-1 0 1,0-1-1,0 1 1,0-1-1,0 0 1,-1 1-1,1-1 1,0 0-1,-1 1 1,1-1-1,-1 0 1,1 0-1,-1 1 0,0-1 1,0-4-1,0 5 21,-1 0-1,1 0 1,-1-1-1,0 1 1,1 0-1,-1 0 0,0 0 1,0 0-1,0 0 1,0 0-1,0 0 0,0 0 1,0 0-1,0 1 1,0-1-1,0 0 0,-1 1 1,1-1-1,0 0 1,0 1-1,-1 0 1,1-1-1,0 1 0,-1 0 1,1 0-1,0-1 1,-1 1-1,1 0 0,0 0 1,-1 1-1,-1-1 1,-48 3 98,43-1-52,0 1 1,0 0-1,0 0 1,0 1-1,0 0 1,1 0-1,-14 11 0,18-14-32,1 1 0,0-1 0,0 1 0,0-1 0,0 1 0,0 0-1,1 0 1,-1 0 0,0 0 0,1 0 0,0 0 0,-1 0-1,1 0 1,0 0 0,0 1 0,0-1 0,0 0 0,1 1 0,-1-1-1,1 1 1,-1-1 0,1 1 0,0-1 0,0 1 0,0-1 0,0 1-1,0-1 1,1 1 0,-1-1 0,1 1 0,1 4 0,1-4-69,0 0 0,0 0 0,0 0 0,1 0 0,-1 0 0,1-1 0,0 1 0,0-1 0,0 0 0,0 0 0,0-1 0,0 1 0,0-1 0,0 0 0,1 0 0,7 1 0,75 4-4996,-34-6-785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965"/>
    </inkml:context>
    <inkml:brush xml:id="br0">
      <inkml:brushProperty name="width" value="0.025" units="cm"/>
      <inkml:brushProperty name="height" value="0.025" units="cm"/>
    </inkml:brush>
  </inkml:definitions>
  <inkml:trace contextRef="#ctx0" brushRef="#br0">34 0 12684,'0'0'6700,"0"11"-4496,-23 233 4528,22-242-6720,1 0 0,0 0 0,0 0 0,0 0 0,0 0 0,1-1 0,-1 1 0,1 0 0,-1 0 0,1 0 0,-1 0 0,1 0 0,0 0 0,0-1 0,0 1 0,0 0 0,0-1-1,1 1 1,-1-1 0,0 1 0,1-1 0,-1 0 0,3 2 0,0-1 9,-1 0 0,1-1-1,-1 0 1,1 0 0,-1 0-1,1 0 1,0-1 0,-1 0-1,1 1 1,0-1 0,6-1 0,9-2-181,0 0 1,-1-2 0,34-11 0,-41 12-69,-5 1 152,1 0-1,-1 0 1,1 1 0,-1 0-1,1 1 1,0 0 0,0 0-1,-1 0 1,1 1-1,14 0 1,-20 1 72,-1 0 0,1 0 1,0-1-1,0 1 0,-1 0 0,1 0 0,0 0 0,-1 0 0,1 0 1,-1 0-1,1 0 0,-1 0 0,0 0 0,1 0 0,-1 0 1,0 0-1,0 0 0,0 0 0,0 0 0,0 0 0,0 1 1,0-1-1,0 0 0,0 0 0,-1 2 0,-8 28 446,5-26-347,0-1 1,-1 1 0,1-1-1,-1 0 1,0 0-1,0-1 1,-1 1 0,1-1-1,-1 0 1,1-1 0,-1 1-1,0-1 1,0 0-1,0-1 1,-7 2 0,-9 0 260,0 0 1,-44-1-1,61-3-396,-1 0 0,0 0 0,0-1 0,1 1 0,-1-1 0,1-1 0,0 1-1,0-1 1,-9-6 0,12 8-139,0 0 0,1 0 0,-1-1 0,1 1 0,-1-1 0,1 1 0,0-1 0,-1 1-1,1-1 1,0 0 0,0 1 0,0-1 0,1 0 0,-2-3 0,2 4-106,0 0 0,0-1 0,0 1 1,0-1-1,0 1 0,0 0 0,1-1 0,-1 1 0,0 0 0,1-1 1,-1 1-1,1 0 0,0-1 0,-1 1 0,1 0 0,0 0 0,0 0 1,-1-1-1,1 1 0,0 0 0,0 0 0,1 0 0,0 0 0,21-13-5400,5 5-1911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5.469"/>
    </inkml:context>
    <inkml:brush xml:id="br0">
      <inkml:brushProperty name="width" value="0.025" units="cm"/>
      <inkml:brushProperty name="height" value="0.025" units="cm"/>
    </inkml:brush>
  </inkml:definitions>
  <inkml:trace contextRef="#ctx0" brushRef="#br0">94 56 8168,'0'0'17349,"-11"-1"-16687,8 0-637,-2 0 55,0 1 0,0-1 0,0 1 0,0 0-1,0 0 1,0 0 0,-5 2 0,8-1-33,0-1-1,0 1 0,0 0 1,1-1-1,-1 1 1,0 0-1,1 0 1,-1 0-1,0 1 1,1-1-1,-1 0 1,1 1-1,0-1 1,-1 1-1,1-1 0,0 1 1,0-1-1,0 1 1,0 0-1,0 0 1,1-1-1,-1 1 1,0 0-1,1 0 1,-1 0-1,1 0 1,-1 4-1,2-5-35,-1 0-1,1 0 1,-1 0 0,1 0 0,0 1-1,-1-1 1,1 0 0,0 0-1,0 0 1,0 0 0,-1 0-1,1-1 1,0 1 0,0 0 0,0 0-1,1-1 1,-1 1 0,0 0-1,0-1 1,0 1 0,0-1 0,1 0-1,-1 1 1,0-1 0,0 0-1,1 0 1,-1 1 0,0-1 0,0 0-1,1 0 1,-1-1 0,2 1-1,51 1 171,-52-2-165,12 0-68,0-2 0,0 0 0,0 0 0,-1-2 0,1 1 0,-1-2-1,0 0 1,0 0 0,-1-1 0,0-1 0,0 0 0,-1-1 0,0 0 0,-1 0 0,18-21 0,-52 75-525,4-11 1283,-32 67 0,46-85-606,0-1 0,1 2-1,1-1 1,1 1 0,0-1 0,1 1 0,0 17 0,3 4-78,0-13-118,-1 1 1,-1-1 0,-7 43-1,7-63 98,-1 0 0,1 1 0,0-1 0,-1 0 0,0 0 0,-1 0 0,1 0 0,-1 0 0,0 0 0,0-1-1,0 1 1,-1-1 0,1 0 0,-1 0 0,0 0 0,0 0 0,-1-1 0,1 0 0,-1 0 0,0 0 0,1 0 0,-9 2 0,11-4 24,0 0 0,0-1 0,0 1 1,0-1-1,0 1 0,0-1 0,0 0 1,0 0-1,0 0 0,0 0 0,0 0 1,0 0-1,0-1 0,0 1 1,0-1-1,0 1 0,0-1 0,0 0 1,0 0-1,1 0 0,-1 0 0,0 0 1,0 0-1,1 0 0,-1 0 0,1-1 1,-1 1-1,1-1 0,0 1 0,0-1 1,-1 1-1,1-1 0,0 0 1,0 0-1,0 0 0,1 1 0,-1-1 1,0 0-1,1 0 0,-1-4 0,-2-8 33,0 0-1,1 0 0,1 0 0,1-21 1,0 32-61,0-13-130,1 0-1,0 0 0,1 0 0,1 0 1,1 1-1,0-1 0,1 1 1,1 0-1,0 0 0,1 1 0,9-16 1,-10 22-158,0 0 0,0 0 0,0 1 1,1 0-1,0 0 0,0 0 0,1 1 0,0 0 1,0 1-1,0 0 0,1 0 0,0 0 0,0 1 1,0 1-1,0-1 0,1 2 0,-1-1 1,1 1-1,12-1 0,34 2-3436,-2 2-1773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9:38.959"/>
    </inkml:context>
    <inkml:brush xml:id="br0">
      <inkml:brushProperty name="width" value="0.025" units="cm"/>
      <inkml:brushProperty name="height" value="0.025" units="cm"/>
    </inkml:brush>
  </inkml:definitions>
  <inkml:trace contextRef="#ctx0" brushRef="#br0">1077 461 512,'0'0'598,"-1"-8"64,-7-148 1682,8 153-2309,0 1 0,0 0 0,0 0 0,0-1 0,0 1 0,-1 0 0,1-1 0,-1 1 1,1 0-1,-1 0 0,0 0 0,0-1 0,0 1 0,0 0 0,0 0 0,-1 0 0,1 1 0,0-1 0,-1 0 0,0 0 0,1 1 0,-1-1 1,0 1-1,0-1 0,0 1 0,0 0 0,0 0 0,0 0 0,0 0 0,0 0 0,0 0 0,0 1 0,-5-2 0,2 3 9,0-1 0,1 1 0,-1-1 0,0 1 0,0 1 0,0-1 0,0 1 0,1 0 0,-1 0 0,1 0 0,-1 0 0,1 1 0,0 0 0,-7 6 0,-91 79 776,-151 167-1,223-216-677,1 1 0,2 1 0,2 1 0,1 1 0,-22 61 0,-72 240-57,117-341-82,-78 289 20,12 3 0,-36 392 0,71-342 436,22 608 0,28-743-322,9-2 0,9-1-1,79 255 1,-8-133-39,177 377-1,-216-561 139,123 196-1,-148-275-130,3-3 0,3-1-1,2-3 1,3-2 0,62 51 0,-93-89-105,2-1 0,0-1 0,1-1 0,1-1-1,0-2 1,1 0 0,44 12 0,-56-20 10,0-1 1,1-1-1,-1-1 1,1 0-1,-1-1 0,1-1 1,0 0-1,-1-2 1,1 0-1,-1 0 1,1-2-1,-1 0 0,0-1 1,0 0-1,18-10 1,1-5 42,-1-1 1,-1-1-1,54-49 1,81-95 143,-132 128-149,242-279 73,-233 255-101,-2-1 1,-4-2-1,49-108 1,-16-10 49,-7-4 0,-9-2 0,42-257 0,14-597 578,-100 775-578,-12 0-1,-12 0 1,-12 1-1,-68-311 0,29 306-26,-114-305-1,108 398 63,-7 4 1,-158-266-1,182 360 42,-74-90 0,89 128-46,-2 1 1,-2 1-1,-68-51 1,83 73-109,-1 1 1,-1 1 0,-1 1-1,0 2 1,-1 1-1,0 1 1,-41-10 0,46 17-92,0 1 0,-1 0 0,1 2 0,-1 2 1,1 0-1,-1 1 0,1 1 0,-1 2 0,1 1 1,-32 9-1,20-1-427,0 2 0,1 0 0,-64 40 1,-94 82-3207,40-19-2771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7.956"/>
    </inkml:context>
    <inkml:brush xml:id="br0">
      <inkml:brushProperty name="width" value="0.025" units="cm"/>
      <inkml:brushProperty name="height" value="0.025" units="cm"/>
    </inkml:brush>
  </inkml:definitions>
  <inkml:trace contextRef="#ctx0" brushRef="#br0">242 204 9737,'0'0'10912,"-6"-8"-8179,5 5-2613,-1 0 0,0 1 0,0-1 0,0 0-1,0 1 1,0 0 0,0-1 0,-1 1 0,1 0 0,-1 0 0,1 0-1,-1 1 1,0-1 0,0 1 0,0-1 0,0 1 0,0 0 0,0 0-1,0 1 1,0-1 0,0 0 0,-1 1 0,1 0 0,0 0 0,0 0-1,-1 0 1,1 0 0,0 1 0,0-1 0,-6 3 0,-1 1-96,1 1 0,0 0 0,0 0 0,0 1 0,1 1 1,-1-1-1,2 1 0,-1 0 0,1 1 0,0 0 0,0 0 0,1 1 1,0-1-1,1 1 0,0 1 0,0-1 0,1 1 0,0 0 0,1 0 1,-4 20-1,6-29-22,1 0 1,0 1 0,0-1 0,0 0-1,0 1 1,0-1 0,0 0-1,0 1 1,1-1 0,-1 0-1,0 0 1,1 1 0,-1-1-1,1 0 1,-1 0 0,1 0 0,0 1-1,-1-1 1,1 0 0,0 0-1,0 0 1,0 0 0,0 0-1,0 0 1,2 1 0,-1-1 8,1 0 0,-1 0 1,1 0-1,0-1 0,-1 1 1,1-1-1,0 1 1,-1-1-1,1 0 0,0 0 1,5-1-1,2 0 21,0-1-1,0 0 1,-1-1-1,1 0 1,-1-1-1,12-5 1,0-5-191,0 0 0,0-1 0,-2 0 0,0-2 0,-1-1 0,32-39 1,-38 42 151,-1-1 0,0-1 0,-1 0 1,-1 0-1,-1-1 0,-1 0 0,0 0 1,-1-1-1,5-30 0,-57 155 322,40-84-316,0-1 1,2 1-1,0 0 0,1 0 0,0 23 1,3-34-760,1 0 0,0 0 1,4 19-1,8-7-4877,4-13-4394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22.069"/>
    </inkml:context>
    <inkml:brush xml:id="br0">
      <inkml:brushProperty name="width" value="0.025" units="cm"/>
      <inkml:brushProperty name="height" value="0.025" units="cm"/>
    </inkml:brush>
  </inkml:definitions>
  <inkml:trace contextRef="#ctx0" brushRef="#br0">1 70 5029,'0'0'13148,"3"-8"-11044,-2 5-1882,0-1 1,1 1 0,-1 0 0,1 0-1,0 0 1,0 0 0,0 0 0,1 1-1,-1-1 1,1 1 0,-1-1 0,1 1-1,0 0 1,4-3 0,-1 2 144,0 1 0,0-1 1,1 1-1,-1 0 0,1 1 0,-1 0 0,1 0 1,10-1-1,-10 2-263,0-1 1,0 1 0,1 1 0,-1-1-1,0 1 1,0 0 0,10 3-1,-15-3-101,-1-1 0,0 1-1,0 0 1,0-1-1,0 1 1,0 0 0,0 0-1,0-1 1,0 1-1,0 0 1,0 0 0,0 0-1,0 0 1,-1 0-1,1 1 1,0-1 0,-1 0-1,1 2 1,0 0 6,-1-1-1,0 1 1,0-1 0,0 1-1,0-1 1,0 1 0,0-1 0,-1 1-1,1-1 1,-1 1 0,0-1-1,0 1 1,-1 2 0,-5 6 38,-1 0 1,0 0-1,-1-1 0,0-1 1,0 1-1,-1-1 1,0-1-1,-1 0 0,-22 13 1,-11 10 193,28-14 120,16-17-351,0 1 1,0-1 0,0 0-1,0 0 1,0 1-1,0-1 1,-1 0 0,1 1-1,0-1 1,0 0-1,0 0 1,0 1-1,0-1 1,0 0 0,0 0-1,1 1 1,-1-1-1,0 0 1,0 0 0,0 1-1,0-1 1,0 0-1,0 0 1,0 1-1,1-1 1,-1 0 0,0 0-1,0 1 1,0-1-1,0 0 1,1 0 0,-1 0-1,0 0 1,0 1-1,1-1 1,-1 0-1,0 0 1,38 4 544,-21-3-554,141 2 270,-91-3-9564,-57 0 869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8.616"/>
    </inkml:context>
    <inkml:brush xml:id="br0">
      <inkml:brushProperty name="width" value="0.025" units="cm"/>
      <inkml:brushProperty name="height" value="0.025" units="cm"/>
    </inkml:brush>
  </inkml:definitions>
  <inkml:trace contextRef="#ctx0" brushRef="#br0">422 123 4708,'0'0'5969,"-1"-9"-2734,1 4-2930,0 0 1,-1 0 0,0 0-1,0 1 1,0-1 0,-1 0-1,1 1 1,-1-1-1,0 0 1,0 1 0,-1 0-1,1 0 1,-1 0 0,0 0-1,0 0 1,0 0-1,-1 1 1,0-1 0,1 1-1,-1 0 1,0 0 0,0 0-1,-1 1 1,1 0-1,0 0 1,-1 0 0,-6-2-1,1 2-177,-1 0 1,0 1-1,1 0 0,-1 1 0,0 0 0,0 1 1,1 0-1,-1 0 0,1 1 0,-1 1 0,1 0 1,0 0-1,-1 1 0,2 0 0,-1 1 0,1 0 1,-1 1-1,1 0 0,-10 8 0,8-5 15,0 0-1,1 0 1,0 1 0,1 1-1,0-1 1,0 1-1,1 1 1,1 0 0,0 0-1,1 0 1,0 1 0,0 0-1,2 0 1,-6 21-1,10-32-118,-1 1 1,1 0-1,-1 0 0,1 0 0,0 0 0,0 0 0,0 0 0,1 0 0,-1 0 0,1 0 0,0-1 0,-1 1 0,1 0 1,1 0-1,-1-1 0,0 1 0,0 0 0,1-1 0,0 1 0,-1-1 0,1 0 0,0 0 0,0 1 0,0-1 0,1-1 1,-1 1-1,0 0 0,1 0 0,-1-1 0,1 1 0,0-1 0,-1 0 0,1 0 0,0 0 0,0 0 0,-1-1 0,1 1 0,5 0 1,7 1 81,0-1 0,-1-1 0,1 0 0,0 0 0,-1-2 0,23-4 0,-22 3-67,-1-2 1,1 1-1,-1-2 0,0 0 1,-1 0-1,1-1 0,-1-1 0,-1-1 1,23-18-1,-28 21-28,-1 0 1,1-1-1,-1 0 1,0 0-1,-1 0 0,0-1 1,0 0-1,0 0 0,-1 0 1,-1 0-1,1-1 1,-1 1-1,-1-1 0,1 0 1,-2 0-1,1 0 1,0-12-1,-3 19-32,1-1 0,0 1 0,-1 0 0,1 0 0,-1-1 0,1 1 0,-1 0 0,0 0 0,0 0-1,0 0 1,0 0 0,0 0 0,-1 0 0,1 0 0,-1 0 0,1 1 0,-1-1 0,0 0 0,1 1 0,-1-1 0,-2 0 0,-1-1-11,1 1-1,-1 0 1,1 0-1,-1 0 1,0 0 0,1 1-1,-1 0 1,0 0-1,0 0 1,-5 0-1,5 1-276,1 0-1,-1 0 0,1 0 0,-1 1 0,1 0 0,0-1 0,-1 2 0,1-1 0,0 0 0,0 1 0,-5 2 0,7-3-149,0 1 0,0-1 0,0 0 0,1 1 1,-1-1-1,1 1 0,-1-1 0,1 1 0,-1 0 1,1-1-1,0 1 0,0 0 0,0 0 0,0 0 1,0 0-1,0 0 0,1 0 0,-1 0 0,1 1 1,-1-1-1,1 0 0,0 4 0,0 15-8936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8.945"/>
    </inkml:context>
    <inkml:brush xml:id="br0">
      <inkml:brushProperty name="width" value="0.025" units="cm"/>
      <inkml:brushProperty name="height" value="0.025" units="cm"/>
    </inkml:brush>
  </inkml:definitions>
  <inkml:trace contextRef="#ctx0" brushRef="#br0">80 1 15439,'0'0'5060,"-13"47"-3010,-3-19 385,1 4-674,6 1-383,-5-2-706,3-2-480,9-2-160,2-4-32,0-6-832,8-1-770,6-11-1537,0-5-2338,3-5-4933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9.419"/>
    </inkml:context>
    <inkml:brush xml:id="br0">
      <inkml:brushProperty name="width" value="0.025" units="cm"/>
      <inkml:brushProperty name="height" value="0.025" units="cm"/>
    </inkml:brush>
  </inkml:definitions>
  <inkml:trace contextRef="#ctx0" brushRef="#br0">215 49 15631,'0'0'2979,"-8"-7"-2184,1 1-585,0 1-1,0 0 1,0 0-1,-1 1 1,-11-6 0,16 9 77,-1-1 0,1 1 1,-1 0-1,1 1 0,-1-1 0,1 1 1,-1-1-1,0 1 0,1 0 1,-1 0-1,0 1 0,1-1 1,-1 1-1,1 0 0,-1 0 1,1 0-1,-1 0 0,1 1 1,-5 1-1,5-1-109,1-1-1,-1 1 1,0 0-1,0 0 1,1 0-1,-1 0 1,1 1-1,-1-1 1,1 1-1,0-1 1,0 1-1,-2 4 1,3-5-172,1-1 0,0 0 0,0 0 1,0 1-1,0-1 0,0 0 0,0 0 0,0 1 0,0-1 0,1 0 0,-1 0 1,0 0-1,1 0 0,-1 1 0,1-1 0,-1 0 0,1 0 0,0 0 1,-1 0-1,1 0 0,0 0 0,0 0 0,0 0 0,0-1 0,0 1 0,0 0 1,0 0-1,0-1 0,0 1 0,0 0 0,0-1 0,0 1 0,0-1 1,0 0-1,1 1 0,-1-1 0,2 0 0,11 5-100,0-1 1,1 0-1,-1-1 0,1-1 1,15 1-1,-22-2 45,0-1 1,-1 1-1,1-2 0,-1 1 0,1-1 0,-1 0 0,1-1 1,-1 0-1,1 0 0,-1-1 0,10-4 0,-53 17 482,30-5-366,0 0 1,0 1 0,0 0-1,1 0 1,0 1-1,0 0 1,0 0 0,1 0-1,0 0 1,0 0 0,1 1-1,0 0 1,0 0-1,1-1 1,0 2 0,0-1-1,1 0 1,0 0-1,1 0 1,0 13 0,0-19-62,1 0 0,-1 0 0,0 0-1,1 0 1,0 0 0,-1 0 0,1 0 0,0 0 0,0 0 0,0 0 0,0 0 0,0-1 0,1 1 0,-1 0 0,0-1 0,1 1 0,-1-1 0,4 2 0,34 15 39,-34-16-70,0 0-1,0-1 0,0 1 0,-1 1 0,1-1 0,0 1 1,7 6-1,-12-9 39,1 0 1,-1 1 0,1-1 0,-1 1-1,1-1 1,-1 1 0,0-1 0,1 1 0,-1-1-1,0 1 1,1 0 0,-1-1 0,0 1-1,1 0 1,-1-1 0,0 1 0,0-1-1,0 1 1,0 0 0,0-1 0,0 1-1,0 0 1,0 0 0,0-1 0,0 1-1,0-1 1,0 1 0,0 0 0,-1-1-1,1 1 1,0 0 0,0-1 0,-1 2-1,-22 14 837,-33-1 230,-36-7-367,85-8-715,0 0 1,1 0 0,-1-1 0,1 1 0,-1-2 0,1 1 0,-1-1 0,1 0-1,0 0 1,0-1 0,-11-5 0,17 7-73,-1 1-1,0 0 1,1 0-1,-1 0 1,0-1-1,1 1 1,-1 0 0,1-1-1,-1 1 1,1-1-1,-1 1 1,1 0-1,-1-1 1,1 1 0,-1-1-1,1 0 1,0 1-1,-1-1 1,1 1 0,0-1-1,-1 0 1,1 1-1,0-1 1,0 1-1,-1-1 1,1 0 0,0 1-1,0-1 1,0 0-1,0 1 1,0-1-1,0 0 1,0 1 0,0-1-1,0 0 1,1 1-1,-1-1 1,0 0 0,0 1-1,0-1 1,1 0-1,-1 1 1,0-1-1,1 1 1,-1-1 0,1 1-1,-1-1 1,1 1-1,-1-1 1,1 1-1,-1-1 1,1 1 0,-1-1-1,1 1 1,-1 0-1,1-1 1,1 1-1,40-13-11101,-41 13 10729,34-8-16092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0.964"/>
    </inkml:context>
    <inkml:brush xml:id="br0">
      <inkml:brushProperty name="width" value="0.025" units="cm"/>
      <inkml:brushProperty name="height" value="0.025" units="cm"/>
    </inkml:brush>
  </inkml:definitions>
  <inkml:trace contextRef="#ctx0" brushRef="#br0">1 0 14350,'0'0'11530,"68"44"-21459,-39-44 1537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1.311"/>
    </inkml:context>
    <inkml:brush xml:id="br0">
      <inkml:brushProperty name="width" value="0.025" units="cm"/>
      <inkml:brushProperty name="height" value="0.025" units="cm"/>
    </inkml:brush>
  </inkml:definitions>
  <inkml:trace contextRef="#ctx0" brushRef="#br0">139 1 2498,'0'0'18754,"-11"3"-18044,-3 2-473,0 0-1,1 1 1,0 0 0,-13 9 0,22-13-204,1-1 1,0 1-1,1 0 1,-1 0-1,0 0 1,0 0-1,1 0 1,0 1 0,-1-1-1,1 1 1,0 0-1,0 0 1,0-1-1,1 1 1,-1 0 0,0 1-1,1-1 1,0 0-1,0 0 1,0 1-1,0-1 1,1 0-1,-1 1 1,1-1 0,0 0-1,0 1 1,0-1-1,1 4 1,0-5-24,0 0 0,0 0 0,0 0-1,0-1 1,1 1 0,-1-1 0,0 1 0,1-1 0,-1 1 0,1-1 0,0 0 0,-1 0-1,1 0 1,0 0 0,0 0 0,0 0 0,0 0 0,0-1 0,3 2 0,48 8-52,-33-7-216,-19-3 225,17 3-581,-1 1 0,0 1 0,0 0 0,30 14 0,-44-18 628,0 1 1,0-1-1,0 1 0,0 0 1,-1 0-1,1 0 1,-1 0-1,1 0 0,-1 1 1,0-1-1,0 1 0,0 0 1,0-1-1,0 1 0,0 0 1,-1 0-1,1 0 0,-1 0 1,0 0-1,0 1 0,0-1 1,-1 0-1,1 0 0,-1 1 1,0-1-1,1 0 0,-2 1 1,1-1-1,0 0 0,-1 1 1,1-1-1,-1 0 0,-2 6 1,0-3 169,1 0 0,-2 0 0,1-1 1,0 0-1,-1 1 0,0-1 0,0-1 1,-1 1-1,0-1 0,1 1 1,-1-1-1,-1-1 0,1 1 0,0-1 1,-12 6-1,6-4-93,0-1 0,0 0 1,0-1-1,-1 0 0,1 0 0,-1-2 0,-22 2 1,33-3-238,-1 0-1,0 0 1,0 0 0,0 0 0,1-1 0,-1 1 0,0 0 0,0-1 0,1 1 0,-1-1-1,0 0 1,1 0 0,-1 0 0,1 0 0,-1 0 0,1 0 0,-1 0 0,1 0-1,-1 0 1,1-1 0,0 1 0,0-1 0,0 1 0,0-1 0,0 1 0,0-1 0,0 1-1,1-1 1,-1 0 0,0 1 0,1-1 0,0 0 0,-1 0 0,1-3 0,-6-26-5406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1.703"/>
    </inkml:context>
    <inkml:brush xml:id="br0">
      <inkml:brushProperty name="width" value="0.025" units="cm"/>
      <inkml:brushProperty name="height" value="0.025" units="cm"/>
    </inkml:brush>
  </inkml:definitions>
  <inkml:trace contextRef="#ctx0" brushRef="#br0">1 64 17873,'0'0'4484,"68"-20"-3042,-28 16-385,3-1-353,4 1-512,0 0-224,-4 2-736,2-3-1731,-4-3-2241,1-4-7304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047"/>
    </inkml:context>
    <inkml:brush xml:id="br0">
      <inkml:brushProperty name="width" value="0.025" units="cm"/>
      <inkml:brushProperty name="height" value="0.025" units="cm"/>
    </inkml:brush>
  </inkml:definitions>
  <inkml:trace contextRef="#ctx0" brushRef="#br0">1 0 11627,'0'0'9609,"13"54"-8360,15-45-96,12-5-256,9-2-544,5-2-225,5 0-192,-10 0-1250,-4 0-1152,-16-5-1730,-19-1-3139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377"/>
    </inkml:context>
    <inkml:brush xml:id="br0">
      <inkml:brushProperty name="width" value="0.025" units="cm"/>
      <inkml:brushProperty name="height" value="0.025" units="cm"/>
    </inkml:brush>
  </inkml:definitions>
  <inkml:trace contextRef="#ctx0" brushRef="#br0">1 23 13164,'0'0'6022,"49"4"-4388,-4-4-193,9 0-608,9 0-577,2-5-224,-2 0-833,-8 0-2498,-8-1-3171,-12 0-2018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750"/>
    </inkml:context>
    <inkml:brush xml:id="br0">
      <inkml:brushProperty name="width" value="0.025" units="cm"/>
      <inkml:brushProperty name="height" value="0.025" units="cm"/>
    </inkml:brush>
  </inkml:definitions>
  <inkml:trace contextRef="#ctx0" brushRef="#br0">100 1 15086,'0'0'9134,"-8"11"-8114,6-8-951,-16 20 612,-26 50 1,40-66-641,0 0 1,0 1-1,1 0 1,0-1-1,1 1 1,0 0-1,0 0 1,1 1-1,0-1 1,0 0-1,1 1 0,0-1 1,1 13-1,0-19-30,1 0-1,-1 1 0,0-1 1,1 0-1,-1 0 0,1 0 0,-1 0 1,1 0-1,0 0 0,0 0 1,0-1-1,0 1 0,0-1 0,1 1 1,-1-1-1,0 0 0,1 0 1,-1 0-1,1 0 0,-1 0 0,1-1 1,-1 1-1,1-1 0,2 1 1,70 3 58,-67-4-91,2 1-116,0-2 0,0 0 1,0 0-1,0 0 0,0-1 1,14-6-1,-20 7-206,0-1 0,-1 0 0,1 0 0,0 0 0,-1 0 0,0-1 0,6-5 0,-7 5-281,1 1 1,-1-1 0,0 0 0,0 0 0,-1 0 0,1 0 0,-1-1 0,1 1 0,-1 0 0,1-5 0,2-17-8601</inkml:trace>
  <inkml:trace contextRef="#ctx0" brushRef="#br0" timeOffset="1">228 143 13645,'0'0'5029,"-50"59"-2627,35-36-448,6 1 0,-5 3-705,8 2-448,1 2-353,5 2-416,0-2-64,11-3-1121,5-7-1698,2-8-1409,4-9-3587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8.600"/>
    </inkml:context>
    <inkml:brush xml:id="br0">
      <inkml:brushProperty name="width" value="0.025" units="cm"/>
      <inkml:brushProperty name="height" value="0.025" units="cm"/>
    </inkml:brush>
  </inkml:definitions>
  <inkml:trace contextRef="#ctx0" brushRef="#br0">1 0 14253,'0'0'8643,"7"11"-7767,-2-3-732,0 1 0,-1 0 0,0 0 0,0 0 1,-1 0-1,0 1 0,-1-1 0,0 1 0,0-1 0,-1 1 0,0 15 0,-2-10 106,1-11-183,0 1 0,0-1 0,0 0 0,0 1 0,0-1 0,1 0 0,2 7 0,-3-11-60,1 1 0,-1 0-1,1 0 1,0 0-1,-1 0 1,1-1 0,0 1-1,0 0 1,-1-1-1,1 1 1,0 0 0,0-1-1,0 1 1,0-1-1,0 1 1,0-1 0,0 0-1,0 0 1,0 1-1,0-1 1,0 0 0,0 0-1,0 0 1,0 0-1,0 0 1,0 0 0,0 0-1,0 0 1,1 0 0,-1-1-1,0 1 1,0 0-1,0-1 1,-1 1 0,1-1-1,1 0 1,13-5-34,-2-1 0,1-1 0,-1 0 1,0-1-1,0 0 0,-1-1 0,-1 0 0,13-15 0,-7 8-86,2 1-1,20-15 1,-39 30 116,0 1 0,0 0 0,1 0 0,-1 0 1,0 0-1,0 0 0,0 0 0,0 0 0,0 0 0,0 0 0,0 0 0,0 0 1,0 0-1,1 0 0,-1 0 0,0 0 0,0 0 0,0-1 0,0 1 0,0 0 1,0 0-1,0 0 0,1 0 0,-1 1 0,0-1 0,0 0 0,0 0 0,0 0 1,0 0-1,0 0 0,0 0 0,1 0 0,-1 0 0,0 0 0,0 0 0,0 0 1,0 0-1,0 0 0,0 0 0,0 0 0,0 0 0,0 1 0,0-1 0,0 0 1,1 0-1,-1 0 0,0 0 0,0 0 0,0 0 0,0 0 0,0 0 0,0 1 1,0-1-1,0 0 0,0 0 0,0 0 0,0 0 0,0 0 0,0 0 1,0 0-1,0 1 0,-2 11 154,-6 13 143,-9 9 11,12-26-302,1 0 0,-1 1 0,1-1 1,1 1-1,0 0 0,0 1 0,-3 16 1,6-26-64,0 0 0,1 1 0,-1-1 0,0 1 0,0-1 1,0 1-1,0-1 0,1 1 0,-1-1 0,0 0 0,0 1 1,1-1-1,-1 1 0,0-1 0,1 0 0,-1 1 0,0-1 1,1 0-1,-1 0 0,1 1 0,-1-1 0,0 0 0,1 0 1,-1 1-1,1-1 0,-1 0 0,1 0 0,-1 0 0,1 0 1,-1 0-1,1 0 0,-1 0 0,1 0 0,-1 0 0,1 0 1,-1 0-1,0 0 0,1 0 0,-1 0 0,1 0 0,-1-1 1,1 1-1,-1 0 0,1 0 0,-1 0 0,0-1 0,1 1 1,-1 0-1,1-1 0,-1 1 0,0 0 0,1-1 0,-1 1 1,1-1-1,25-17-3253,-1-5-1673,1-6-2462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3.094"/>
    </inkml:context>
    <inkml:brush xml:id="br0">
      <inkml:brushProperty name="width" value="0.025" units="cm"/>
      <inkml:brushProperty name="height" value="0.025" units="cm"/>
    </inkml:brush>
  </inkml:definitions>
  <inkml:trace contextRef="#ctx0" brushRef="#br0">129 0 13132,'0'0'4517,"-54"45"-2788,34-18 578,-5 5-898,10 0-160,4-2-576,8-1-545,3-6-128,5-3-1057,15-6-449,0-10 193,1-4-1826,6-2-3779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3.426"/>
    </inkml:context>
    <inkml:brush xml:id="br0">
      <inkml:brushProperty name="width" value="0.025" units="cm"/>
      <inkml:brushProperty name="height" value="0.025" units="cm"/>
    </inkml:brush>
  </inkml:definitions>
  <inkml:trace contextRef="#ctx0" brushRef="#br0">132 80 11211,'0'0'7228,"-9"-1"-4052,3 1-2784,0-1 0,0 1 0,0 0 0,0 0 0,0 1 0,0 0 0,-9 2 0,13-2-308,0 0-1,0-1 1,0 1-1,0 1 1,0-1-1,0 0 1,0 0-1,0 1 1,1-1 0,-1 1-1,1-1 1,-1 1-1,1 0 1,0 0-1,-1 0 1,1-1-1,0 1 1,0 0 0,0 0-1,1 1 1,-1-1-1,0 0 1,1 0-1,0 0 1,-1 0 0,1 1-1,0-1 1,0 0-1,0 3 1,1-3-72,-1 0 1,1 1 0,0-1-1,-1 0 1,1 0-1,0 0 1,0 0 0,1 0-1,-1 0 1,0 0 0,1 0-1,-1 0 1,1 0-1,0-1 1,-1 1 0,1-1-1,0 1 1,0-1-1,0 0 1,0 0 0,0 0-1,0 0 1,0 0 0,4 1-1,67 20 13,-49-17-290,-10-1-20,2 0 74,0 1-1,-1 0 1,1 1-1,15 9 1,-28-14 219,-1 0 1,0 1 0,0-1-1,0 0 1,0 1 0,0-1-1,0 1 1,0-1 0,0 1-1,0 0 1,-1 0 0,1 0-1,-1 0 1,0 0 0,1 0-1,-1 0 1,0 1 0,0-1-1,0 0 1,-1 1-1,1-1 1,0 0 0,-1 1-1,0-1 1,1 1 0,-1-1-1,0 1 1,0-1 0,-1 1-1,1-1 1,0 1 0,-1-1-1,0 1 1,1-1 0,-3 4-1,0 0 189,-1-1-1,0 1 0,-1-1 1,1 0-1,-1 0 0,0 0 1,0-1-1,0 0 0,-1 0 1,0 0-1,-9 4 0,-72 32 1281,73-34-1281,0-1 0,-1-1 0,0-1 0,0 0 0,0 0 0,-26 0 0,40-4-259,0 1 1,0 0-1,0 0 0,0 0 1,1 0-1,-1-1 0,0 1 0,0 0 1,0-1-1,1 1 0,-1 0 1,0-1-1,0 1 0,1-1 1,-1 1-1,0-1 0,1 0 0,-1 1 1,1-1-1,-1 0 0,1 1 1,-1-1-1,1 0 0,-1 0 0,1 1 1,-1-2-1,-4-29-2979,13-35-5084,-7 63 7465,9-43-7010</inkml:trace>
  <inkml:trace contextRef="#ctx0" brushRef="#br0" timeOffset="1">96 55 10410,'0'0'8392,"49"-27"-5830,-26 19-672,8 3-224,3 1-609,7 0-417,1 0-448,3 3-128,-2 0-192,-7 1-865,-4 0-1985,-6 0-2275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4.668"/>
    </inkml:context>
    <inkml:brush xml:id="br0">
      <inkml:brushProperty name="width" value="0.025" units="cm"/>
      <inkml:brushProperty name="height" value="0.025" units="cm"/>
    </inkml:brush>
  </inkml:definitions>
  <inkml:trace contextRef="#ctx0" brushRef="#br0">0 1 288,'0'0'22774,"69"51"-22134,-10-45-351,10-1-161,1-2-96,-2-3-1890,-12 0-1121,-14 0-1409,-19-1-1313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012"/>
    </inkml:context>
    <inkml:brush xml:id="br0">
      <inkml:brushProperty name="width" value="0.025" units="cm"/>
      <inkml:brushProperty name="height" value="0.025" units="cm"/>
    </inkml:brush>
  </inkml:definitions>
  <inkml:trace contextRef="#ctx0" brushRef="#br0">1 16 12107,'0'0'6374,"88"8"-5317,-25-8-192,11 0-352,5-2-417,4-4-96,-9 2-1826,-11-2-3619,-9 1-3684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372"/>
    </inkml:context>
    <inkml:brush xml:id="br0">
      <inkml:brushProperty name="width" value="0.025" units="cm"/>
      <inkml:brushProperty name="height" value="0.025" units="cm"/>
    </inkml:brush>
  </inkml:definitions>
  <inkml:trace contextRef="#ctx0" brushRef="#br0">350 1 11531,'0'0'11461,"-13"10"-10857,-36 26-441,-99 74 178,120-87-304,1 2 0,0 0-1,-24 33 1,45-48-418,8-6-603,17-16-1831,5-14-1621,1-9-3572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731"/>
    </inkml:context>
    <inkml:brush xml:id="br0">
      <inkml:brushProperty name="width" value="0.025" units="cm"/>
      <inkml:brushProperty name="height" value="0.025" units="cm"/>
    </inkml:brush>
  </inkml:definitions>
  <inkml:trace contextRef="#ctx0" brushRef="#br0">1 1 4068,'0'0'16127,"2"10"-14920,5 15-598,1 1 1,1-2 0,1 1 0,21 36-1,32 47-1454,-29-50-1268,-21-31-640,-10-9-3590,-3-11 321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6.075"/>
    </inkml:context>
    <inkml:brush xml:id="br0">
      <inkml:brushProperty name="width" value="0.025" units="cm"/>
      <inkml:brushProperty name="height" value="0.025" units="cm"/>
    </inkml:brush>
  </inkml:definitions>
  <inkml:trace contextRef="#ctx0" brushRef="#br0">0 272 11082,'0'0'5830,"53"8"-4004,-8 1-129,12-2-383,6-3-642,6-2-512,-3-2-96,-3 0-672,-10 0-962,-6-10-768,-13-5-2659,-5-5-1697</inkml:trace>
  <inkml:trace contextRef="#ctx0" brushRef="#br0" timeOffset="1">897 15 14926,'0'0'10581,"-10"-4"-9893,3 1-666,0 1 0,1 1-1,-1-1 1,0 1 0,0 0-1,-1 1 1,1-1 0,0 2-1,0-1 1,0 1 0,0 0-1,0 0 1,0 1 0,0 0-1,1 0 1,-1 0-1,-8 5 1,1 0-6,-1 0 0,1 1 0,0 1 0,1 0 0,0 1 0,-19 18 0,27-22-3,-1 0 0,2 0 0,-1 0 0,1 1 0,0-1 0,0 1 0,1 0 0,0 1 0,0-1 0,0 0 0,1 1 0,0-1 0,1 1 0,0 0 0,0 14 0,1-19-2,0-1-1,0 1 0,0-1 0,1 0 0,-1 1 0,1-1 0,-1 1 0,1-1 0,0 0 0,0 0 0,0 1 0,1-1 0,-1 0 1,0 0-1,1 0 0,-1 0 0,1-1 0,0 1 0,2 2 0,0-1-50,1 0-1,0 0 0,-1-1 1,1 0-1,0 0 1,0 0-1,0 0 1,9 1-1,10 1-985,-1-2-1,1 0 1,29-2-1,-33-1-816,42-1-4376,1-9-3326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6.526"/>
    </inkml:context>
    <inkml:brush xml:id="br0">
      <inkml:brushProperty name="width" value="0.025" units="cm"/>
      <inkml:brushProperty name="height" value="0.025" units="cm"/>
    </inkml:brush>
  </inkml:definitions>
  <inkml:trace contextRef="#ctx0" brushRef="#br0">0 191 6694,'0'0'15177,"9"0"-13682,1-1-1200,-1 0 1,1-1-1,-1 0 1,1 0-1,-1-1 0,0 0 1,0-1-1,-1 0 1,1-1-1,-1 0 0,13-9 1,90-84 1190,-64 53-1024,-45 44-376,-3 4-54,-39 78-62,26-56 22,1 0 0,-12 37 0,20-47-52,2-8 20,0 0 1,1 0-1,0 0 1,0 0-1,1 0 1,0 0 0,0 0-1,1 1 1,0-1-1,0 0 1,1 9 0,0-15-130,-1 0 1,0 0 0,1-1 0,-1 1-1,1 0 1,-1 0 0,1-1 0,-1 1-1,1 0 1,0-1 0,-1 1 0,1 0-1,0-1 1,0 1 0,-1-1 0,1 1-1,0-1 1,0 0 0,0 1 0,0-1-1,-1 0 1,1 0 0,0 1 0,0-1-1,0 0 1,0 0 0,0 0 0,1 0-1,14 0-5724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2.911"/>
    </inkml:context>
    <inkml:brush xml:id="br0">
      <inkml:brushProperty name="width" value="0.025" units="cm"/>
      <inkml:brushProperty name="height" value="0.025" units="cm"/>
    </inkml:brush>
  </inkml:definitions>
  <inkml:trace contextRef="#ctx0" brushRef="#br0">18 1 5317,'0'0'17553,"-7"63"-17457,2-21-96,1 0 32,2-1-32,2-6-64,0-9-609,0-4-32,0-9-384,6-5-608,-5-4-1186,3-4-1153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241"/>
    </inkml:context>
    <inkml:brush xml:id="br0">
      <inkml:brushProperty name="width" value="0.025" units="cm"/>
      <inkml:brushProperty name="height" value="0.025" units="cm"/>
    </inkml:brush>
  </inkml:definitions>
  <inkml:trace contextRef="#ctx0" brushRef="#br0">0 30 9289,'0'0'11947,"76"26"-11531,-33-38-223,0 2-129,1 1-32,-8 4-256,-8 3-865,-8 2-769,-13-2-1281,-7-4-1570,-5-3-5797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9.275"/>
    </inkml:context>
    <inkml:brush xml:id="br0">
      <inkml:brushProperty name="width" value="0.025" units="cm"/>
      <inkml:brushProperty name="height" value="0.025" units="cm"/>
    </inkml:brush>
  </inkml:definitions>
  <inkml:trace contextRef="#ctx0" brushRef="#br0">115 288 14478,'0'0'5733,"-10"13"-4468,0 0-1141,-49 68 1104,54-74-981,0 1 0,1 0 0,0 0 0,0 0 0,1 0 0,0 1 0,1 0 0,0-1 1,-2 19-1,4-26-239,0 0 1,0 0 0,1 0 0,-1 0 0,0 0 0,0 0 0,1 0 0,-1 0-1,1 0 1,-1 0 0,1 0 0,-1-1 0,1 1 0,-1 0 0,1 0-1,0 0 1,-1-1 0,1 1 0,0 0 0,0-1 0,0 1 0,0 0 0,-1-1-1,1 1 1,0-1 0,0 0 0,0 1 0,0-1 0,0 0 0,0 1-1,0-1 1,0 0 0,0 0 0,0 0 0,0 0 0,0 0 0,0 0 0,1 0-1,-1 0 1,0-1 0,0 1 0,0 0 0,0-1 0,-1 1 0,1 0-1,0-1 1,1 0 0,4-1-5,0 0-1,-1 0 1,1 0-1,0-1 1,-1 0-1,0 0 1,6-5-1,-1-3-27,-1 0 0,0 0-1,-1-1 1,0-1 0,-1 1-1,0-1 1,-1 0-1,0-1 1,-1 1 0,-1-1-1,3-16 1,-2 13 33,-4 17-10,-1 0 0,0 1 0,0-1 0,0 0-1,0 0 1,1 1 0,-1-1 0,0 0 0,0 0-1,0 1 1,1-1 0,-1 0 0,0 0 0,0 0-1,1 0 1,-1 1 0,0-1 0,0 0 0,1 0-1,-1 0 1,0 0 0,1 0 0,-1 0 0,0 0-1,0 0 1,1 0 0,-1 0 0,0 0 0,1 0 0,-1 0-1,0 0 1,1 0 0,-1 0 0,0 0 0,0 0-1,1 0 1,-1-1 0,0 1 0,0 0 0,1 0-1,-1 0 1,0 0 0,0-1 0,1 1 0,-1 0-1,0 0 1,0 0 0,0-1 0,1 1 0,-1 0-1,0 0 1,0-1 0,0 1 0,0 0 0,0-1-1,0 1 1,0 0 0,1 0 0,-1-1 0,0 1-1,0 0 1,0-1 0,0 1 0,0 0 0,14 36 116,-1-5-67,-12-29-40,1 1 1,-1-1-1,1 0 1,0 0-1,0 0 1,0 0-1,0-1 1,0 1 0,0 0-1,0-1 1,0 0-1,0 1 1,1-1-1,-1 0 1,1 0-1,-1 0 1,1 0-1,-1-1 1,1 1-1,0-1 1,-1 0-1,4 1 1,-1-2 4,-1 0 1,0 0-1,1 0 0,-1 0 1,0-1-1,0 0 0,0 0 1,0 0-1,0 0 1,0 0-1,-1-1 0,5-4 1,2-2 7,0-1 0,0 0 0,-1-1 0,-1 0 0,1-1 1,-2 1-1,10-22 0,-8 7-63,-1 0 0,-2 0 0,-1-1 0,-1 0 0,-1 0 0,-1 0 0,-3-37 0,-3 48-216,-4 20-57,-6 23 60,7 7 401,1-1 1,1 1-1,2 0 0,2 0 0,1 1 0,1-1 1,2 0-1,1 0 0,2-1 0,2 1 0,1-1 1,14 36-1,-20-71 306,-3-12-289,-5-21-239,-10 8-535,-1 1 0,-1 0 1,-39-44-1,-12-18 267,68 87 370,0 1-1,0 0 1,0 0 0,0 0-1,0 0 1,0-1-1,0 1 1,0 0-1,0 0 1,0 0 0,0 0-1,0 0 1,0-1-1,0 1 1,0 0-1,0 0 1,0 0 0,0 0-1,0-1 1,0 1-1,0 0 1,0 0 0,0 0-1,0 0 1,1 0-1,-1 0 1,0-1-1,0 1 1,0 0 0,0 0-1,0 0 1,0 0-1,0 0 1,1 0-1,-1 0 1,0 0 0,0 0-1,0 0 1,0 0-1,1 0 1,-1-1 0,0 1-1,0 0 1,0 0-1,0 0 1,0 0-1,1 0 1,-1 0 0,0 1-1,0-1 1,0 0-1,0 0 1,1 0-1,-1 0 1,0 0 0,20 1 290,19 6-244,71 11-66,-35-17-7225,-41-4-1882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574"/>
    </inkml:context>
    <inkml:brush xml:id="br0">
      <inkml:brushProperty name="width" value="0.025" units="cm"/>
      <inkml:brushProperty name="height" value="0.025" units="cm"/>
    </inkml:brush>
  </inkml:definitions>
  <inkml:trace contextRef="#ctx0" brushRef="#br0">1 24 13293,'0'0'8167,"58"-21"-7846,-21 21-225,5 0-64,-1 0-929,4 0-1089,-5-2-1089,0 1-640,-12 1-545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912"/>
    </inkml:context>
    <inkml:brush xml:id="br0">
      <inkml:brushProperty name="width" value="0.025" units="cm"/>
      <inkml:brushProperty name="height" value="0.025" units="cm"/>
    </inkml:brush>
  </inkml:definitions>
  <inkml:trace contextRef="#ctx0" brushRef="#br0">1 1 9417,'0'11'2429,"0"166"6358,0-176-8780,-1 0 1,1 0-1,0 0 1,0 0-1,0 1 1,0-1-1,1 0 0,-1 0 1,0 0-1,0 0 1,1 0-1,-1 0 1,0 0-1,1 0 1,-1 0-1,1-1 1,-1 1-1,1 0 0,0 0 1,-1 0-1,1 0 1,0-1-1,-1 1 1,1 0-1,0-1 1,0 1-1,0 0 1,0-1-1,0 1 0,0-1 1,0 1-1,0-1 1,0 0-1,0 1 1,0-1-1,0 0 1,0 0-1,0 0 1,0 0-1,0 0 0,0 0 1,0 0-1,0 0 1,0 0-1,0 0 1,0-1-1,0 1 1,0 0-1,1-1 1,4-1 42,0-1 0,0 1 0,0-1 0,-1 0 0,1 0 1,-1-1-1,6-4 0,52-56 191,-48 48-222,0 0-1,1 0 1,25-18-1,-40 34-11,-1-1 0,1 1 1,-1-1-1,1 1 0,-1-1 1,1 1-1,-1 0 0,1-1 0,0 1 1,-1 0-1,1-1 0,0 1 1,-1 0-1,1 0 0,0 0 0,-1-1 1,1 1-1,0 0 0,0 0 1,-1 0-1,1 0 0,0 0 0,-1 0 1,1 1-1,0-1 0,-1 0 0,1 0 1,0 0-1,-1 1 0,1-1 1,0 0-1,-1 1 0,1-1 0,0 0 1,-1 1-1,1-1 0,-1 1 1,1-1-1,-1 1 0,1-1 0,-1 1 1,0-1-1,1 1 0,-1 0 1,1-1-1,-1 1 0,0 0 0,0-1 1,1 1-1,-1 0 0,0-1 0,0 1 1,0 0-1,0-1 0,0 2 1,1 51 928,-1-40-566,-9 138 1695,8-151-2062,1 1-1,0-1 0,0 0 0,0 1 0,0-1 0,0 0 0,0 1 1,0-1-1,0 0 0,0 0 0,0 1 0,1-1 0,-1 0 0,0 1 1,0-1-1,0 0 0,0 0 0,0 1 0,0-1 0,1 0 0,-1 0 0,0 1 1,0-1-1,0 0 0,1 0 0,-1 0 0,0 1 0,0-1 0,1 0 1,-1 0-1,0 0 0,0 0 0,1 0 0,-1 0 0,0 1 0,0-1 1,1 0-1,-1 0 0,13-5 59,11-14-526,11-22-3211,-14 12-1867,-8 4-1130</inkml:trace>
  <inkml:trace contextRef="#ctx0" brushRef="#br0" timeOffset="1">566 27 15631,'0'0'6107,"-10"1"-6000,6 0-100,-1-1 0,1 1 0,-1 1 0,1-1 1,-1 0-1,1 1 0,0 0 0,0 0 0,0 0 1,0 1-1,0 0 0,1-1 0,-1 1 0,1 0 1,-1 1-1,1-1 0,0 0 0,1 1 0,-1 0 1,0 0-1,1 0 0,-2 5 0,-2 0 87,0 1 0,1-1 0,0 2 0,1-1-1,1 0 1,-1 1 0,1 0 0,1 0 0,0 0 0,1 0 0,0 19 0,1-29-101,1 0 1,0 1 0,-1-1-1,1 0 1,0 0-1,0 0 1,0 0 0,0 1-1,0-1 1,0-1 0,0 1-1,1 0 1,-1 0 0,0 0-1,0 0 1,1-1 0,-1 1-1,1-1 1,-1 1 0,0-1-1,1 1 1,-1-1 0,1 0-1,-1 0 1,1 0 0,-1 0-1,1 0 1,-1 0-1,1 0 1,1-1 0,49-7-1052,-33 2-602,-1-2 0,1-1-1,-1 0 1,22-16 0,-7 4-3369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4.606"/>
    </inkml:context>
    <inkml:brush xml:id="br0">
      <inkml:brushProperty name="width" value="0.025" units="cm"/>
      <inkml:brushProperty name="height" value="0.025" units="cm"/>
    </inkml:brush>
  </inkml:definitions>
  <inkml:trace contextRef="#ctx0" brushRef="#br0">69 1 8360,'0'0'10159,"-9"7"-9059,4-4-964,0 1 0,1 0 0,0-1 1,-1 2-1,2-1 0,-1 0 0,0 1 1,1-1-1,0 1 0,0 0 0,0 0 1,1 1-1,0-1 0,0 0 0,0 1 1,0-1-1,1 1 0,0 0 0,0-1 1,0 10-1,2-14-121,-1 0-1,0 0 1,1 0 0,-1 0-1,1 0 1,-1 0-1,1-1 1,-1 1 0,1 0-1,0 0 1,-1-1 0,1 1-1,0 0 1,-1-1 0,1 1-1,0-1 1,0 1 0,0-1-1,0 1 1,-1-1 0,1 0-1,0 1 1,0-1-1,0 0 1,0 0 0,0 0-1,0 0 1,0 1 0,0-1-1,0-1 1,0 1 0,0 0-1,0 0 1,0 0 0,0 0-1,0-1 1,-1 1-1,1 0 1,2-1 0,40-14 221,-20 2-195,-18 9-44,1 0 1,-1 1-1,0-1 1,1 1 0,0 0-1,0 1 1,0 0 0,0 0-1,0 0 1,0 1 0,0-1-1,1 1 1,-1 1 0,10-1-1,-14 2 7,-1 0-1,0 0 1,0 0-1,0 0 1,0 0-1,0 0 0,-1 0 1,1 0-1,0 1 1,0-1-1,-1 0 1,1 0-1,-1 1 1,1-1-1,-1 0 0,1 1 1,-1-1-1,0 0 1,0 1-1,1-1 1,-1 1-1,0-1 0,0 0 1,-1 1-1,1-1 1,-1 3-1,1-2 15,0-1 0,0 0 0,-1 1 0,1-1 0,0 1-1,1-1 1,-1 1 0,0-1 0,0 1 0,0-1 0,1 0 0,-1 1-1,1-1 1,-1 1 0,1-1 0,0 0 0,-1 0 0,1 1 0,0-1-1,0 0 1,2 2 0,-1-2 6,0-1 0,1 0-1,-1 1 1,0-1 0,1 0 0,-1 0-1,0-1 1,1 1 0,-1 0 0,0-1-1,1 1 1,-1-1 0,0 0-1,0 0 1,0 0 0,0 0 0,0 0-1,3-2 1,41-34 132,-13 10-250,-27 24 6,0-1 0,1 1 0,-1 0 0,1 1 0,12-4 0,-18 6 61,0-1 0,1 1 1,-1 0-1,0 0 0,1-1 1,-1 1-1,0 0 0,0 0 0,1 0 1,-1 0-1,0 1 0,1-1 1,-1 0-1,0 1 0,0-1 0,1 0 1,-1 1-1,0 0 0,0-1 1,0 1-1,0 0 0,0-1 0,0 1 1,0 0-1,0 0 0,0 0 1,0 0-1,0 0 0,0 0 1,0 0-1,-1 0 0,1 0 0,-1 0 1,1 1-1,-1-1 0,2 2 1,4 62 160,-3-22 468,-3-42-582,0-1-1,0 1 0,0-1 1,0 1-1,0 0 1,1-1-1,-1 1 0,0-1 1,0 1-1,0-1 1,1 1-1,-1-1 0,0 1 1,1-1-1,-1 1 1,0-1-1,1 1 0,-1-1 1,1 1-1,-1-1 1,0 0-1,1 1 0,-1-1 1,1 0-1,-1 1 1,1-1-1,0 0 0,-1 0 1,1 1-1,-1-1 1,1 0-1,0 0 0,22-7 362,18-23-406,-40 28-31,6-3-351,37-28-2462,-42 32 2304,0 0 1,1 0 0,0 0 0,-1 0 0,1 0 0,-1 0 0,1 1 0,0 0 0,-1-1 0,6 1 0,-7 0 485,0 1 1,-1-1-1,1 0 1,-1 0-1,1 1 1,-1-1-1,1 0 1,-1 1-1,1-1 1,-1 1-1,1-1 1,-1 0-1,0 1 1,1-1-1,-1 1 1,1 0-1,-1-1 1,0 1-1,0-1 1,1 1-1,-1-1 1,0 1-1,0 0 1,0-1-1,0 1 1,0-1-1,1 1 0,-1 0 1,0-1-1,-1 2 1,0 30-33,3 3 750,-1-34-570,0-1-1,0 1 1,0-1 0,0 1-1,0-1 1,0 1 0,0-1-1,0 0 1,1 1 0,-1-1-1,0 0 1,0 0 0,0 0-1,1 0 1,-1 0 0,0 0-1,0 0 1,0-1 0,1 1-1,0-1 1,27-6 1067,9-9-876,35-21 0,-59 29 57,0 0 1,-1-1-1,-1 0 0,1-1 1,19-21-1,-31 30-164,-1 1-1,1-1 1,0 0 0,-1 0-1,1 0 1,0 0 0,-1 0-1,1 0 1,-1 0 0,1 0-1,-1 0 1,0 0 0,1 0-1,-1 0 1,0 0 0,0 0-1,0 0 1,0 0 0,0-1-1,0 1-62,0 0-1,-1 1 0,1-1 1,0 1-1,-1-1 0,1 1 1,-1-1-1,1 1 0,0-1 1,-1 1-1,1-1 0,-1 1 1,1 0-1,-1-1 0,0 1 0,1 0 1,-1-1-1,1 1 0,-1 0 1,0 0-1,1-1 0,-1 1 1,0 0-1,-2 0-14,-1-1 0,1 1 0,0 0 0,0 0 0,0 0 0,0 1 0,-1-1 0,1 1 0,0-1-1,0 1 1,0 0 0,-4 2 0,2-1 60,1 1-1,-1 0 0,1-1 1,-1 1-1,1 1 0,0-1 0,0 0 1,0 1-1,1 0 0,-1 0 1,1 0-1,0 1 0,0-1 1,1 1-1,-1-1 0,1 1 1,0 0-1,0 0 0,0 0 1,1 0-1,0 0 0,0 0 1,0 1-1,1 5 0,0-10-123,0 1 0,1-1-1,-1 1 1,1-1 0,0 1-1,-1-1 1,1 1 0,0-1-1,0 0 1,0 1 0,0-1 0,0 0-1,0 0 1,0 0 0,1 0-1,-1 0 1,0 0 0,1 0 0,-1 0-1,0 0 1,1-1 0,-1 1-1,1-1 1,-1 1 0,1-1-1,0 1 1,-1-1 0,3 0 0,50 4-100,-46-4 6,0 0-412,-1 0 0,0-1 0,0 1 0,0-1 1,0-1-1,0 1 0,0-1 0,-1 0 0,12-6 0,22-18-6514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047"/>
    </inkml:context>
    <inkml:brush xml:id="br0">
      <inkml:brushProperty name="width" value="0.025" units="cm"/>
      <inkml:brushProperty name="height" value="0.025" units="cm"/>
    </inkml:brush>
  </inkml:definitions>
  <inkml:trace contextRef="#ctx0" brushRef="#br0">46 1 11563,'0'0'11018,"-36"58"-10537,32-30-193,-1 1-160,5-3-64,0-4-64,5-5-833,6-5-928,-2-11-834,-2-1-1793,-5-9-3651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393"/>
    </inkml:context>
    <inkml:brush xml:id="br0">
      <inkml:brushProperty name="width" value="0.025" units="cm"/>
      <inkml:brushProperty name="height" value="0.025" units="cm"/>
    </inkml:brush>
  </inkml:definitions>
  <inkml:trace contextRef="#ctx0" brushRef="#br0">15 0 3459,'0'0'17329,"-15"59"-17297,41-49-993,2-5-1345,12-5-2211,3 0-2401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744"/>
    </inkml:context>
    <inkml:brush xml:id="br0">
      <inkml:brushProperty name="width" value="0.025" units="cm"/>
      <inkml:brushProperty name="height" value="0.025" units="cm"/>
    </inkml:brush>
  </inkml:definitions>
  <inkml:trace contextRef="#ctx0" brushRef="#br0">142 1 14670,'0'0'2605,"-9"8"-582,-123 110 3508,183-135-5622,-38 14-62,-1 0 0,1 0 0,0 1 1,-1 1-1,1 0 0,0 1 0,0 0 0,16 3 0,-25-3 144,0 1 1,-1 0-1,1 0 0,0 0 0,0 1 0,-1-1 1,1 1-1,-1 0 0,0 0 0,1 0 0,-1 0 1,0 0-1,4 5 0,-5-5 28,-1 1 0,1-1 0,-1 1-1,0-1 1,0 1 0,0-1 0,0 1 0,0 0 0,0-1 0,-1 1 0,0 0 0,1 0-1,-1-1 1,0 1 0,0 0 0,0 0 0,-1-1 0,1 1 0,-1 0 0,0 0-1,-1 3 1,0-2 93,0 0-1,0 0 1,0 0-1,-1 0 1,1 0-1,-1 0 1,0-1-1,0 1 1,-1-1-1,1 0 1,-1 0-1,0 0 1,1-1-1,-1 1 1,0-1-1,-8 3 1,4-1-24,-1 0 1,0-1 0,0 0 0,-1 0-1,1-1 1,0-1 0,-12 1 0,19-1-206,1-1 1,0 0 0,0 0 0,0 0 0,0 0 0,-1 0-1,1 0 1,0 0 0,0-1 0,0 1 0,0 0 0,-1-1-1,1 1 1,0-1 0,0 1 0,0-1 0,0 1 0,0-1 0,0 0-1,0 1 1,0-1 0,0 0 0,1 0 0,-1 0 0,0 0-1,0 0 1,1 0 0,-2-1 0,-4-20-4902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106"/>
    </inkml:context>
    <inkml:brush xml:id="br0">
      <inkml:brushProperty name="width" value="0.025" units="cm"/>
      <inkml:brushProperty name="height" value="0.025" units="cm"/>
    </inkml:brush>
  </inkml:definitions>
  <inkml:trace contextRef="#ctx0" brushRef="#br0">1 1 11755,'0'0'11141,"4"9"-9758,4 11-677,-2-4-418,0-1-1,1 0 1,1 0 0,0 0 0,16 19-1,-22-31-294,1 0-1,0 0 1,0 0-1,0 0 0,0-1 1,0 1-1,1-1 1,-1 0-1,1 0 0,-1 0 1,1-1-1,0 1 1,0-1-1,-1 0 1,1 0-1,0 0 0,0-1 1,0 1-1,0-1 1,1 0-1,-1 0 0,0 0 1,0-1-1,0 1 1,0-1-1,0 0 0,-1 0 1,1-1-1,6-2 1,11-7-977,-1-2 0,0 0 0,-1-1 0,0-1 0,-2-1 0,1-1 0,17-22 0,-12 15-1431,-116 162 6226,68-100-3127,-19 28 603,4 2-1,-35 77 0,70-123-1122,15-24-1524,21-29-3759,-11 3-881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464"/>
    </inkml:context>
    <inkml:brush xml:id="br0">
      <inkml:brushProperty name="width" value="0.025" units="cm"/>
      <inkml:brushProperty name="height" value="0.025" units="cm"/>
    </inkml:brush>
  </inkml:definitions>
  <inkml:trace contextRef="#ctx0" brushRef="#br0">0 12 16560,'0'0'8712,"74"11"-7655,-31-11-577,-1 0-384,6-6-64,-5 0-768,-5 1-898,-7 1-960,-11 2-1,-13 2-1473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823"/>
    </inkml:context>
    <inkml:brush xml:id="br0">
      <inkml:brushProperty name="width" value="0.025" units="cm"/>
      <inkml:brushProperty name="height" value="0.025" units="cm"/>
    </inkml:brush>
  </inkml:definitions>
  <inkml:trace contextRef="#ctx0" brushRef="#br0">0 14 12876,'0'0'10378,"56"38"-9033,-5-38-224,8-4-352,6-6-545,-6 0-192,-1 1-1377,-4 1-3427,-16-2-3941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181"/>
    </inkml:context>
    <inkml:brush xml:id="br0">
      <inkml:brushProperty name="width" value="0.025" units="cm"/>
      <inkml:brushProperty name="height" value="0.025" units="cm"/>
    </inkml:brush>
  </inkml:definitions>
  <inkml:trace contextRef="#ctx0" brushRef="#br0">281 10 14286,'0'0'10441,"-9"-4"-9965,5 3-459,0 0 0,1 0 0,-1 0 0,0 0 0,0 1 0,0 0 0,0-1 0,0 1 0,0 1 0,0-1 0,0 1 0,0-1 0,-8 3 0,3 1 11,1 0-1,-1 1 1,0-1 0,1 1-1,0 1 1,-8 6 0,-2 3 97,1 1 0,0 0 0,-26 34 1,37-43-84,1 0 0,0 1 1,1-1-1,0 1 1,0 0-1,0 0 0,1 0 1,0 1-1,1-1 1,0 1-1,0 0 0,1-1 1,-1 12-1,3-19-40,-1 1-1,1 0 1,-1 0-1,1-1 1,0 1-1,-1-1 1,1 1-1,0 0 1,0-1-1,0 0 1,0 1-1,0-1 1,1 1-1,-1-1 1,0 0-1,1 0 1,-1 0-1,1 0 1,-1 0-1,1 0 1,-1 0-1,1-1 0,-1 1 1,1 0-1,0-1 1,0 1-1,-1-1 1,1 0-1,0 1 1,0-1-1,-1 0 1,4-1-1,66-1-360,-66 2 264,23-5-1442,-1-1 1,-1-1-1,0-1 1,51-24 0,-22 6-5383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9.937"/>
    </inkml:context>
    <inkml:brush xml:id="br0">
      <inkml:brushProperty name="width" value="0.025" units="cm"/>
      <inkml:brushProperty name="height" value="0.025" units="cm"/>
    </inkml:brush>
  </inkml:definitions>
  <inkml:trace contextRef="#ctx0" brushRef="#br0">37 1 13933,'0'0'9204,"-5"12"-8190,-1 4-713,0 1 0,1-1 1,1 1-1,1 0 0,0 0 0,-1 24 1,4-32-259,0-3-24,0 0 0,0 0 0,0-1 1,1 1-1,0 0 0,0 0 0,3 7 0,-3-11-22,0 0 1,0-1-1,0 1 0,1 0 0,-1-1 0,1 1 0,-1-1 0,1 1 1,-1-1-1,1 0 0,0 1 0,0-1 0,0 0 0,0 0 0,0-1 1,0 1-1,0 0 0,0-1 0,0 1 0,0-1 0,0 1 0,0-1 1,4 0-1,10 0-199,-1 0 1,0-1 0,1-1-1,-1 0 1,0-1 0,0-1-1,0 0 1,14-7 0,62-14-1292,-90 25 1488,0-1 0,0 1 0,0 0-1,0-1 1,0 1 0,0 0 0,0 0 0,0 0 0,0 0-1,0 0 1,0 0 0,0 0 0,0 0 0,1 1-1,-1-1 1,0 0 0,0 0 0,0 1 0,0-1-1,0 1 1,0-1 0,-1 1 0,1 0 0,0-1 0,0 1-1,0 0 1,0-1 0,-1 1 0,1 0 0,0 0-1,0 1 1,0 1 69,-1-1 0,0 0 0,0 1 0,0-1 0,0 0 0,0 1 0,0-1 0,-1 0 0,1 1 0,-1-1 0,1 0 0,-1 1 0,-2 2 0,-2 7 372,-1-1 0,0 0 0,-1 0 0,-14 17 0,7-14 49,0 0 0,-1-1 1,-1-1-1,-17 11 1,26-18-391,0-1 1,0 0 0,-1 0 0,0-1 0,0 0 0,0 0-1,0-1 1,0 0 0,0-1 0,0 1 0,-1-2 0,-8 1-1,16-1-173,0 0-1,0-1 1,0 1-1,0 0 0,0-1 1,0 1-1,0-1 0,0 1 1,0-1-1,1 1 0,-1-1 1,0 0-1,0 1 1,0-1-1,1 0 0,-1 0 1,0 0-1,1 1 0,-1-1 1,1 0-1,-1 0 0,1 0 1,-1 0-1,1 0 1,0 0-1,-1 0 0,1 0 1,0 0-1,0 0 0,0 0 1,0 0-1,0 0 1,0 0-1,0 0 0,0 0 1,0-1-1,0 1 0,1 0 1,-1 0-1,0 0 0,1 0 1,0-1-1,0-2-699,0-1-1,1 0 1,0 0-1,0 0 1,0 1-1,1-1 1,4-5-1,14-10-4596,8 1-2131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510"/>
    </inkml:context>
    <inkml:brush xml:id="br0">
      <inkml:brushProperty name="width" value="0.025" units="cm"/>
      <inkml:brushProperty name="height" value="0.025" units="cm"/>
    </inkml:brush>
  </inkml:definitions>
  <inkml:trace contextRef="#ctx0" brushRef="#br0">256 1 10890,'0'0'12524,"-34"48"-11915,13-10-1,3 8-319,-1 3-161,3-1-32,4-3-64,4-6 0,5-11-32,1-6-449,2-14-544,0-19-9993</inkml:trace>
  <inkml:trace contextRef="#ctx0" brushRef="#br0" timeOffset="1">1 176 15375,'0'0'7367,"73"5"-6086,-24-4-448,3-1-577,8 0-192,1 0-609,-3 0-1729,-3-3-897,-8-6-1537,-7 0-2755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872"/>
    </inkml:context>
    <inkml:brush xml:id="br0">
      <inkml:brushProperty name="width" value="0.025" units="cm"/>
      <inkml:brushProperty name="height" value="0.025" units="cm"/>
    </inkml:brush>
  </inkml:definitions>
  <inkml:trace contextRef="#ctx0" brushRef="#br0">91 0 18385,'0'0'6663,"-27"65"-5831,11-35-63,3 7-320,2-1-257,6 0-192,5-1 32,0-3-224,0-4-353,0-4-160,0-7-127,0 0-450,0-5-383,-7-3-1762,-4-4-3172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212"/>
    </inkml:context>
    <inkml:brush xml:id="br0">
      <inkml:brushProperty name="width" value="0.025" units="cm"/>
      <inkml:brushProperty name="height" value="0.025" units="cm"/>
    </inkml:brush>
  </inkml:definitions>
  <inkml:trace contextRef="#ctx0" brushRef="#br0">0 453 13421,'0'0'11787,"47"-22"-10890,-11 17-97,9-1-223,6 0-481,-5 1-96,0-3-544,-12 0-962,-5-1-1569,-10-6 96,-10-2-1761,-9-5-2083</inkml:trace>
  <inkml:trace contextRef="#ctx0" brushRef="#br0" timeOffset="1">121 33 10090,'0'0'13260,"58"-32"-13228,-13 49 32,2 0-32,1-1-704,-5-2-1667,1-5-1600,-8-4-2756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571"/>
    </inkml:context>
    <inkml:brush xml:id="br0">
      <inkml:brushProperty name="width" value="0.025" units="cm"/>
      <inkml:brushProperty name="height" value="0.025" units="cm"/>
    </inkml:brush>
  </inkml:definitions>
  <inkml:trace contextRef="#ctx0" brushRef="#br0">195 1 18353,'0'0'5029,"-28"50"-3427,19-24-353,3 6-416,4 0-193,2 4-287,0-4-257,11 2-64,0-7-96,-2-1-1025,-4-5-449,-1-9-672,-4-6-256,-9-6-11243</inkml:trace>
  <inkml:trace contextRef="#ctx0" brushRef="#br0" timeOffset="1">1 166 16111,'0'0'6887,"65"-1"-6343,-20 1-384,7 0-224,6 0-1665,1 0-1827,-7 0-2722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997"/>
    </inkml:context>
    <inkml:brush xml:id="br0">
      <inkml:brushProperty name="width" value="0.025" units="cm"/>
      <inkml:brushProperty name="height" value="0.025" units="cm"/>
    </inkml:brush>
  </inkml:definitions>
  <inkml:trace contextRef="#ctx0" brushRef="#br0">288 7 9641,'0'0'11542,"-11"-2"-9135,3 0-2176,1 1-1,-1 0 0,0 0 0,0 1 0,0 0 1,0 1-1,1-1 0,-1 2 0,0-1 0,0 1 1,1 0-1,-1 0 0,1 1 0,0 0 1,-13 8-1,6-3 65,0 1 1,1 1 0,0 0-1,1 0 1,0 1 0,-16 21-1,24-28-267,0 1-1,0 1 0,1-1 1,0 0-1,0 1 0,0 0 0,1 0 1,0 0-1,0 0 0,0 0 1,1 0-1,0 0 0,0 0 0,1 1 1,-1-1-1,1 0 0,1 1 0,-1-1 1,1 0-1,2 7 0,-2-9-16,1 0 1,0 0-1,0 0 0,1 0 0,-1 0 0,1-1 0,0 1 0,0-1 0,0 0 0,0 0 1,0 0-1,1 0 0,0 0 0,-1-1 0,1 0 0,0 0 0,0 0 0,0 0 1,0 0-1,1-1 0,4 2 0,3 0 42,0-1-1,-1 0 1,1 0 0,0-1 0,0-1-1,21-2 1,-31 3-41,-1-1 0,0 0-1,0-1 1,1 1 0,-1 0 0,0 0 0,0 0-1,1-1 1,-1 1 0,0-1 0,0 1-1,0-1 1,0 1 0,0-1 0,1 1-1,-1-1 1,0 0 0,-1 0 0,1 0-1,0 1 1,0-1 0,0 0 0,0 0-1,-1 0 1,1 0 0,0-1 0,-1 1-1,1 0 1,-1 0 0,1 0 0,-1 0-1,0-1 1,1 1 0,-1 0 0,0 0-1,0-1 1,0 1 0,0 0 0,0 0-1,-1-3 1,1 2 4,-1 0 1,0 0-1,1-1 0,-1 1 0,-1 0 0,1 0 1,0 0-1,0 0 0,-1 0 0,1 0 0,-1 0 1,0 1-1,1-1 0,-1 0 0,0 1 0,0 0 1,0-1-1,0 1 0,0 0 0,-4-2 0,-45-7-165,145-9-81,-63 15-437,44-2 0,-74 6 656,1 0 1,-1 0-1,0 0 1,0 0-1,0 0 1,0 0-1,0 0 1,0 1-1,0-1 1,0 0 0,0 1-1,0-1 1,0 0-1,0 1 1,0-1-1,0 1 1,0 0-1,0-1 1,0 1-1,-1 0 1,1-1-1,0 1 1,0 0-1,-1 0 1,1 0 0,-1 0-1,1 0 1,0 1-1,0 1 25,-1 0 0,1-1 0,-1 1 0,0-1 0,0 1 0,-1 0 0,1-1 0,0 1 0,-1-1 0,1 1 0,-3 4 0,-3 9 300,-2 0 0,-16 28 0,19-37-159,-5 10-388,1 1 1,1-1 0,-10 32 0,15-41-1788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9.602"/>
    </inkml:context>
    <inkml:brush xml:id="br0">
      <inkml:brushProperty name="width" value="0.025" units="cm"/>
      <inkml:brushProperty name="height" value="0.025" units="cm"/>
    </inkml:brush>
  </inkml:definitions>
  <inkml:trace contextRef="#ctx0" brushRef="#br0">357 285 5317,'19'-17'-40,"83"-83"1784,-93 91-1247,-1-1 0,0-1 0,0 0 0,-1 0 0,-1 0 0,1-1 0,-2 0 0,6-16 0,-10 26-299,0 0 1,-1 0-1,1 0 1,-1 0-1,1 0 1,-1 0 0,0 0-1,0 0 1,0 0-1,0 1 1,0-1 0,0 0-1,-1 0 1,1 0-1,0 0 1,-1 0 0,0 0-1,1 0 1,-1 0-1,0 1 1,-2-4 0,2 4-83,-1 0 1,1 0 0,-1 0 0,0 0 0,1 1 0,-1-1 0,0 1-1,1-1 1,-1 1 0,0-1 0,1 1 0,-1 0 0,0 0 0,0 0-1,1 0 1,-1 0 0,0 0 0,0 1 0,-1 0 0,-8 1 60,0 2 1,0 0-1,1 0 1,-1 0-1,1 2 1,-12 7-1,-17 15 71,0 2 0,2 1 0,2 3-1,1 0 1,1 2 0,2 2-1,2 1 1,1 1 0,-42 83-1,62-105-95,0 0-1,1 1 1,1 1-1,1-1 0,1 1 1,0-1-1,2 1 1,0 0-1,1 24 0,1-37-107,1 1-1,0-1 0,0 1 1,1-1-1,0 0 0,0 0 1,0 0-1,1 0 1,0 0-1,1 0 0,0-1 1,-1 1-1,2-1 0,-1 0 1,1-1-1,0 1 0,0-1 1,1 0-1,0 0 0,-1 0 1,2-1-1,-1 0 1,0 0-1,1-1 0,0 1 1,0-2-1,9 4 0,2-1 101,0-1-1,1-1 1,-1 0-1,1-1 1,0-1-1,-1-1 1,1-1-1,0-1 1,-1 0-1,20-5 0,-14 1 47,0-1-1,0-2 0,-1 0 0,0-1 0,-1-1 0,0-1 0,30-23 0,-36 23-75,0-1 0,-1-1 0,0 0 1,-1-1-1,-1 0 0,0-1 0,-1-1 0,-1 0 0,12-25 1,-17 28-82,-1 1 0,0-1 0,-1-1 1,0 1-1,-1-1 0,-1 1 0,0-1 1,-1 0-1,0 0 0,-1 1 0,-1-1 1,-1 0-1,-5-23 0,6 31-169,-1 0 0,-1 0 0,1 1 1,-1-1-1,0 1 0,-1-1 0,0 1 0,0 0 0,0 0 0,0 1 1,-1-1-1,0 1 0,0 0 0,-1 0 0,1 1 0,-1 0 0,0 0 0,-10-5 1,8 5-565,-1 0 0,0 1 1,0 0-1,0 1 1,0 0-1,-1 0 1,1 1-1,-17 0 0,-21 1-5193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0.637"/>
    </inkml:context>
    <inkml:brush xml:id="br0">
      <inkml:brushProperty name="width" value="0.025" units="cm"/>
      <inkml:brushProperty name="height" value="0.025" units="cm"/>
    </inkml:brush>
  </inkml:definitions>
  <inkml:trace contextRef="#ctx0" brushRef="#br0">1395 230 5189,'-7'-15'749,"0"0"1,-1 1-1,-1 0 1,0 0-1,-1 1 1,-1 0-1,0 0 1,0 2-1,-21-17 1,19 18-407,-1 1 0,0 1 0,0 0 1,-1 1-1,0 1 0,0 0 1,-1 1-1,1 1 0,-31-5 1,5 5-302,0 1 1,0 3-1,0 1 1,0 1-1,0 3 1,0 2-1,1 1 1,0 2 0,0 1-1,1 3 1,1 1-1,1 2 1,0 1-1,1 2 1,1 2 0,1 1-1,-53 46 1,54-40 43,1 2 1,2 1-1,1 1 1,2 2-1,2 0 1,0 2-1,3 1 1,1 1-1,2 0 1,2 2-1,1 0 1,2 0-1,2 2 1,2-1-1,2 2 1,-4 64-1,11-84-46,1 1 1,2-1-1,0 1 0,2-1 0,0 0 0,2 0 0,1 0 0,1 0 0,18 38 0,-16-44-31,0-1 0,1 0-1,0-1 1,2 0-1,0-1 1,0 0-1,2-1 1,0 0 0,0-2-1,1 0 1,1 0-1,26 13 1,-16-13 64,1 0 1,0-2 0,0-2-1,1 0 1,0-2-1,0-1 1,1-1 0,-1-2-1,1-1 1,0-1-1,-1-1 1,1-2 0,51-12-1,-31 3 57,-1-3 1,0-2-1,-1-2 0,-2-2 0,0-2 0,-1-2 0,48-35 0,-45 25 69,-1-3 0,-2-1 0,-2-2 0,75-93 0,-97 107-100,-2-1-1,-1 0 1,-1-2 0,-1 0 0,-2-1 0,-1 0 0,-2-1 0,-1 0-1,-1-1 1,5-42 0,-12 63-95,-1-1 0,-1 0 0,0 1 0,0-1 1,-2 0-1,1 0 0,-2 1 0,1-1 0,-2 1 0,0 0 0,-5-12 0,6 18-36,-1 0-1,0 0 1,0 0 0,-1 0-1,1 1 1,-1-1 0,0 1-1,0 0 1,-1 1 0,0 0-1,0 0 1,0 0 0,0 0-1,0 1 1,-1 0 0,1 0-1,-1 1 1,0 0 0,0 0-1,-13-2 1,5 3-58,-1-1-1,0 2 0,1 0 1,-1 1-1,1 1 0,-1 0 1,1 1-1,0 1 0,0 0 1,0 1-1,-16 7 0,-14 10-1883,1 3 0,-44 31 0,81-51 1553,-52 34-5280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3.430"/>
    </inkml:context>
    <inkml:brush xml:id="br0">
      <inkml:brushProperty name="width" value="0.025" units="cm"/>
      <inkml:brushProperty name="height" value="0.025" units="cm"/>
    </inkml:brush>
  </inkml:definitions>
  <inkml:trace contextRef="#ctx0" brushRef="#br0">1 3 7911,'0'0'13229,"48"4"-12492,-6-4 256,10 0-257,7-4-415,1 1-257,-8 3-353,-1 0-1280,-12 0-1218,-15 2-1088,-19 4-642,-5-1-1697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3.762"/>
    </inkml:context>
    <inkml:brush xml:id="br0">
      <inkml:brushProperty name="width" value="0.025" units="cm"/>
      <inkml:brushProperty name="height" value="0.025" units="cm"/>
    </inkml:brush>
  </inkml:definitions>
  <inkml:trace contextRef="#ctx0" brushRef="#br0">0 36 13196,'0'0'5990,"69"17"-5029,-23-17-64,7 0-353,2 0-447,3-6-610,-8-5-2113,-3-5-2756,-9-3-1728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097"/>
    </inkml:context>
    <inkml:brush xml:id="br0">
      <inkml:brushProperty name="width" value="0.025" units="cm"/>
      <inkml:brushProperty name="height" value="0.025" units="cm"/>
    </inkml:brush>
  </inkml:definitions>
  <inkml:trace contextRef="#ctx0" brushRef="#br0">82 51 11115,'0'0'5439,"6"-8"-3447,20-25-615,-25 32-1314,0 0 1,0 0-1,0 1 0,0-1 0,1 0 1,-1 0-1,0 1 0,0-1 1,1 1-1,-1-1 0,0 1 1,0-1-1,1 1 0,-1 0 1,0-1-1,1 1 0,-1 0 1,1 0-1,-1 0 0,0 0 1,1 1-1,-1-1 0,0 0 1,1 0-1,-1 1 0,0-1 1,0 1-1,1-1 0,-1 1 1,0 0-1,0-1 0,0 1 1,1 0-1,-1 0 0,1 1 1,27 33 757,-26-30-759,0 0 0,-1 1 0,0-1 0,0 0 0,0 1 0,0 0-1,-1-1 1,0 1 0,-1 0 0,1 0 0,-1 0 0,0-1 0,0 1 0,-1 0-1,0 0 1,0-1 0,0 1 0,-1 0 0,0-1 0,0 1 0,0-1-1,0 0 1,-1 0 0,-6 9 0,-6 8 110,-2-1 0,-1 0 0,-1-2 0,-23 21 0,-1 1-272,32-30-152,2-2-610,1-1-2503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0.329"/>
    </inkml:context>
    <inkml:brush xml:id="br0">
      <inkml:brushProperty name="width" value="0.025" units="cm"/>
      <inkml:brushProperty name="height" value="0.025" units="cm"/>
    </inkml:brush>
  </inkml:definitions>
  <inkml:trace contextRef="#ctx0" brushRef="#br0">28 87 12684,'0'0'7063,"3"8"-5542,-2-5-1425,0-1 0,0 1 0,0-1 0,0 1 0,0-1 0,0 0-1,1 0 1,-1 1 0,1-1 0,0 0 0,0 0 0,-1 0 0,1-1 0,0 1 0,1 0 0,-1-1 0,0 1-1,4 1 1,0-1 120,0-1-1,-1 1 1,1-1-1,0-1 1,0 1-1,0-1 1,-1 0-1,1 0 1,11-2-1,-9 1-75,-1-1 0,0 0 0,0 0-1,-1 0 1,1-1 0,0 0 0,-1 0-1,0-1 1,1 0 0,6-6 0,-9 8-113,-1-1 0,0 0 0,0 0 0,0 0-1,0 0 1,0-1 0,-1 1 0,0-1 0,0 0 0,0 1 0,0-1 0,0 0 0,-1 0 0,1 0 0,-1-1 0,0 1 0,-1 0 0,1-6 0,-1 9-23,0 0 0,0 0 0,0-1 0,0 1-1,0 0 1,0 0 0,-1 0 0,1 0 0,0 0 0,-1 0 0,1 0-1,-1 0 1,1 0 0,-1 0 0,1 0 0,-1 0 0,0 0 0,0 0 0,1 0-1,-1 1 1,0-1 0,0 0 0,0 1 0,0-1 0,-1 0 0,-1-1-10,0 2 1,0-1 0,0 0 0,0 0-1,0 1 1,0 0 0,0 0 0,0 0-1,-5 0 1,-1 1-15,1 1-1,-1-1 0,1 1 1,0 1-1,0 0 1,-11 5-1,7-1 7,2 0 1,-1 1-1,1 1 0,1-1 0,-1 1 1,1 1-1,1 0 0,-13 18 0,16-21 9,1 1 0,-1 0 1,2-1-1,-1 1 0,1 1 0,0-1 0,1 0 0,-1 1 0,2-1 0,-1 1 1,1 0-1,1-1 0,0 18 0,1-23-28,0 1 1,0-1 0,0 1-1,1-1 1,-1 0-1,1 0 1,0 0-1,-1 0 1,2 0-1,-1 0 1,0 0-1,0 0 1,1-1 0,0 1-1,-1-1 1,1 0-1,0 0 1,0 0-1,0 0 1,1 0-1,-1-1 1,0 1-1,1-1 1,-1 0 0,1 0-1,-1 0 1,1-1-1,5 1 1,6 1-771,1 0-1,0-2 1,-1 0 0,1 0 0,19-4 0,21-11-4749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583"/>
    </inkml:context>
    <inkml:brush xml:id="br0">
      <inkml:brushProperty name="width" value="0.025" units="cm"/>
      <inkml:brushProperty name="height" value="0.025" units="cm"/>
    </inkml:brush>
  </inkml:definitions>
  <inkml:trace contextRef="#ctx0" brushRef="#br0">210 45 13453,'0'0'2066,"10"-8"-182,31-23-53,-26 26-17,-11 12-706,-9 15-79,-7 4-729,-2 0 0,-1-1 0,-1 0 0,-1-1 0,-24 25 0,7-5-93,3-5-125,9-12-54,1 1 0,-31 53-1,74-91-1676,17-23-2078,-1-2 1,-1-1 0,58-77-1,-87 104 3007,0 0 33,44-60-3202,-32 32 6050,-14 0 10060,-16 40-11243,0 6-747,0 0 1,1 1-1,0 0 1,1 1-1,0 0 1,0 0-1,1 0 1,1 1-1,0 0 1,-7 22-1,11-28-161,0 0 0,0 0 0,1 0 0,0 0 0,1 0 1,-1 0-1,1 0 0,0 0 0,0 0 0,1 1 0,0-1 0,0 0 0,1 0 0,-1 0 0,6 11 0,1-4-515,0 1-1,1-1 1,0 0 0,19 19 0,-15-18-863,-2 1-2284,-8-4-1181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946"/>
    </inkml:context>
    <inkml:brush xml:id="br0">
      <inkml:brushProperty name="width" value="0.025" units="cm"/>
      <inkml:brushProperty name="height" value="0.025" units="cm"/>
    </inkml:brush>
  </inkml:definitions>
  <inkml:trace contextRef="#ctx0" brushRef="#br0">0 44 11211,'0'0'10570,"69"0"-9449,-19-3-289,2-3-575,10-1-193,-6 1-64,-2 1-1217,-4-1-1282,-5 2-1408,-5-3-2339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5.290"/>
    </inkml:context>
    <inkml:brush xml:id="br0">
      <inkml:brushProperty name="width" value="0.025" units="cm"/>
      <inkml:brushProperty name="height" value="0.025" units="cm"/>
    </inkml:brush>
  </inkml:definitions>
  <inkml:trace contextRef="#ctx0" brushRef="#br0">50 7 12396,'0'0'4996,"-7"9"-3357,1-1-1266,0 0 0,1 0 0,1 0 0,-1 1 0,1-1 0,-4 16 0,7-22-340,0 0-1,1-1 0,-1 1 0,1 0 1,-1 0-1,1 0 0,0 0 0,0 0 1,0 0-1,0 0 0,0 0 0,0 0 1,1 0-1,-1 0 0,1 0 0,-1 0 1,1 0-1,0 0 0,0 0 0,0-1 1,0 1-1,0 0 0,0-1 0,0 1 1,0 0-1,1-1 0,-1 0 0,1 1 1,-1-1-1,1 0 0,-1 0 0,1 1 1,0-1-1,0-1 0,-1 1 0,1 0 0,0 0 1,0-1-1,0 1 0,0-1 0,0 1 1,0-1-1,0 0 0,0 0 0,0 0 1,3 0-1,6 0-164,0 0 1,0 0 0,0-1-1,0 0 1,0-1-1,20-6 1,-17 3-587,1-1 1,-1 0-1,0-2 1,0 1-1,-1-2 1,0 1-1,-1-2 1,0 0-1,0 0 1,-1-1-1,0-1 1,-1 0-1,9-13 1,-18 24 1849,-2 8 2395,-9 22-1785,-57 113 1858,45-101-3093,2 1 0,2 1-1,1 1 1,-12 54-1,26-74-1813,2-8-5345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5.949"/>
    </inkml:context>
    <inkml:brush xml:id="br0">
      <inkml:brushProperty name="width" value="0.025" units="cm"/>
      <inkml:brushProperty name="height" value="0.025" units="cm"/>
    </inkml:brush>
  </inkml:definitions>
  <inkml:trace contextRef="#ctx0" brushRef="#br0">45 67 7111,'0'0'2610,"10"-9"-864,-7 7-1651,3-4 512,0 0 0,0 1 1,1 0-1,0 1 0,0-1 1,0 1-1,0 0 0,1 1 1,-1 0-1,1 0 0,15-3 1,-21 6-445,1 0 0,-1-1-1,1 1 1,-1 0 0,1 0 0,-1 0 0,1 0 0,-1 1-1,1-1 1,-1 1 0,1-1 0,-1 1 0,0 0 0,1 0 0,-1 0-1,0 0 1,0 1 0,1-1 0,-1 1 0,0-1 0,-1 1-1,1-1 1,0 1 0,2 3 0,-3-2-113,0-1-1,0 1 1,0 0 0,-1 0-1,1 0 1,-1 0 0,0 1-1,0-1 1,0 0 0,0 0-1,0 0 1,-1 0 0,1 0-1,-1 0 1,0 0 0,0 0-1,0 0 1,0-1 0,0 1-1,-3 3 1,-3 6-6,-2 0-1,0-1 1,0 0-1,-1 0 1,-1-1 0,0-1-1,0 0 1,-1 0 0,0-1-1,-24 13 1,-25 18 101,60-38-134,1-1 1,-1 1 0,0-1 0,0 1 0,0 0-1,1-1 1,-1 1 0,0 0 0,1-1 0,-1 1-1,1 0 1,-1 0 0,1 0 0,-1-1 0,1 1-1,-1 0 1,1 0 0,0 0 0,-1 2 0,12 6 68,31-4-33,13-3-877,71-8 0,-96 2-1694,0-1 1,30-10 0,4-5-7305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6.321"/>
    </inkml:context>
    <inkml:brush xml:id="br0">
      <inkml:brushProperty name="width" value="0.025" units="cm"/>
      <inkml:brushProperty name="height" value="0.025" units="cm"/>
    </inkml:brush>
  </inkml:definitions>
  <inkml:trace contextRef="#ctx0" brushRef="#br0">1 8 13357,'0'0'9224,"81"-3"-8391,-29 3-256,6-1-449,-3-1-288,-2 2-1538,-5 0-1473,-6 0-2114,-14-1-3651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6.665"/>
    </inkml:context>
    <inkml:brush xml:id="br0">
      <inkml:brushProperty name="width" value="0.025" units="cm"/>
      <inkml:brushProperty name="height" value="0.025" units="cm"/>
    </inkml:brush>
  </inkml:definitions>
  <inkml:trace contextRef="#ctx0" brushRef="#br0">0 40 16047,'0'0'4100,"58"4"-2050,-13-4-769,14-4-160,-1-4-832,2 0-225,-1 0-1698,-5 1-2882,-11-2-3492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7.436"/>
    </inkml:context>
    <inkml:brush xml:id="br0">
      <inkml:brushProperty name="width" value="0.025" units="cm"/>
      <inkml:brushProperty name="height" value="0.025" units="cm"/>
    </inkml:brush>
  </inkml:definitions>
  <inkml:trace contextRef="#ctx0" brushRef="#br0">3 1 13004,'0'0'11051,"4"11"-10080,0 1-872,-1 0-1,1 0 0,-2 1 0,0-1 0,-1 1 1,0 0-1,-1 0 0,0-1 0,-4 23 1,-3-1-79,4-22-12,0 0 0,1 1 0,0-1-1,1 0 1,0 1 0,1-1 0,0 0 0,3 17-1,-2-28-2,1 1 0,-1-1 0,0 1-1,1-1 1,-1 0 0,1 1-1,-1-1 1,1 0 0,0 0 0,-1 0-1,1 0 1,0-1 0,0 1 0,0 0-1,0-1 1,0 1 0,0-1 0,0 0-1,0 1 1,0-1 0,0 0-1,0 0 1,-1-1 0,4 1 0,51-5 175,-41 1-179,1 0-1,-1-1 1,0 0-1,-1-1 1,15-8-1,-22 9-560,1 1 1,-1-1-1,0-1 0,10-9 0,-14 12-264,0 0 1,-1-1-1,1 1 0,-1 0 1,1-1-1,-1 0 0,0 0 1,-1 0-1,1 0 0,1-5 1,-1-14-9043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7.798"/>
    </inkml:context>
    <inkml:brush xml:id="br0">
      <inkml:brushProperty name="width" value="0.025" units="cm"/>
      <inkml:brushProperty name="height" value="0.025" units="cm"/>
    </inkml:brush>
  </inkml:definitions>
  <inkml:trace contextRef="#ctx0" brushRef="#br0">69 0 16624,'0'0'4516,"-48"49"-2722,37-25-193,5 1-544,3 6-576,3 2-353,0-3-96,9 1-32,7-4-449,6-2-800,1-4-1025,-1-7-1377,-3-7-2884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8.131"/>
    </inkml:context>
    <inkml:brush xml:id="br0">
      <inkml:brushProperty name="width" value="0.025" units="cm"/>
      <inkml:brushProperty name="height" value="0.025" units="cm"/>
    </inkml:brush>
  </inkml:definitions>
  <inkml:trace contextRef="#ctx0" brushRef="#br0">69 0 1313,'0'0'19539,"-45"74"-17906,32-37-287,7-1-418,1 3-319,5-1-417,0-3-128,0-5 0,4-4-672,6-9-1122,5-9-416,-4-8-1089,7 0-2338,-2-20-3940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8.491"/>
    </inkml:context>
    <inkml:brush xml:id="br0">
      <inkml:brushProperty name="width" value="0.025" units="cm"/>
      <inkml:brushProperty name="height" value="0.025" units="cm"/>
    </inkml:brush>
  </inkml:definitions>
  <inkml:trace contextRef="#ctx0" brushRef="#br0">153 44 17232,'0'0'3780,"-8"6"-2830,-3 2-783,1 1 0,0 0 0,0 1 0,-10 13 1,17-19-141,0 0 1,0 0 0,0 0-1,0 0 1,1 1 0,0-1 0,0 1-1,0 0 1,1-1 0,-1 1 0,1 0-1,0 0 1,0 0 0,1 0 0,-1 0-1,1 0 1,1 8 0,0-12-25,0 0 0,-1 0 0,1 0 1,0 0-1,0 0 0,0-1 0,0 1 0,0 0 1,0-1-1,0 1 0,0 0 0,0-1 0,0 1 1,0-1-1,0 0 0,1 1 0,-1-1 0,0 0 1,0 0-1,0 0 0,1 0 0,-1 1 0,2-2 1,40 1 127,-30-1-94,10 1 2,-7-1-39,-1 1-1,0 0 1,1 1-1,-1 1 1,17 4-1,-30-5 2,1 0 1,0 0-1,0 0 0,0 0 1,-1 0-1,1 1 0,-1-1 1,1 1-1,-1-1 0,1 1 1,-1 0-1,0 0 1,0 0-1,0 1 0,0-1 1,-1 0-1,1 1 0,0-1 1,-1 1-1,0 0 0,1-1 1,-1 1-1,0 0 0,-1 0 1,1-1-1,0 1 0,-1 0 1,1 0-1,-1 0 0,0 0 1,0 0-1,-1 5 0,0-3 79,-1 0 0,1 0 0,-1 0 0,0 0 0,0-1 0,-1 1 0,1-1 0,-1 1-1,0-1 1,0 0 0,-1 0 0,1 0 0,-1 0 0,0-1 0,0 0 0,0 0 0,0 0-1,-5 3 1,-5 2 208,0 0 0,0 0 0,-1-2 0,-23 9 0,29-13-231,0 1 1,1-1-1,-2 0 0,1-1 1,0 0-1,0-1 0,-14 0 1,19-1-369,1 1 0,-1-1-1,1 0 1,-1 0 0,1-1 0,-1 1 0,1-1 0,-1 1 0,1-1-1,0 0 1,0 0 0,0-1 0,0 1 0,1-1 0,-1 1-1,1-1 1,-1 0 0,1 0 0,0 0 0,-3-5 0,-10-23-5876</inkml:trace>
  <inkml:trace contextRef="#ctx0" brushRef="#br0" timeOffset="1">103 33 14830,'0'0'2402,"67"-11"33,-22 9-674,1 0-928,7 1-609,1 0-288,-2-3-2754,0-7-5478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1.599"/>
    </inkml:context>
    <inkml:brush xml:id="br0">
      <inkml:brushProperty name="width" value="0.025" units="cm"/>
      <inkml:brushProperty name="height" value="0.025" units="cm"/>
    </inkml:brush>
  </inkml:definitions>
  <inkml:trace contextRef="#ctx0" brushRef="#br0">4 7 12812,'0'0'137,"0"0"-1,0 0 1,0 0-1,0-1 1,0 1 0,0 0-1,0 0 1,0-1-1,0 1 1,0 0 0,0 0-1,0-1 1,0 1-1,0 0 1,0 0-1,0-1 1,0 1 0,1 0-1,-1 0 1,0 0-1,0-1 1,0 1 0,0 0-1,0 0 1,1 0-1,-1 0 1,0-1-1,0 1 1,0 0 0,1 0-1,-1 0 1,0 0-1,0 0 1,0 0-1,1-1 1,-1 1 0,0 0-1,0 0 1,1 0-1,-1 0 1,0 0 0,0 0-1,1 0 1,-1 0-1,0 0 1,0 0-1,0 0 1,1 0 0,-1 0-1,1 1 1,2 16 2457,-3 45-2346,0-45 797,-7 110 413,3-91-1281,2 0 0,1 1 0,2-1 0,1 0 0,9 45 0,1-46-432,-12-35 176,1 1 0,-1 0 0,0 0 0,1-1 0,-1 1 0,0 0 0,1-1 0,-1 1 0,1-1 0,-1 1 0,1 0 0,-1-1 1,1 1-1,-1-1 0,1 1 0,-1-1 0,1 0 0,0 1 0,-1-1 0,1 0 0,0 1 0,0-1 0,-1 0 0,1 0 0,0 1 0,-1-1 0,1 0 1,0 0-1,0 0 0,0 0 0,-1 0 0,1 0 0,0 0 0,0 0 0,-1-1 0,1 1 0,0 0 0,-1 0 0,1-1 0,1 1 0,-1-2-348,0 1 0,0-1 0,0 1-1,-1-1 1,1 0 0,0 1 0,-1-1-1,1 0 1,-1 1 0,1-1 0,-1 0-1,0 0 1,0 1 0,0-1 0,0-2-1,0-1-1304,3-24-6724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3.741"/>
    </inkml:context>
    <inkml:brush xml:id="br0">
      <inkml:brushProperty name="width" value="0.025" units="cm"/>
      <inkml:brushProperty name="height" value="0.025" units="cm"/>
    </inkml:brush>
  </inkml:definitions>
  <inkml:trace contextRef="#ctx0" brushRef="#br0">694 155 9577,'0'0'1009,"-12"-5"-283,-1-2-429,-1 2-1,0 0 1,0 0 0,-1 1-1,1 1 1,-27-3 0,20 5-13,-12 0 30,-1 0-1,-55 8 1,77-5-253,1 0 0,0 1 1,0 0-1,0 1 0,1 0 0,-1 1 0,1 0 0,0 1 0,0 0 1,1 1-1,-16 13 0,4 2 216,1 0-1,2 1 1,0 1 0,1 1 0,2 0 0,-19 41-1,15-22-63,1 1-1,2 1 0,-11 59 0,22-81-190,1 0 0,1 1 0,1-1 0,1 1 0,1-1 0,1 1-1,9 45 1,-7-57-20,0-1 0,2 1 0,-1-1 0,1 0 0,1 0 0,1 0 0,-1-1 0,2 0 0,-1 0 0,1-1 0,1 0 0,0 0 0,1-1 0,0 0 0,0-1 0,13 9 0,-11-10-30,-1 0 0,1-1 0,0 0 0,1-1 0,-1 0 0,1-1 0,0-1 0,0 0 0,0 0 1,1-2-1,-1 1 0,1-2 0,-1 0 0,0 0 0,1-1 0,-1-1 0,0 0 0,1-1 0,-1-1 0,-1 0 1,1 0-1,-1-1 0,1-1 0,-1 0 0,-1-1 0,1 0 0,-1-1 0,-1 0 0,1 0 0,-1-1 0,-1-1 1,0 0-1,0 0 0,10-17 0,5-9 125,-2-1-1,-2-1 1,-1-1 0,-2-1 0,-2-1 0,16-63 0,-18 44 189,-3 1 0,-1-1 0,-4-1 0,-2-65 0,-4 108-272,0 0-1,0 0 0,-2 1 1,-1-1-1,0 0 0,-1 1 1,0 0-1,-15-29 0,17 40-82,-1 0 0,0 0 1,0 0-1,0 0 0,-1 1 0,0 0 0,0 0 0,0 0 1,-1 0-1,0 1 0,0 0 0,0 0 0,0 1 0,0 0 0,-1 0 1,1 0-1,-1 1 0,0 0 0,0 0 0,0 1 0,0-1 0,0 2 1,0-1-1,-12 1 0,13 0-182,1 1 1,0 0-1,-1 0 0,1 0 1,0 0-1,0 1 0,0 0 1,0 0-1,0 0 0,0 1 1,1 0-1,-1 0 0,1 0 1,-1 0-1,1 1 1,0-1-1,1 1 0,-1 0 1,1 0-1,-5 8 0,-16 20-3005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26.046"/>
    </inkml:context>
    <inkml:brush xml:id="br0">
      <inkml:brushProperty name="width" value="0.025" units="cm"/>
      <inkml:brushProperty name="height" value="0.025" units="cm"/>
    </inkml:brush>
  </inkml:definitions>
  <inkml:trace contextRef="#ctx0" brushRef="#br0">2653 247 8808,'-151'-35'840,"-1"7"-1,-2 6 1,-297-2-1,427 24-681,-482 18 2160,445-10-2075,-1 2 1,1 3-1,1 3 1,1 2-1,0 3 1,-65 33-1,65-22-3,1 2 0,2 3-1,1 3 1,2 1 0,2 3 0,-50 57-1,67-64-146,2 1 0,1 3 0,3 0 0,1 1 0,2 2 0,2 1 0,2 1 0,-29 90 0,43-107-95,1 0 1,1 0 0,1 0 0,2 1 0,1-1 0,1 1 0,2-1 0,1 0 0,11 50 0,-4-46 10,0 0 0,3-1 1,0 0-1,2-1 0,2 0 1,0-2-1,44 55 1,-30-47 11,2-1 0,1-2 0,2-1 0,1-2 0,1-1 1,52 29-1,-35-28 38,2-2 0,0-4 0,2-1 0,74 18 0,-35-18 176,197 22 1,101-29 440,-188-23-47,355-55 0,189-113-77,-402 51-317,-276 91-120,-2-3-1,115-76 1,-149 85-44,-2-2 0,-1-1 0,-1-2 1,-2-2-1,56-72 0,-69 77-23,-1 0 1,-2-2-1,0 0 0,-2-1 1,-2 0-1,-1-1 0,-1 0 1,-1-1-1,3-34 1,-8 36-102,-1 0 0,-2 1 0,-1-1 0,-2 0 0,0 0 0,-3 1 0,0 0 0,-2 0 0,-20-55 1,13 52-124,-2 0 1,-1 1-1,-1 0 1,-2 2-1,-1 0 0,-2 2 1,-1 0-1,-29-26 1,8 14-69,-2 3 1,-1 1-1,-2 3 0,-1 2 1,-2 2-1,-1 3 0,-108-37 1,48 28-108,-1 6 0,-1 4 0,-124-9 0,-18 16-1480,0 10 0,-331 33 0,168 16-1708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29.729"/>
    </inkml:context>
    <inkml:brush xml:id="br0">
      <inkml:brushProperty name="width" value="0.025" units="cm"/>
      <inkml:brushProperty name="height" value="0.025" units="cm"/>
    </inkml:brush>
  </inkml:definitions>
  <inkml:trace contextRef="#ctx0" brushRef="#br0">3072 753 16303,'-303'-176'1077,"-84"-40"-942,306 182-122,-2 3 0,-1 4 0,-1 4-1,-115-16 1,79 24 67,0 6 0,-192 9 1,238 6 50,1 3 0,0 4 0,0 2 0,1 4 1,2 3-1,-85 39 0,73-23 15,2 4 1,3 3-1,1 4 0,-124 103 0,199-150-142,-30 24 83,-50 57 0,75-76-72,1 1 0,0-1 0,1 1 0,0 0 1,0 0-1,1 1 0,0-1 0,0 1 1,1 0-1,0 0 0,1 0 0,0 0 0,0 0 1,0 11-1,2-15-13,1 0 1,0 0 0,1 0-1,-1 0 1,1 0-1,0 0 1,0-1 0,0 1-1,0-1 1,1 1-1,0-1 1,0 0 0,0 0-1,1 0 1,-1 0 0,1-1-1,0 0 1,0 1-1,0-1 1,8 4 0,10 6 6,1-2 0,45 18 0,-52-23-11,251 93-3,421 97-1,-529-165 27,1-6 0,164 3 0,-206-25 322,0-6 0,-1-4 1,176-35-1,-140 8 80,159-57 0,-235 63-397,-1-3 0,-2-3 0,130-83 0,-175 97-95,0-1 0,-2-2-1,0-1 1,-2-1-1,-1-1 1,-1-1-1,-1-1 1,31-53-1,-41 59-162,-1-1 0,-1-1 0,-1 0 1,-1-1-1,-1 1 0,-1-1 0,-1-1 0,-1 1 0,-2-1 0,0 1 0,-2-1 0,-5-44 0,3 54 115,-2 0 1,1 0 0,-2 1-1,0 0 1,-1 0 0,-1 0 0,0 0-1,-1 1 1,-1 1 0,0-1-1,0 1 1,-2 1 0,1 0-1,-2 0 1,-21-17 0,8 10-455,-1 2 0,0 1 0,-1 1 1,-1 1-1,0 1 0,-1 2 0,-43-12 0,-95-15-2819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15.864"/>
    </inkml:context>
    <inkml:brush xml:id="br0">
      <inkml:brushProperty name="width" value="0.025" units="cm"/>
      <inkml:brushProperty name="height" value="0.025" units="cm"/>
    </inkml:brush>
  </inkml:definitions>
  <inkml:trace contextRef="#ctx0" brushRef="#br0">2763 378 8680,'-29'-9'1651,"-27"-9"-44,-56-25 0,95 35-1787,0 0 1,1-1-1,0-1 0,1-1 0,0 0 1,1-1-1,-21-22 0,16 12-90,-4-5-122,-49-44 1,62 63 378,-1 0 1,1 1 0,-1 0 0,-1 1 0,1 0-1,-1 1 1,0 0 0,-22-5 0,-4 2 37,-1 3 1,1 1-1,-1 2 0,-73 5 1,-155 34 824,232-31-726,-158 27 2141,-275 84 1,424-101-2172,0 2-1,1 2 1,1 2 0,1 2 0,1 1 0,1 2 0,-47 43-1,39-24 17,1 1-1,3 2 0,2 2 1,-60 97-1,49-59 45,3 2-1,-72 188 1,103-225-140,2 0-1,3 0 1,2 1 0,3 1 0,2 0 0,2 0-1,5 62 1,3-85-19,1-1 0,1 1 1,2-1-1,2 0 0,1-1 0,1 0 0,1 0 0,2-2 0,1 0 1,1 0-1,2-2 0,43 49 0,1-9 21,2-4 0,4-2-1,111 76 1,-107-86-22,2-4 0,148 70 0,-169-95-14,0-2 1,2-2 0,0-3 0,1-2 0,80 8 0,-72-17-14,1-3 0,-1-2 0,0-4 0,0-2 1,110-27-1,-74 5 95,-1-4 0,172-84 0,-145 55 292,-3-6-1,-2-5 1,164-131 0,-257 179-286,-1-1 0,-1-2 0,-2 0 0,0-2 1,-2 0-1,27-48 0,-36 50-48,0-1 0,-2 0 0,-1-1 0,-1 0 0,-2 0 0,-1-1-1,-2 0 1,3-36 0,-6-2-4,-3 0 0,-2 0-1,-4 0 1,-3 0 0,-3 1 0,-2 1-1,-4 0 1,-3 2 0,-2 0 0,-3 1-1,-3 2 1,-75-116 0,68 125-45,-1 1 1,-3 2-1,-2 2 1,-2 2-1,-2 2 0,-2 2 1,-2 2-1,-2 2 1,-1 3-1,-1 2 0,-2 3 1,-1 2-1,-1 2 1,-67-18-1,61 28-107,0 2 0,-1 3-1,0 4 1,0 2 0,-113 6 0,86 7-810,0 5 0,0 3 0,-130 42-1,3 15-3451,-5 8-2297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6.417"/>
    </inkml:context>
    <inkml:brush xml:id="br0">
      <inkml:brushProperty name="width" value="0.025" units="cm"/>
      <inkml:brushProperty name="height" value="0.025" units="cm"/>
    </inkml:brush>
  </inkml:definitions>
  <inkml:trace contextRef="#ctx0" brushRef="#br0">0 1 12940,'0'0'6951,"74"34"-5670,-38-33-352,6-1-513,12 0-256,-4 0-95,8 0-33,-4 0 32,0 0-321,-7 0-960,-11-1-1025,-4-3-1986,-10-1-1153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6.761"/>
    </inkml:context>
    <inkml:brush xml:id="br0">
      <inkml:brushProperty name="width" value="0.025" units="cm"/>
      <inkml:brushProperty name="height" value="0.025" units="cm"/>
    </inkml:brush>
  </inkml:definitions>
  <inkml:trace contextRef="#ctx0" brushRef="#br0">1 1 13100,'0'0'2910,"10"0"-2200,18 1-355,0 1-1,0 1 1,0 1 0,-1 2-1,0 1 1,0 1 0,0 1-1,40 21 1,-63-28-327,0 0 1,0 0-1,0 1 0,0 0 0,0 0 1,-1 0-1,1 0 0,-1 0 0,0 1 1,0 0-1,0-1 0,-1 1 0,1 0 0,-1 1 1,0-1-1,0 0 0,0 0 0,-1 1 1,0-1-1,1 1 0,-1 0 0,-1-1 1,1 1-1,-1 0 0,0-1 0,0 1 1,0 0-1,-1-1 0,1 1 0,-1 0 1,0-1-1,-4 9 0,-4 11 282,-1-1 0,-1 0 0,-1-1 0,-28 38 0,29-44-363,-145 243-294,94-147-6529,32-58-5167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7.815"/>
    </inkml:context>
    <inkml:brush xml:id="br0">
      <inkml:brushProperty name="width" value="0.025" units="cm"/>
      <inkml:brushProperty name="height" value="0.025" units="cm"/>
    </inkml:brush>
  </inkml:definitions>
  <inkml:trace contextRef="#ctx0" brushRef="#br0">181 8 11627,'0'0'5194,"-9"-2"-3747,1 1-1322,4 0-69,0 0 0,-1 0 1,1 0-1,-1 0 0,1 1 1,0 0-1,-1 0 0,1 0 1,-1 1-1,1-1 0,-1 1 1,1 0-1,0 0 0,0 1 0,-1-1 1,1 1-1,0 0 0,0 0 1,1 0-1,-1 1 0,0 0 1,-4 4-1,0 2 50,1 0 0,1 1 0,0-1 0,0 1 0,1 1 1,1-1-1,-1 1 0,2 0 0,-1 0 0,1 0 0,1 1 0,0-1 0,1 0 0,0 1 0,1 11 1,0-21-103,0-1 1,1 1 0,-1-1-1,0 1 1,1-1 0,-1 0-1,1 1 1,0-1 0,-1 1-1,1-1 1,0 0 0,0 0-1,-1 0 1,1 1 0,0-1-1,0 0 1,0 0 0,1 0-1,-1 0 1,0-1 0,0 1-1,1 0 1,1 1 0,1-1 12,-1 0 0,1 0 0,0 0 0,0-1 0,-1 1-1,1-1 1,0 0 0,0 0 0,4-1 0,4 0 36,0-2 0,0 1-1,-1-2 1,1 1 0,11-7-1,-2 0-276,0-2 0,-2 0 1,22-18-1,-31 23-13,-1-1 1,0 0 0,-1-1-1,0 0 1,0 0 0,-1-1-1,12-20 1,-18 28 228,0 0-1,0 0 1,0 0 0,-1 0-1,1 0 1,0 0 0,-1 0-1,1 0 1,-1 0 0,0 0-1,0 0 1,0-1 0,0 1-1,0-4 1,-1 5 23,1 1 0,0-1 0,-1 0 1,1 1-1,0-1 0,-1 1 0,1-1 0,-1 1 0,1-1 0,-1 1 0,0-1 0,1 1 1,-1-1-1,1 1 0,-1 0 0,0-1 0,1 1 0,-1 0 0,0 0 0,1-1 1,-1 1-1,0 0 0,1 0 0,-1 0 0,0 0 0,0 0 0,1 0 0,-2 0 0,-2 1 57,0-1 0,0 1-1,1 0 1,-1 1 0,0-1-1,1 1 1,-1-1-1,0 1 1,1 0 0,0 0-1,0 1 1,-1-1 0,1 1-1,-3 3 1,-11 13 381,1 0 0,-23 37-1,35-50-328,1 1-1,-1-1 0,1 1 1,0 0-1,1 0 1,0 0-1,0 0 0,0 0 1,1 1-1,0-1 0,0 0 1,1 1-1,1 14 0,0-21-131,-1 1 0,1-1 0,0 1 0,0-1 0,0 1 0,0-1 0,0 0 0,1 0 0,-1 1 0,0-1 0,0 0 0,1 0 0,-1 0 0,1 0 0,-1 0 0,1-1 0,-1 1 0,1 0 0,0-1 0,-1 1 0,1-1 0,0 0 0,-1 1 1,1-1-1,0 0 0,0 0 0,-1 0 0,1 0 0,0 0 0,2-1 0,3 1-475,1-1 1,-1 0-1,0 0 1,0-1-1,0 0 1,8-3 0,17-15-4830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8.367"/>
    </inkml:context>
    <inkml:brush xml:id="br0">
      <inkml:brushProperty name="width" value="0.025" units="cm"/>
      <inkml:brushProperty name="height" value="0.025" units="cm"/>
    </inkml:brush>
  </inkml:definitions>
  <inkml:trace contextRef="#ctx0" brushRef="#br0">234 13 13036,'0'0'5990,"-11"-3"-3791,6 1-2011,1 1-135,0-1 0,1 1-1,-1 0 1,0 0-1,0 1 1,1-1 0,-1 1-1,0 0 1,0 0-1,0 0 1,0 0 0,0 1-1,1-1 1,-1 1-1,0 0 1,0 0 0,1 1-1,-1-1 1,1 1-1,-1 0 1,-3 2 0,-11 10 26,1 0 0,1 1 0,-21 25 1,32-34-46,1-1 1,0 1 0,0 0 0,0 0-1,0 0 1,1 1 0,0 0 0,1-1-1,-1 1 1,1 0 0,0 0 0,1 0-1,0 0 1,-1 10 0,3-16-33,-1 0 0,0-1-1,0 1 1,0 0 0,0-1 0,0 1 0,1 0 0,-1-1-1,0 1 1,1-1 0,-1 1 0,0-1 0,1 1 0,-1-1 0,0 1-1,1-1 1,-1 1 0,1-1 0,-1 1 0,1-1 0,-1 0-1,1 1 1,0-1 0,-1 0 0,1 1 0,-1-1 0,1 0 0,1 0-1,25 1 142,26-16-19,-33 3-590,0 0 0,22-18 0,31-18-789,-73 48 1250,0-1 0,0 1 0,1 0 0,-1 0 0,0 0 0,0 0 0,0 0 0,1 0 0,-1 0 0,0 0 1,0 0-1,0 0 0,1 0 0,-1 0 0,0 0 0,0 0 0,0 0 0,1 0 0,-1 0 0,0 0 0,0 0 0,1 0 0,-1 0 0,0 0 0,0 0 0,0 1 0,0-1 0,1 0 0,-1 0 1,0 0-1,0 0 0,0 0 0,0 0 0,1 1 0,-1-1 0,0 0 0,0 0 0,0 0 0,0 1 0,0-1 0,0 0 0,0 0 0,0 0 0,0 1 0,1-1 0,-1 0 0,0 0 0,0 0 1,0 1-1,0-1 0,-1 20 15,-6 19 419,-63 255 2030,29-109-717,39-175-1510,-1-1-1,0 0 1,0 0-1,-1 0 1,-9 16-1,12-24-202,0 0 0,1 0-1,-1 0 1,0 0-1,1 0 1,-1-1-1,0 1 1,0 0 0,0 0-1,0-1 1,0 1-1,0-1 1,0 1-1,0-1 1,0 1 0,0-1-1,0 0 1,0 1-1,0-1 1,0 0-1,0 0 1,-2 1-1,1-2-16,0 0 0,0 0 0,0 0-1,1 0 1,-1 0 0,0 0-1,1 0 1,-1 0 0,1-1 0,-1 1-1,1-1 1,0 1 0,-1-1-1,1 1 1,0-1 0,0 0-1,0 0 1,0-1 0,-5-9-252,0 0-1,2-1 1,-1 1 0,2-1 0,0 0 0,0 0-1,1 0 1,1 0 0,0 0 0,1-1-1,0 1 1,1 0 0,0 0 0,2 0 0,-1 0-1,1 0 1,1 0 0,0 1 0,1-1-1,1 1 1,-1 0 0,2 1 0,0 0-1,0 0 1,1 0 0,0 1 0,19-18 0,54-39-9033,-37 36 710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8.969"/>
    </inkml:context>
    <inkml:brush xml:id="br0">
      <inkml:brushProperty name="width" value="0.025" units="cm"/>
      <inkml:brushProperty name="height" value="0.025" units="cm"/>
    </inkml:brush>
  </inkml:definitions>
  <inkml:trace contextRef="#ctx0" brushRef="#br0">198 10 14542,'0'0'2680,"-9"-2"-219,4 1-2196,1 0-113,-1-1-1,1 1 1,-1 0 0,1 0 0,-1 1 0,0 0-1,1 0 1,-1 0 0,0 0 0,1 0 0,-1 1 0,1 0-1,-1 0 1,1 0 0,-1 1 0,1-1 0,0 1-1,-6 4 1,0 1-7,1 2-1,1-1 0,-1 1 0,2 1 1,-1 0-1,-10 18 0,15-23-115,-1 1 0,1 0 0,1 0 0,-1 1 0,1-1 0,0 1 0,1-1 0,-1 1-1,1-1 1,1 1 0,-1 0 0,1 0 0,1 10 0,0-15-21,0-1 1,0 1-1,0-1 0,0 1 1,0-1-1,0 0 1,0 0-1,1 1 0,-1-1 1,0 0-1,1 0 0,-1 0 1,1 0-1,-1-1 1,1 1-1,-1 0 0,1-1 1,0 1-1,-1-1 0,1 1 1,0-1-1,0 0 0,-1 0 1,1 0-1,0 0 1,-1 0-1,1 0 0,2-1 1,51-6 292,-43 3-364,0-1-1,-1-1 1,0 0-1,0 0 0,0-1 1,-1 0-1,15-14 1,-19 15-12,1 0 0,-1 0 0,0 0-1,-1-1 1,0 0 0,0 0 0,0-1 0,-1 1 0,0-1 0,0 0 0,4-13 0,-9 21 77,1 0 1,0 0-1,0 0 1,0 0-1,0 0 0,0 0 1,0 0-1,0 0 1,0 0-1,0 0 0,-1 0 1,1 0-1,0 0 0,0 0 1,0 0-1,0 0 1,0 0-1,0 0 0,0 0 1,0 0-1,0 0 0,0 0 1,-1-1-1,1 1 1,0 0-1,0 0 0,0 0 1,0 0-1,0 0 0,0 0 1,0 0-1,0 0 1,0 0-1,0 0 0,0 0 1,0 0-1,0 0 1,0-1-1,0 1 0,0 0 1,0 0-1,0 0 0,0 0 1,0 0-1,0 0 1,0 0-1,0 0 0,0 0 1,0-1-1,0 1 0,0 0 1,0 0-1,0 0 1,0 0-1,0 0 0,0 0 1,0 0-1,0 0 0,0 0 1,0 0-1,0-1 1,-9 11 39,-9 16-8,11-16 65,1 1 0,1-1 0,0 1-1,0 0 1,1 1 0,1-1 0,0 1-1,0 0 1,-1 23 0,4-34-90,0 1 0,0-1 0,0 0 1,0 1-1,0-1 0,1 0 0,-1 0 0,0 1 1,1-1-1,-1 0 0,1 0 0,0 0 0,-1 1 0,1-1 1,0 0-1,-1 0 0,1 0 0,0 0 0,0 0 0,0-1 1,0 1-1,0 0 0,0 0 0,3 1 0,-1-1 20,0 0-1,1 0 1,-1 0-1,1 0 1,-1 0-1,1-1 1,-1 0-1,1 1 1,4-2-1,4 0 37,0 0 0,0-1 0,0-1-1,21-7 1,-14 3-243,-1-2 0,0 0 0,0-1 0,0-1 0,-2-1 0,1 0 0,-2-1 1,21-21-1,-20 19 318,-16 14-134,0 1 0,0 0 0,0 0 0,0 0 0,1 0 0,-1 0 0,0 0 0,0 0-1,0 0 1,0 0 0,0 0 0,0 0 0,0 0 0,0 0 0,1 0 0,-1 0 0,0 0 0,0 0-1,0 0 1,0 1 0,0-1 0,0 0 0,0 0 0,0 0 0,0 0 0,1 0 0,-1 0 0,0 0-1,0 0 1,0 0 0,0 0 0,0 0 0,0 0 0,0 1 0,0-1 0,0 0 0,0 0-1,0 0 1,0 0 0,0 0 0,0 0 0,0 0 0,0 0 0,0 1 0,0-1 0,0 0 0,0 0-1,0 0 1,0 0 0,0 0 0,0 0 0,0 0 0,0 0 0,0 1 0,0-1 0,0 0 0,0 0-1,0 0 1,0 0 0,0 0 0,0 0 0,0 0 0,0 0 0,0 0 0,0 0 0,0 1-1,-1-1 1,1 0 0,0 0 0,-16 36 957,6-15-760,7-13-54,1 0 0,-1 0 1,1 0-1,1 0 1,-1 0-1,1 9 1,1-16-145,0-1 1,0 1 0,0-1-1,0 1 1,0-1 0,1 0-1,-1 1 1,0-1-1,0 1 1,0-1 0,1 1-1,-1-1 1,0 0 0,1 1-1,-1-1 1,0 1-1,1-1 1,-1 0 0,1 1-1,-1-1 1,0 0 0,1 0-1,-1 1 1,1-1-1,-1 0 1,1 0 0,-1 0-1,1 0 1,-1 0 0,1 1-1,24-1 167,24-10 64,-13-3-572,43-24 0,-51 23-547,0 0 0,60-17 0,-87 30 895,0 0-1,0 1 0,0-1 1,0 1-1,1 0 0,-1-1 1,0 1-1,0 0 0,0 0 1,1 0-1,-1 0 0,0 0 1,0 0-1,1 0 0,-1 0 1,0 0-1,0 1 0,1-1 1,-1 0-1,0 1 1,0-1-1,0 1 0,0 0 1,0-1-1,0 1 0,0 0 1,0-1-1,0 1 0,0 0 1,1 1-1,-1 1 208,0 1 1,-1-1-1,1 0 0,-1 0 1,0 0-1,0 0 0,0 0 1,0 0-1,-1 6 0,0-5-70,1 0-1,-1 0 1,1 0-1,0 0 1,1 0-1,-1 1 0,1-1 1,1 5-1,-2-8-149,1-1 0,0 1 0,0 0-1,0-1 1,0 1 0,0-1 0,0 1-1,0-1 1,0 1 0,0-1 0,0 0-1,0 1 1,0-1 0,0 0 0,0 0-1,0 0 1,1 0 0,-1 0 0,0 0-1,0 0 1,0 0 0,0-1 0,0 1-1,0 0 1,1-1 0,30-9-1243,-25 7 153,-1-1 0,1 0-1,0 0 1,-1-1 0,0 0-1,7-7 1,8-14-6361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9.331"/>
    </inkml:context>
    <inkml:brush xml:id="br0">
      <inkml:brushProperty name="width" value="0.025" units="cm"/>
      <inkml:brushProperty name="height" value="0.025" units="cm"/>
    </inkml:brush>
  </inkml:definitions>
  <inkml:trace contextRef="#ctx0" brushRef="#br0">0 1 10602,'0'0'12075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2.114"/>
    </inkml:context>
    <inkml:brush xml:id="br0">
      <inkml:brushProperty name="width" value="0.025" units="cm"/>
      <inkml:brushProperty name="height" value="0.025" units="cm"/>
    </inkml:brush>
  </inkml:definitions>
  <inkml:trace contextRef="#ctx0" brushRef="#br0">1 110 9929,'0'0'8830,"5"-9"-8520,-2 3-24,30-53-327,-1 24 4280,-35 63-945,3-13-2969,-15 57 1016,7-37-1290,1 0 1,-3 68-1,26-101-6382,-5-3-721,-4-2-64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9.757"/>
    </inkml:context>
    <inkml:brush xml:id="br0">
      <inkml:brushProperty name="width" value="0.025" units="cm"/>
      <inkml:brushProperty name="height" value="0.025" units="cm"/>
    </inkml:brush>
  </inkml:definitions>
  <inkml:trace contextRef="#ctx0" brushRef="#br0">250 16 12043,'0'0'10517,"-9"-3"-9412,0 0-1050,0 1 0,-1-1 0,1 2 0,-1-1 0,0 1 1,1 1-1,-1 0 0,0 0 0,0 1 0,1 0 0,-13 3 0,16-2-60,0-1 0,0 2 0,1-1 0,-1 1 0,1 0 0,-1 0 0,1 0 0,0 1 0,0 0 0,0 0 0,1 0 0,0 0 0,-1 1 0,1 0-1,1 0 1,-1 0 0,1 0 0,0 0 0,0 1 0,-3 8 0,3-7 18,0 1 0,1 0 0,0-1 0,0 1 0,1 0 0,-1 15 0,2-21-15,0 0 0,0 0-1,1 0 1,-1 0 0,0 0 0,1 0 0,0 0 0,-1 0 0,1 0 0,0 0 0,0 0 0,0 0 0,0 0 0,0-1 0,0 1 0,1 0 0,-1-1 0,0 1 0,1-1 0,-1 1-1,1-1 1,0 0 0,0 0 0,-1 0 0,1 0 0,0 0 0,0 0 0,0 0 0,0 0 0,4 0 0,3 1-446,1-1 1,-1 0-1,1 0 1,0-1-1,-1 0 0,1-1 1,0 0-1,-1 0 1,1-1-1,-1-1 0,0 1 1,18-9-1,31-17-6641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0.670"/>
    </inkml:context>
    <inkml:brush xml:id="br0">
      <inkml:brushProperty name="width" value="0.025" units="cm"/>
      <inkml:brushProperty name="height" value="0.025" units="cm"/>
    </inkml:brush>
  </inkml:definitions>
  <inkml:trace contextRef="#ctx0" brushRef="#br0">205 33 8296,'-9'0'1617,"-10"0"-681,5-1 578,0 1-1,0 1 1,1 0 0,-20 4 0,29-4-1301,-1 1 1,1-1-1,0 1 1,0 0-1,0 0 1,0 0-1,0 0 1,0 1-1,0 0 1,1 0 0,-1 0-1,1 0 1,0 0-1,0 1 1,0-1-1,0 1 1,1 0-1,-4 6 1,3-3-98,0 0 0,0-1 1,1 1-1,0 0 0,1 0 0,-1 1 1,1-1-1,1 0 0,-1 0 1,1 0-1,2 12 0,-2-16-100,1 0 0,-1-1 0,1 1-1,0-1 1,0 1 0,0-1 0,0 1 0,0-1-1,1 0 1,-1 1 0,1-1 0,-1 0-1,1 0 1,0 0 0,0 0 0,0 0 0,0-1-1,0 1 1,0-1 0,0 1 0,1-1 0,-1 0-1,0 0 1,1 0 0,-1 0 0,1 0 0,0 0-1,-1-1 1,1 1 0,-1-1 0,1 0 0,0 0-1,3 0 1,0 0 19,0 0 1,0-1-1,0 1 0,0-1 0,0-1 1,0 1-1,0-1 0,-1 0 0,1 0 0,-1-1 1,1 0-1,-1 0 0,0 0 0,0 0 1,0-1-1,-1 0 0,1 0 0,-1 0 1,0-1-1,0 1 0,4-7 0,-3 2 31,0 0 1,0 0-1,-1-1 0,0 0 0,-1 0 0,0 0 1,0 0-1,-1 0 0,0-1 0,-1 1 0,0-17 1,-1 24-67,0 2-2,0 0-1,0 1 1,1-1 0,-1 0-1,0 0 1,0 1 0,0-1 0,0 0-1,0 1 1,0-1 0,0 0-1,0 0 1,0 1 0,0-1 0,-1 0-1,1 1 1,0-1 0,0 0-1,-1 1 1,1-1 0,0 0-1,-1 1 1,1-1 0,-1 1 0,1-1-1,0 1 1,-1-1 0,0 1-1,1-1 1,-1 1 0,1-1-1,-1 1 1,1-1 0,-1 1 0,0 0-1,1 0 1,-1-1 0,0 1-1,1 0 1,-1 0 0,-1-1-1,2 2-36,0 0-1,-1 0 1,1 0-1,0-1 1,0 1-1,0 0 1,0 0-1,0 0 1,0-1-1,0 1 1,0 0-1,0 0 0,0 0 1,0-1-1,1 1 1,-1 0-1,0 0 1,1-1-1,-1 1 1,0 0-1,1-1 1,-1 1-1,1 0 1,-1-1-1,1 1 0,-1 0 1,1-1-1,0 1 1,-1-1-1,1 1 1,1 0-1,6-1 366,82-5-7422,-38-9 4314,-21-5 6708,-31 19-3865,1-1 0,-1 0 0,1 1 0,-1-1 0,1 1 0,0-1 0,-1 1 0,1-1 0,-1 1 0,1-1 0,0 1 0,0 0 0,-1-1 0,1 1 0,0 0 0,0 0 0,-1-1 0,1 1 0,0 0 0,0 0 0,0 0 0,-1 0 0,1 0 0,0 0 0,0 0 0,0 0 0,-1 1 0,1-1 0,0 0 0,0 0 0,-1 1 0,2-1 0,-1 2 5,-1-1 1,1 1-1,0-1 0,-1 1 1,1-1-1,-1 1 1,0-1-1,1 1 0,-1-1 1,0 1-1,0-1 1,0 1-1,0 0 0,0 2 1,-2 6 235,1 0 1,-1 0-1,-1 1 1,-3 9-1,-29 49 969,22-45-1038,0 1 0,-13 40 0,26-65-230,0 0-1,0 1 1,-1-1 0,1 0-1,0 1 1,0-1 0,0 0-1,0 1 1,0-1-1,0 0 1,0 1 0,0-1-1,0 0 1,0 1 0,0-1-1,0 0 1,0 1 0,0-1-1,0 0 1,0 1-1,0-1 1,0 0 0,0 1-1,1-1 1,-1 0 0,0 1-1,0-1 1,0 0 0,1 0-1,-1 1 1,0-1-1,0 0 1,1 0 0,-1 1-1,0-1 1,0 0 0,1 0-1,-1 0 1,0 1-1,1-1 1,-1 0 0,1 0-1,19-3 154,19-16 109,58-58-1469,-70 53 187,2 1 0,50-31 0,-79 53 1033,0 1 0,1 0-1,-1-1 1,0 1 0,1 0-1,-1 0 1,0-1 0,1 1-1,-1 0 1,0 0 0,1-1 0,-1 1-1,1 0 1,-1 0 0,1 0-1,-1 0 1,0 0 0,1 0-1,-1 0 1,1 0 0,-1 0-1,1 0 1,-1 0 0,1 0 0,-1 0-1,0 0 1,1 0 0,-1 0-1,1 0 1,-1 1 0,1-1-1,-1 0 1,0 0 0,1 0-1,-1 1 1,0-1 0,1 0 0,-1 0-1,0 1 1,1-1 0,-1 0-1,0 1 1,1-1 0,-1 1-1,0 0 1,-2 26 944,-21 32 631,12-27-1090,11-31-555,0 0 1,0-1 0,0 1-1,0 0 1,0 0 0,0-1-1,1 1 1,-1 0 0,0-1-1,0 1 1,1-1-1,-1 1 1,0 0 0,1-1-1,-1 1 1,1-1 0,-1 1-1,1-1 1,-1 1-1,1-1 1,-1 1 0,1-1-1,-1 1 1,1-1 0,0 0-1,-1 0 1,1 1 0,-1-1-1,1 0 1,0 0-1,-1 1 1,1-1 0,0 0-1,0 0 1,-1 0 0,1 0-1,0 0 1,-1 0-1,1 0 1,0 0 0,-1-1-1,2 1 1,22-3-3940,5-11-3849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1.015"/>
    </inkml:context>
    <inkml:brush xml:id="br0">
      <inkml:brushProperty name="width" value="0.025" units="cm"/>
      <inkml:brushProperty name="height" value="0.025" units="cm"/>
    </inkml:brush>
  </inkml:definitions>
  <inkml:trace contextRef="#ctx0" brushRef="#br0">153 0 18225,'-12'2'2242,"0"0"-1691,-5 0 69,-1 2 0,1-1 0,0 2 0,0 0 0,-16 8 0,33-13-622,0 0 0,-1 0 0,1 0 1,-1 0-1,1 1 0,-1-1 0,1 0 0,-1 0 0,1 0 0,0 0 0,-1 1 1,1-1-1,-1 0 0,1 1 0,0-1 0,-1 0 0,1 1 0,0-1 0,-1 0 0,1 1 1,0-1-1,0 0 0,-1 1 0,1-1 0,0 1 0,0-1 0,0 1 0,0-1 1,-1 0-1,1 1 0,0-1 0,0 1 0,0-1 0,0 1 0,0-1 0,0 1 0,0-1 1,0 1-1,0-1 0,1 1 0,-1 0 0,21 7-4,32-3-651,-17-5-433,-24-1 833,0 0-1,0 1 0,0 0 0,0 1 0,-1 0 1,1 1-1,0 0 0,-1 1 0,23 9 1,-32-11 311,-1 0 0,1 0 0,-1 1 1,1-1-1,-1 0 0,0 1 0,0-1 1,1 1-1,-1-1 0,0 1 0,0-1 0,-1 1 1,1 0-1,0 0 0,0-1 0,-1 1 1,1 0-1,-1 0 0,0 0 0,1 0 1,-1-1-1,0 1 0,0 0 0,0 0 1,-1 0-1,1 0 0,0 0 0,-1 0 1,1-1-1,-1 1 0,1 0 0,-2 2 1,-1 3 319,0-1 0,0 0 0,-1 0 0,0-1 0,0 1 0,0-1 1,-6 6-1,-38 31 1698,46-40-2039,0-1 1,0 1-1,0-1 1,0 1-1,-1-1 1,1 0-1,0 0 1,-1 0-1,1 0 0,0 0 1,-1 0-1,1-1 1,-1 1-1,0-1 1,1 0-1,-1 1 1,1-1-1,-1 0 0,1-1 1,-1 1-1,-4-2 1,6 2-192,0-1 0,1 0 0,-1 0 0,1 1 0,-1-1 0,1 0 0,-1 0 0,1 0 0,-1 0 0,1 0 1,0 0-1,0 0 0,-1 0 0,1 0 0,0 0 0,0 0 0,0 0 0,0 0 0,0 0 0,0 0 0,1-1 0,-1-1-675,0-20-4522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1.752"/>
    </inkml:context>
    <inkml:brush xml:id="br0">
      <inkml:brushProperty name="width" value="0.025" units="cm"/>
      <inkml:brushProperty name="height" value="0.025" units="cm"/>
    </inkml:brush>
  </inkml:definitions>
  <inkml:trace contextRef="#ctx0" brushRef="#br0">43 0 13677,'0'0'6593,"-5"12"-5680,-23 63 930,26-68-1671,0 0-1,0-1 1,1 1-1,0 0 1,0 0-1,1 0 1,0 0 0,0 0-1,0 0 1,1 0-1,3 11 1,-3-17-161,0 0 1,0 1-1,0-1 1,0 0-1,1 0 1,-1 0-1,0 0 0,1 0 1,-1-1-1,0 1 1,1 0-1,-1-1 1,1 1-1,-1-1 0,1 1 1,0-1-1,-1 0 1,1 1-1,-1-1 0,1 0 1,0 0-1,-1 0 1,3-1-1,40-4 350,-24-1-273,-1-1-1,0-1 0,0-1 0,-1 0 1,31-21-1,-27 15-137,0 2 0,47-20 0,-68 32 42,-1 1-1,0 0 1,0 0 0,1 0-1,-1 0 1,0 0 0,0 0-1,1 0 1,-1 0 0,0 0-1,1 0 1,-1 0-1,0 0 1,0 0 0,1 0-1,-1 0 1,0 0 0,1 0-1,-1 1 1,0-1 0,0 0-1,1 0 1,-1 0 0,0 0-1,0 0 1,1 1 0,-1-1-1,0 0 1,0 0 0,0 1-1,0-1 1,1 0 0,-1 0-1,0 1 1,0-1-1,0 0 1,0 1 0,3 16-46,-7 28 257,3-31-190,1-13-7,1 0 0,-1-1 0,1 1 0,0 0 0,-1 0 0,1-1-1,0 1 1,0-1 0,-1 1 0,1-1 0,0 1 0,0-1 0,0 0 0,0 1 0,0-1 0,0 0-1,0 1 1,0-1 0,-1 0 0,1 0 0,0 0 0,0 0 0,0 0 0,0 0 0,0 0 0,0 0-1,0-1 1,0 1 0,0 0 0,1-1 0,34-6 270,21-17-71,29-8-777,-79 30 484,1 0 0,0 0 0,-1 1 0,1 1-1,0-1 1,0 1 0,0 0 0,0 1-1,9 1 1,-14-1 91,-1 0-1,0 0 1,1 1-1,-1-1 1,0 0 0,0 1-1,0-1 1,0 1-1,0 0 1,0-1-1,0 1 1,0 0-1,-1 0 1,1 0 0,-1 1-1,0-1 1,1 0-1,-1 1 1,0-1-1,0 0 1,-1 1 0,1-1-1,0 1 1,0 3-1,-1-3 31,1 0 0,0 0-1,0 0 1,0 0-1,0 0 1,1 0 0,-1-1-1,1 1 1,0-1-1,3 5 1,-3-6-33,-1 0-1,1 0 1,0 0-1,0-1 0,0 1 1,0 0-1,0-1 1,0 0-1,0 1 1,0-1-1,0 0 1,0 0-1,0 0 1,0 0-1,0 0 1,0-1-1,0 1 1,0-1-1,0 1 1,0-1-1,0 0 1,3-1-1,11-5-1055,0 0 0,29-18 0,29-25-5651,-41 26 2056,1 1-1354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194"/>
    </inkml:context>
    <inkml:brush xml:id="br0">
      <inkml:brushProperty name="width" value="0.025" units="cm"/>
      <inkml:brushProperty name="height" value="0.025" units="cm"/>
    </inkml:brush>
  </inkml:definitions>
  <inkml:trace contextRef="#ctx0" brushRef="#br0">180 1 7399,'0'0'7970,"-7"7"-6790,0 0-908,1-1 1,0 1-1,1 1 0,0-1 0,0 1 1,0 0-1,1 0 0,0 0 0,1 0 1,0 1-1,-4 15 0,-8 94-165,13-84 366,-2 0 0,-2 0 0,-1 0 0,-14 38 0,17-61-200,-1 5-52,-2 1 0,0-1-1,-1 0 1,-18 28 0,27-73 1413,12-19-1620,2 1 0,3 0 1,30-58-1,-25 56-477,-12 24 147,2 0 0,0 1 0,31-41 1,-40 59 302,2 0 1,-1 0 0,0 0 0,1 1-1,0-1 1,1 1 0,-1 1-1,1-1 1,0 1 0,0 1 0,0-1-1,0 1 1,1 0 0,-1 1 0,1 0-1,0 0 1,13-1 0,-20 2 8,1 1 0,-1 0 0,0 0 1,0 0-1,1 0 0,-1 0 0,0 0 1,1 0-1,-1 1 0,0-1 0,0 0 1,1 1-1,-1-1 0,0 1 0,0 0 0,0-1 1,0 1-1,0 0 0,0-1 0,2 3 1,-2-2 17,-1 0 1,0 0-1,1 0 1,-1 0-1,0 0 1,0 0-1,1 0 1,-1 0 0,0 0-1,0 0 1,0 0-1,0 0 1,0 0-1,-1 0 1,1 0-1,0 0 1,0 0-1,-1 0 1,0 2 0,-2 3 124,0 0 1,0-1 0,-1 1 0,1-1 0,-1 0-1,-9 9 1,-15 11 404,0-1-1,-1-2 1,-2-1-1,-36 20 1,65-40-540,1 0 0,0-1 0,-1 1 0,1 0 0,-1 0 0,1-1 0,0 1 0,-1-1 0,0 1 0,1-1 0,-1 0 0,1 0 0,-1 1 0,1-1 0,-1 0 0,1 0 0,-4-1 0,5 0-55,-1 1 0,1-1-1,0 1 1,0-1 0,-1 1 0,1-1 0,0 0 0,0 1 0,-1-1-1,1 0 1,0 1 0,0-1 0,0 0 0,0 1 0,0-1 0,0 0-1,0 1 1,0-1 0,0 0 0,1 1 0,-1-1 0,0 0 0,0 1-1,1-1 1,-1 1 0,0-1 0,1 0 0,31-52-4179,39-31-4888,-26 33 2627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647"/>
    </inkml:context>
    <inkml:brush xml:id="br0">
      <inkml:brushProperty name="width" value="0.025" units="cm"/>
      <inkml:brushProperty name="height" value="0.025" units="cm"/>
    </inkml:brush>
  </inkml:definitions>
  <inkml:trace contextRef="#ctx0" brushRef="#br0">207 1 11627,'0'0'8226,"-9"13"-7270,-36 54 355,-43 69 1317,77-117-2431,1 0 0,0 2-1,1-1 1,2 1 0,-6 23 0,12-42-191,0 0 0,1 0 0,-1 0 0,1 0 0,-1 0 0,1 0 0,0 0 0,0 0 0,0 0 0,0 0 0,0 0 0,0 0 0,1 0 0,-1 0 0,1 0 0,-1-1 0,1 1 0,0 0 1,0 0-1,0 0 0,0 0 0,0-1 0,0 1 0,0 0 0,0-1 0,1 1 0,-1-1 0,1 0 0,1 2 0,1-2 23,0 1-1,1-1 1,-1 0-1,0-1 1,1 1 0,-1-1-1,0 0 1,1 0-1,-1 0 1,0 0 0,1-1-1,-1 0 1,5-1-1,7-3-268,0-1 0,-1-1 0,1 0 0,-2-1-1,1-1 1,-1 0 0,0-1 0,-1-1-1,0 0 1,12-14 0,-24 25 710,-7 25 1005,1 3-931,6-27-531,-1 0-1,1-1 0,-1 1 1,1 0-1,-1 0 1,1 0-1,0-1 0,-1 1 1,1 0-1,0-1 1,0 1-1,0-1 0,0 1 1,-1-1-1,1 1 1,0-1-1,0 0 0,0 1 1,0-1-1,0 0 1,0 0-1,0 1 0,0-1 1,0 0-1,0 0 1,0 0-1,0 0 1,0-1-1,2 1 0,28-2 38,0-1-1,50-12 1,-51 9-500,1 0 0,52-2 0,-81 8 465,0 0 1,0 0-1,0 1 0,0-1 0,0 0 1,0 1-1,-1-1 0,1 1 0,0-1 1,0 1-1,0 0 0,-1 0 0,1 0 0,0 0 1,-1 0-1,1 0 0,-1 0 0,1 1 1,-1-1-1,0 0 0,1 1 0,-1-1 1,0 1-1,0 0 0,0-1 0,1 4 1,12 14 837,-13-18-842,-1 0-1,1 0 1,0-1-1,0 1 1,0 0-1,0-1 0,0 1 1,0-1-1,0 1 1,0-1-1,0 0 1,0 1-1,1-1 1,-1 0-1,0 0 0,0 0 1,0 0-1,0 0 1,0 0-1,0 0 1,1 0-1,-1 0 1,0 0-1,0-1 0,0 1 1,0 0-1,0-1 1,0 1-1,0-1 1,0 1-1,0-1 1,0 0-1,0 1 0,1-2 1,1 0-495,-1 0 0,1 0 0,-1 0 0,0-1-1,1 1 1,-1-1 0,0 1 0,-1-1 0,1 0 0,2-5 0,2-16-6248,0-2-6961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980"/>
    </inkml:context>
    <inkml:brush xml:id="br0">
      <inkml:brushProperty name="width" value="0.025" units="cm"/>
      <inkml:brushProperty name="height" value="0.025" units="cm"/>
    </inkml:brush>
  </inkml:definitions>
  <inkml:trace contextRef="#ctx0" brushRef="#br0">0 1 15150,'0'0'6919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3.815"/>
    </inkml:context>
    <inkml:brush xml:id="br0">
      <inkml:brushProperty name="width" value="0.025" units="cm"/>
      <inkml:brushProperty name="height" value="0.025" units="cm"/>
    </inkml:brush>
  </inkml:definitions>
  <inkml:trace contextRef="#ctx0" brushRef="#br0">157 6 8520,'0'0'12177,"-9"-3"-10693,4 2-1435,0 1-1,1-1 1,-1 1 0,0 0 0,0 0-1,0 0 1,0 0 0,1 1-1,-1 0 1,0 0 0,0 0 0,1 1-1,-1 0 1,1 0 0,-1 0-1,1 0 1,0 0 0,0 1 0,0 0-1,0 0 1,0 0 0,1 0-1,-5 6 1,3-4-45,1 1 0,-1 0 0,2 0-1,-1 0 1,0 0 0,-4 12 0,8-16-2,-1 0 0,0 0 1,1 0-1,-1 1 0,1-1 0,0 0 1,-1 0-1,1 0 0,0 0 1,1 1-1,-1 2 0,1-4-1,-1 0 0,0 0 1,1 0-1,-1 0 0,1 0 0,-1-1 0,1 1 0,0 0 1,-1 0-1,1-1 0,0 1 0,-1 0 0,1-1 0,0 1 1,0-1-1,0 1 0,0-1 0,-1 1 0,1-1 0,0 1 1,0-1-1,0 0 0,0 0 0,0 1 0,0-1 0,2 0 1,4 1 29,1-1 1,0 0 0,0 0 0,0-1 0,-1 0 0,1 0 0,0-1 0,-1 0 0,1 0 0,-1-1 0,12-5 0,3-5 21,-1 0 0,26-20-1,1-2 106,-48 36-135,1-1 0,-1 0 0,1 0 0,-1 0 0,0 0 0,1 1 0,-1-1 0,0 0 0,1 1 0,-1-1 0,0 0 0,1 0 0,-1 1 0,0-1 0,0 1 0,1-1 1,-1 0-1,0 1 0,0-1 0,0 0 0,1 1 0,-1-1 0,0 1 0,0-1 0,0 1 0,0-1 0,0 1 0,0-1 0,0 0 0,0 1 0,0-1 0,0 1 0,0-1 0,0 1 0,0-1 0,0 0 0,-1 1 0,1-1 0,0 1 0,0 0 0,-2 29-20,1-26 123,1-2-111,-1 0-1,1 0 1,0 0 0,0 0-1,0 1 1,0-1 0,0 0 0,0 0-1,0 0 1,1 0 0,-1 0-1,1 0 1,-1 0 0,1 0 0,0 0-1,0-1 1,0 1 0,0 0-1,0 0 1,0-1 0,1 1-1,-1 0 1,1-1 0,-1 1 0,1-1-1,1 2 1,2-1 15,1-1-1,-1 1 1,0-1 0,1 0-1,-1-1 1,0 1 0,1-1-1,-1 0 1,9-1 0,11-3-59,-1 0 1,0-2 0,0 0-1,-1-2 1,43-19-1,-30 11-769,46-12 0,-81 28 797,-1 0 0,0 0 0,1 0 0,-1-1 0,0 1 0,0 0 0,1 0 0,-1 0 0,0 0 0,1 0 0,-1 0 0,0 0 0,1 0 1,-1 0-1,0 0 0,1 0 0,-1 0 0,0 0 0,1 1 0,-1-1 0,0 0 0,1 0 0,-1 0 0,0 0 0,0 0 0,1 1 0,-1-1 0,0 0 0,0 0 0,1 1 0,-1-1 0,0 0 1,0 0-1,0 1 0,1-1 0,-1 0 0,0 1 0,-1 15 209,-18 30 472,10-28-422,9-16-244,-1 0-1,0-1 0,0 1 1,1 0-1,-1 0 0,1 0 0,0-1 1,-1 1-1,1 0 0,0 0 1,0 0-1,0 0 0,0-1 1,1 1-1,-1 0 0,0 0 1,1 0-1,-1-1 0,1 1 1,0 0-1,1 2 0,14 2-2402,11-12-5295,-8-5-7525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4.438"/>
    </inkml:context>
    <inkml:brush xml:id="br0">
      <inkml:brushProperty name="width" value="0.025" units="cm"/>
      <inkml:brushProperty name="height" value="0.025" units="cm"/>
    </inkml:brush>
  </inkml:definitions>
  <inkml:trace contextRef="#ctx0" brushRef="#br0">1 1 11018,'0'0'12300,"1"9"-11312,3 86 645,-4-94-1623,0 1-1,0-1 1,0 0 0,0 0-1,1 0 1,-1 0-1,0 0 1,0 0 0,1 0-1,-1 0 1,1 0-1,-1 0 1,1 0 0,-1 0-1,1 0 1,0 0-1,-1-1 1,1 1 0,0 0-1,0 0 1,0-1-1,-1 1 1,1 0 0,0-1-1,0 1 1,0-1-1,0 1 1,0-1 0,0 0-1,2 1 1,1 0 17,1 0 1,-1-1 0,1 1-1,0-1 1,-1 0-1,1-1 1,8 0 0,8-4 51,0 0 1,24-10 0,-45 15-80,47-19-13,-31 11-106,0 1 1,1 1 0,0 0-1,0 1 1,1 1 0,-1 1 0,1 0-1,29 0 1,-46 4 113,0-1 0,0 1 0,0 0 0,0-1 1,0 1-1,0 0 0,0 0 0,0 0 0,0-1 0,0 1 0,0 0 1,-1 0-1,1 0 0,0 1 0,-1-1 0,1 0 0,-1 0 0,1 0 1,-1 0-1,0 0 0,1 1 0,-1-1 0,0 0 0,0 0 0,0 1 1,0-1-1,0 0 0,0 0 0,0 1 0,0-1 0,0 0 0,-1 0 0,0 3 1,-10 42 324,-1-17-187,12-29-135,0 1 0,0-1-1,0 0 1,0 1 0,0-1-1,1 1 1,-1-1 0,0 0-1,0 1 1,0-1 0,1 0-1,-1 0 1,0 1 0,1-1-1,-1 0 1,0 0 0,0 1-1,1-1 1,-1 0 0,1 0-1,-1 0 1,0 1 0,1-1-1,-1 0 1,0 0 0,1 0 0,-1 0-1,1 0 1,-1 0 0,0 0-1,1 0 1,-1 0 0,1 0-1,-1 0 1,0 0 0,1 0-1,-1 0 1,0 0 0,1-1-1,-1 1 1,1 0 0,-1 0-1,0 0 1,1 0 0,-1-1-1,17-4-514,-7 0-919,-1 0 0,0 0 0,0-1-1,0 0 1,14-13 0,-3-1-4852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4.812"/>
    </inkml:context>
    <inkml:brush xml:id="br0">
      <inkml:brushProperty name="width" value="0.025" units="cm"/>
      <inkml:brushProperty name="height" value="0.025" units="cm"/>
    </inkml:brush>
  </inkml:definitions>
  <inkml:trace contextRef="#ctx0" brushRef="#br0">0 1 15887,'0'0'6951,"47"3"-9258,-11 5-1120,9-2-2915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2.630"/>
    </inkml:context>
    <inkml:brush xml:id="br0">
      <inkml:brushProperty name="width" value="0.025" units="cm"/>
      <inkml:brushProperty name="height" value="0.025" units="cm"/>
    </inkml:brush>
  </inkml:definitions>
  <inkml:trace contextRef="#ctx0" brushRef="#br0">18 90 8968,'0'0'15210,"9"2"-14970,-7-2-235,1 1 1,0 0-1,1-1 1,-1 0-1,0 1 1,0-1-1,0-1 0,0 1 1,0 0-1,0-1 1,0 1-1,0-1 1,0 0-1,0 0 1,0 0-1,-1 0 1,1-1-1,0 1 0,-1-1 1,1 0-1,-1 1 1,1-1-1,-1 0 1,0-1-1,0 1 1,0 0-1,0-1 1,0 1-1,0-1 1,-1 1-1,1-1 0,-1 0 1,0 0-1,0 1 1,0-1-1,0 0 1,0 0-1,-1 0 1,1 0-1,-1 0 1,0 0-1,0-1 1,0-2-1,0 6-5,0-1 0,0 0 0,0 1 1,0-1-1,0 0 0,0 0 0,0 1 0,-1-1 0,1 0 0,0 1 0,0-1 1,-1 1-1,1-1 0,0 0 0,-1 1 0,1-1 0,0 1 0,-1-1 1,1 1-1,-1-1 0,1 1 0,-1-1 0,1 1 0,-1-1 0,1 1 1,-1 0-1,0-1 0,1 1 0,-1 0 0,-1-1 0,-20 7-82,17-3 62,1-1 0,-1 2-1,1-1 1,0 0 0,0 1-1,0 0 1,-5 5 0,3 3 86,0-1 0,0 1 1,1 0-1,1 0 1,0 1-1,0-1 0,1 1 1,1 0-1,0 0 0,1 0 1,1 0-1,0 0 0,3 25 1,-3-36-49,1-1 0,0 1 0,-1 0 0,1 0 0,0-1 0,0 1 0,0 0 1,1-1-1,-1 1 0,0-1 0,1 0 0,-1 1 0,0-1 0,1 0 0,0 0 0,-1 0 0,1 0 1,0 0-1,-1 0 0,1 0 0,0-1 0,0 1 0,0-1 0,-1 1 0,1-1 0,0 1 1,0-1-1,0 0 0,0 0 0,0 0 0,0 0 0,0-1 0,0 1 0,0 0 0,0-1 0,3-1 1,2 0-155,1 0 0,-1 0 0,0-1 0,0 0 1,0-1-1,0 1 0,12-10 0,-10 6-1010,-1-1 0,0 0 0,0 0 0,6-10 0,8-23-7746,-17 26 3389</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202"/>
    </inkml:context>
    <inkml:brush xml:id="br0">
      <inkml:brushProperty name="width" value="0.025" units="cm"/>
      <inkml:brushProperty name="height" value="0.025" units="cm"/>
    </inkml:brush>
  </inkml:definitions>
  <inkml:trace contextRef="#ctx0" brushRef="#br0">315 1 14574,'-9'0'2616,"-18"0"-1209,1 2-1,-1 1 1,-41 9 0,56-9-1186,1 0-1,0 1 1,0 0 0,0 0-1,1 1 1,0 1-1,-1 0 1,2 0-1,-1 1 1,1 0 0,-13 14-1,20-20-195,0 1 0,1 0-1,-1 0 1,0 0 0,1 0 0,-1 0 0,1 1-1,0-1 1,0 0 0,0 0 0,0 1-1,0-1 1,0 1 0,1-1 0,-1 1 0,1-1-1,0 1 1,-1 0 0,2 2 0,-1-3-17,1 0-1,0-1 1,0 1 0,-1 0 0,1-1-1,1 1 1,-1-1 0,0 1 0,0-1-1,0 0 1,1 1 0,-1-1 0,1 0 0,-1 0-1,1 0 1,-1 0 0,1 0 0,0 0-1,3 0 1,7 3-223,0-1 0,0 0 0,0-1 0,0 0 0,1-1 0,13-1 0,-2 0-1815,0-1 0,44-7 1,-55 4 264,0 1 0,0-1 0,21-10 1,2-6-3196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528"/>
    </inkml:context>
    <inkml:brush xml:id="br0">
      <inkml:brushProperty name="width" value="0.025" units="cm"/>
      <inkml:brushProperty name="height" value="0.025" units="cm"/>
    </inkml:brush>
  </inkml:definitions>
  <inkml:trace contextRef="#ctx0" brushRef="#br0">116 4 10922,'0'0'8216,"-8"8"-7143,-3 2-776,1 1 1,1-1-1,0 2 1,0 0-1,1 0 0,1 0 1,0 1-1,0 0 0,-7 22 1,13-31-254,-4 16 148,1 1-1,-2 39 1,8-57 197,4-8-206,4-9-83,-10 13-89,9-11-79,-1-1 0,0 0 0,-1-1-1,-1 0 1,0 0 0,-1 0 0,-1 0-1,6-30 1,-13 53 366,2-9-292,1 1 0,-1 0 0,1-1 1,-1 1-1,1-1 0,0 1 0,-1 0 1,1-1-1,0 1 0,-1 0 0,1 0 0,0-1 1,0 1-1,0 0 0,0 0 0,-1-1 1,1 1-1,0 0 0,1 0 0,-1-1 0,0 1 1,0 0-1,0 0 0,0-1 0,0 1 1,1 0-1,-1 0 0,0-1 0,1 1 0,-1 0 1,1-1-1,-1 1 0,0-1 0,1 1 1,-1 0-1,1-1 0,0 1 0,-1-1 0,1 1 1,-1-1-1,1 0 0,0 1 0,0 0 0,11 1 28,-1 1-1,1-2 1,0 1-1,-1-1 1,1-1-1,0 0 1,0-1-1,0 0 0,-1-1 1,1 0-1,-1-1 1,1-1-1,14-5 1,-14 4 18,0 0 1,-1 0 0,1-1-1,-1-1 1,0 0-1,-1-1 1,0 0 0,0 0-1,0-1 1,-1 0 0,15-21-1,-23 25 527,-9 7-384,-9 7-205,-1 4 40,0 1 1,-23 24 0,37-33-27,-1-1-1,1 1 1,1-1 0,-1 1 0,1 0 0,-1 1 0,1-1-1,1 1 1,-1-1 0,1 1 0,0 0 0,0-1-1,1 1 1,-2 9 0,3-14-5,1 0 1,-1 0-1,0-1 1,0 1-1,1 0 1,-1 0-1,1 0 1,-1 0-1,0 0 1,1-1-1,0 1 0,-1 0 1,1 0-1,-1-1 1,1 1-1,0 0 1,0-1-1,-1 1 1,1-1-1,0 1 1,0-1-1,0 1 0,-1-1 1,1 1-1,0-1 1,0 0-1,0 0 1,0 1-1,0-1 1,0 0-1,0 0 0,1 0 1,38 1-576,-29-2 28,-2 1-435,-1 0 1,1-1 0,0 0 0,-1 0-1,0-1 1,15-5 0,17-11-4741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876"/>
    </inkml:context>
    <inkml:brush xml:id="br0">
      <inkml:brushProperty name="width" value="0.025" units="cm"/>
      <inkml:brushProperty name="height" value="0.025" units="cm"/>
    </inkml:brush>
  </inkml:definitions>
  <inkml:trace contextRef="#ctx0" brushRef="#br0">177 1 13997,'0'0'6839,"-13"2"-5051,-2 1-1337,1 1-1,-1 0 1,1 1-1,-15 7 1,24-10-304,-1 1 0,1 0 0,0 0 0,0 0 0,0 0 0,0 1 0,1 0 0,-1 0 0,1 0 0,0 1-1,0-1 1,0 1 0,1 0 0,0 0 0,0 0 0,-2 6 0,4-10-146,1-1 0,0 1 0,0-1 0,0 1 0,0 0 0,0-1-1,0 1 1,0-1 0,0 1 0,0 0 0,0-1 0,0 1 0,0-1 0,0 1 0,0 0-1,0-1 1,1 1 0,-1-1 0,0 1 0,0-1 0,1 1 0,-1-1 0,0 1 0,1-1-1,-1 1 1,1-1 0,-1 1 0,0-1 0,1 1 0,-1-1 0,1 0 0,0 1 0,26 6 114,27-10-52,-38-2-315,1 0-1,-1-2 0,0 0 1,0 0-1,-1-2 0,0 0 1,-1 0-1,22-19 0,-54 42 443,13-12-124,0 1-1,1 0 1,0 0-1,0 0 1,0 1-1,0-1 1,0 1-1,1 0 1,-1 0-1,1 0 1,0 1-1,1-1 1,-1 1-1,1 0 1,-1-1-1,2 1 1,-1 0-1,0 0 1,0 8-1,2-12-91,1 0 1,0 0-1,-1 0 0,1 0 0,0 0 0,0 0 0,0 0 0,0-1 0,0 1 0,0 0 0,0-1 0,0 1 0,0-1 0,0 1 0,0-1 0,1 1 0,-1-1 1,0 0-1,0 1 0,0-1 0,1 0 0,-1 0 0,0 0 0,0 0 0,1 0 0,-1 0 0,0-1 0,0 1 0,2-1 0,42-4-1977,-27-1-803,-1-1 0,32-17-1,-4-1-4218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6.267"/>
    </inkml:context>
    <inkml:brush xml:id="br0">
      <inkml:brushProperty name="width" value="0.025" units="cm"/>
      <inkml:brushProperty name="height" value="0.025" units="cm"/>
    </inkml:brush>
  </inkml:definitions>
  <inkml:trace contextRef="#ctx0" brushRef="#br0">147 0 5637,'0'0'10987,"-9"4"-7010,-8 4-3186,0 0 1,-24 16-1,36-20-615,-1-1 0,1 1 0,0 0 0,0 0 0,1 0 0,-1 1-1,1 0 1,0 0 0,0 0 0,0 0 0,1 1 0,0-1 0,-3 7-1,6-11-180,0 0 0,0 0 0,0-1 0,0 1 0,1 0-1,-1 0 1,0-1 0,0 1 0,1 0 0,-1 0 0,0-1 0,1 1-1,-1 0 1,1-1 0,-1 1 0,1 0 0,-1-1 0,1 1-1,0-1 1,-1 1 0,1-1 0,-1 1 0,1-1 0,0 1 0,0-1-1,-1 0 1,1 0 0,0 1 0,0-1 0,-1 0 0,1 0-1,0 0 1,0 1 0,0-1 0,-1 0 0,1 0 0,0 0 0,0 0-1,1-1 1,45 1-1349,-35 0 485,-2-1 499,42 4-781,-52-3 1174,1 0-1,0 1 0,-1-1 1,1 0-1,0 0 0,0 1 1,-1-1-1,1 0 1,-1 1-1,1-1 0,0 1 1,-1-1-1,1 0 0,-1 1 1,1-1-1,-1 1 1,1 0-1,-1-1 0,1 1 1,-1-1-1,0 1 0,1 1 1,-1-1 74,0 0 1,0 0 0,0 1-1,0-1 1,-1 0-1,1 0 1,0 0-1,-1 0 1,1 1 0,-1-1-1,1 0 1,-1 0-1,0 0 1,1 0-1,-1 0 1,0 0 0,0-1-1,0 1 1,-1 1-1,-59 49 2753,56-47-2756,-1-1-1,1 1 1,-1-1-1,0 0 1,0 0-1,-1 0 1,1-1-1,0 0 1,-14 2-1,20-4-245,0-1 1,0 1-1,-1-1 0,1 1 0,0-1 0,0 1 0,0-1 1,0 1-1,-1-1 0,1 1 0,0-1 0,0 1 0,0-1 1,0 1-1,0-1 0,0 1 0,0-1 0,1 1 0,-1-1 1,0 1-1,0-1 0,0 1 0,0-1 0,1 1 0,-1-1 1,0 1-1,0 0 0,1-1 0,-1 1 0,0-1 0,1 1 1,-1-1-1,11-18-4564,5-2-2726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6.597"/>
    </inkml:context>
    <inkml:brush xml:id="br0">
      <inkml:brushProperty name="width" value="0.025" units="cm"/>
      <inkml:brushProperty name="height" value="0.025" units="cm"/>
    </inkml:brush>
  </inkml:definitions>
  <inkml:trace contextRef="#ctx0" brushRef="#br0">1 117 10922,'0'0'4212,"9"0"-1665,47 2 209,-11 1-1022,53-6 1,-88 3-1669,0-1 0,0-1 1,0 0-1,0 0 0,0-1 0,0 0 1,-1-1-1,1 0 0,-1 0 0,0-1 0,9-7 1,-16 11-26,0-1-1,0 1 1,0-1 0,0 0 0,-1 1 0,1-1 0,-1 0 0,1 0 0,-1 0-1,0 0 1,0-1 0,0 1 0,0 0 0,1-4 0,-2 5-8,0 0 0,-1 0 1,1 0-1,0 1 0,0-1 0,0 0 1,-1 0-1,1 0 0,-1 0 1,1 1-1,0-1 0,-1 0 0,0 0 1,1 1-1,-1-1 0,1 0 1,-1 1-1,0-1 0,1 1 0,-1-1 1,0 0-1,0 1 0,1 0 1,-1-1-1,0 1 0,0-1 0,0 1 1,0 0-1,0 0 0,1 0 1,-1-1-1,0 1 0,0 0 0,0 0 1,0 0-1,0 0 0,0 0 1,-1 1-1,-11-1 47,0 1-1,0 1 1,0 0 0,0 0 0,1 2 0,-1-1-1,1 2 1,0-1 0,0 2 0,0-1 0,1 2-1,0 0 1,0 0 0,1 1 0,-1 0 0,2 0-1,-1 2 1,-9 12 0,17-21-74,1 0 0,0 0-1,-1 1 1,1-1 0,0 1 0,0-1 0,0 1 0,0-1-1,1 1 1,-1 0 0,0-1 0,1 1 0,-1 0 0,1-1-1,-1 1 1,1 0 0,0 0 0,0 0 0,-1-1 0,2 5-1,-1-5-1,1 0-1,0 0 1,0 1-1,0-1 1,0 0-1,0 0 1,0 0-1,0 0 1,0 0-1,0 0 1,0 0-1,0-1 1,1 1-1,-1 0 1,0-1-1,1 1 1,-1-1-1,0 1 1,1-1-1,1 1 1,10 1-292,1 0 0,0-1 0,0 0-1,16-2 1,-20 1-384,4 0-1014,0-1-1,-1-1 0,1 0 0,18-6 0,11-7-6225</inkml:trace>
  <inkml:trace contextRef="#ctx0" brushRef="#br0" timeOffset="1">559 21 9001,'0'0'13879,"-7"-5"-13121,6 5-749,-1-2 26,-1 0 1,0 0-1,1 0 1,-1 1-1,0 0 1,0 0 0,0-1-1,0 2 1,-4-2-1,6 2-33,0 0 1,-1 0-1,1 1 0,0-1 0,0 0 0,-1 1 1,1-1-1,0 1 0,0-1 0,0 1 0,0-1 1,0 1-1,0 0 0,0 0 0,0 0 0,0-1 1,0 1-1,0 0 0,0 0 0,1 0 0,-1 0 1,0 0-1,1 0 0,-1 1 0,1-1 0,-1 0 1,1 0-1,-1 0 0,1 1 0,0-1 0,0 0 1,0 0-1,0 1 0,-1-1 0,2 3 0,-2-3-9,1 1 0,0 0 0,0-1 0,-1 1 0,1 0 0,0-1 0,1 1 0,-1 0-1,0 0 1,0-1 0,1 1 0,-1 0 0,1-1 0,-1 1 0,1-1 0,0 1 0,0-1-1,0 1 1,0-1 0,0 1 0,0-1 0,0 0 0,0 1 0,0-1 0,1 0-1,-1 0 1,2 1 0,3 1-132,1 0 0,-1 0 0,1-1 0,0 1 0,11 1 0,-13-4 100,1 2 0,-1-1 0,0 0 0,1 1 0,-1 0 0,0 0 0,0 0 0,-1 1 0,1 0 0,6 4 0,-11-6 125,1 0 0,0 0 1,-1 0-1,1 0 0,0 0 1,-1-1-1,1 1 0,-1 0 1,0 0-1,1 1 0,-1-1 1,0 0-1,1 0 0,-1 0 0,0 0 1,0 0-1,0 0 0,0 0 1,0 0-1,0 0 0,-1 0 1,1 0-1,0 0 0,0 1 1,-1-1-1,1 0 0,-1 0 1,1 0-1,-1-1 0,1 1 1,-1 0-1,1 0 0,-1 0 0,0 0 1,0 0-1,1-1 0,-1 1 1,0 0-1,0-1 0,0 1 1,0 0-1,0-1 0,-2 1 1,-48 25 1703,44-24-1853,-1 1-108,-39 14-100,14-14-6350,16-4-2545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7.290"/>
    </inkml:context>
    <inkml:brush xml:id="br0">
      <inkml:brushProperty name="width" value="0.025" units="cm"/>
      <inkml:brushProperty name="height" value="0.025" units="cm"/>
    </inkml:brush>
  </inkml:definitions>
  <inkml:trace contextRef="#ctx0" brushRef="#br0">144 73 6374,'2'-10'2061,"1"-4"-2686,7-21 5946,-5 21 414,-9 44-3119,-26 79 79,21-82-2387,1 0 1,1 0-1,-5 48 1,12-73-301,-1-1 0,1 1 0,0-1 0,0 1 0,0-1 0,0 1 0,1-1 1,-1 1-1,0-1 0,1 1 0,-1-1 0,1 1 0,-1-1 0,1 1 0,0-1 0,-1 0 1,1 1-1,0-1 0,0 0 0,0 0 0,0 0 0,0 0 0,0 0 0,1 0 0,1 2 1,0-2 13,0 0 0,0 0 1,0 0-1,0 0 1,0-1-1,0 0 1,1 1-1,-1-1 1,0 0-1,0 0 1,6-2-1,10-1-113,-2-2 0,1 0 1,23-11-1,-34 14-96,6-4-149,38-14-790,-49 20 1090,1-1-1,-1 0 1,1 0-1,-1 1 1,1-1 0,-1 1-1,1 0 1,-1 0-1,1 0 1,0 0 0,-1 0-1,1 0 1,-1 1-1,1 0 1,3 0 0,-5 0 42,-1 0-1,1 0 1,0 0 0,-1 0 0,1 0 0,-1 0 0,1 0 0,-1 0 0,0 0 0,1 0 0,-1 1-1,0-1 1,0 0 0,0 0 0,0 0 0,0 0 0,0 0 0,0 1 0,0-1 0,0 0-1,0 0 1,-1 0 0,1 0 0,0 0 0,-1 0 0,1 0 0,-1 0 0,0 2 0,-16 28 586,6-17-335,-1 0 1,0-1-1,-1 0 0,0-1 1,-1-1-1,0 0 0,-1-1 0,-26 14 1,27-17-79,1-1 0,-1 0 0,1 0 0,-2-2 1,1 0-1,0 0 0,-1-2 0,0 0 0,1 0 1,-29-1-1,43-1-221,-1 0 0,0-1-1,0 1 1,0 0 0,0 0 0,1 0 0,-1-1 0,0 1 0,0 0 0,0-1-1,1 1 1,-1 0 0,0-1 0,1 1 0,-1-1 0,0 1 0,1-1-1,-1 0 1,1 1 0,-1-1 0,1 0 0,-1 1 0,1-1 0,-1 0 0,1 0-1,0 1 1,-1-1 0,1 0 0,0 0 0,0 1 0,-1-1 0,1 0 0,0 0-1,0 0 1,0 0 0,0 1 0,0-1 0,0 0 0,1 0 0,-1 0-1,0 0 1,0 1 0,1-2 0,0-1-227,-1 0 1,1 0-1,1 0 1,-1 1-1,0-1 1,1 0-1,-1 1 0,1-1 1,0 1-1,0-1 1,2-1-1,49-30-6030,-13 17-652,-1 5-2428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7.753"/>
    </inkml:context>
    <inkml:brush xml:id="br0">
      <inkml:brushProperty name="width" value="0.025" units="cm"/>
      <inkml:brushProperty name="height" value="0.025" units="cm"/>
    </inkml:brush>
  </inkml:definitions>
  <inkml:trace contextRef="#ctx0" brushRef="#br0">68 67 17777,'0'0'8082,"-8"1"-7148,5-1-795,-27 3 302,29-3-408,-1 0 0,1 1 1,-1-1-1,1 1 0,-1-1 0,1 1 0,0-1 1,-1 1-1,1 0 0,0-1 0,-1 1 0,1 0 1,0 0-1,0 0 0,0 0 0,0 0 1,0 0-1,0 1 0,-1 1 0,2-3-28,0 1-1,0-1 0,0 1 1,0-1-1,0 0 1,0 1-1,0-1 1,0 0-1,0 1 0,0-1 1,0 0-1,1 1 1,-1-1-1,0 0 1,0 1-1,0-1 0,1 0 1,-1 0-1,0 1 1,0-1-1,1 0 0,-1 0 1,0 1-1,0-1 1,1 0-1,-1 0 1,0 0-1,1 0 0,-1 1 1,0-1-1,1 0 1,-1 0-1,0 0 1,1 0-1,-1 0 0,1 0 1,-1 0-1,0 0 1,1 0-1,-1 0 0,0 0 1,1 0-1,22 0 59,-18 0-33,13-2-91,1-1-1,-1 0 1,0-2-1,0 0 1,-1-1 0,1 0-1,-1-2 1,-1 0-1,24-15 1,10-4-142,-49 27 200,-1 0-1,0 0 1,0 0-1,0 0 1,1 0-1,-1 0 1,0 0-1,0 0 1,1 0-1,-1 0 1,0 0-1,0 0 1,1 0-1,-1 0 1,0 0-1,0 0 1,1 0 0,-1 0-1,0 1 1,0-1-1,1 0 1,-1 0-1,0 0 1,0 0-1,0 0 1,1 0-1,-1 1 1,0-1-1,0 0 1,0 0-1,0 0 1,1 1-1,-1-1 1,0 0-1,0 0 1,0 1-1,0-1 1,0 0-1,0 0 1,0 0-1,0 1 1,0-1-1,0 0 1,0 0-1,0 1 1,0-1-1,0 0 1,0 0-1,0 1 1,0-1-1,0 0 1,0 0-1,0 1 1,0-1-1,0 0 1,0 0-1,0 1 1,-1-1-1,1 0 1,0 0-1,0 0 1,0 1-1,0-1 1,-1 1-19,-3 19 19,-2-1 0,0 1 0,-12 25 0,-10 28 186,17-27-46,2 0 1,2 1 0,2 0 0,1 80-1,4-114-127,0 0-1,-2 0 1,1 0-1,-2 0 1,-4 16-1,7-26 1,-1 0 1,0-1-1,0 1 1,0 0-1,-1 0 0,1-1 1,-1 1-1,1 0 0,-1-1 1,0 0-1,0 1 1,0-1-1,0 0 0,0 0 1,-1 0-1,1 0 0,-1 0 1,1-1-1,-1 1 1,1-1-1,-1 0 0,0 0 1,0 0-1,0 0 0,0 0 1,0 0-1,0-1 1,-3 1-1,4-1 1,0 0 1,1 0-1,-1-1 0,1 1 0,-1 0 1,0-1-1,1 1 0,-1-1 1,1 1-1,-1-1 0,1 0 0,0 0 1,-1 0-1,1 0 0,0 0 1,-1 0-1,1 0 0,0 0 0,0 0 1,-2-3-1,1 1 0,0-1 0,0 0 0,0 0 0,0 0 0,1-1 0,-1 1 0,0-7 0,-1-8-31,2 1-1,0-33 1,1 47 12,0-8-151,0 0-1,1 0 1,1 1-1,0-1 0,1 1 1,0-1-1,0 1 1,2 0-1,-1 0 1,1 1-1,1-1 0,0 1 1,0 0-1,1 1 1,0 0-1,0 0 1,1 0-1,1 1 1,0 0-1,0 0 0,0 1 1,1 1-1,-1-1 1,2 1-1,-1 1 1,18-7-1,83-17-6892,-52 12-2247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0.490"/>
    </inkml:context>
    <inkml:brush xml:id="br0">
      <inkml:brushProperty name="width" value="0.025" units="cm"/>
      <inkml:brushProperty name="height" value="0.025" units="cm"/>
    </inkml:brush>
  </inkml:definitions>
  <inkml:trace contextRef="#ctx0" brushRef="#br0">384 19 11915,'1'-1'222,"-1"1"0,1 0 0,-1-1 0,0 1 0,0 0 0,1-1 0,-1 1 0,0-1 0,1 1 0,-1 0 0,0-1 0,0 1 0,0-1 0,0 1-1,1-1 1,-1 1 0,0-1 0,0 1 0,0-1 0,0 1 0,0-1 0,0 1 0,0 0 0,0-1 0,0 1 0,-1-2 0,-10-3 2217,-28 4-1998,29 2 194,-10 0-382,1 0 0,-1 2 0,1 1 1,0 0-1,0 1 0,1 1 0,-20 9 0,25-9-41,0 0-1,0 1 1,1 0-1,0 1 0,1 0 1,-1 1-1,2 0 1,-1 1-1,1 0 0,-12 16 1,20-23-186,0-1 0,0 0 0,1 0 0,-1 1 0,1-1 0,0 1 1,0 0-1,0-1 0,0 1 0,0 0 0,1-1 0,-1 1 0,1 0 0,-1 0 0,1 0 1,0-1-1,0 1 0,0 0 0,2 5 0,-1-6-12,0 0 0,0 0-1,1 0 1,-1 0 0,1 0 0,-1 0 0,1 0 0,0-1-1,0 1 1,0-1 0,0 1 0,0-1 0,0 0-1,0 0 1,0 0 0,0 0 0,1 0 0,2 0 0,11 3-319,1 0 1,0-2 0,0 0 0,32-1 0,-46-1 191,60-3-3122,3-11-1959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230"/>
    </inkml:context>
    <inkml:brush xml:id="br0">
      <inkml:brushProperty name="width" value="0.025" units="cm"/>
      <inkml:brushProperty name="height" value="0.025" units="cm"/>
    </inkml:brush>
  </inkml:definitions>
  <inkml:trace contextRef="#ctx0" brushRef="#br0">261 1 10826,'0'0'8077,"-4"9"-6828,-22 34-663,-2-2 1,-1 0-1,-2-2 0,-43 42 0,10-11-410,59-65-787,9-10-126,21-26-1134,40-48-3633,-22 29 716,0-1-1244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562"/>
    </inkml:context>
    <inkml:brush xml:id="br0">
      <inkml:brushProperty name="width" value="0.025" units="cm"/>
      <inkml:brushProperty name="height" value="0.025" units="cm"/>
    </inkml:brush>
  </inkml:definitions>
  <inkml:trace contextRef="#ctx0" brushRef="#br0">75 63 5221,'28'-29'2280,"7"-4"8235,-37 42-9660,-14 34 954,-24 47-1,27-65-1511,1 1 0,0 0 0,3 0 0,0 1 0,1 1 0,-7 53 0,14-64-173,1-1-1,2 33 1,-1-44-430,0 0-1,0-1 1,0 1 0,1-1 0,-1 1-1,1-1 1,0 1 0,1-1 0,-1 0 0,1 0-1,-1 0 1,1 0 0,0-1 0,7 7 0,-20-23-14658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3.283"/>
    </inkml:context>
    <inkml:brush xml:id="br0">
      <inkml:brushProperty name="width" value="0.025" units="cm"/>
      <inkml:brushProperty name="height" value="0.025" units="cm"/>
    </inkml:brush>
  </inkml:definitions>
  <inkml:trace contextRef="#ctx0" brushRef="#br0">0 125 11018,'0'0'6519,"8"-4"-3994,-8 4-2525,6-4 505,1 1 0,-1 0 0,1 1 1,0 0-1,0 0 0,8-2 0,-13 4-455,0 0-1,-1 0 0,1 0 1,0 0-1,0 0 1,-1 0-1,1 0 1,0 1-1,0-1 0,-1 1 1,1-1-1,0 1 1,-1 0-1,1-1 0,-1 1 1,1 0-1,-1 0 1,1 0-1,-1 0 1,0 0-1,1 1 0,-1-1 1,0 0-1,0 1 1,0-1-1,0 1 0,0-1 1,0 1-1,0-1 1,-1 1-1,1-1 1,-1 1-1,1 0 0,-1-1 1,1 1-1,-1 3 1,1 4 95,0 0-1,-1 0 1,0 0 0,-1 0 0,0 0 0,0 0 0,-1 0 0,0 0 0,-1 0-1,-7 15 1,6-14 121,1 1 0,-1-1 0,2 1-1,-1 0 1,1-1 0,0 13 0,2-22-259,1-1 0,-1 0 0,0 1 0,1-1 0,-1 0 0,0 0 0,1 1 1,-1-1-1,0 0 0,1 0 0,-1 0 0,1 1 0,-1-1 0,0 0 0,1 0 1,-1 0-1,1 0 0,-1 0 0,1 0 0,-1 0 0,1 0 0,-1 0 0,0 0 0,1 0 1,-1 0-1,1 0 0,-1 0 0,1 0 0,-1 0 0,0-1 0,1 1 0,-1 0 0,1 0 1,16-6 166,-9 0-167,0 0-1,0 0 0,-1-1 1,0 0-1,0 0 1,-1-1-1,0 0 1,0 0-1,-1 0 1,0 0-1,0-1 1,6-17-1,-3 6-168,-1-2 0,-1 1 0,-1-1 0,4-35 0,-10 61 135,1 0-1,0 0 1,-1 1-1,2-1 1,-1 0 0,0 0-1,1 0 1,0 0-1,0 0 1,0 0-1,1 0 1,-1 0 0,1-1-1,0 1 1,0 0-1,0-1 1,0 1 0,1-1-1,-1 0 1,1 0-1,0 0 1,0 0 0,0 0-1,0-1 1,1 1-1,-1-1 1,1 0-1,-1 0 1,1 0 0,0-1-1,0 1 1,0-1-1,0 0 1,0 0 0,0 0-1,6 0 1,0-1 56,0-1 0,-1 0 0,1 0 0,-1-1 0,1 0 0,-1-1 0,0 0 0,0 0 0,0-1 0,0 0 0,14-9 0,-11 5-9,0-1-1,-1 0 0,0-1 0,0 0 0,-1 0 0,0-1 0,9-14 1,-18 23-8,1 0 0,-1 0 0,1 0 0,-1-1 0,0 1 0,0 0 0,0-1 0,0 1 0,-1-1 0,1 1 0,0-1 0,-1 0 0,0 1 0,0-1 0,0-4 0,0 6-4,-1 0 0,1 0 0,-1 0 0,1 0 0,-1 0 0,0 0 0,1 0 0,-1 0 0,0 0 0,0 1 1,1-1-1,-1 0 0,0 0 0,0 1 0,0-1 0,0 0 0,0 1 0,0-1 0,0 1 0,0 0 0,0-1 1,0 1-1,-1 0 0,1-1 0,0 1 0,0 0 0,0 0 0,0 0 0,0 0 0,-1 0 0,1 0 0,0 1 0,0-1 1,-2 1-1,-5 0-12,0 1 0,1 1 0,0 0 0,-1 0 0,1 0 0,0 1 0,0 0 0,1 0 0,-1 0 0,1 1 0,0 0 0,0 1 0,0-1 0,1 1 0,0 0 0,-6 8 0,4-3 68,-1 0 0,2 1-1,-1-1 1,1 1 0,1 1 0,0-1 0,1 1 0,-5 25 0,9-36-54,-1 1 0,1 0 0,0 0 0,0 0 0,1-1 0,-1 1 0,1 0 0,-1 0 0,1-1 1,0 1-1,0 0 0,0-1 0,0 1 0,0-1 0,1 1 0,-1-1 0,1 0 0,0 1 0,-1-1 0,1 0 0,0 0 0,0 0 0,1 0 1,-1-1-1,0 1 0,0-1 0,1 1 0,-1-1 0,1 0 0,0 0 0,-1 0 0,1 0 0,0 0 0,4 0 0,5 2-18,-1-2 0,1 1 0,0-1 0,-1-1 0,1 0 0,0-1 0,13-2 0,-23 3-123,1-1-1,-1 1 0,0 0 1,0-1-1,0 0 1,0 0-1,0 1 1,0-1-1,0 0 1,-1-1-1,1 1 0,0 0 1,0 0-1,-1-1 1,1 1-1,-1-1 1,1 1-1,-1-1 1,2-3-1,-2 2-695,1-1-1,-1 1 1,0-1-1,0 0 0,0 0 1,0 0-1,-1 0 1,0 1-1,0-1 1,0-5-1,-2-24-10713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894"/>
    </inkml:context>
    <inkml:brush xml:id="br0">
      <inkml:brushProperty name="width" value="0.025" units="cm"/>
      <inkml:brushProperty name="height" value="0.025" units="cm"/>
    </inkml:brush>
  </inkml:definitions>
  <inkml:trace contextRef="#ctx0" brushRef="#br0">1 0 11179,'0'0'8808,"57"31"-8264,-15-31-351,3 1-161,5-1-1185,1 0-2211,-3 0-3426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2.268"/>
    </inkml:context>
    <inkml:brush xml:id="br0">
      <inkml:brushProperty name="width" value="0.025" units="cm"/>
      <inkml:brushProperty name="height" value="0.025" units="cm"/>
    </inkml:brush>
  </inkml:definitions>
  <inkml:trace contextRef="#ctx0" brushRef="#br0">191 9 6534,'0'0'15503,"13"-1"-14996,7-1-362,-1-1-26,1 1 0,-1 1 0,1 1 0,-1 1 0,24 3 0,-42-3-95,0-1 0,1 0 0,-1 0 0,0 1 0,0-1 0,1 1 0,-1-1 0,0 1 0,0-1-1,0 1 1,0 0 0,0 0 0,0-1 0,0 1 0,0 0 0,0 0 0,0 0 0,0 0 0,-1 0 0,1 0-1,0 0 1,-1 0 0,1 1 0,-1-1 0,1 0 0,0 2 0,-1 0 36,-1-1 0,1 0 0,0 0 0,-1 0 0,1 0 0,-1 0 0,0 0 0,1 0 0,-1 0 0,0 0 1,0 0-1,-1 0 0,1 0 0,-2 2 0,-3 3 154,-1 1-1,0-1 1,-1 0 0,0-1 0,-13 9 0,3-4 58,9-4-130,1-2 1,-1 0-1,-1 0 1,1 0 0,-1-1-1,1 0 1,-1-1-1,0 0 1,-11 1-1,20-4-56,37-1-967,-11 0 186,46 5 0,-64-3 658,-1 0 0,0 0 0,0 0 0,1 1 1,-1 0-1,-1 1 0,1-1 0,0 1 1,0 0-1,-1 1 0,0-1 0,7 7 1,-10-9 34,-1 0 0,1 1 0,-1-1 0,0 1 1,1 0-1,-1-1 0,0 1 0,0 0 1,0-1-1,-1 1 0,1 0 0,0 0 0,-1 0 1,1 0-1,-1 0 0,1 0 0,-1 0 1,0 0-1,0 0 0,0 0 0,0 3 0,-1-2 39,0 1-1,0-1 0,-1 0 0,1 0 1,-1 0-1,1 0 0,-1 0 1,0 0-1,0 0 0,-1 0 0,-2 3 1,-5 3 228,0-1 0,-1 0 0,1 0 0,-2-1-1,-17 9 1,4-6 2,-1 0-1,0-2 0,-1-1 1,1-1-1,-1-2 0,0 0 1,0-2-1,-31-1 0,54-1-385,0 0-1,1 0 0,-1 0 1,1 0-1,-1-1 1,1 0-1,-1 1 0,-6-4 1,9 4-118,0-1 0,0 0 1,0 0-1,0 1 0,1-1 1,-1 0-1,0 0 0,0 0 1,0 0-1,1 0 0,-1 0 1,0 0-1,1 0 0,-1 0 1,1 0-1,-1-1 0,1 1 1,-1-2-1,0-14-5838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332"/>
    </inkml:context>
    <inkml:brush xml:id="br0">
      <inkml:brushProperty name="width" value="0.025" units="cm"/>
      <inkml:brushProperty name="height" value="0.025" units="cm"/>
    </inkml:brush>
  </inkml:definitions>
  <inkml:trace contextRef="#ctx0" brushRef="#br0">1 1 14382,'0'0'6117,"77"0"-5156,-34 1 128,8 5-384,7-2-385,3 0-192,0-2-64,-3 0-384,-8 0-801,-16 0-512,-16 0-1026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663"/>
    </inkml:context>
    <inkml:brush xml:id="br0">
      <inkml:brushProperty name="width" value="0.025" units="cm"/>
      <inkml:brushProperty name="height" value="0.025" units="cm"/>
    </inkml:brush>
  </inkml:definitions>
  <inkml:trace contextRef="#ctx0" brushRef="#br0">1 16 12460,'0'0'5829,"59"16"-4387,-1-16-674,10-6-447,10 0-289,1-2-961,0 2-3107,-9 0-2306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991"/>
    </inkml:context>
    <inkml:brush xml:id="br0">
      <inkml:brushProperty name="width" value="0.025" units="cm"/>
      <inkml:brushProperty name="height" value="0.025" units="cm"/>
    </inkml:brush>
  </inkml:definitions>
  <inkml:trace contextRef="#ctx0" brushRef="#br0">497 80 8616,'0'0'3572,"-6"-10"-684,2 5-2632,1 0 0,-1 0 0,0 0 0,0 1-1,-1-1 1,1 1 0,-1 0 0,0 0 0,0 0 0,0 1 0,-1 0 0,1 0 0,-1 0 0,0 1 0,0 0 0,1 0 0,-1 0 0,-1 1 0,-6-1 0,-4 1-129,1 1 1,-1 0-1,0 1 0,1 1 1,0 1-1,-1 1 0,1 0 1,0 0-1,1 2 0,-1 0 1,1 1-1,0 0 0,-16 12 1,20-12-44,0 1 1,1 0-1,0 1 1,0 0-1,1 0 1,0 1-1,1 0 1,0 0 0,0 1-1,1 0 1,1 1-1,0 0 1,0 0-1,1 0 1,1 0-1,0 1 1,-3 15 0,6-23-51,0-1 0,1 1 0,-1-1 0,1 1 0,0-1 1,0 1-1,1-1 0,-1 1 0,1-1 0,0 1 0,0-1 0,0 0 1,1 1-1,-1-1 0,1 0 0,0 0 0,1 0 0,-1 0 1,1 0-1,-1-1 0,1 1 0,5 4 0,-2-4 5,0 0-1,1 0 1,0 0-1,0-1 1,0 0-1,0 0 1,1-1-1,-1 0 1,1 0 0,-1-1-1,1 0 1,12 0-1,3 0 22,1-1-1,-1-1 1,1-1-1,-1-1 1,0-2-1,0 0 1,0-1-1,37-16 1,-48 17-40,-1 0 1,1-1 0,-1 0-1,0-1 1,-1 0 0,0-1-1,0 0 1,0-1 0,-1 0-1,-1 0 1,1-1 0,-2 0-1,1-1 1,-1 0 0,-1 0-1,0 0 1,8-20 0,-13 26-23,1 1 1,-1-1-1,0 1 1,0-1-1,0 1 1,-1-1-1,0 0 1,1 1 0,-2-1-1,1 0 1,0 1-1,-1-1 1,0 0-1,0 1 1,-1-1-1,1 1 1,-1 0-1,0-1 1,0 1 0,0 0-1,-1 0 1,1 0-1,-1 0 1,0 1-1,0-1 1,0 1-1,-1 0 1,1 0 0,-1 0-1,-7-5 1,7 6-145,-1 0 1,0 1 0,0-1 0,0 1 0,0 0 0,0 0 0,0 1 0,0-1 0,0 1 0,0 0 0,0 0 0,0 1-1,0 0 1,0 0 0,0 0 0,0 0 0,0 1 0,0 0 0,-5 2 0,4 0-498,0 0 0,0 0 0,0 0 0,0 1 0,0 0 0,1 0 0,0 0 0,-7 10 0,-6 16-5042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4.365"/>
    </inkml:context>
    <inkml:brush xml:id="br0">
      <inkml:brushProperty name="width" value="0.025" units="cm"/>
      <inkml:brushProperty name="height" value="0.025" units="cm"/>
    </inkml:brush>
  </inkml:definitions>
  <inkml:trace contextRef="#ctx0" brushRef="#br0">171 1 16400,'0'0'800,"-41"59"1410,12-18-96,0 4-352,2 2-417,4-1-800,10-4-353,4-5-96,9-6-64,0-9-32,11-8-705,2-7-704,6-7-609,-4-7-1377,6-14-3459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4.745"/>
    </inkml:context>
    <inkml:brush xml:id="br0">
      <inkml:brushProperty name="width" value="0.025" units="cm"/>
      <inkml:brushProperty name="height" value="0.025" units="cm"/>
    </inkml:brush>
  </inkml:definitions>
  <inkml:trace contextRef="#ctx0" brushRef="#br0">208 76 16528,'0'0'1863,"-4"-9"0,1 3-1676,-1 0 1,1 1 0,-1-1 0,0 1-1,0 0 1,-1 0 0,1 1-1,-9-7 1,11 9-157,-1 0 1,1 1-1,-1 0 1,0-1 0,1 1-1,-1 0 1,0 0-1,0 0 1,0 1-1,0-1 1,0 1-1,0 0 1,0-1-1,0 1 1,0 0-1,0 1 1,0-1 0,0 1-1,0-1 1,0 1-1,0 0 1,1 0-1,-1 0 1,0 0-1,-4 4 1,0-1 147,1 0 0,1 0 0,-1 1-1,1 0 1,0 0 0,0 1 0,0 0 0,0 0 0,-6 12 0,10-17-155,0 1 1,0-1-1,0 1 1,1-1 0,-1 1-1,0-1 1,1 1-1,-1 0 1,1-1-1,0 1 1,0 0 0,-1-1-1,1 1 1,0 0-1,0 0 1,0-1-1,1 1 1,-1 0 0,0-1-1,1 1 1,-1 0-1,1-1 1,-1 1-1,1-1 1,0 1 0,0-1-1,0 1 1,0-1-1,0 1 1,0-1-1,0 0 1,0 0 0,0 1-1,1-1 1,-1 0-1,0 0 1,1 0-1,-1 0 1,1-1-1,-1 1 1,1 0 0,0-1-1,-1 1 1,1-1-1,0 1 1,-1-1-1,3 0 1,14 4 41,-1-1-1,1-1 1,-1-1-1,1 0 1,25-3-1,-33 1-72,1 0 0,-1-1 0,0 0 0,0 0 0,0-1 0,0 0-1,0-1 1,-1 0 0,0-1 0,14-8 0,-11 0 20,-15 7-14,2 5-1,-1 1 1,0 1-1,0-1 0,1 0 0,-1 0 1,0 1-1,1-1 0,-1 0 0,0 1 1,1 0-1,-1-1 0,1 1 0,-1 0 0,1 0 1,-3 2-1,-4 2 65,1 1-1,-1 0 1,1 1 0,0 0-1,1 0 1,0 0 0,0 1-1,1 0 1,0 0 0,0 1-1,0-1 1,2 1 0,-1 0-1,1 0 1,0 0 0,1 0-1,0 1 1,0-1 0,1 1-1,0-1 1,1 1 0,1 17-1,0-24-50,-1-1 0,1 1 0,0-1 0,0 0 0,0 1 0,0-1 0,0 0 0,1 0 0,-1 0-1,1 0 1,-1 0 0,1 0 0,0 0 0,0-1 0,0 1 0,0-1 0,0 1 0,0-1 0,0 0 0,4 2-1,53 13 160,-17-6-341,-42-10 168,1 0 0,-1 0-1,1 0 1,-1 0-1,0 0 1,1 1 0,-1-1-1,1 0 1,-1 0 0,1 0-1,-1 1 1,0-1 0,1 0-1,-1 1 1,1-1 0,-1 0-1,0 0 1,0 1 0,1-1-1,-1 1 1,0-1 0,1 0-1,-1 1 1,0-1-1,0 1 1,0-1 0,0 1-1,1-1 1,-1 0 0,0 1-1,0-1 1,0 1 0,0-1-1,0 1 1,0-1 0,0 1-1,0 0 1,-15 14 425,-25 5 754,21-13-970,0-1-1,0 0 1,-1-2 0,1 0 0,-1-2-1,0 0 1,0-1 0,-1-1 0,1-1-1,-22-4 1,39 5-280,1-1 1,0 1-1,0-1 0,-1 0 0,1 0 0,0 0 0,0 0 1,0-1-1,0 1 0,0 0 0,0-1 0,1 1 1,-1-1-1,0 0 0,1 0 0,-1 1 0,1-1 0,0 0 1,0 0-1,-2-3 0,3 4-190,0 0 0,-1 0 0,1-1-1,0 1 1,0 0 0,0 0 0,0 0 0,0-1 0,0 1 0,0 0 0,0 0-1,0 0 1,1 0 0,-1-1 0,0 1 0,2-2 0,-1 2-391,0-1 1,0 0-1,0 1 0,1-1 1,-1 1-1,1-1 1,-1 1-1,1-1 0,0 1 1,-1 0-1,1 0 1,3-1-1,19-10-10717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212"/>
    </inkml:context>
    <inkml:brush xml:id="br0">
      <inkml:brushProperty name="width" value="0.025" units="cm"/>
      <inkml:brushProperty name="height" value="0.025" units="cm"/>
    </inkml:brush>
  </inkml:definitions>
  <inkml:trace contextRef="#ctx0" brushRef="#br0">42 1 11115,'0'0'16559,"-42"47"-16495,44-42-64,18-2-801,5-2-704,2-1-1730,-2-3-3812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587"/>
    </inkml:context>
    <inkml:brush xml:id="br0">
      <inkml:brushProperty name="width" value="0.025" units="cm"/>
      <inkml:brushProperty name="height" value="0.025" units="cm"/>
    </inkml:brush>
  </inkml:definitions>
  <inkml:trace contextRef="#ctx0" brushRef="#br0">127 0 16912,'0'0'8995,"-6"11"-7772,-21 27-279,4-8-112,-19 36 0,38-59-796,0 0 1,1 1 0,-1-1-1,1 0 1,1 1 0,0 0-1,0 0 1,0 0 0,1 0 0,0 0-1,0 12 1,2-17-31,0-1 0,0 1 0,1 0 0,-1-1 0,0 1 0,1-1 0,0 1 0,-1-1 0,1 0 0,0 0 0,0 0 0,0 0 0,1 0 0,-1 0 0,0-1 1,1 1-1,-1-1 0,1 1 0,0-1 0,-1 0 0,1 0 0,0 0 0,-1-1 0,1 1 0,0-1 0,0 1 0,3-1 0,14 3-147,0-1 1,32 0-1,-45-2-28,9 0-693,1-1 0,-1 0 0,24-5 0,-34 5 54,0-1 1,0 0-1,0 0 0,0-1 0,-1 0 0,1 0 1,-1 0-1,0-1 0,0 1 0,0-1 1,0-1-1,5-5 0,16-21-7728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966"/>
    </inkml:context>
    <inkml:brush xml:id="br0">
      <inkml:brushProperty name="width" value="0.025" units="cm"/>
      <inkml:brushProperty name="height" value="0.025" units="cm"/>
    </inkml:brush>
  </inkml:definitions>
  <inkml:trace contextRef="#ctx0" brushRef="#br0">157 0 15022,'0'0'2723,"-59"52"352,30-19-961,4 5-160,3 2-513,6-1-512,11-2-385,5-2-352,9-4-127,10-8-610,10-5-1793,4-11-2467,-1-7-3907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3.628"/>
    </inkml:context>
    <inkml:brush xml:id="br0">
      <inkml:brushProperty name="width" value="0.025" units="cm"/>
      <inkml:brushProperty name="height" value="0.025" units="cm"/>
    </inkml:brush>
  </inkml:definitions>
  <inkml:trace contextRef="#ctx0" brushRef="#br0">1 0 3651,'0'0'21365,"5"48"-22679,9-41-2978,-3-6-6470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6.326"/>
    </inkml:context>
    <inkml:brush xml:id="br0">
      <inkml:brushProperty name="width" value="0.025" units="cm"/>
      <inkml:brushProperty name="height" value="0.025" units="cm"/>
    </inkml:brush>
  </inkml:definitions>
  <inkml:trace contextRef="#ctx0" brushRef="#br0">123 1 5093,'0'0'14445,"-30"59"-12459,13-26-224,-4 4 64,3 1-513,0 1-704,3-4-353,12-1-224,3-6 32,0-5-64,7-6-481,9-11-608,4-6-961,5-1-1441,-5-21-3491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6.717"/>
    </inkml:context>
    <inkml:brush xml:id="br0">
      <inkml:brushProperty name="width" value="0.025" units="cm"/>
      <inkml:brushProperty name="height" value="0.025" units="cm"/>
    </inkml:brush>
  </inkml:definitions>
  <inkml:trace contextRef="#ctx0" brushRef="#br0">153 0 15631,'0'0'3721,"-9"10"-1816,-14 13-800,12-12-599,-1-1 0,2 2 0,-1-1 0,2 1 0,-1 1-1,2 0 1,-10 19 0,17-31-503,1 0 1,0 0-1,0-1 0,0 1 1,0 0-1,0 0 0,0 0 1,0 0-1,0 0 0,0 0 1,0 0-1,0-1 0,0 1 0,1 0 1,-1 0-1,0 0 0,1 0 1,-1-1-1,1 1 0,-1 0 1,1 0-1,-1-1 0,1 1 1,-1 0-1,1-1 0,0 1 1,-1-1-1,1 1 0,0 0 1,0-1-1,-1 0 0,1 1 1,0-1-1,0 1 0,0-1 1,0 0-1,0 1 0,39 5-35,-30-5-46,2 0-95,12 2-446,0 1 0,0 0 0,37 13 0,-57-15 587,0-1 0,1 1 1,-1-1-1,0 1 0,0 1 0,0-1 0,0 0 1,-1 1-1,1 0 0,0 0 0,-1 0 0,0 0 1,0 1-1,0-1 0,0 1 0,-1 0 1,1-1-1,-1 1 0,0 0 0,0 1 0,0-1 1,-1 0-1,0 1 0,1-1 0,-2 0 0,2 6 1,-3-6 135,1 0 0,-1 0 0,0 0 0,0 0 1,-1-1-1,1 1 0,-1 0 0,0-1 0,0 1 1,0-1-1,0 1 0,-1-1 0,1 0 0,-1 0 1,0 0-1,0 0 0,0-1 0,0 1 0,0-1 1,0 0-1,-1 0 0,-4 2 0,-12 7 277,0-1 0,-34 11 0,50-19-376,-8 3 40,-2 0 0,1-1 0,0 0 0,-1-1 0,1 0-1,-1-1 1,0-1 0,0 0 0,-14-2 0,27 1-99,0 0-1,0-1 1,0 1 0,0-1 0,0 1-1,1-1 1,-1 1 0,0-1 0,0 0-1,0 1 1,1-1 0,-1 0 0,1 0-1,-1 1 1,0-1 0,1 0 0,-1 0-1,1 0 1,-1 0 0,1 0 0,0 1 0,-1-1-1,1 0 1,0 0 0,0 0 0,0 0-1,0-1 1,-1-33-2735,1 25 1427,0-36-5257,0-9-4960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7.063"/>
    </inkml:context>
    <inkml:brush xml:id="br0">
      <inkml:brushProperty name="width" value="0.025" units="cm"/>
      <inkml:brushProperty name="height" value="0.025" units="cm"/>
    </inkml:brush>
  </inkml:definitions>
  <inkml:trace contextRef="#ctx0" brushRef="#br0">0 39 9673,'0'0'7143,"52"-3"-5574,-19-2 161,6 0-769,3 1 0,-2 3-160,-1-1-385,3 1-320,-5-1-64,-1 2-384,-1-2-1058,-1-3-2145,0-4-4164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7.453"/>
    </inkml:context>
    <inkml:brush xml:id="br0">
      <inkml:brushProperty name="width" value="0.025" units="cm"/>
      <inkml:brushProperty name="height" value="0.025" units="cm"/>
    </inkml:brush>
  </inkml:definitions>
  <inkml:trace contextRef="#ctx0" brushRef="#br0">51 4 14189,'0'0'6791,"61"4"-6343,-18-4-384,17 0-32,-3 0-32,3 0 32,4 0-224,-6 0-865,-7 0-672,-17-3-1827,-14-1-1280</inkml:trace>
  <inkml:trace contextRef="#ctx0" brushRef="#br0" timeOffset="1">0 81 15150,'0'0'6022,"83"22"-4997,-24-19-352,14-1-257,6 1-256,-2-2-96,-3-1-160,-11 0-865,-7 0-2242,-11 0-3235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002"/>
    </inkml:context>
    <inkml:brush xml:id="br0">
      <inkml:brushProperty name="width" value="0.025" units="cm"/>
      <inkml:brushProperty name="height" value="0.025" units="cm"/>
    </inkml:brush>
  </inkml:definitions>
  <inkml:trace contextRef="#ctx0" brushRef="#br0">156 29 11243,'0'0'2717,"9"-4"230,0-1-1987,-6 2-611,0 1-1,0 0 1,1 0 0,-1 0-1,1 1 1,0-1 0,-1 1-1,1 0 1,0 0 0,0 0-1,0 0 1,5 1 0,-8 0-287,-1 0 0,0 1 1,1-1-1,-1 0 0,0 1 0,1-1 0,-1 0 1,0 1-1,1-1 0,-1 1 0,0-1 1,0 1-1,0-1 0,1 1 0,-1-1 1,0 1-1,0-1 0,0 1 0,0-1 0,0 1 1,0-1-1,0 1 0,0-1 0,0 1 1,0-1-1,0 1 0,0-1 0,0 1 1,0-1-1,-1 1 0,1-1 0,0 1 0,0-1 1,-1 1-1,1-1 0,0 1 0,-1-1 1,1 0-1,-1 1 0,-10 23 695,-81 94 1401,-5 8-1722,93-120-428,0 0 0,0 1 0,1 0 0,0 0-1,-3 8 1,6-14-4,-1 0-1,1 0 0,0 0 0,-1 0 0,1 0 0,0 0 1,0 0-1,0 0 0,0 0 0,0 0 0,0 0 0,0 0 1,0 0-1,0 0 0,1 0 0,-1 0 0,0 0 0,1 0 1,-1 0-1,1 0 0,-1 0 0,1 0 0,-1 0 0,1 0 1,-1 0-1,1 0 0,0-1 0,0 1 0,-1 0 1,1 0-1,0-1 0,0 1 0,0-1 0,0 1 0,0-1 1,0 1-1,0-1 0,0 1 0,0-1 0,0 0 0,0 0 1,0 1-1,2-1 0,20 2-75,1 0 0,-1-2 0,1 0-1,-1-2 1,46-8 0,-49 5-1196,0 0 0,33-15 0,-41 15-345,0-1 0,-1-1-1,0 0 1,0 0-1,9-9 1,8-13-7452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347"/>
    </inkml:context>
    <inkml:brush xml:id="br0">
      <inkml:brushProperty name="width" value="0.025" units="cm"/>
      <inkml:brushProperty name="height" value="0.025" units="cm"/>
    </inkml:brush>
  </inkml:definitions>
  <inkml:trace contextRef="#ctx0" brushRef="#br0">110 0 14862,'0'0'6054,"-57"47"-4549,42-25 289,1 4-449,1 1-416,6 3-288,3-1-449,4 6-128,0-2-32,0 3-641,8-1-736,1-1-801,1-4-897,5-8-2562,-1-10-7271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679"/>
    </inkml:context>
    <inkml:brush xml:id="br0">
      <inkml:brushProperty name="width" value="0.025" units="cm"/>
      <inkml:brushProperty name="height" value="0.025" units="cm"/>
    </inkml:brush>
  </inkml:definitions>
  <inkml:trace contextRef="#ctx0" brushRef="#br0">143 0 17585,'0'0'3587,"-65"42"-2562,42-15-320,3 6-129,0-1 33,9-2-257,8-1-288,3-3-96,3-4-1601,12-6-1506,6-8-3684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9.024"/>
    </inkml:context>
    <inkml:brush xml:id="br0">
      <inkml:brushProperty name="width" value="0.025" units="cm"/>
      <inkml:brushProperty name="height" value="0.025" units="cm"/>
    </inkml:brush>
  </inkml:definitions>
  <inkml:trace contextRef="#ctx0" brushRef="#br0">295 1 15951,'-14'1'1431,"0"0"-1244,0 1-1,0 0 1,0 1 0,0 0 0,1 1 0,0 1 0,0 0 0,0 1-1,0 1 1,-21 14 0,22-11 172,0 0 0,1 0 1,0 1-1,1 1 0,-16 21 0,22-27-193,0 0 0,1 0 0,0 1 0,0-1 0,0 1 0,1-1 0,0 1 0,0 0 0,1 0 0,0 0 0,0 0 0,0 0 0,1 0 0,1 13-1,0-17-110,0 0 0,-1 0 0,1-1-1,0 1 1,0 0 0,0-1 0,1 1 0,-1-1-1,1 1 1,-1-1 0,1 0 0,0 0-1,0 0 1,0 0 0,0 0 0,0 0-1,1 0 1,3 2 0,0-1 44,0 0 0,0 0 0,1-1 0,-1 0 0,0 0 1,1-1-1,12 1 0,-2-1 4,-1 0 1,0-2-1,0 0 0,1-1 1,-1-1-1,17-4 1,-21 3-80,1-1 0,-1 0 0,0-1 0,0 0 1,0-1-1,-1 0 0,0-1 0,-1 0 0,13-13 0,-17 15-8,0-1 0,0 0-1,0 0 1,-1 0-1,0-1 1,-1 0-1,0 0 1,0 0-1,-1-1 1,0 1-1,0-1 1,-1 1 0,0-1-1,1-12 1,-3 17-46,0 0-1,0 0 1,-1 0 0,1 0 0,-1 0 0,0 1 0,0-1 0,-1 0 0,1 1 0,-1-1 0,0 1 0,1-1 0,-2 1-1,1 0 1,0 0 0,-1 0 0,1 0 0,-1 0 0,0 1 0,0-1 0,0 1 0,0 0 0,0-1 0,-1 2-1,1-1 1,-1 0 0,1 1 0,-1-1 0,0 1 0,-5-1 0,-2-1-292,-1 0-1,0 0 1,0 2 0,-1-1 0,1 2-1,0 0 1,0 0 0,-21 4 0,31-4 166,-1 1 1,1-1-1,-1 1 1,1 0-1,0 0 1,0 0-1,-1 0 1,1 0-1,0 1 1,0-1-1,0 1 1,0-1-1,1 1 0,-1 0 1,0 0-1,1 0 1,-1 0-1,1 0 1,-1 0-1,1 0 1,-1 3-1,1-4-71,1 0-1,0 1 1,0-1-1,0 0 1,0 1-1,0-1 1,0 0 0,0 1-1,0-1 1,0 0-1,0 0 1,1 1-1,-1-1 1,1 0-1,-1 0 1,1 1-1,-1-1 1,1 0-1,0 0 1,-1 0-1,1 0 1,0 0-1,0 0 1,0 0-1,0 0 1,0 0-1,0 0 1,0-1-1,0 1 1,0 0-1,0-1 1,1 1-1,-1-1 1,0 1 0,0-1-1,0 0 1,1 1-1,-1-1 1,0 0-1,2 0 1,30 6-5181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9.384"/>
    </inkml:context>
    <inkml:brush xml:id="br0">
      <inkml:brushProperty name="width" value="0.025" units="cm"/>
      <inkml:brushProperty name="height" value="0.025" units="cm"/>
    </inkml:brush>
  </inkml:definitions>
  <inkml:trace contextRef="#ctx0" brushRef="#br0">197 6 13613,'0'0'10597,"-11"6"-9994,5-2-537,-41 27 438,45-29-460,-1 0 1,1 0 0,0 0 0,-1 1 0,1-1 0,0 1 0,0-1 0,1 1-1,-1 0 1,1 0 0,-1 0 0,1 0 0,0 0 0,0 0 0,0 0-1,0 0 1,0 5 0,2-6-46,-1 0-1,1 0 1,-1-1 0,1 1 0,0-1-1,0 1 1,0-1 0,0 1-1,0-1 1,0 1 0,0-1-1,1 0 1,-1 1 0,0-1-1,1 0 1,-1 0 0,1 0-1,-1 0 1,1 0 0,-1-1-1,1 1 1,2 0 0,51 19-1090,-27-11-35,-4 2 269,-1 0 1,38 25-1,-55-32 912,-1 0 0,0 0 0,0 0-1,0 0 1,0 1 0,-1-1-1,0 1 1,0 0 0,0 1 0,0-1-1,-1 1 1,0 0 0,0-1 0,-1 1-1,1 0 1,1 11 0,-4-15 75,0 1 0,0-1 0,-1 1 0,1-1 0,-1 0 0,1 1 0,-1-1 0,0 0 0,0 1 0,0-1 0,0 0 0,-1 0 0,1 0 0,-1 0 0,1 0 0,-1 0 0,1 0 0,-1-1 0,0 1 0,0 0 0,0-1 1,0 0-1,0 1 0,0-1 0,0 0 0,-1 0 0,1 0 0,-4 1 0,-10 3 343,0 0 0,-32 6 1,40-9-289,-25 4 371,-44 3 1,69-8-596,0-1 0,-1 0 0,1 0 0,0-1 0,0 0 0,0 0 0,0-1 0,0 0 0,0 0 0,0-1 0,-9-5 0,13 5-467,0 0-1,1 0 0,0-1 0,-1 1 0,1-1 0,0 0 0,1 0 0,-1 0 0,1 0 1,0-1-1,0 1 0,0 0 0,0-1 0,1 0 0,0 1 0,0-1 0,0 0 0,1 0 1,-1 0-1,1-6 0,-1-36-7597</inkml:trace>
  <inkml:trace contextRef="#ctx0" brushRef="#br0" timeOffset="1">193 0 16464,'0'0'2466,"61"23"256,-19-12-1632,3-2-194,2-2-319,-2-1-481,0-6-96,-2 0-2178,-5-7-2691,7-15-8519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7.885"/>
    </inkml:context>
    <inkml:brush xml:id="br0">
      <inkml:brushProperty name="width" value="0.025" units="cm"/>
      <inkml:brushProperty name="height" value="0.025" units="cm"/>
    </inkml:brush>
  </inkml:definitions>
  <inkml:trace contextRef="#ctx0" brushRef="#br0">0 43 6887,'0'0'12075,"67"13"-10698,-13-13 97,15-11-385,13-2-385,5 1-447,-3 1-225,-4 5-353,-15 3-864,-19 3-705,-10 0 65,-27 8 223,-9 3-1697,-14-1-833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32.920"/>
    </inkml:context>
    <inkml:brush xml:id="br0">
      <inkml:brushProperty name="width" value="0.025" units="cm"/>
      <inkml:brushProperty name="height" value="0.025" units="cm"/>
    </inkml:brush>
  </inkml:definitions>
  <inkml:trace contextRef="#ctx0" brushRef="#br0">230 19 4068,'0'0'5536,"-8"-3"-3844,-5-1-1341,0 1-1,0 0 1,0 1-1,0 0 1,0 1-1,-1 0 1,-16 2 0,26-1-286,-1 1 1,1-1 0,0 0 0,0 1 0,0 0-1,0 0 1,0 0 0,0 1 0,0-1-1,0 1 1,0 0 0,1 0 0,-1 0-1,1 1 1,-1-1 0,1 1 0,0 0 0,0 0-1,0 0 1,1 0 0,-1 0 0,1 1-1,-1-1 1,1 1 0,0-1 0,1 1 0,-1 0-1,0 0 1,-1 7 0,2 4-39,0 0 0,0-1 1,2 1-1,0 0 0,0-1 0,2 1 1,-1-1-1,2 1 0,0-1 0,1 0 1,0-1-1,9 18 0,-4-12-23,1-1 0,0 0-1,1-1 1,1 0 0,1 0 0,0-2-1,32 28 1,-39-38-8,-1 0 0,1-1-1,0 1 1,0-1 0,1-1 0,-1 0-1,1 0 1,0 0 0,0-1-1,0 0 1,12 2 0,-16-4 42,0 0 0,-1 0 1,1-1-1,0 1 0,0-1 0,-1 0 1,1 1-1,0-2 0,-1 1 1,1 0-1,-1-1 0,0 0 0,1 1 1,-1-1-1,0 0 0,0-1 1,0 1-1,0-1 0,-1 1 0,1-1 1,-1 0-1,1 0 0,-1 0 1,0 0-1,0 0 0,2-7 0,1-3 0,0 0 0,-1 0-1,-1 0 1,0-1 0,-1 1-1,-1-1 1,0 1-1,-1-1 1,0 0 0,-1 1-1,0-1 1,-1 0 0,-1 1-1,0 0 1,-1 0-1,-1 0 1,0 0 0,0 0-1,-1 1 1,-13-19 0,16 27-792,-1 0 1,0 0 0,0 1 0,0-1-1,0 1 1,-1 0 0,1 0 0,-1 1-1,-8-4 1,-13-2-6197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4.668"/>
    </inkml:context>
    <inkml:brush xml:id="br0">
      <inkml:brushProperty name="width" value="0.025" units="cm"/>
      <inkml:brushProperty name="height" value="0.025" units="cm"/>
    </inkml:brush>
  </inkml:definitions>
  <inkml:trace contextRef="#ctx0" brushRef="#br0">106 18 15855,'0'0'1425,"-1"10"-293,-20 150 2517,-3 38-1212,23-94-1572,5-106-536,1-10-173,-2-21-221,0 0-1,-4-39 1,1 59 21,-1 1 0,-1 0 0,0 1 0,0-1 0,-1 0 1,-1 1-1,0-1 0,-1 1 0,-7-14 0,11 24 37,1 0 0,0 0 0,-1 0 0,1 0 0,-1 0 0,1 0 0,-1 1 0,1-1-1,-1 0 1,0 0 0,1 1 0,-1-1 0,0 0 0,1 1 0,-1-1 0,0 1 0,0-1 0,0 1 0,0-1 0,1 1-1,-1 0 1,0-1 0,0 1 0,0 0 0,0 0 0,0-1 0,0 1 0,-2 0 0,2 1-4,0 0 0,0 0 1,0 0-1,1 0 0,-1 0 1,0 0-1,0 0 0,1 1 0,-1-1 1,0 0-1,1 0 0,-1 1 1,1-1-1,0 0 0,-1 1 1,1-1-1,0 2 0,-2 6-21,1 0-1,0 0 1,1 0-1,0 0 1,2 10 0,-1-15 35,0 0 1,0-1-1,0 1 1,1-1-1,0 1 1,-1-1-1,1 0 1,1 1-1,-1-1 1,0 0-1,1 0 1,-1 0-1,1-1 1,0 1 0,0-1-1,0 0 1,1 1-1,-1-1 1,0 0-1,1-1 1,-1 1-1,1-1 1,-1 0-1,1 1 1,0-2-1,0 1 1,5 0-1,-3 0 53,0-1 0,1 1 0,-1-2-1,0 1 1,0-1 0,1 0 0,-1 0-1,0 0 1,0-1 0,0 0 0,0 0-1,0-1 1,-1 0 0,1 0-1,-1 0 1,7-5 0,0-4-19,0 0 0,-1-1-1,0 0 1,-1-1 0,-1 0 0,0 0-1,-1-1 1,-1 0 0,0-1 0,-1 0-1,-1 0 1,0 0 0,-1 0 0,-1-1 0,0 0-1,-1 0 1,-1-28 0,-6 26-31,-5 22-175,8-1 143,-1 1-1,1 0 1,0 0 0,0-1-1,0 1 1,0 0-1,1 1 1,-3 5 0,-9 38 125,1 0 0,3 1 0,2 1 1,-2 78-1,9-121-43,0 0-1,0 0 1,1-1-1,-1 1 1,1 0-1,1-1 1,2 9-1,-3-12-49,-1-1 0,1 0 0,0 1 0,0-1-1,0 0 1,0 0 0,0 0 0,0 1 0,1-1-1,-1 0 1,0-1 0,0 1 0,1 0 0,-1 0 0,0 0-1,1-1 1,-1 1 0,1-1 0,-1 1 0,1-1-1,-1 0 1,1 0 0,0 1 0,-1-1 0,1 0 0,-1 0-1,1-1 1,-1 1 0,1 0 0,2-1 0,2 0-142,-1-1 0,1 0 1,-1 0-1,0 0 0,0 0 0,0-1 1,0 0-1,0 0 0,-1 0 1,1 0-1,-1-1 0,6-6 1,45-60-3459,-6 7 2578,-45 93 3626,-6-7-2221,0-1 1,-1 0-1,-12 38 0,-4 32 88,19-82-639,7-18-10646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248"/>
    </inkml:context>
    <inkml:brush xml:id="br0">
      <inkml:brushProperty name="width" value="0.025" units="cm"/>
      <inkml:brushProperty name="height" value="0.025" units="cm"/>
    </inkml:brush>
  </inkml:definitions>
  <inkml:trace contextRef="#ctx0" brushRef="#br0">0 92 15855,'0'0'3267,"80"17"-2210,-28-17 160,11-1-64,14-14-640,3 0-449,-3 0-384,1 1-1186,-10 0-1697,-16-3-3075,-12-1-1890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592"/>
    </inkml:context>
    <inkml:brush xml:id="br0">
      <inkml:brushProperty name="width" value="0.025" units="cm"/>
      <inkml:brushProperty name="height" value="0.025" units="cm"/>
    </inkml:brush>
  </inkml:definitions>
  <inkml:trace contextRef="#ctx0" brushRef="#br0">41 1 12492,'0'0'4484,"8"-1"-3101,3 1-1158,1 0 1,-1 1 0,0 1-1,0 0 1,0 0-1,0 1 1,-1 0 0,1 1-1,-1 1 1,0-1-1,0 1 1,0 1 0,-1 0-1,1 0 1,-1 1-1,10 10 1,-14-13-206,0 1 1,0 0-1,0 0 0,0 1 1,-1-1-1,0 1 0,0 0 1,0 0-1,-1 0 1,0 0-1,0 1 0,0-1 1,-1 1-1,0 0 0,0 0 1,-1 0-1,0 0 0,0 0 1,-1 0-1,0 0 0,0 0 1,0 0-1,-1 0 0,0 0 1,-1 0-1,1 0 0,-1 0 1,-4 7-1,-3 3 8,-1-1 0,-1 1 0,-1-2 0,0 1 0,-1-2 0,-19 18 0,5-8-663,-1-1 1,-46 29-1,40-34-3785,12-15-5862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926"/>
    </inkml:context>
    <inkml:brush xml:id="br0">
      <inkml:brushProperty name="width" value="0.025" units="cm"/>
      <inkml:brushProperty name="height" value="0.025" units="cm"/>
    </inkml:brush>
  </inkml:definitions>
  <inkml:trace contextRef="#ctx0" brushRef="#br0">211 64 4837,'18'-9'2127,"76"-32"3378,-87 38-4949,0 1 0,1 0 0,-1 0-1,1 0 1,0 1 0,0 0 0,0 1 0,-1-1-1,1 2 1,8 0 0,-15-1-470,0 1 0,0-1 1,0 1-1,0-1 0,0 1 1,-1-1-1,1 1 0,0-1 0,0 1 1,-1 0-1,1-1 0,0 1 0,-1 0 1,1 0-1,-1 0 0,1 0 1,-1-1-1,0 1 0,1 0 0,-1 0 1,0 0-1,1 0 0,-1 0 0,0 0 1,0 0-1,0 0 0,0 0 0,0 0 1,0 0-1,0 0 0,0 0 1,0 0-1,-1 0 0,1-1 0,0 1 1,-1 2-1,-14 35 1190,-14 6-917,-1-2 0,-3-1 0,-71 69 0,56-60-279,-116 120-640,160-167-1637,4-5 471,9-13-790,16-23-2122,8-12-2559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271"/>
    </inkml:context>
    <inkml:brush xml:id="br0">
      <inkml:brushProperty name="width" value="0.025" units="cm"/>
      <inkml:brushProperty name="height" value="0.025" units="cm"/>
    </inkml:brush>
  </inkml:definitions>
  <inkml:trace contextRef="#ctx0" brushRef="#br0">71 0 12876,'0'0'5296,"-2"9"-3978,-20 71 234,10-43-1109,2 0 1,2 1-1,1-1 1,-2 43-1,9-56-580,0 0 0,1 0 0,1 0 0,2 0-1,0 0 1,1-1 0,2 0 0,0 0 0,18 38-1,-13-33-2244,-11-8-5048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631"/>
    </inkml:context>
    <inkml:brush xml:id="br0">
      <inkml:brushProperty name="width" value="0.025" units="cm"/>
      <inkml:brushProperty name="height" value="0.025" units="cm"/>
    </inkml:brush>
  </inkml:definitions>
  <inkml:trace contextRef="#ctx0" brushRef="#br0">1 341 13293,'0'0'2306,"63"16"-481,-14-14-800,12-2 0,11 0-128,5 0-737,6-6-320,-2 2-1697,-12 0-3204,-8 1-5573</inkml:trace>
  <inkml:trace contextRef="#ctx0" brushRef="#br0" timeOffset="1">750 1 14478,'0'0'5093,"-7"64"-4261,20-30-191,6 2 0,5 1-97,5-7-384,1-8-128,14-8-224,2-11-545,1-3-384,4-16-672,-8-10-1635,-2-4-1312,-6-5-4549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959"/>
    </inkml:context>
    <inkml:brush xml:id="br0">
      <inkml:brushProperty name="width" value="0.025" units="cm"/>
      <inkml:brushProperty name="height" value="0.025" units="cm"/>
    </inkml:brush>
  </inkml:definitions>
  <inkml:trace contextRef="#ctx0" brushRef="#br0">311 1 10282,'0'0'6214,"-47"58"-4453,15-13-576,-8 9-352,0 6 320,-5 2-64,7-2-320,6-5-417,9-7-191,12-10-129,9-8-225,2-15-1472,9-8-1794,11-7-4293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0.443"/>
    </inkml:context>
    <inkml:brush xml:id="br0">
      <inkml:brushProperty name="width" value="0.025" units="cm"/>
      <inkml:brushProperty name="height" value="0.025" units="cm"/>
    </inkml:brush>
  </inkml:definitions>
  <inkml:trace contextRef="#ctx0" brushRef="#br0">1 45 12268,'0'0'4890,"11"-5"-3262,13-4-1210,0 2 0,1 0 0,0 2 0,0 0 1,37-1-1,-61 6-370,12-1 240,0 1 0,0 1 0,-1 0 0,1 1 0,19 5 0,-30-6-231,1-1 1,-1 1 0,0 0 0,0 0 0,0 0-1,0 1 1,0-1 0,0 0 0,0 1 0,0-1 0,0 1-1,-1 0 1,1-1 0,0 1 0,-1 0 0,0 0-1,1 0 1,-1 0 0,0 0 0,0 0 0,0 1-1,0-1 1,-1 0 0,1 1 0,-1-1 0,1 0 0,-1 1-1,0-1 1,0 0 0,0 1 0,0-1 0,0 0-1,0 1 1,-1-1 0,1 0 0,-1 1 0,0-1-1,-1 4 1,-1-1 15,0 1 0,0-1 0,0 0 0,-1 0 0,0 0 0,0-1-1,0 1 1,0-1 0,-1 0 0,0 0 0,1 0 0,-1-1 0,-1 0 0,1 0-1,0 0 1,-1-1 0,0 1 0,1-1 0,-1-1 0,0 1 0,0-1 0,-9 1 0,15-3-84,1 0 1,-1 0-1,0 1 1,1-1-1,-1 0 1,1 0-1,-1 1 1,1-1 0,-1 0-1,1 1 1,-1-1-1,1 0 1,0 1-1,-1-1 1,1 1-1,0-1 1,0 1 0,-1-1-1,1 1 1,0 0-1,0-1 1,1 1-1,5-2-136,1 0 0,0 1-1,0 0 1,-1 0 0,1 1 0,0 0-1,0 0 1,0 1 0,0 0 0,0 0-1,-1 1 1,1 0 0,11 5-1,-15-6 105,-1 1-1,1-1 0,-1 1 1,1 0-1,-1 0 0,0 0 1,0 0-1,0 1 0,0-1 0,-1 1 1,1 0-1,-1 0 0,1 0 1,-1 0-1,0 0 0,0 0 1,0 1-1,-1-1 0,1 1 0,-1-1 1,0 1-1,0-1 0,0 1 1,0 0-1,-1 0 0,1-1 1,-1 1-1,0 0 0,0 0 0,-1 5 1,-1-5 151,1 1 1,-1-1 0,0 0-1,0 0 1,0 0-1,-1 0 1,1 0 0,-1 0-1,0 0 1,0-1-1,-1 1 1,1-1 0,-1 0-1,1 0 1,-1 0-1,0-1 1,-9 5 0,-7 3 418,-1 0 0,-27 8 0,48-18-519,-21 7 233,1-1-1,-1 0 0,0-2 0,0-1 1,0 0-1,-1-2 0,-23-1 0,42 0-234,0 0 0,0 0-1,1-1 1,-1 1 0,0-1-1,0 0 1,0 0 0,1 0-1,-1 0 1,0 0 0,1-1-1,-1 1 1,-3-4 0,5 4-102,0 0 0,0-1 0,0 1 1,0 0-1,0-1 0,0 1 0,0-1 1,1 1-1,-1-1 0,1 1 0,-1-1 1,1 1-1,-1-1 0,1 0 0,0 1 1,0-1-1,0 0 0,0-1 0,0-1-295,1 0-1,0 0 1,0 0-1,1 0 1,-1 0-1,1 1 1,0-1-1,-1 1 1,2-1-1,-1 1 1,0 0-1,1-1 1,-1 1-1,1 1 1,0-1-1,0 0 1,6-4-1,25-13-4140,1 1-1447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0.961"/>
    </inkml:context>
    <inkml:brush xml:id="br0">
      <inkml:brushProperty name="width" value="0.025" units="cm"/>
      <inkml:brushProperty name="height" value="0.025" units="cm"/>
    </inkml:brush>
  </inkml:definitions>
  <inkml:trace contextRef="#ctx0" brushRef="#br0">0 28 15182,'0'0'4132,"49"0"-2594,1-3-321,19-2-512,5 1-65,16-1-223,2 0-289,-1 1-96,-8 2-32,-9 2-705,-16 0-1057,-19 0-576,-19 10-1473,-20 0-353,-9 3-1185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1.337"/>
    </inkml:context>
    <inkml:brush xml:id="br0">
      <inkml:brushProperty name="width" value="0.025" units="cm"/>
      <inkml:brushProperty name="height" value="0.025" units="cm"/>
    </inkml:brush>
  </inkml:definitions>
  <inkml:trace contextRef="#ctx0" brushRef="#br0">0 0 10570,'0'0'8296,"63"42"-7079,-5-42 320,10 0-512,10-5-480,3-6-353,-7 4-128,-2 1-256,-13 4-865,-5-1-1441,-16-5-5638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1.883"/>
    </inkml:context>
    <inkml:brush xml:id="br0">
      <inkml:brushProperty name="width" value="0.025" units="cm"/>
      <inkml:brushProperty name="height" value="0.025" units="cm"/>
    </inkml:brush>
  </inkml:definitions>
  <inkml:trace contextRef="#ctx0" brushRef="#br0">97 50 12172,'0'0'2706,"9"-9"230,27-26-411,-26 29 210,-7 12-1867,-8 11-307,-8 13 221,-1-2 0,-24 37 0,26-48-680,0 1 0,2 1 1,0 0-1,1 0 1,1 1-1,1 0 0,1 0 1,-4 21-1,10-40-96,-1 1-1,1-1 0,0 0 0,0 0 0,0 0 1,0 0-1,0 0 0,1 0 0,-1 0 1,0 0-1,0 0 0,1 0 0,-1 0 1,0 0-1,1 0 0,0 0 0,-1 0 0,1 0 1,-1 0-1,1 0 0,0 0 0,-1 0 1,1-1-1,0 1 0,0 0 0,0-1 0,1 2 1,0-1 5,1 0 1,0 0 0,-1-1-1,1 1 1,0 0 0,0-1-1,0 0 1,0 1 0,-1-1-1,5-1 1,8-1 34,0 0 0,-1-1 0,16-5 0,15-5-195,66-23-2061,-100 32 135,0-2-1,0 1 1,19-15 0,-10 2-5853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5.030"/>
    </inkml:context>
    <inkml:brush xml:id="br0">
      <inkml:brushProperty name="width" value="0.025" units="cm"/>
      <inkml:brushProperty name="height" value="0.025" units="cm"/>
    </inkml:brush>
  </inkml:definitions>
  <inkml:trace contextRef="#ctx0" brushRef="#br0">47 101 17713,'0'0'2205,"0"10"133,-1 1-1584,0-7-503,1 0-1,0 0 1,-1 0 0,1 0 0,0 0-1,1 0 1,-1 0 0,1 0 0,1 6-1,-1-10-197,-1 1-1,1 0 1,-1-1-1,1 1 1,-1-1-1,1 1 1,-1-1-1,1 1 0,0-1 1,-1 1-1,1-1 1,0 1-1,-1-1 1,1 0-1,0 1 0,0-1 1,-1 0-1,1 0 1,0 0-1,0 1 1,0-1-1,-1 0 0,1 0 1,0 0-1,0 0 1,-1 0-1,1-1 1,0 1-1,0 0 0,0 0 1,-1 0-1,1-1 1,0 1-1,-1 0 1,1-1-1,0 1 0,1-1 1,27-16 341,-22 10-376,1 1 0,-1-2 0,-1 1 0,0-1-1,0 0 1,6-9 0,-10 13-46,0 0 0,0 1 0,0-1 0,0 0 0,-1 0 0,1 0 0,-1 0-1,0-1 1,0 1 0,-1 0 0,1 0 0,-1-1 0,0 1 0,0 0 0,0-1 0,-2-6-1,1 10 25,0 0-1,0-1 0,0 1 1,0 0-1,0 0 0,0 0 1,0 0-1,0 0 0,-1 0 1,1 0-1,0 0 0,-1 0 1,1 1-1,-1-1 0,1 1 1,-1-1-1,1 1 1,-1-1-1,1 1 0,-1 0 1,1 0-1,-1 0 0,0 0 1,1 0-1,-1 0 0,-1 0 1,-3 0-14,1 1 0,-1 0 0,1-1 0,-1 2 0,1-1 0,-8 4 0,7-2 13,1 0 0,0 0-1,-1 1 1,2 0-1,-1 0 1,0 0-1,1 0 1,0 1-1,0 0 1,0 0-1,0 0 1,1 0-1,0 1 1,-4 10-1,3-6 11,0 0 0,2 1 0,-1-1 0,1 1 0,1 0 0,-1 0 0,2 17 0,0-25-40,0 0 1,1 0 0,0 0 0,-1 0-1,1 0 1,0 0 0,0 0-1,1 0 1,-1-1 0,0 1 0,1-1-1,0 1 1,0-1 0,-1 1-1,1-1 1,1 0 0,-1 0 0,0 0-1,0 0 1,1 0 0,-1-1-1,1 1 1,0-1 0,-1 1 0,1-1-1,0 0 1,0 0 0,0 0-1,0-1 1,0 1 0,5 0 0,1 0-869,0 0 1,0-1-1,0 0 1,0 0 0,0-1-1,-1 0 1,1-1-1,0 0 1,-1 0-1,11-5 1,29-19-12097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230"/>
    </inkml:context>
    <inkml:brush xml:id="br0">
      <inkml:brushProperty name="width" value="0.025" units="cm"/>
      <inkml:brushProperty name="height" value="0.025" units="cm"/>
    </inkml:brush>
  </inkml:definitions>
  <inkml:trace contextRef="#ctx0" brushRef="#br0">117 1 17777,'0'0'2082,"-39"52"-289,19-16 1,-2 4-833,6 1-480,2 2-1,8-5-352,6-3-64,0-5-256,13-8-1249,10-7-834,1-14-1632,5-1-4293</inkml:trace>
  <inkml:trace contextRef="#ctx0" brushRef="#br0" timeOffset="1">418 143 8168,'0'0'9929,"-34"61"-8680,-2-18-64,4 3 97,1 3-257,0-5-161,13-2-319,8-9-481,10-8-769,0-12-1665,10-10-2338,7-3-5990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558"/>
    </inkml:context>
    <inkml:brush xml:id="br0">
      <inkml:brushProperty name="width" value="0.025" units="cm"/>
      <inkml:brushProperty name="height" value="0.025" units="cm"/>
    </inkml:brush>
  </inkml:definitions>
  <inkml:trace contextRef="#ctx0" brushRef="#br0">305 42 20179,'-14'-1'977,"3"0"-833,0 0 0,0 1-1,0 1 1,-1 0 0,1 0 0,0 1-1,0 1 1,0-1 0,1 2 0,-1 0-1,1 0 1,0 1 0,-12 7 0,8-2-48,1 1 0,0 0 0,1 1 1,0 0-1,-15 22 0,22-27 52,1-1 0,0 1 0,0 0 0,1 0 0,-1 1 0,2-1-1,-1 1 1,1 0 0,0-1 0,0 1 0,1 0 0,1 0 0,-1 14-1,2-19-127,-1 0-1,1 0 0,0 0 0,0 0 0,0-1 0,0 1 1,1 0-1,-1-1 0,1 1 0,0-1 0,-1 1 0,1-1 0,0 0 1,0 0-1,1 0 0,-1 0 0,0 0 0,1 0 0,-1-1 1,1 1-1,-1-1 0,1 0 0,0 1 0,0-1 0,-1 0 1,1-1-1,0 1 0,0-1 0,0 1 0,0-1 0,0 0 0,4 0 1,7 1 43,-1-1 1,0-1 0,0 0 0,0-1-1,0 0 1,17-5 0,-13 1-15,-1-1-1,0 0 1,0-1 0,0 0 0,-1-2 0,0 0 0,-1 0-1,23-23 1,-29 26-32,-2 0-1,1 0 1,-1-1-1,0 0 1,0 0-1,-1-1 1,-1 0-1,1 1 1,-1-2-1,0 1 1,-1 0-1,-1-1 1,1 1-1,-1-1 1,-1 0-1,0 0 1,0-12-1,-1 20-42,0-1-1,0 0 1,0 1-1,-1-1 1,0 0-1,1 1 1,-1-1-1,0 1 1,0-1-1,0 1 1,0 0-1,-1-1 1,1 1-1,-1 0 1,1 0-1,-1 0 1,0 0-1,0 0 1,0 0-1,0 0 1,0 1-1,0-1 1,0 1-1,0-1 1,-1 1-1,1 0 1,-1 0-1,1 0 1,-1 0-1,1 1 1,-1-1-1,0 1 1,1-1-1,-1 1 1,0 0-1,1 0 0,-1 0 1,0 0-1,1 1 1,-5 0-1,3 0-282,0-1-1,1 1 0,-1 0 1,0 1-1,1-1 0,-1 0 1,1 1-1,-1 0 0,1 0 0,0 0 1,0 0-1,0 0 0,0 1 1,0 0-1,0-1 0,1 1 1,-1 0-1,1 0 0,0 0 1,0 1-1,0-1 0,0 0 0,1 1 1,-1-1-1,1 1 0,0 0 1,0-1-1,-1 7 0,5 7-6213,14-7-4517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938"/>
    </inkml:context>
    <inkml:brush xml:id="br0">
      <inkml:brushProperty name="width" value="0.025" units="cm"/>
      <inkml:brushProperty name="height" value="0.025" units="cm"/>
    </inkml:brush>
  </inkml:definitions>
  <inkml:trace contextRef="#ctx0" brushRef="#br0">129 1 21268,'0'0'1981,"-9"9"-225,3-2-1450,-42 46 534,46-50-754,0 0 0,-1 0 0,1 0 0,0 0 1,0 1-1,1-1 0,-1 1 0,1-1 0,-1 1 0,1-1 1,0 1-1,1 0 0,-1-1 0,0 1 0,1 0 0,0 7 0,1-10-76,0 0-1,0-1 0,-1 1 0,1 0 1,0-1-1,0 1 0,0-1 0,0 1 0,0-1 1,0 1-1,0-1 0,0 0 0,0 1 0,0-1 1,0 0-1,0 0 0,0 0 0,0 0 1,1 0-1,-1 0 0,1 0 0,31-1 3,-24 1-34,59-7-714,-56 4 622,0 1 0,0 1 0,1 0-1,-1 0 1,0 1 0,0 1 0,1 0 0,-1 0 0,0 2 0,16 4-1,-26-6 142,1 0 0,0 0-1,-1 1 1,1-1-1,-1 1 1,1 0 0,-1 0-1,0 0 1,0 0-1,0 0 1,0 0 0,0 1-1,0-1 1,-1 0-1,1 1 1,-1 0 0,0-1-1,0 1 1,0 0 0,0 0-1,0-1 1,0 1-1,-1 0 1,1 0 0,-1 0-1,0 0 1,0 0-1,0 0 1,0 0 0,-1 0-1,1 0 1,-1-1-1,0 1 1,1 0 0,-1 0-1,-3 5 1,1-1 165,-1 1 1,0 0-1,-1-1 1,0 0-1,0 0 1,0 0-1,-1 0 0,0-1 1,0 0-1,-1 0 1,-10 6-1,1-2 126,-1-1-1,0-1 0,-1 0 1,-24 6-1,34-11-402,-1-1 1,0 0-1,0 0 1,0-1-1,0-1 0,0 1 1,0-1-1,0-1 0,0 0 1,0 0-1,-11-3 0,16 2-340,1 0 0,0 0 0,0 0 0,0 0-1,0 0 1,0-1 0,0 1 0,1-1 0,-1 0 0,1 0-1,0 0 1,0 0 0,0 0 0,0-1 0,0 1-1,-1-6 1,-11-34-6718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3.297"/>
    </inkml:context>
    <inkml:brush xml:id="br0">
      <inkml:brushProperty name="width" value="0.025" units="cm"/>
      <inkml:brushProperty name="height" value="0.025" units="cm"/>
    </inkml:brush>
  </inkml:definitions>
  <inkml:trace contextRef="#ctx0" brushRef="#br0">0 67 17905,'0'0'2626,"80"-1"289,-30-3-961,2-1-769,6-2-96,0-1-512,-3 2-449,7-1-288,-3 0-1922,-3-3-2210,-4-2-5990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1.619"/>
    </inkml:context>
    <inkml:brush xml:id="br0">
      <inkml:brushProperty name="width" value="0.025" units="cm"/>
      <inkml:brushProperty name="height" value="0.025" units="cm"/>
    </inkml:brush>
  </inkml:definitions>
  <inkml:trace contextRef="#ctx0" brushRef="#br0">56 1 18097,'0'0'-32,"-39"82"32,26-39-32,10 0-1057,3-13-1569,5-9-1186,9-12-3043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1.980"/>
    </inkml:context>
    <inkml:brush xml:id="br0">
      <inkml:brushProperty name="width" value="0.025" units="cm"/>
      <inkml:brushProperty name="height" value="0.025" units="cm"/>
    </inkml:brush>
  </inkml:definitions>
  <inkml:trace contextRef="#ctx0" brushRef="#br0">190 0 14862,'0'0'96,"-24"69"-96,22-43-128,2-6-2434,0-7-3652</inkml:trace>
  <inkml:trace contextRef="#ctx0" brushRef="#br0" timeOffset="1">33 627 12075,'0'0'961,"-31"53"321,30-38-802,1-6-384,1-4-833,10-4-2370,4-1-2434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2.311"/>
    </inkml:context>
    <inkml:brush xml:id="br0">
      <inkml:brushProperty name="width" value="0.025" units="cm"/>
      <inkml:brushProperty name="height" value="0.025" units="cm"/>
    </inkml:brush>
  </inkml:definitions>
  <inkml:trace contextRef="#ctx0" brushRef="#br0">6 1 19859,'0'0'512,"-6"78"257,6-35-257,0-2-479,0-7 63,0-5-64,2-11-160,11-13-1218,3-5-1216,0-22-2275,-5-14-6085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4.845"/>
    </inkml:context>
    <inkml:brush xml:id="br0">
      <inkml:brushProperty name="width" value="0.025" units="cm"/>
      <inkml:brushProperty name="height" value="0.025" units="cm"/>
    </inkml:brush>
  </inkml:definitions>
  <inkml:trace contextRef="#ctx0" brushRef="#br0">323 95 2242,'13'-9'4228,"100"-71"4527,-113 80-8677,0 0 1,0-1-1,0 1 1,1 0-1,-1-1 0,0 1 1,0 0-1,1-1 0,-1 1 1,0 0-1,0 0 1,1-1-1,-1 1 0,0 0 1,1 0-1,-1 0 0,0-1 1,1 1-1,-1 0 1,1 0-1,-1 0 0,0 0 1,1 0-1,-1 0 0,1 0 1,-1 0-1,0 0 0,1 0 1,-1 0-1,0 0 1,1 0-1,-1 0 0,1 0 1,-1 0-1,0 0 0,1 1 1,-1-1-1,0 0 1,1 0-1,-1 0 0,0 1 1,1-1-1,-1 0 0,0 0 1,1 1-1,-1-1 1,0 0-1,0 1 0,1-1 1,-1 0-1,0 1 0,0-1 1,0 0-1,0 1 1,1-1-1,-1 0 0,0 1 1,0-1-1,0 1 0,0-1 1,0 0-1,0 1 1,0 0-1,-6 26 1664,-8 3-1188,-2-1-1,-1-1 1,-1-1-1,-31 36 1,19-25-375,-279 345-120,302-375-1686,9-9 340,16-20-689,34-42-2546,-1-4-1638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174"/>
    </inkml:context>
    <inkml:brush xml:id="br0">
      <inkml:brushProperty name="width" value="0.025" units="cm"/>
      <inkml:brushProperty name="height" value="0.025" units="cm"/>
    </inkml:brush>
  </inkml:definitions>
  <inkml:trace contextRef="#ctx0" brushRef="#br0">128 1 16015,'0'0'2034,"-4"11"-1020,-37 92 605,25-66-869,1 0 0,2 1 1,1 0-1,-10 62 1,19-71-763,2 1 1,0 0-1,2 0 0,2 0 1,0 0-1,13 48 0,-7-46-1773,20 43 0,-28-72 1177,9 20-980,-10-22 1323,1-1 1,-1 1-1,0-1 0,1 1 1,-1-1-1,0 1 1,0-1-1,0 1 0,1 0 1,-1-1-1,0 1 0,0-1 1,0 1-1,0 0 1,0-1-1,0 1 0,0-1 1,0 1-1,0 0 0,-1-1 1,1 1-1,0-1 0,0 1 1,0-1-1,-1 1 1,1 0-1,0-1 0,-1 1 1,-17 0-5171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549"/>
    </inkml:context>
    <inkml:brush xml:id="br0">
      <inkml:brushProperty name="width" value="0.025" units="cm"/>
      <inkml:brushProperty name="height" value="0.025" units="cm"/>
    </inkml:brush>
  </inkml:definitions>
  <inkml:trace contextRef="#ctx0" brushRef="#br0">0 56 14862,'0'0'2050,"33"52"-801,15-49 673,19-3-224,12-7-1058,8-10-480,3-2-64,-6 1-31,-6 3-130,-8 4-703,-7 3-1058,-9 1-1569,0-1-2723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5.615"/>
    </inkml:context>
    <inkml:brush xml:id="br0">
      <inkml:brushProperty name="width" value="0.025" units="cm"/>
      <inkml:brushProperty name="height" value="0.025" units="cm"/>
    </inkml:brush>
  </inkml:definitions>
  <inkml:trace contextRef="#ctx0" brushRef="#br0">13 1 16592,'0'0'7954,"3"11"-7484,0 3-348,-1 0 0,0 0 0,-1 0 1,-1 0-1,0 0 0,0 0 0,-2 1 1,0-1-1,-4 15 0,2-12 135,0 0 1,2 0-1,0 1 0,0 17 1,3-34-251,-1 0 0,0-1 0,0 1 0,1 0 0,-1-1 0,0 1 0,1 0 1,-1-1-1,0 1 0,1 0 0,-1-1 0,1 1 0,-1-1 0,1 1 0,0-1 0,-1 1 0,1-1 0,-1 1 1,1-1-1,0 0 0,0 1 0,-1-1 0,1 0 0,0 0 0,-1 1 0,1-1 0,0 0 0,0 0 1,-1 0-1,1 0 0,0 0 0,0 0 0,-1 0 0,1 0 0,0 0 0,0 0 0,-1-1 0,1 1 1,0 0-1,0 0 0,-1-1 0,2 0 0,33-13 141,-13 0-291,0-2 0,-2 0-1,0-2 1,19-21 0,-14 15-414,40-32-1,-65 55 554,0 1 0,0 0 0,1-1 0,-1 1 0,0 0-1,1-1 1,-1 1 0,0 0 0,0 0 0,1-1 0,-1 1-1,0 0 1,1 0 0,-1 0 0,1 0 0,-1-1-1,0 1 1,1 0 0,-1 0 0,1 0 0,-1 0 0,0 0-1,1 0 1,-1 0 0,1 0 0,-1 0 0,0 0 0,1 0-1,-1 0 1,1 0 0,-1 0 0,0 1 0,1-1 0,-1 0-1,0 0 1,1 0 0,-1 1 0,1-1 0,-1 0 0,0 0-1,1 1 1,0 20-72,-13 27 71,5-28 23,1-5-41,1 1 0,0 0 0,1 0 1,-3 27-1,7-42-60,0 0-1,0-1 1,0 1 0,0-1-1,0 1 1,0 0 0,0-1-1,0 1 1,0 0 0,0-1-1,0 1 1,0 0 0,0-1-1,1 1 1,-1-1-1,0 1 1,0 0 0,1-1-1,-1 1 1,0-1 0,1 1-1,-1-1 1,1 1 0,-1-1-1,0 1 1,1-1 0,-1 0-1,1 1 1,-1-1 0,1 0-1,0 1 1,-1-1 0,1 0-1,-1 1 1,1-1 0,0 0-1,-1 0 1,1 0-1,-1 0 1,1 0 0,0 0-1,-1 0 1,1 0 0,0 0-1,0 0 1,2 0-423,0-1 0,-1 0 0,1 0 0,-1 0 0,1 0 0,-1 0-1,0 0 1,1-1 0,-1 1 0,3-4 0,18-18-5414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893"/>
    </inkml:context>
    <inkml:brush xml:id="br0">
      <inkml:brushProperty name="width" value="0.025" units="cm"/>
      <inkml:brushProperty name="height" value="0.025" units="cm"/>
    </inkml:brush>
  </inkml:definitions>
  <inkml:trace contextRef="#ctx0" brushRef="#br0">73 0 19474,'-8'11'91,"0"-2"157,1 0-1,1 1 0,0 0 1,0 0-1,1 0 0,0 0 1,1 1-1,0 0 0,0 0 1,2 0-1,-1 0 0,1 0 1,1 1-1,-1 19 0,3-29-233,-1 1 0,0-1 0,1 0-1,0 0 1,-1 0 0,1 1 0,0-1-1,0 0 1,0 0 0,1 0 0,-1 0-1,0 0 1,1-1 0,-1 1-1,1 0 1,0 0 0,-1-1 0,1 0-1,0 1 1,0-1 0,2 2 0,1-1-54,1 0 0,-1 0 1,1 0-1,0 0 1,-1-1-1,1 0 0,0 0 1,8 0-1,1-1-329,0-1 0,1 0 0,-1-1 0,0 0 0,27-9 0,-23 3-920,0-1 1,0-1 0,-1-1-1,0 0 1,0-2 0,-2 0-1,0 0 1,26-29 0,-29 27 1208,0-1 0,17-28-1,-38 53 9945,-58 83-6857,31-36-1408,2 2-1,-40 98 1,57-113-1849,-13 59 1,21-63-3031,-6 75 0,12-69-2854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6.376"/>
    </inkml:context>
    <inkml:brush xml:id="br0">
      <inkml:brushProperty name="width" value="0.025" units="cm"/>
      <inkml:brushProperty name="height" value="0.025" units="cm"/>
    </inkml:brush>
  </inkml:definitions>
  <inkml:trace contextRef="#ctx0" brushRef="#br0">1 41 11723,'0'0'6246,"68"24"-4805,4-24 97,16 0-513,19-9-417,6-6-480,1 0-160,-15 3-1249,-18 3-1954,-25 5-1281,-28 3-513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6.728"/>
    </inkml:context>
    <inkml:brush xml:id="br0">
      <inkml:brushProperty name="width" value="0.025" units="cm"/>
      <inkml:brushProperty name="height" value="0.025" units="cm"/>
    </inkml:brush>
  </inkml:definitions>
  <inkml:trace contextRef="#ctx0" brushRef="#br0">1 51 14029,'0'0'3331,"74"6"-1409,-8-6-192,15-12-193,10-1-512,9 2-448,-6 1-481,-4 7-961,-11 0-1986,-14-2-4227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7.946"/>
    </inkml:context>
    <inkml:brush xml:id="br0">
      <inkml:brushProperty name="width" value="0.025" units="cm"/>
      <inkml:brushProperty name="height" value="0.025" units="cm"/>
    </inkml:brush>
  </inkml:definitions>
  <inkml:trace contextRef="#ctx0" brushRef="#br0">426 0 3972,'0'0'16303,"-22"66"-15118,-23-8-544,-16 12-353,-2 4-128,-2 1-96,7-8-32,8-7-32,12-13 32,18-16-32,17-19-480,6-12-1890,22-27-1794,13-23-2915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293"/>
    </inkml:context>
    <inkml:brush xml:id="br0">
      <inkml:brushProperty name="width" value="0.025" units="cm"/>
      <inkml:brushProperty name="height" value="0.025" units="cm"/>
    </inkml:brush>
  </inkml:definitions>
  <inkml:trace contextRef="#ctx0" brushRef="#br0">227 0 11018,'0'0'7015,"-45"60"-6214,4-19 512,1 9-416,4 5 480,4 1-192,10 0-256,11-3-608,11-1-225,11-9-64,12-5-513,8-8-1120,-2-10-802,-9-6-1248,-6-5-4164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653"/>
    </inkml:context>
    <inkml:brush xml:id="br0">
      <inkml:brushProperty name="width" value="0.025" units="cm"/>
      <inkml:brushProperty name="height" value="0.025" units="cm"/>
    </inkml:brush>
  </inkml:definitions>
  <inkml:trace contextRef="#ctx0" brushRef="#br0">0 11 12172,'0'0'6758,"61"21"-5221,1-21-416,6 0-448,9 0-353,12-5-159,-8 0-226,-6 1-1056,-6 0-1377,-19-3-3492,-1 0-2530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982"/>
    </inkml:context>
    <inkml:brush xml:id="br0">
      <inkml:brushProperty name="width" value="0.025" units="cm"/>
      <inkml:brushProperty name="height" value="0.025" units="cm"/>
    </inkml:brush>
  </inkml:definitions>
  <inkml:trace contextRef="#ctx0" brushRef="#br0">80 0 16912,'0'0'1543,"-8"9"-102,7-8-1396,-6 5 215,1 1 1,-1 0 0,1 0-1,1 1 1,0-1-1,0 1 1,0 0 0,1 1-1,0-1 1,0 1 0,1 0-1,-2 10 1,4-12-131,-1 0-1,2 0 1,-1 0 0,1 0 0,0 1 0,0-1 0,1 0 0,0 0-1,2 8 1,-1-13-149,-1 1 0,0-1 0,1 0-1,0 1 1,-1-1 0,1 0 0,0 0-1,0 0 1,0 0 0,1-1 0,-1 1 0,0-1-1,1 1 1,-1-1 0,1 0 0,-1 1-1,1-1 1,-1-1 0,1 1 0,0 0 0,-1-1-1,1 1 1,0-1 0,0 0 0,0 0-1,3 0 1,7-1-365,-1 1 1,1-2-1,0 0 0,-1-1 0,1 0 1,-1 0-1,0-1 0,0-1 0,0 0 0,-1-1 1,1 0-1,-1-1 0,11-10 0,-5 5-427,0-2-1,-2 0 0,26-29 1,1-18 1924,-68 102 4454,-7 7-3652,-33 52-177,48-67-979,1 0 0,-19 53 0,16-5-1174,17-66-583,2 0 0,0 1 0,2 20 0,1-28-3887,3-5-3352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9.326"/>
    </inkml:context>
    <inkml:brush xml:id="br0">
      <inkml:brushProperty name="width" value="0.025" units="cm"/>
      <inkml:brushProperty name="height" value="0.025" units="cm"/>
    </inkml:brush>
  </inkml:definitions>
  <inkml:trace contextRef="#ctx0" brushRef="#br0">1 212 16111,'0'0'5675,"10"2"-4260,-2-2-1281,0 0 1,0-1-1,0 1 0,-1-2 1,1 1-1,0-1 1,0 0-1,-1-1 1,1 1-1,-1-2 1,0 1-1,0-1 1,0 0-1,-1 0 1,12-11-1,19-11-692,-2-2 0,-1-1 0,48-55 1,-108 131 1251,-39 57 703,59-92-1353,0 0-1,1 0 1,0 1-1,1 0 1,1 0-1,0 0 1,-2 15-1,5-26-137,0-1 0,0 0 0,-1 1 0,1-1 0,0 0 0,1 1 0,-1-1-1,0 1 1,0-1 0,0 0 0,1 1 0,-1-1 0,1 0 0,-1 0 0,1 1 0,-1-1 0,1 0-1,0 0 1,1 2 0,-1-2-279,0-1-1,0 1 1,0-1-1,0 1 1,0-1-1,0 0 1,0 0-1,0 1 0,0-1 1,0 0-1,1 0 1,-1 0-1,0 0 1,0 0-1,0 0 1,0 0-1,1-1 1,19-5-12482</inkml:trace>
  <inkml:trace contextRef="#ctx0" brushRef="#br0" timeOffset="1">887 10 8936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9.700"/>
    </inkml:context>
    <inkml:brush xml:id="br0">
      <inkml:brushProperty name="width" value="0.025" units="cm"/>
      <inkml:brushProperty name="height" value="0.025" units="cm"/>
    </inkml:brush>
  </inkml:definitions>
  <inkml:trace contextRef="#ctx0" brushRef="#br0">260 1 13741,'0'0'8552,"-14"79"-8264,-13-17 161,-2 8-33,2 2 1,13-10-353,3-8-32,11-13-609,0-12-608,5-11-513,4-14-448,-9-10-8712</inkml:trace>
  <inkml:trace contextRef="#ctx0" brushRef="#br0" timeOffset="1">1 254 13837,'0'0'8104,"49"-13"-7207,-10 10-97,12 1-447,6-4-289,6-3-160,6-1-1218,-1-5-1728,-3-4-2436,-2-6-5092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046"/>
    </inkml:context>
    <inkml:brush xml:id="br0">
      <inkml:brushProperty name="width" value="0.025" units="cm"/>
      <inkml:brushProperty name="height" value="0.025" units="cm"/>
    </inkml:brush>
  </inkml:definitions>
  <inkml:trace contextRef="#ctx0" brushRef="#br0">420 11 17104,'0'0'993,"-79"66"513,19-17 127,2 4-928,-1 6 352,3-2-449,11-3-287,14-7-257,6-10-64,18-12-545,7-16-640,7-9-801,15-10-416,5-20-2210,4-12-1410</inkml:trace>
  <inkml:trace contextRef="#ctx0" brushRef="#br0" timeOffset="1">371 0 13613,'0'0'7367,"-29"58"-6246,0-21-224,1 8-161,-1 5 257,2 1-224,9 2-320,7 0-225,6-2-160,5-5-32,0-4-32,3-9-673,4-7-1120,-3-9-1250,-2-9-1281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5.965"/>
    </inkml:context>
    <inkml:brush xml:id="br0">
      <inkml:brushProperty name="width" value="0.025" units="cm"/>
      <inkml:brushProperty name="height" value="0.025" units="cm"/>
    </inkml:brush>
  </inkml:definitions>
  <inkml:trace contextRef="#ctx0" brushRef="#br0">80 23 10858,'0'0'11579,"-9"14"-10874,0 0-376,0 0 1,1 0-1,0 0 0,1 1 1,1 1-1,1-1 1,0 1-1,1 0 0,-5 32 1,9-45-277,0 0 0,0 0 1,0 1-1,0-1 1,0 0-1,1 0 0,-1 0 1,1 0-1,0 0 1,0 0-1,0 0 0,0 0 1,3 3-1,-3-4-39,0-1-1,1 0 0,-1 0 1,1 0-1,-1-1 1,1 1-1,-1 0 1,1-1-1,0 1 1,-1 0-1,1-1 0,0 0 1,-1 1-1,1-1 1,0 0-1,-1 0 1,1 0-1,0 0 1,0 0-1,-1-1 0,1 1 1,0 0-1,-1-1 1,1 1-1,0-1 1,2-1-1,0 0 5,-1 0 0,1 0 0,0 0 1,-1-1-1,0 1 0,1-1 0,-1 0 0,0 1 0,-1-2 0,1 1 0,0 0 0,-1 0 1,0-1-1,1 0 0,-2 1 0,1-1 0,0 0 0,-1 0 0,1 0 0,0-4 1,1-6 2,0-1 0,0 1 0,-1 0 0,-1-23 0,-1 31-36,-3-54 186,2 58-194,1 0 0,0 0-1,0 0 1,-1 0 0,1 0 0,-1 0-1,0 1 1,0-1 0,0 0 0,1 0-1,-2 0 1,1 1 0,0-1-1,0 1 1,0-1 0,-1 1 0,1-1-1,-1 1 1,1 0 0,-1-1 0,0 1-1,1 0 1,-1 0 0,0 0 0,-2 0-1,4 1-45,-1 0-1,1 0 0,-1 0 0,1 0 0,-1 0 0,1 0 0,0 0 0,-1 0 0,1 0 0,-1 0 0,1 1 0,-1-1 0,1 0 1,0 0-1,-1 1 0,1-1 0,0 0 0,-1 0 0,1 1 0,0-1 0,-1 0 0,1 1 0,0-1 0,0 1 0,-1-1 0,1 0 0,0 1 1,0-1-1,0 1 0,-1-1 0,1 1 0,0-1 0,0 0 0,0 1 0,0-1 0,0 1 0,0-1 0,0 1 0,0 0 0,0 24-4235,0-16 1926,0 9-4032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391"/>
    </inkml:context>
    <inkml:brush xml:id="br0">
      <inkml:brushProperty name="width" value="0.025" units="cm"/>
      <inkml:brushProperty name="height" value="0.025" units="cm"/>
    </inkml:brush>
  </inkml:definitions>
  <inkml:trace contextRef="#ctx0" brushRef="#br0">0 54 11979,'0'0'8649,"72"0"-7016,-23 0-352,18 0-352,7-4-705,1-5-320,3-1-1890,-14-5-2658,-2-1-5125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753"/>
    </inkml:context>
    <inkml:brush xml:id="br0">
      <inkml:brushProperty name="width" value="0.025" units="cm"/>
      <inkml:brushProperty name="height" value="0.025" units="cm"/>
    </inkml:brush>
  </inkml:definitions>
  <inkml:trace contextRef="#ctx0" brushRef="#br0">22 43 17136,'0'0'4703,"-5"10"-3106,-10 33-503,14-42-1048,1 0 0,0 0-1,-1 1 1,1-1 0,0 0 0,0 0 0,0 1 0,0-1 0,1 0 0,-1 0-1,0 1 1,0-1 0,1 0 0,-1 0 0,1 0 0,-1 0 0,1 1 0,-1-1-1,1 0 1,0 0 0,-1 0 0,1 0 0,0 0 0,0-1 0,0 1 0,0 0-1,0 0 1,0 0 0,0-1 0,0 1 0,0 0 0,0-1 0,2 1 0,38 9 322,-40-10-342,18 2-96,-1-1 1,0-1-1,0-1 0,0 0 1,0-2-1,27-6 1,-27 4-438,-1-1 1,0 0-1,0-1 0,0-1 1,-1-1-1,0-1 1,0 0-1,-1 0 1,-1-2-1,21-20 1,-23 17 677,-18 17 1122,-25 24 435,8 1-1085,1 0 1,1 2-1,2 1 0,0 0 0,3 1 1,0 1-1,-12 38 0,25-61-514,1 0-1,0 1 0,1-1 0,-1 19 1,2-26-315,0 0 1,0 0-1,0 1 0,1-1 1,-1 0-1,1 0 1,-1 0-1,1 0 1,0 0-1,0 0 0,0-1 1,1 4-1,-1-5-249,0 1 0,0 0-1,-1 0 1,1-1-1,0 1 1,0 0 0,0-1-1,0 1 1,0-1 0,0 1-1,1-1 1,-1 1 0,0-1-1,0 0 1,0 0 0,0 0-1,0 0 1,0 1-1,1-1 1,-1-1 0,0 1-1,0 0 1,2-1 0,10-2-16077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133"/>
    </inkml:context>
    <inkml:brush xml:id="br0">
      <inkml:brushProperty name="width" value="0.025" units="cm"/>
      <inkml:brushProperty name="height" value="0.025" units="cm"/>
    </inkml:brush>
  </inkml:definitions>
  <inkml:trace contextRef="#ctx0" brushRef="#br0">1 94 21396,'0'0'2349,"10"-9"-171,1 0-2040,2-1-1,-1 2 1,1 0-1,0 0 1,1 1-1,0 1 0,0 0 1,0 1-1,1 1 1,0 0-1,24-3 1,-30 6-141,0 0-1,0 0 1,0 1 0,0 0 0,0 1 0,0 0-1,0 0 1,14 5 0,-21-6 1,-1 1 0,1 0 1,0 0-1,-1 0 0,1 0 0,0 0 0,-1 0 0,1 0 1,-1 1-1,0-1 0,1 1 0,-1-1 0,0 1 0,0-1 1,0 1-1,0-1 0,0 1 0,1 3 0,-1-2 5,-1 1 0,1-1 0,-1 0 0,0 1-1,0-1 1,0 1 0,-1-1 0,1 1 0,-1-1-1,0 0 1,0 1 0,0-1 0,0 0 0,-2 4-1,-7 10 306,-1 0-1,0 0 1,-1-1 0,-1-1-1,-1 0 1,0-1-1,0 0 1,-27 18-1,14-10 303,-35 39 0,61-61-609,0 1 1,0 0-1,0-1 0,0 1 1,1 0-1,-1 0 0,0 0 1,0-1-1,1 1 0,-1 0 1,1 0-1,-1 0 0,1 0 1,-1 0-1,1 0 0,0 0 0,-1 0 1,1 0-1,0 0 0,0 0 1,0 0-1,0 0 0,0 1 1,0-1-1,0 0 0,0 0 1,0 0-1,1 1 0,0-1-14,0 0 0,1 0-1,-1 0 1,0-1 0,1 1-1,-1-1 1,1 1 0,-1-1-1,1 1 1,-1-1 0,1 0-1,-1 0 1,1 0 0,-1 0-1,1 0 1,2 0 0,70-14-1080,28-18-2545,-35 5-2210,-4 0-4354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491"/>
    </inkml:context>
    <inkml:brush xml:id="br0">
      <inkml:brushProperty name="width" value="0.025" units="cm"/>
      <inkml:brushProperty name="height" value="0.025" units="cm"/>
    </inkml:brush>
  </inkml:definitions>
  <inkml:trace contextRef="#ctx0" brushRef="#br0">291 0 17328,'0'0'7880,"-63"78"-7304,46-30-159,3 2-161,5-2-96,7-2-128,2-5 0,0-6-288,0-8-737,2-10-480,-2-6-417,0-7-512,-7-4-673,-11-6-2563</inkml:trace>
  <inkml:trace contextRef="#ctx0" brushRef="#br0" timeOffset="1">1 161 11979,'0'0'9641,"88"-40"-8616,-36 38 161,13 0-354,9 1-575,5 0-225,4-1-1185,-9-2-2883,-11-6-4773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866"/>
    </inkml:context>
    <inkml:brush xml:id="br0">
      <inkml:brushProperty name="width" value="0.025" units="cm"/>
      <inkml:brushProperty name="height" value="0.025" units="cm"/>
    </inkml:brush>
  </inkml:definitions>
  <inkml:trace contextRef="#ctx0" brushRef="#br0">334 0 16464,'0'0'2082,"-45"57"640,9-19-608,-6 7-1185,-1 2 384,-2 2-480,9 0-641,4 0-128,8-4-64,6-9 0,9-8-384,6-12-801,3-14-641,14-24-3107,8-12 609,1-13-512,4-9-4005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195"/>
    </inkml:context>
    <inkml:brush xml:id="br0">
      <inkml:brushProperty name="width" value="0.025" units="cm"/>
      <inkml:brushProperty name="height" value="0.025" units="cm"/>
    </inkml:brush>
  </inkml:definitions>
  <inkml:trace contextRef="#ctx0" brushRef="#br0">399 1 11531,'0'0'8835,"1"10"-7565,-1 14-506,-2 0-1,-7 43 1,-4 38 79,14-58-764,2 0-1,2-1 1,18 77 0,-11-62-474,-10-51-207,3 20-1207,-7-11-4839</inkml:trace>
  <inkml:trace contextRef="#ctx0" brushRef="#br0" timeOffset="1">1 489 14958,'0'0'6727,"56"-16"-5863,-9 12-127,8-1-160,8 0-481,1 1-96,4-1-705,-1-2-1569,-10-3-1121,-6-6-3780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540"/>
    </inkml:context>
    <inkml:brush xml:id="br0">
      <inkml:brushProperty name="width" value="0.025" units="cm"/>
      <inkml:brushProperty name="height" value="0.025" units="cm"/>
    </inkml:brush>
  </inkml:definitions>
  <inkml:trace contextRef="#ctx0" brushRef="#br0">80 0 12844,'0'0'4527,"-11"11"-2055,-32 36-374,40-44-1946,1 0 0,-1 0-1,1 0 1,0 1 0,0-1 0,0 0 0,0 1 0,1-1 0,0 1 0,-1 0 0,1-1 0,0 1 0,1 0-1,-1 0 1,1 0 0,0 0 0,0 0 0,0-1 0,0 1 0,1 0 0,-1 0 0,2 4 0,0-5-126,-1 0 1,1 0-1,-1-1 1,1 1 0,0 0-1,0-1 1,1 1-1,-1-1 1,0 0-1,1 0 1,-1 0 0,1 0-1,0 0 1,0-1-1,-1 1 1,1-1-1,0 1 1,1-1 0,-1 0-1,0 0 1,0-1-1,5 2 1,2-1-319,0 0-1,0-1 1,0 0 0,0 0-1,0-1 1,0-1 0,0 1 0,0-1-1,-1-1 1,1 0 0,-1 0-1,0-1 1,16-9 0,-9 2-1360,0 0-1,0-1 1,-1-1 0,-1 0 0,0-1 0,13-18-1,-11 15 5265,-21 32-65,-24 38 727,27-50-4208,-26 45 2146,-21 51 1,42-82-1875,0 0 1,2 1-1,0 0 1,1-1-1,0 2 0,2-1 1,-1 21-1,3-37-364,0 0 0,0 0-1,0 1 1,0-1 0,1 0 0,-1 1-1,1-1 1,-1 0 0,1 0-1,0 0 1,0 1 0,0-1-1,0 0 1,0 0 0,0 0-1,1 0 1,-1-1 0,1 1-1,-1 0 1,1-1 0,0 1-1,-1-1 1,4 3 0,13 2-3266,5-5-4134,-4-3-4895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880"/>
    </inkml:context>
    <inkml:brush xml:id="br0">
      <inkml:brushProperty name="width" value="0.025" units="cm"/>
      <inkml:brushProperty name="height" value="0.025" units="cm"/>
    </inkml:brush>
  </inkml:definitions>
  <inkml:trace contextRef="#ctx0" brushRef="#br0">1 31 14157,'15'-4'2915,"12"-4"-1195,1 2 1,48-4-1,-69 9-1465,1 0 1,0 1-1,0 0 1,-1 0-1,1 1 1,0 0-1,-1 0 0,1 1 1,-1 0-1,1 1 1,-1-1-1,0 1 1,0 0-1,0 1 0,0 0 1,-1 0-1,10 8 1,-14-10-211,0 0 1,-1-1-1,0 1 1,1 0-1,-1 0 1,0 0-1,0 0 1,0 0-1,0 0 1,0 1-1,0-1 0,0 0 1,-1 0-1,1 1 1,-1-1-1,0 0 1,0 0-1,0 1 1,0-1-1,0 0 1,0 1-1,-1-1 1,1 0-1,-1 1 1,1-1-1,-1 0 1,0 0-1,0 0 1,0 0-1,0 0 1,0 0-1,-1 0 1,1 0-1,0 0 1,-1 0-1,0-1 1,1 1-1,-1 0 0,0-1 1,-4 3-1,-5 4 189,0 0 0,-1-1 0,0 0-1,0-1 1,-20 8 0,-17 0 406,19-5-777,67-11-1364,-10-1 338,-1 2 1,47 3-1,-67-2 1135,0 0 0,0 1-1,-1 0 1,1 0 0,0 1 0,-1-1 0,1 1-1,-1 0 1,0 1 0,1 0 0,-1-1-1,0 1 1,-1 1 0,1-1 0,0 1 0,-1 0-1,0 0 1,0 0 0,5 8 0,-7-10 108,-1 1 1,0-1 0,0 1 0,0-1 0,0 1-1,0 0 1,0 0 0,-1 0 0,1-1-1,-1 1 1,0 0 0,0 0 0,0 0 0,0 0-1,0 0 1,-1-1 0,1 1 0,-1 0-1,-2 5 1,1-3 103,-1 0 0,0-1-1,0 1 1,0-1 0,-1 1-1,1-1 1,-1 0 0,0 0-1,-8 5 1,-3 1 332,-1 0-1,1-1 0,-1-1 1,-1-1-1,-24 8 1,28-11-288,0 0 0,0-1 1,-1 0-1,-25 1 1,37-4-342,0 0 1,0 0 0,-1 0-1,1 0 1,0 0-1,0 0 1,0-1 0,0 1-1,-1-1 1,1 1 0,0-1-1,0 0 1,0 0-1,0 0 1,0 0 0,1 0-1,-1 0 1,0-1 0,0 1-1,1-1 1,-1 1-1,1-1 1,-1 1 0,1-1-1,0 0 1,-1 0 0,1 0-1,0 0 1,0 0-1,0 0 1,1 0 0,-1 0-1,0 0 1,1 0 0,0 0-1,-1-1 1,1 1 0,0-2-1,1-30-6175,7-6-4758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227"/>
    </inkml:context>
    <inkml:brush xml:id="br0">
      <inkml:brushProperty name="width" value="0.025" units="cm"/>
      <inkml:brushProperty name="height" value="0.025" units="cm"/>
    </inkml:brush>
  </inkml:definitions>
  <inkml:trace contextRef="#ctx0" brushRef="#br0">31 0 18674,'0'0'4644,"-31"60"-3427,31-33-1057,0-1-128,7 2 32,11 0 1,2-3-610,0-3-1569,2-4-1537,-10-10-3716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599"/>
    </inkml:context>
    <inkml:brush xml:id="br0">
      <inkml:brushProperty name="width" value="0.025" units="cm"/>
      <inkml:brushProperty name="height" value="0.025" units="cm"/>
    </inkml:brush>
  </inkml:definitions>
  <inkml:trace contextRef="#ctx0" brushRef="#br0">0 56 17969,'0'0'6150,"45"-43"-5830,2 37-256,16 2 0,6 2-64,10 2 0,-2 0-1473,3 2-3300,-6 2-7975</inkml:trace>
  <inkml:trace contextRef="#ctx0" brushRef="#br0" timeOffset="1">717 190 24856,'0'0'3042,"87"-36"-7174,-24 14-2306,11-2-4548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6.315"/>
    </inkml:context>
    <inkml:brush xml:id="br0">
      <inkml:brushProperty name="width" value="0.025" units="cm"/>
      <inkml:brushProperty name="height" value="0.025" units="cm"/>
    </inkml:brush>
  </inkml:definitions>
  <inkml:trace contextRef="#ctx0" brushRef="#br0">0 55 16848,'0'0'7751,"74"-4"-6982,-31 3-577,4-3-128,0-2-32,-2-3-1057,-6-4-1921,-6-4-6856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961"/>
    </inkml:context>
    <inkml:brush xml:id="br0">
      <inkml:brushProperty name="width" value="0.025" units="cm"/>
      <inkml:brushProperty name="height" value="0.025" units="cm"/>
    </inkml:brush>
  </inkml:definitions>
  <inkml:trace contextRef="#ctx0" brushRef="#br0">0 125 20788,'62'23'4196,"-5"-4"-2499,5-4-351,8 0-1026,7-7-1409,10-6-1794,8-2-3011,4-5-5700</inkml:trace>
  <inkml:trace contextRef="#ctx0" brushRef="#br0" timeOffset="1">1353 159 18161,'0'0'6791,"83"-20"-11436,-24-11-4323</inkml:trace>
  <inkml:trace contextRef="#ctx0" brushRef="#br0" timeOffset="2">2459 27 24311,'56'16'3171,"-15"-4"-1025,6-1-320,7-3-1314,9-8-416,11 0-544,7-13-2467,15-13-4196,8-9-13132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440"/>
    </inkml:context>
    <inkml:brush xml:id="br0">
      <inkml:brushProperty name="width" value="0.025" units="cm"/>
      <inkml:brushProperty name="height" value="0.025" units="cm"/>
    </inkml:brush>
  </inkml:definitions>
  <inkml:trace contextRef="#ctx0" brushRef="#br0">0 25 1089,'0'0'24215,"52"25"-23414,-12-25-833,14-2-993,16-18-2467,13-8-5668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798"/>
    </inkml:context>
    <inkml:brush xml:id="br0">
      <inkml:brushProperty name="width" value="0.025" units="cm"/>
      <inkml:brushProperty name="height" value="0.025" units="cm"/>
    </inkml:brush>
  </inkml:definitions>
  <inkml:trace contextRef="#ctx0" brushRef="#br0">1 75 22517,'0'0'1858,"57"20"-929,-23-14-481,6-4-832,9-2-3107,5-4-4933</inkml:trace>
  <inkml:trace contextRef="#ctx0" brushRef="#br0" timeOffset="1">926 62 21364,'0'0'5381,"20"-8"-24727</inkml:trace>
  <inkml:trace contextRef="#ctx0" brushRef="#br0" timeOffset="2">1274 1 11018,'0'0'9866,"-83"57"-8489,33-36-768,3-4-609,-3-8-2339,6-9-7558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5.632"/>
    </inkml:context>
    <inkml:brush xml:id="br0">
      <inkml:brushProperty name="width" value="0.025" units="cm"/>
      <inkml:brushProperty name="height" value="0.025" units="cm"/>
    </inkml:brush>
  </inkml:definitions>
  <inkml:trace contextRef="#ctx0" brushRef="#br0">55 0 8040,'0'0'6630,"-50"57"-5605,46-43-32,4-1-64,5-4 256,22-4 96,18-5-320,18 0-224,22-1-577,12-7-128,1 1 0,-5 4-1153,-15 3-2114,-22 0-2755,-26 0-3299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5.948"/>
    </inkml:context>
    <inkml:brush xml:id="br0">
      <inkml:brushProperty name="width" value="0.025" units="cm"/>
      <inkml:brushProperty name="height" value="0.025" units="cm"/>
    </inkml:brush>
  </inkml:definitions>
  <inkml:trace contextRef="#ctx0" brushRef="#br0">0 9 13869,'0'0'3427,"76"9"-2402,-9-9 192,8-7-224,15 0-448,2 4-481,-4 3-384,-12 0-1570,-9 0-3427,-19 0-4484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6.733"/>
    </inkml:context>
    <inkml:brush xml:id="br0">
      <inkml:brushProperty name="width" value="0.025" units="cm"/>
      <inkml:brushProperty name="height" value="0.025" units="cm"/>
    </inkml:brush>
  </inkml:definitions>
  <inkml:trace contextRef="#ctx0" brushRef="#br0">220 0 7079,'0'0'13703,"-2"13"-12347,-5 18-76,-1-1-1,-22 49 1,27-74-1191,1 1 0,-1 0 0,1 0 0,0 1 0,1-1 0,-1 0 0,0 13 0,2-17-91,1-1 0,-1 1 1,1-1-1,-1 1 1,1 0-1,-1-1 1,1 1-1,0-1 1,0 0-1,0 1 1,0-1-1,0 0 1,0 1-1,0-1 0,0 0 1,0 0-1,1 0 1,-1 0-1,0 0 1,1 0-1,-1 0 1,1-1-1,-1 1 1,1 0-1,-1-1 1,1 1-1,-1-1 0,1 0 1,0 1-1,-1-1 1,1 0-1,0 0 1,-1 0-1,1 0 1,2-1-1,43 1-831,-28-1 2,0 1-1,0 0 1,35 7-1,-51-7 783,0 1 0,1 0 1,-1 0-1,1 0 0,-1 0 0,0 0 0,0 1 1,0 0-1,0-1 0,0 1 0,0 0 0,0 1 0,-1-1 1,1 0-1,-1 1 0,1-1 0,-1 1 0,0 0 1,0 0-1,0 0 0,-1 0 0,1 0 0,-1 0 0,1 0 1,-1 1-1,1 4 0,-1 2 252,0 0 0,-1 0 0,0 0 0,-1 0 1,0-1-1,0 1 0,-1 0 0,-1-1 0,1 1 0,-2-1 0,1 0 0,-1 0 1,0 0-1,-1 0 0,0-1 0,-1 0 0,1 0 0,-2 0 0,1-1 0,-1 1 1,0-2-1,0 1 0,-15 9 0,7-5-16,-1 0-1,0-1 1,-1-1 0,0-1 0,0 0-1,-1-1 1,0-1 0,0-1 0,-1 0 0,0-2-1,-27 3 1,42-5-318,1-1 0,-1 0-1,0 0 1,1 0 0,-1-1 0,1 1 0,-1-1 0,1 0-1,-1 0 1,1 0 0,-1 0 0,1 0 0,0-1-1,-1 0 1,1 0 0,0 0 0,-5-4 0,5 2-332,1 1 0,-1-1 1,1 0-1,0 0 1,0 0-1,0 0 1,1-1-1,-1 1 1,1 0-1,0-1 1,1 1-1,-1-1 1,1 1-1,0-6 1,-1-47-6692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076"/>
    </inkml:context>
    <inkml:brush xml:id="br0">
      <inkml:brushProperty name="width" value="0.025" units="cm"/>
      <inkml:brushProperty name="height" value="0.025" units="cm"/>
    </inkml:brush>
  </inkml:definitions>
  <inkml:trace contextRef="#ctx0" brushRef="#br0">1 78 15663,'0'0'4836,"63"-15"-3138,-25 10-705,9-1 64,5 0-545,7 2-415,6-3-386,4-3-1985,3-1-2274,2-3-6951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465"/>
    </inkml:context>
    <inkml:brush xml:id="br0">
      <inkml:brushProperty name="width" value="0.025" units="cm"/>
      <inkml:brushProperty name="height" value="0.025" units="cm"/>
    </inkml:brush>
  </inkml:definitions>
  <inkml:trace contextRef="#ctx0" brushRef="#br0">226 0 22389,'0'0'5926,"-24"60"-5542,24-31-224,0 3-128,6 2-32,8 5-416,-1-4-673,-1-1-320,-3-4-193,-7-4 1,-2-6-1,-2-10-864,-17-5-2371,-1-5-1473</inkml:trace>
  <inkml:trace contextRef="#ctx0" brushRef="#br0" timeOffset="1">1 160 14446,'0'0'7078,"59"-32"-6181,-10 27-32,10 1-449,10 1-223,8 1-161,2-2-897,-10-3-1890,-5-3-5156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795"/>
    </inkml:context>
    <inkml:brush xml:id="br0">
      <inkml:brushProperty name="width" value="0.025" units="cm"/>
      <inkml:brushProperty name="height" value="0.025" units="cm"/>
    </inkml:brush>
  </inkml:definitions>
  <inkml:trace contextRef="#ctx0" brushRef="#br0">1 36 8104,'0'0'6929,"9"-6"-3475,26-18-700,-20 19 990,-12 14-2498,-10 16-724,7-24-332,-22 47 896,17-39-999,0-1 1,1 1 0,0 0 0,1 0 0,0 1 0,0-1 0,1 1 0,0-1 0,1 1 0,0 0 0,0 9 0,1-17-87,1-1 1,-1 0 0,1 1 0,-1-1 0,1 0 0,0 0-1,0 1 1,-1-1 0,1 0 0,0 0 0,0 0 0,0 0-1,0 0 1,0 0 0,0 0 0,0 0 0,1 0 0,-1-1-1,0 1 1,0 0 0,1-1 0,-1 1 0,0-1 0,1 1 0,-1-1-1,0 0 1,1 0 0,-1 1 0,3-1 0,50 1 69,-41-2-48,2 0-208,1 0 0,-1-1 1,1-1-1,19-6 0,12-13-2993,-44 20 2434,0 0 1,-1-1 0,1 1 0,0-1-1,-1 0 1,1 1 0,-1-1 0,0 0-1,0 0 1,3-6 0,0-8-6507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184"/>
    </inkml:context>
    <inkml:brush xml:id="br0">
      <inkml:brushProperty name="width" value="0.025" units="cm"/>
      <inkml:brushProperty name="height" value="0.025" units="cm"/>
    </inkml:brush>
  </inkml:definitions>
  <inkml:trace contextRef="#ctx0" brushRef="#br0">107 0 13965,'0'0'6887,"-56"65"-4197,40-37-608,1 0-608,4 2-449,2 2-417,9 0-384,0-2-192,20-3-64,4-4-993,1-6-768,9-10-1090,-1-7-800,-1 0-2627</inkml:trace>
  <inkml:trace contextRef="#ctx0" brushRef="#br0" timeOffset="1">328 194 18802,'0'0'5413,"-50"72"-3940,28-38-864,4 2 31,2-2-95,11 0-321,5-4-224,14-8-512,6-5-257,12-9-2050,-1-8-1377,3-7-3587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6.850"/>
    </inkml:context>
    <inkml:brush xml:id="br0">
      <inkml:brushProperty name="width" value="0.025" units="cm"/>
      <inkml:brushProperty name="height" value="0.025" units="cm"/>
    </inkml:brush>
  </inkml:definitions>
  <inkml:trace contextRef="#ctx0" brushRef="#br0">69 1 13132,'0'0'9070,"-7"10"-8248,-2 5-644,1 0 0,0 2 0,1-1 0,1 1-1,0-1 1,1 2 0,1-1 0,1 0-1,-3 32 1,6-48-177,0 1 1,0-1-1,0 0 1,1 1-1,-1-1 0,0 1 1,0-1-1,1 0 0,-1 1 1,1-1-1,-1 0 1,1 1-1,0-1 0,-1 0 1,1 0-1,0 0 0,0 1 1,0-1-1,0 0 0,0 0 1,0 0-1,0-1 1,0 1-1,0 0 0,0 0 1,0 0-1,1-1 0,-1 1 1,0-1-1,1 1 1,-1-1-1,0 1 0,1-1 1,-1 0-1,1 0 0,-1 0 1,0 0-1,1 0 0,-1 0 1,1 0-1,-1 0 1,0 0-1,1-1 0,-1 1 1,0 0-1,1-1 0,1 0 1,11-4-19,1 1 0,-1-2 0,21-11 0,-20 10-82,-5 2-34,1 0 0,-1 1 0,1 0 0,0 0 0,0 1 0,0 1 0,0 0 0,1 0 0,-1 1 0,13 1 0,-23 0 131,0 0-1,0 0 1,0 0 0,1 1-1,-1-1 1,0 0 0,0 1-1,0-1 1,0 0-1,0 1 1,0 0 0,0-1-1,0 1 1,0-1 0,0 1-1,0 0 1,0 0 0,0 0-1,0 0 1,-1-1 0,1 1-1,0 0 1,-1 0 0,1 0-1,0 3 1,0-2 45,-1 0-1,0 0 1,1 0 0,-1 1 0,0-1 0,-1 0 0,1 0 0,0 1-1,-1-1 1,1 0 0,-1 0 0,-1 4 0,-1 1 161,-1 0 1,0 0-1,0 0 1,0 0-1,-1-1 1,-10 12-1,3-8 12,-1 0 0,0-1 0,-1-1-1,0 0 1,0-1 0,0 0 0,-1-1 0,0-1 0,0 0-1,0-1 1,-1-1 0,0-1 0,-24 2 0,40-4-257,-1 0 0,1 1 1,-1-1-1,1 0 0,-1 0 1,1 0-1,0 0 0,-1 0 1,1 0-1,-1 0 0,1 0 1,-1 0-1,1 0 0,-1 0 1,1 0-1,-1 0 0,1-1 1,0 1-1,-1 0 0,1 0 1,-1 0-1,1-1 0,0 1 1,-1 0-1,1 0 0,-1-1 1,1 1-1,0 0 1,-1-1-1,1 1 0,0 0 1,0-1-1,-1 1 0,1-1 1,0 1-1,0 0 0,0-1 1,-1 1-1,1-1 0,0 1 1,0-1-1,0 1 0,0 0 1,0-1-1,0 1 0,0-1 1,0 1-1,0-1 0,0 1 1,0-1-1,0 1 0,0-1 1,1 1-1,-1 0 0,0-1 1,0 1-1,0-1 0,1 1 1,-1-1-1,0 1 0,22-22-3142,47-8-4809,-26 17 1917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546"/>
    </inkml:context>
    <inkml:brush xml:id="br0">
      <inkml:brushProperty name="width" value="0.025" units="cm"/>
      <inkml:brushProperty name="height" value="0.025" units="cm"/>
    </inkml:brush>
  </inkml:definitions>
  <inkml:trace contextRef="#ctx0" brushRef="#br0">166 0 10122,'0'0'13009,"-7"8"-11706,5-6-1242,-4 4 144,1 1-1,0 0 1,0 0 0,0 0-1,-5 11 1,9-16-192,0 0 1,0 0 0,0 1-1,1-1 1,-1 0-1,1 0 1,-1 1 0,1-1-1,0 0 1,0 1 0,0-1-1,0 0 1,0 1-1,0-1 1,1 0 0,-1 1-1,1-1 1,0 0 0,0 0-1,0 0 1,0 1-1,0-1 1,0 0 0,0 0-1,1 0 1,-1-1 0,1 1-1,-1 0 1,4 2-1,5 4 26,6 6-47,-1-1 0,0 2 0,0 0 0,19 28 0,-31-39 42,0 0 0,0 1 0,-1 0 1,0-1-1,0 1 0,0 0 0,0 0 1,-1 0-1,0 0 0,0 0 0,0 1 0,-1-1 1,0 0-1,0 0 0,0 1 0,0-1 1,-1 0-1,0 0 0,0 0 0,0 0 1,-1 0-1,0 0 0,0 0 0,-3 6 1,0-5-16,1 1 0,-2-1 1,1 0-1,0 0 1,-1-1-1,0 1 0,-1-1 1,1-1-1,-1 1 1,0-1-1,0 0 1,-8 3-1,9-4-50,0-1-1,0 0 1,0 0-1,0 0 1,-1 0-1,1-1 1,0 0-1,-1 0 1,1-1-1,-1 0 1,1 0-1,-1-1 1,1 1 0,0-1-1,-12-4 1,15 3-150,0 0 1,0 0 0,0 0-1,0-1 1,1 1 0,-1-1-1,1 0 1,-1 1 0,1-1-1,0 0 1,0-1 0,0 1-1,1 0 1,-1-1 0,1 1-1,0 0 1,-1-1 0,2 0-1,-2-6 1,-1-10-2455,0 0-1,2-27 1,1 43 2094,-1-58-7446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891"/>
    </inkml:context>
    <inkml:brush xml:id="br0">
      <inkml:brushProperty name="width" value="0.025" units="cm"/>
      <inkml:brushProperty name="height" value="0.025" units="cm"/>
    </inkml:brush>
  </inkml:definitions>
  <inkml:trace contextRef="#ctx0" brushRef="#br0">0 12 11883,'0'0'4260,"47"0"-736,-18 3-449,10 6-1154,1-3-351,5-1-705,-2-3-417,4-2-384,0 0-192,2 0-1794,-6-15-3331,7-6-8071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9.230"/>
    </inkml:context>
    <inkml:brush xml:id="br0">
      <inkml:brushProperty name="width" value="0.025" units="cm"/>
      <inkml:brushProperty name="height" value="0.025" units="cm"/>
    </inkml:brush>
  </inkml:definitions>
  <inkml:trace contextRef="#ctx0" brushRef="#br0">213 1 15727,'0'0'4708,"0"57"-2017,0-25-1026,-2 4-415,-1 0-450,3 2-447,0-5-257,0-3-64,11-7-32,5-5-256,-4-7-673,-1-10-897,-11-9-7623,-23-14-1409</inkml:trace>
  <inkml:trace contextRef="#ctx0" brushRef="#br0" timeOffset="1">1 79 13997,'0'0'5029,"61"-17"-3139,-18 15-929,13-2-129,11 1-223,1 3-353,8 0-224,-4-3-1217,-4-2-2498,-14-2-4485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9.637"/>
    </inkml:context>
    <inkml:brush xml:id="br0">
      <inkml:brushProperty name="width" value="0.025" units="cm"/>
      <inkml:brushProperty name="height" value="0.025" units="cm"/>
    </inkml:brush>
  </inkml:definitions>
  <inkml:trace contextRef="#ctx0" brushRef="#br0">196 0 17873,'-8'5'1943,"-8"4"-1291,1 0-1,1 2 1,0 0 0,0 0 0,1 1-1,1 1 1,-19 24 0,24-28-506,1 1 0,-1-1 0,1 1 0,1 0 1,0 1-1,1 0 0,0-1 0,0 1 0,1 1 1,1-1-1,0 0 0,0 1 0,0 19 0,2-28-143,1-1 1,-1 1-1,1 0 0,-1 0 0,1-1 0,0 1 1,0 0-1,0-1 0,0 1 0,0 0 0,1-1 1,-1 0-1,1 1 0,0-1 0,0 0 0,0 0 0,0 0 1,3 3-1,0-2 5,-1 0 1,1-1-1,0 1 0,0-1 1,0 0-1,1 0 1,-1 0-1,11 1 0,3-1-101,0 0 0,0-2-1,-1 0 1,31-4-1,-36 1-346,-1 1 1,1-1-1,0-1 0,-1-1 0,0 1 0,0-2 0,0 0 0,0 0 1,17-14-1,-23 16-37,0-1 1,0 0 0,-1 0-1,1-1 1,-1 1 0,0-1 0,-1-1-1,1 1 1,-1 0 0,-1-1-1,1 0 1,-1 0 0,0 0-1,-1-1 1,1 1 0,-2 0-1,3-11 1,-4 17 473,0 0-1,0 0 0,1 1 1,-1-1-1,0 0 1,0 0-1,0 0 1,0 0-1,0 0 1,0 0-1,-1 0 1,1 0-1,0 0 1,0 0-1,-1 0 1,1 0-1,-1 0 1,1 0-1,-1 0 1,1 0-1,-1 1 1,1-1-1,-1 0 1,0 0-1,1 1 1,-1-1-1,0 0 1,0 1-1,1-1 1,-1 1-1,0-1 1,0 1-1,0-1 1,0 1-1,0-1 1,0 1-1,0 0 1,0 0-1,0 0 1,0-1-1,0 1 1,0 0-1,0 0 1,0 0-1,0 0 0,0 1 1,1-1-1,-1 0 1,-2 1-1,-2 0 402,0 0 0,1 1 0,-1 0 0,0 0 0,1 0 0,-1 1 0,1-1 0,-7 7 0,-6 6 955,0 1-1,1 1 1,-18 25-1,30-37-1123,0 1 1,0-1-1,0 1 0,1 0 0,0 0 0,0 1 0,1-1 0,-1 1 0,2-1 0,-1 1 0,1 0 0,-1-1 0,2 1 0,-1 0 1,1 0-1,1 7 0,1-9-241,0 1 1,1-1-1,-1 0 1,1 0 0,1 0-1,-1 0 1,1 0-1,0-1 1,0 0 0,0 1-1,0-1 1,9 5-1,-6-3-700,0 1 0,0-1-1,0 1 1,8 12 0,-11-13-375,-1 0 1,1 0-1,-1 0 1,-1 0 0,1 0-1,-1 1 1,1 6 0,-1 15-5182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013"/>
    </inkml:context>
    <inkml:brush xml:id="br0">
      <inkml:brushProperty name="width" value="0.025" units="cm"/>
      <inkml:brushProperty name="height" value="0.025" units="cm"/>
    </inkml:brush>
  </inkml:definitions>
  <inkml:trace contextRef="#ctx0" brushRef="#br0">103 0 9001,'0'0'3779,"-32"65"-2626,24-40 1057,-6 4 449,3 4-97,2 0-384,-5-2-256,7-2-705,1-6-640,4-4-513,2-8-288,0-6-1346,4-5-1729,7-6-2883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341"/>
    </inkml:context>
    <inkml:brush xml:id="br0">
      <inkml:brushProperty name="width" value="0.025" units="cm"/>
      <inkml:brushProperty name="height" value="0.025" units="cm"/>
    </inkml:brush>
  </inkml:definitions>
  <inkml:trace contextRef="#ctx0" brushRef="#br0">258 26 14990,'-13'-2'3241,"0"0"-2629,-63-4 2836,71 6-3295,-1 0 1,1 0 0,-1 1 0,0 0 0,1 0 0,-1 1 0,1-1-1,0 1 1,0 1 0,-1-1 0,1 1 0,1-1 0,-6 5-1,3-2-85,1 0-1,0 1 1,0 0-1,1 0 0,-1 0 1,1 1-1,1 0 0,-1 0 1,1 0-1,0 0 0,1 1 1,0-1-1,0 1 1,1 0-1,-1 0 0,2 0 1,-1 0-1,1 0 0,1 0 1,-1 13-1,2-18-50,0 0 0,1 0 1,-1 0-1,0 0 0,1 0 0,0 0 0,0 0 0,0-1 1,0 1-1,0-1 0,0 1 0,1-1 0,-1 0 0,1 0 0,-1 0 1,1 0-1,0 0 0,0-1 0,0 1 0,0-1 0,0 0 1,0 1-1,0-2 0,1 1 0,-1 0 0,0-1 0,7 1 1,10 1 15,1 0 1,0-2 0,23-2 0,-39 2-25,2-1-2,1 1 1,-1-1-1,1 0 1,-1-1-1,0 1 1,1-2-1,-1 1 1,0-1-1,0 0 1,-1 0-1,1-1 1,-1 0-1,0 0 1,0 0-1,0-1 1,0 0-1,-1 0 1,1-1-1,-2 1 1,1-1-1,0 0 1,-1-1-1,0 1 1,-1-1-1,0 1 1,0-1-1,0 0 1,0 0-1,-1-1 1,-1 1-1,1 0 1,-1-1-1,0 1 1,-1-1-1,0 1 1,-1-14-1,1 19-140,0-1-1,-1 0 0,1 0 1,-1 0-1,0 0 0,0 1 1,0-1-1,0 0 0,0 1 1,0-1-1,-1 1 0,1-1 1,-1 1-1,0 0 0,1-1 1,-1 1-1,0 0 0,-1 0 1,1 1-1,0-1 1,-3-1-1,-15-6-4134,-3 6-4122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734"/>
    </inkml:context>
    <inkml:brush xml:id="br0">
      <inkml:brushProperty name="width" value="0.025" units="cm"/>
      <inkml:brushProperty name="height" value="0.025" units="cm"/>
    </inkml:brush>
  </inkml:definitions>
  <inkml:trace contextRef="#ctx0" brushRef="#br0">197 78 17136,'0'0'2349,"-8"7"-107,-3 1-1627,1 0-145,0 0 1,0 1-1,0 0 1,1 0-1,1 1 0,-8 11 1,16-20-464,-1 0-1,1 0 1,0-1 0,0 1 0,0 0-1,0-1 1,0 1 0,0 0 0,0 0-1,0-1 1,0 1 0,0 0 0,0 0-1,1-1 1,-1 1 0,0 0 0,0-1-1,1 1 1,-1 0 0,0-1 0,1 1-1,-1-1 1,1 1 0,-1-1 0,1 1-1,-1-1 1,1 1 0,-1-1 0,1 1-1,0-1 1,-1 1 0,1-1 0,0 0-1,-1 1 1,1-1 0,0 0 0,-1 0-1,2 1 1,38 11-763,-21-7 229,-3 1 250,-1 1 1,1 1-1,-2 0 0,21 15 0,-30-20 302,-1 0-1,0 1 0,1 0 1,-1 0-1,-1 0 1,1 0-1,-1 0 0,1 1 1,-1-1-1,0 1 1,-1 0-1,1 0 0,-1 0 1,0 0-1,-1 1 1,1-1-1,1 8 0,-4-12 46,1 1-1,0-1 1,-1 0-1,1 0 0,-1 0 1,0 1-1,1-1 0,-1 0 1,0 0-1,1 0 1,-1 0-1,0 0 0,0 0 1,0-1-1,0 1 0,0 0 1,0 0-1,0-1 1,0 1-1,-1 0 0,1-1 1,0 1-1,0-1 0,0 0 1,-1 1-1,1-1 1,0 0-1,0 0 0,-1 0 1,1 0-1,0 0 0,0 0 1,-2 0-1,-51 0 346,50-1-381,-8 0-100,0 0 0,1-2 0,-1 1 0,1-2 0,0 1 0,0-1 0,0-1 0,1 0 0,-1-1 0,1 0-1,0 0 1,-15-14 0,17 13-751,1 0 0,0 0-1,1-1 1,0 0 0,0 0-1,0 0 1,1-1 0,1 0-1,-6-14 1,-6-26-5963</inkml:trace>
  <inkml:trace contextRef="#ctx0" brushRef="#br0" timeOffset="1">101 1 10826,'0'0'4292,"81"19"-1089,-25-10-608,2-3-1282,3-2-288,-2-2-128,-5-2-353,-9 0-383,-7-2-482,0-6-1857,-4-2-2530,1-4-6535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096"/>
    </inkml:context>
    <inkml:brush xml:id="br0">
      <inkml:brushProperty name="width" value="0.025" units="cm"/>
      <inkml:brushProperty name="height" value="0.025" units="cm"/>
    </inkml:brush>
  </inkml:definitions>
  <inkml:trace contextRef="#ctx0" brushRef="#br0">308 1 20115,'0'0'1153,"-77"58"1378,46-23-610,8 1-736,12 0 193,9-2-834,2 0-287,11 0-193,7-3-128,0 1-865,-4-3-1025,-5-3-1441,-5-4-801,-4-6-2403</inkml:trace>
  <inkml:trace contextRef="#ctx0" brushRef="#br0" timeOffset="1">40 347 11979,'0'0'3620,"-35"-55"-705,30 31-898,5 0-960,14 7-224,17 4-96,14 4-417,13 1-256,10 8-32,10 0-672,5 0-1058,1 0-1505,1 0-3075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2.365"/>
    </inkml:context>
    <inkml:brush xml:id="br0">
      <inkml:brushProperty name="width" value="0.025" units="cm"/>
      <inkml:brushProperty name="height" value="0.025" units="cm"/>
    </inkml:brush>
  </inkml:definitions>
  <inkml:trace contextRef="#ctx0" brushRef="#br0">0 8 11659,'0'0'10762,"80"43"-9481,-32-39-608,19-4 0,9 0-97,15-9-320,9-5-191,-1-1-65,-9 5-705,-15 3-736,-21 7-673,-23 0-1154,-27 5-2657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2.695"/>
    </inkml:context>
    <inkml:brush xml:id="br0">
      <inkml:brushProperty name="width" value="0.025" units="cm"/>
      <inkml:brushProperty name="height" value="0.025" units="cm"/>
    </inkml:brush>
  </inkml:definitions>
  <inkml:trace contextRef="#ctx0" brushRef="#br0">1 1 15439,'0'0'6630,"97"45"-5285,-14-45-64,16-1-704,5-8-481,-1 0-256,-7 1-1570,-21 1-1473,-17 1-4388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7.198"/>
    </inkml:context>
    <inkml:brush xml:id="br0">
      <inkml:brushProperty name="width" value="0.025" units="cm"/>
      <inkml:brushProperty name="height" value="0.025" units="cm"/>
    </inkml:brush>
  </inkml:definitions>
  <inkml:trace contextRef="#ctx0" brushRef="#br0">220 33 14125,'0'0'3903,"-12"-5"-1309,3 1-2294,0 1 0,-1 0 0,0 1 0,1 0 1,-16-1-1,21 3-265,0 0 0,-1 0 1,1 0-1,0 1 0,-1 0 1,1-1-1,0 2 0,0-1 1,0 0-1,0 1 0,0 0 1,0 0-1,1 0 0,-1 0 1,0 1-1,1 0 0,0-1 1,-6 7-1,4-3 95,-1 0 1,1 0 0,0 1-1,1 0 1,-1 0 0,1 0-1,1 0 1,-1 1 0,1-1-1,1 1 1,-1 0-1,1 0 1,1 0 0,-1 0-1,1 0 1,1 11 0,0-18-126,0 0 0,0 1 1,0-1-1,0 1 0,1-1 1,-1 1-1,1-1 0,-1 0 1,1 1-1,-1-1 0,1 0 1,0 1-1,0-1 0,0 0 0,0 0 1,0 0-1,0 0 0,0 0 1,0 0-1,0 0 0,0 0 1,0 0-1,1 0 0,1 0 1,0 1 8,1-1 1,0 0 0,-1-1 0,1 1-1,0-1 1,-1 1 0,1-1-1,0 0 1,6-1 0,0-1 9,1 0 0,-1 0 0,1-1 0,-1 0 0,0-1 0,11-6 0,-9 3-15,-1-1 0,0 0 0,-1 0 0,0-1 0,0-1 0,-1 0 0,0 0 0,-1 0 0,0-1 0,-1-1 0,0 1 0,0-1 0,-2 0 0,1-1 0,6-24 0,-27 101 379,10-50-328,0 1 0,1 1 1,1-1-1,1 1 0,0-1 0,1 1 0,1-1 0,3 29 0,-3-43-144,0-1-1,0 1 1,0-1-1,0 1 1,0-1-1,1 1 1,-1-1-1,0 0 1,0 1 0,1-1-1,-1 1 1,0-1-1,0 0 1,1 1-1,-1-1 1,1 0-1,-1 1 1,0-1-1,1 0 1,-1 1 0,1-1-1,-1 0 1,0 0-1,1 1 1,-1-1-1,1 0 1,-1 0-1,1 0 1,-1 0-1,1 0 1,-1 0 0,1 0-1,-1 0 1,1 0-1,-1 0 1,1 0-1,-1 0 1,1 0-1,-1 0 1,1 0-1,-1 0 1,0-1 0,1 1-1,-1 0 1,1 0-1,-1-1 1,1 1-1,-1 0 1,0 0-1,1-1 1,0 0-1,18-17-7924,-3-3-2294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1.408"/>
    </inkml:context>
    <inkml:brush xml:id="br0">
      <inkml:brushProperty name="width" value="0.025" units="cm"/>
      <inkml:brushProperty name="height" value="0.025" units="cm"/>
    </inkml:brush>
  </inkml:definitions>
  <inkml:trace contextRef="#ctx0" brushRef="#br0">127 67 5381,'11'-21'2846,"-9"17"-2114,-1 0 1,1 0-1,0 1 0,0-1 0,0 0 0,1 1 1,-1 0-1,1-1 0,0 1 0,0 0 0,5-4 0,-7 7-650,-1 0-1,0 0 0,1 0 1,-1 0-1,0 0 0,1 0 1,-1 1-1,0-1 1,1 0-1,-1 0 0,0 0 1,1 0-1,-1 0 0,0 0 1,1 1-1,-1-1 0,0 0 1,0 0-1,1 0 0,-1 1 1,0-1-1,0 0 0,1 0 1,-1 1-1,0-1 0,0 0 1,0 1-1,0-1 0,1 0 1,-1 1-1,0-1 0,0 0 1,0 1-1,0-1 1,0 0-1,0 1 0,0-1 1,0 0-1,0 1 0,0-1 1,0 0-1,0 1 0,0-1 1,0 0-1,0 1 0,0-1 1,-1 24 751,1-21-397,-1 8-88,-1 0 0,-1 0 0,1 0 0,-2 0 0,1-1 0,-2 0 0,-7 15 0,6-14-231,1-1 1,0 1 0,1 0 0,0 0 0,1 1 0,-2 13 0,5-24-114,0-1 1,1 1-1,-1-1 0,0 1 0,1-1 1,-1 1-1,0-1 0,1 1 0,-1-1 1,1 0-1,-1 1 0,0-1 1,1 0-1,-1 1 0,1-1 0,-1 0 1,1 0-1,0 1 0,-1-1 1,1 0-1,-1 0 0,1 0 0,-1 0 1,1 1-1,-1-1 0,1 0 0,0 0 1,-1 0-1,1 0 0,0-1 1,27 1 82,-21 0-56,31-2-165,-27 1 28,0 0 0,1 1 0,-1 0 0,0 1 0,1 1 0,12 2 0,-20-3 97,-2 0 0,1 1-1,0-1 1,0 1 0,0-1-1,-1 1 1,1 0 0,-1 0-1,1 0 1,-1 0 0,0 1-1,0-1 1,0 1 0,0-1-1,0 1 1,0 0 0,-1-1-1,1 1 1,-1 0 0,0 0-1,0 0 1,0 0 0,0 0-1,-1 1 1,1-1-1,-1 0 1,0 4 0,0 0 43,0 1 0,-1-1 0,0 0 0,0 0 0,-1 1-1,0-1 1,0 0 0,0 0 0,-1 0 0,0-1 0,-1 1 0,0-1 0,1 0 0,-2 0 0,1 0 0,-1 0 0,0-1 0,0 0 0,-1 0 0,1 0 0,-1 0 0,0-1-1,-9 5 1,1-1 158,-1 0 0,0 0 0,0-1 0,0-1 0,-1-1 0,1 0-1,-1-1 1,-1-1 0,-23 3 0,37-6-183,0 0 0,0 0 0,0 0 0,1 0 0,-1-1 0,0 1 0,0-1 0,0 1 1,1-1-1,-1 0 0,0 0 0,1 0 0,-1-1 0,1 1 0,-1 0 0,1-1 0,0 0 0,0 0 0,-1 1 0,1-1 0,-2-3 0,1 1-206,1-1 1,0 1-1,0 0 0,0-1 1,0 1-1,1-1 0,0 0 0,0 1 1,0-1-1,0 0 0,1-8 1,0-1-1132,1-1 1,0 1 0,4-18 0,12-31-7320,-1 14-1709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1.767"/>
    </inkml:context>
    <inkml:brush xml:id="br0">
      <inkml:brushProperty name="width" value="0.025" units="cm"/>
      <inkml:brushProperty name="height" value="0.025" units="cm"/>
    </inkml:brush>
  </inkml:definitions>
  <inkml:trace contextRef="#ctx0" brushRef="#br0">0 0 13004,'0'0'8969,"49"0"-7240,-20 0-287,5 0-673,6 0-545,-1 0-160,4 0-32,-3 2-1089,-6 0-1922,-8-2-3363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112"/>
    </inkml:context>
    <inkml:brush xml:id="br0">
      <inkml:brushProperty name="width" value="0.025" units="cm"/>
      <inkml:brushProperty name="height" value="0.025" units="cm"/>
    </inkml:brush>
  </inkml:definitions>
  <inkml:trace contextRef="#ctx0" brushRef="#br0">0 38 16944,'0'0'12011,"47"1"-15758,-20-21-1730,-9 1-4325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443"/>
    </inkml:context>
    <inkml:brush xml:id="br0">
      <inkml:brushProperty name="width" value="0.025" units="cm"/>
      <inkml:brushProperty name="height" value="0.025" units="cm"/>
    </inkml:brush>
  </inkml:definitions>
  <inkml:trace contextRef="#ctx0" brushRef="#br0">261 92 16976,'0'0'2130,"3"-10"598,6-32-363,-8 41-2306,-1 0 0,0-1 0,1 1 0,-1 0-1,0-1 1,0 1 0,0 0 0,0-1 0,0 1 0,-1 0 0,1 0 0,0-1 0,-1 1 0,1 0 0,0 0 0,-1-1-1,0 1 1,1 0 0,-1 0 0,0 0 0,1 0 0,-1 0 0,0 0 0,0 0 0,0 0 0,0 0 0,0 0 0,0 0-1,0 1 1,0-1 0,-1 0 0,1 1 0,0-1 0,0 1 0,0-1 0,-1 1 0,1 0 0,0-1 0,-1 1 0,1 0-1,0 0 1,-1 0 0,1 0 0,0 0 0,0 0 0,-1 0 0,-1 1 0,-5 0 243,-1 0 0,1 0-1,0 1 1,0 0 0,-14 6 0,8-1-288,1 0 1,0 0-1,0 1 0,1 1 1,0 0-1,0 1 0,-18 20 1,24-23-4,0 0-1,1 0 1,0 0 0,1 1 0,-1 0 0,1 0 0,1 0 0,0 0-1,0 1 1,0-1 0,1 1 0,0 0 0,1 0 0,-1 13 0,2-21-7,0 1 0,0 0 0,1 0-1,-1-1 1,0 1 0,1 0 0,-1 0 0,1-1 0,-1 1 0,1 0 0,0-1 0,-1 1 0,1-1 0,0 1 0,0-1 0,0 0 0,1 1 0,-1-1 0,0 0 0,0 0 0,1 1 0,-1-1 0,1 0 0,2 1 0,0 0 12,1 0-1,-1-1 0,1 0 1,-1 0-1,1 0 0,0 0 1,-1-1-1,1 0 1,7 0-1,0-1 21,1 0 0,-1-1 1,1-1-1,-1 0 0,0 0 0,21-10 1,-21 6-30,0 0 1,-1-1-1,0 0 1,0-1-1,0-1 1,-2 1 0,13-16-1,-18 21-11,-1 0-1,0 0 1,0 0-1,0-1 1,0 0-1,-1 1 1,0-1-1,0 0 1,0 0-1,0 0 1,-1 0-1,0 0 1,0 0-1,0-1 1,-1 1-1,0 0 1,0 0-1,0-1 1,-1 1-1,1 0 1,-1 0-1,-3-9 1,3 12-24,0 0 1,0 0-1,-1 1 0,1-1 0,-1 0 1,1 1-1,-1-1 0,0 1 0,0-1 1,1 1-1,-1 0 0,0 0 0,0 0 1,0 0-1,0 0 0,0 0 1,-1 0-1,1 1 0,0-1 0,0 1 1,0 0-1,-1-1 0,1 1 0,0 0 1,0 0-1,-1 1 0,1-1 1,0 0-1,-4 2 0,3-2-178,-1 1 0,0 0 0,1 0-1,-1 0 1,1 0 0,0 1 0,-1 0 0,1-1 0,0 1-1,0 0 1,0 0 0,0 1 0,0-1 0,1 0 0,-1 1-1,1 0 1,-4 4 0,5-3-585,-1 0 1,1-1-1,0 1 0,1 0 1,-1 0-1,0 0 0,1 0 1,0 5-1,0 7-5599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851"/>
    </inkml:context>
    <inkml:brush xml:id="br0">
      <inkml:brushProperty name="width" value="0.025" units="cm"/>
      <inkml:brushProperty name="height" value="0.025" units="cm"/>
    </inkml:brush>
  </inkml:definitions>
  <inkml:trace contextRef="#ctx0" brushRef="#br0">130 1 15855,'0'0'2787,"-23"55"480,5-21-1153,-2 7-289,2 3-383,0-1-834,2 0-351,5-3-257,6-11 64,5-7-449,0-10-640,9-11-544,5-1-1154,6-19-1280,-6-7-3172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3.194"/>
    </inkml:context>
    <inkml:brush xml:id="br0">
      <inkml:brushProperty name="width" value="0.025" units="cm"/>
      <inkml:brushProperty name="height" value="0.025" units="cm"/>
    </inkml:brush>
  </inkml:definitions>
  <inkml:trace contextRef="#ctx0" brushRef="#br0">165 11 16367,'0'0'6097,"-7"-2"-3967,3 0-2045,1 1 0,-1 0-1,0 0 1,0 0 0,0 0 0,0 1 0,0-1 0,0 1-1,1 0 1,-1 0 0,0 0 0,0 1 0,0-1-1,0 1 1,0 0 0,0 0 0,1 1 0,-1-1 0,0 1-1,1 0 1,-1 0 0,1 0 0,0 0 0,0 0-1,-1 1 1,-2 3 0,1-2-79,1 0 1,-1 0-1,1 1 0,0-1 0,0 1 0,0 0 1,0 0-1,1 1 0,0-1 0,0 1 1,-3 10-1,6-15-3,0 0 0,0-1 0,0 1 0,1 0 0,-1 0 0,0-1 0,0 1 1,1 0-1,-1-1 0,1 1 0,-1 0 0,1-1 0,-1 1 0,1 0 0,-1-1 0,1 1 0,-1-1 1,1 1-1,-1-1 0,1 1 0,0-1 0,0 0 0,-1 1 0,1-1 0,0 0 0,-1 1 0,1-1 0,0 0 1,0 0-1,-1 0 0,1 0 0,0 0 0,0 0 0,0 0 0,-1 0 0,1 0 0,0 0 0,0 0 0,0-1 1,37-1 160,-27 0-268,1-2-1,-1 1 1,1-1-1,-1-1 1,0 0-1,-1 0 1,1-1-1,-1 0 1,0-1-1,-1-1 1,0 1-1,0-1 1,13-15-1,-16 12 169,-7 9 83,-13 16 144,7-1-179,0 0 0,1 1-1,0-1 1,1 1-1,1 0 1,-3 17 0,6-27-80,0 0 0,0 0 0,1 0 0,0 0 0,0 0-1,0 0 1,0-1 0,0 1 0,1 0 0,0 0 0,0 0 0,0 0 0,0-1 0,0 1 0,1 0 0,0-1 0,-1 1 0,1-1 0,1 0 0,-1 0 0,0 0 0,1 0 0,0 0 0,-1 0 0,1 0 0,0-1-1,6 4 1,83 35 75,-92-41-98,1 0 1,-1 0-1,0 0 0,1 0 0,-1 0 0,0 0 0,1 0 1,-1 0-1,0 1 0,0-1 0,1 0 0,-1 0 0,0 0 1,1 1-1,-1-1 0,0 0 0,0 0 0,0 1 0,1-1 1,-1 0-1,0 0 0,0 1 0,0-1 0,1 0 1,-1 1-1,0-1 0,0 0 0,0 1 0,0-1 0,0 0 1,0 1-1,0-1 0,0 0 0,0 1 0,0-1 0,0 0 1,0 1-1,0-1 0,0 1 0,-14 7 839,-23 3 780,35-11-1551,-44 7 516,-1-1-1,-87-3 1,133-2-624,0-1-1,0 0 1,0 0-1,-1 0 1,1 0-1,0 0 1,0 0-1,-1 0 1,1 0-1,0 0 1,0-1 0,0 1-1,-1 0 1,1-1-1,0 1 1,0-1-1,0 1 1,0-1-1,0 0 1,0 1 0,0-1-1,0 0 1,0 0-1,0 0 1,0 0-1,1 0 1,-1 0-1,0 0 1,0-2-1,1 2-44,0 0-1,1-1 1,-1 1-1,1-1 1,-1 1-1,1 0 1,0-1-1,-1 1 1,1 0-1,0 0 1,0 0-1,0 0 1,0-1-1,0 1 1,0 0-1,0 1 1,0-1-1,0 0 1,1 0-1,-1 0 1,0 1-1,1-1 1,-1 1-1,3-2 1,110-44-11113,-73 29 2941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3.573"/>
    </inkml:context>
    <inkml:brush xml:id="br0">
      <inkml:brushProperty name="width" value="0.025" units="cm"/>
      <inkml:brushProperty name="height" value="0.025" units="cm"/>
    </inkml:brush>
  </inkml:definitions>
  <inkml:trace contextRef="#ctx0" brushRef="#br0">190 23 8680,'0'0'11520,"-9"-4"-9203,5 2-2178,1 0-1,-1 0 1,0 1 0,0-1-1,0 1 1,0 0-1,0 0 1,0 1 0,-1-1-1,1 1 1,0 0-1,0 0 1,0 0-1,0 1 1,0 0 0,-1-1-1,1 1 1,0 1-1,0-1 1,1 0 0,-1 1-1,0 0 1,0 0-1,-6 5 1,1-1 116,1 1-1,-1 0 1,1 0 0,-12 15 0,18-20-214,0 1 1,0-1 0,0 0-1,1 1 1,-1-1-1,1 1 1,-1 0 0,1-1-1,0 1 1,0 0 0,0 0-1,0 0 1,1 0 0,-1 0-1,1 0 1,0 0 0,0 0-1,0 0 1,0 0-1,0 0 1,1 0 0,0 3-1,0-5-28,0 0-1,0 0 0,0 1 1,0-1-1,0 0 1,0 0-1,0 0 0,0 0 1,1 0-1,-1 0 0,0-1 1,1 1-1,-1 0 0,0-1 1,1 1-1,-1 0 0,1-1 1,-1 0-1,1 1 1,-1-1-1,3 0 0,38 1 205,-34-2-161,7 0-8,1-1 0,-1 0 0,0-1 0,0-1 0,0 0-1,17-9 1,-23 10-30,0-1-1,-1-1 1,0 1-1,0-1 0,0-1 1,0 1-1,-1-1 1,0-1-1,0 0 1,-1 1-1,8-12 0,-13 17-10,0 0-1,0-1 0,0 1 1,0 0-1,0 0 0,-1-1 1,1 1-1,0 0 0,-1-1 1,1 1-1,-1 0 0,1-1 1,-1 1-1,0-1 0,0 1 0,0-1 1,0 1-1,0-1 0,0 1 1,0-1-1,0 1 0,0-1 1,-1 1-1,1-1 0,-1 1 1,1 0-1,-2-3 0,0 2-3,0 1 0,1 0 0,-1 0 0,0 0 0,0 0 0,0 0 0,-1 0 0,1 0 0,0 1 0,0-1 1,0 1-1,0-1 0,-1 1 0,1 0 0,0 0 0,-3 0 0,-5 0-34,0 1 1,0 0-1,0 1 1,0 0-1,0 0 0,1 1 1,-13 5-1,17-5-158,1-1 0,0 1 0,1 0 0,-1 0 0,0 0 0,1 1 0,0-1-1,0 1 1,0 0 0,0-1 0,-3 8 0,4-7-899,0-1-1,1 1 1,0 0-1,0 0 1,0 0 0,0 0-1,1 0 1,-1 7 0,1 3-11233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5.935"/>
    </inkml:context>
    <inkml:brush xml:id="br0">
      <inkml:brushProperty name="width" value="0.025" units="cm"/>
      <inkml:brushProperty name="height" value="0.025" units="cm"/>
    </inkml:brush>
  </inkml:definitions>
  <inkml:trace contextRef="#ctx0" brushRef="#br0">0 179 5958,'0'0'14253,"9"-5"-13650,13-7-486,-1 1 0,2 1-1,-1 1 1,1 1-1,1 2 1,-1 0 0,40-5-1,12 3-582,94 2-1,-164 6 441,1-1-1,-1 1 1,1 0 0,-1 0-1,1 1 1,-1 0-1,1 0 1,-1 0-1,0 0 1,0 1-1,1 0 1,-1 0 0,0 0-1,-1 1 1,1 0-1,0 0 1,-1 0-1,1 0 1,-1 1-1,0-1 1,5 8-1,-7-10 75,-1 0-1,0 1 0,1-1 1,-1 0-1,0 0 0,1 0 1,0 0-1,-1 0 0,1 0 0,0 0 1,-1-1-1,1 1 0,0-1 1,0 1-1,-1-1 0,1 0 0,0 1 1,0-1-1,0 0 0,0 0 1,-1 0-1,1-1 0,0 1 0,0 0 1,0-1-1,-1 1 0,1-1 1,2-1-1,50-27 255,-49 26-278,17-12 55,7-4-175,52-28-1,-72 43 68,-1 1-1,1-1 0,0 1 1,-1 1-1,1 0 0,1 0 1,-1 1-1,0 0 0,0 0 1,0 1-1,15 1 0,-22 0 30,-1-1-1,1 0 0,-1 1 1,0-1-1,1 1 0,-1-1 1,1 1-1,-1 0 0,0-1 1,0 1-1,1 0 1,-1 0-1,0 0 0,0 0 1,0 0-1,0 0 0,0 0 1,0 0-1,0 1 0,-1-1 1,1 0-1,0 1 0,0-1 1,-1 0-1,1 3 0,3 38 286,-4-34-158,13-31-1974,-10-5-2423,0-3-4069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6.299"/>
    </inkml:context>
    <inkml:brush xml:id="br0">
      <inkml:brushProperty name="width" value="0.025" units="cm"/>
      <inkml:brushProperty name="height" value="0.025" units="cm"/>
    </inkml:brush>
  </inkml:definitions>
  <inkml:trace contextRef="#ctx0" brushRef="#br0">22 1 12876,'0'0'11937,"5"10"-11297,-2-6-577,-1 1 0,0 0 0,0 0 0,0 0 0,-1 0 0,0 0 0,0 0 0,0 0 0,0 0 0,-1 0 0,0 1 0,0-1 0,0 0 0,-1 0-1,0 0 1,0 0 0,0 0 0,-3 8 0,-5 9 387,4-12-323,1 0 0,0 0 1,1 0-1,0 1 0,0-1 0,0 13 0,3-23-209,0 1 1,0-1-1,0 0 0,0 1 1,0-1-1,0 1 0,0-1 0,0 0 1,0 1-1,0-1 0,0 1 0,0-1 1,0 0-1,0 1 0,1-1 1,-1 1-1,0-1 0,0 0 0,0 1 1,1-1-1,-1 0 0,0 1 0,1-1 1,-1 0-1,0 0 0,1 1 1,-1-1-1,0 0 0,1 0 0,-1 1 1,0-1-1,1 0 0,-1 0 0,1 0 1,-1 0-1,0 0 0,1 0 1,-1 1-1,1-1 0,-1 0 0,0 0 1,1 0-1,-1 0 0,1-1 0,-1 1 1,0 0-1,1 0 0,-1 0 1,1 0-1,-1 0 0,0 0 0,1-1 1,-1 1-1,1 0 0,11-9-4995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7.577"/>
    </inkml:context>
    <inkml:brush xml:id="br0">
      <inkml:brushProperty name="width" value="0.025" units="cm"/>
      <inkml:brushProperty name="height" value="0.025" units="cm"/>
    </inkml:brush>
  </inkml:definitions>
  <inkml:trace contextRef="#ctx0" brushRef="#br0">94 1 17489,'0'0'3288,"-9"10"-1777,-1 5-1171,0 1 0,1-1-1,1 1 1,1 1 0,0 0 0,1 0 0,0 0 0,-4 30 0,4-11-200,0 57 0,6-80-240,1-1-1,0 0 0,0 1 1,1-1-1,1 0 1,0 0-1,0 0 1,7 14-1,-9-24-461,6 11 54,-5-11-2354,-5-18-8031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7.525"/>
    </inkml:context>
    <inkml:brush xml:id="br0">
      <inkml:brushProperty name="width" value="0.025" units="cm"/>
      <inkml:brushProperty name="height" value="0.025" units="cm"/>
    </inkml:brush>
  </inkml:definitions>
  <inkml:trace contextRef="#ctx0" brushRef="#br0">75 0 12684,'0'0'17008,"-29"73"-16592,15-38-191,5 1-161,-6-4-32,10-6-32,3-6-417,2-10-928,0-6-801,7-4-1505,8-12-1955,-6-10-7398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7.909"/>
    </inkml:context>
    <inkml:brush xml:id="br0">
      <inkml:brushProperty name="width" value="0.025" units="cm"/>
      <inkml:brushProperty name="height" value="0.025" units="cm"/>
    </inkml:brush>
  </inkml:definitions>
  <inkml:trace contextRef="#ctx0" brushRef="#br0">0 48 10698,'0'0'9385,"50"-12"-8200,-12 11 32,11-2-96,7 1-416,1 0-481,3-3-192,-2 1-897,-8-2-2402,-7-6-4612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8.617"/>
    </inkml:context>
    <inkml:brush xml:id="br0">
      <inkml:brushProperty name="width" value="0.025" units="cm"/>
      <inkml:brushProperty name="height" value="0.025" units="cm"/>
    </inkml:brush>
  </inkml:definitions>
  <inkml:trace contextRef="#ctx0" brushRef="#br0">105 0 4132,'0'0'17125,"-3"9"-15865,-28 62 753,18-46-1730,2 0 0,1 0 0,-8 31 0,17-55-283,1 0 1,0 0 0,0 0 0,0-1 0,-1 1 0,1 0 0,0 0 0,0 0-1,0 0 1,0 0 0,0 0 0,0 0 0,1-1 0,-1 1 0,0 0 0,0 0-1,1 0 1,-1 0 0,0-1 0,1 1 0,-1 0 0,1 0 0,-1-1 0,1 1-1,0 0 1,-1-1 0,1 1 0,-1 0 0,1-1 0,0 1 0,0-1-1,-1 1 1,2 0 0,1-1-16,0 1 0,-1 0-1,1-1 1,0 0 0,0 0 0,0 0-1,0 0 1,0 0 0,0 0 0,4-2 0,65-22-883,-71 24 882,14-7-227,1 1 0,0 1 0,0 0 0,25-4 0,-38 9 218,0-1-1,0 1 1,0-1-1,0 1 0,0 0 1,0 0-1,0 1 0,0-1 1,0 1-1,0-1 0,0 1 1,-1 0-1,1 0 1,0 0-1,0 0 0,-1 1 1,1-1-1,0 1 0,-1-1 1,0 1-1,1 0 0,-1 0 1,0 0-1,0 0 0,0 1 1,0-1-1,0 1 1,-1-1-1,1 1 0,-1-1 1,0 1-1,2 4 0,-1 1 154,0 0 1,0 0-1,-1 0 0,0 0 0,-1 0 0,0 0 0,0 0 0,-1 0 0,0 0 1,0 0-1,-1 0 0,1 0 0,-2 0 0,1-1 0,-1 1 0,-1-1 0,1 1 1,-1-1-1,-1-1 0,1 1 0,-1 0 0,0-1 0,-9 9 0,7-8 37,-1 0 1,0-1-1,0 1 0,-1-2 0,1 1 0,-1-1 1,-1 0-1,1-1 0,0 0 0,-1-1 1,0 0-1,0 0 0,0-1 0,0 0 0,0-1 1,-1 0-1,1-1 0,-12 0 0,18-1-255,1 0-1,-1 1 1,1-1-1,0 0 1,-1 0 0,1-1-1,0 1 1,-1-1-1,1 0 1,0 0-1,0 0 1,0 0 0,1 0-1,-1-1 1,0 1-1,1-1 1,0 1-1,0-1 1,-1 0 0,2 0-1,-1 0 1,0 0-1,0-1 1,-1-5-1,-1-3-1240,1 0-1,0-1 1,1 1-1,1-1 1,-1-22 0,2-20-5748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8.963"/>
    </inkml:context>
    <inkml:brush xml:id="br0">
      <inkml:brushProperty name="width" value="0.025" units="cm"/>
      <inkml:brushProperty name="height" value="0.025" units="cm"/>
    </inkml:brush>
  </inkml:definitions>
  <inkml:trace contextRef="#ctx0" brushRef="#br0">0 64 12684,'0'0'9225,"59"-34"-7784,-24 26 32,-1 2-608,11 1-544,-5 1-225,8 2-449,-5 1-1536,6 0-1282,-4 0-1922,-3-1-4773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9.352"/>
    </inkml:context>
    <inkml:brush xml:id="br0">
      <inkml:brushProperty name="width" value="0.025" units="cm"/>
      <inkml:brushProperty name="height" value="0.025" units="cm"/>
    </inkml:brush>
  </inkml:definitions>
  <inkml:trace contextRef="#ctx0" brushRef="#br0">0 26 19442,'0'0'11147,"35"14"-13069,-12-23-1601,-1-5-3204,-4-3-9960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9.696"/>
    </inkml:context>
    <inkml:brush xml:id="br0">
      <inkml:brushProperty name="width" value="0.025" units="cm"/>
      <inkml:brushProperty name="height" value="0.025" units="cm"/>
    </inkml:brush>
  </inkml:definitions>
  <inkml:trace contextRef="#ctx0" brushRef="#br0">251 60 17969,'0'0'2525,"1"-8"11,2-26-556,-3 33-1929,0 0-1,0 1 0,0-1 1,-1 0-1,1 0 0,0 0 1,0 1-1,-1-1 0,1 0 1,-1 0-1,1 1 0,-1-1 1,1 0-1,-1 1 0,1-1 1,-1 1-1,0-1 0,1 1 1,-1-1-1,0 1 1,0-1-1,1 1 0,-1-1 1,0 1-1,0 0 0,1 0 1,-1-1-1,0 1 0,0 0 1,0 0-1,0 0 0,1 0 1,-1 0-1,-2 0 0,-27 4 548,21 0-578,-1 1 0,1-1 0,0 1 0,0 1 0,1-1 0,0 2 0,0-1 0,0 1 0,-11 14 0,3-4 4,2 2 1,1 0 0,-15 26 0,22-34 58,1 0-1,0 1 1,1-1 0,0 1 0,1 0-1,-2 17 1,4-26-65,0 0-1,1 0 1,0 0 0,-1 0-1,1 0 1,0 0-1,1 0 1,-1 0 0,0 0-1,1-1 1,0 1-1,-1 0 1,1 0 0,1 0-1,-1-1 1,0 1-1,0 0 1,1-1-1,0 1 1,-1-1 0,1 0-1,0 1 1,0-1-1,0 0 1,1 0 0,-1-1-1,0 1 1,1 0-1,-1-1 1,1 1 0,4 1-1,4-1 5,0 1 1,1-2-1,-1 1 0,1-2 0,-1 0 1,0 0-1,1-1 0,-1 0 0,1-1 1,-1 0-1,0-1 0,0 0 0,0-1 1,0 0-1,-1-1 0,0 0 0,17-11 1,-12 6-7,-1 0 0,0 0 0,0-1 0,-1-1 0,-1 0 0,0-1 0,-1 0 0,0-1 0,-1 0 0,0-1 0,7-16 0,-14 25-6,-1 1 1,0 0 0,0-1 0,0 0-1,-1 1 1,0-1 0,0 0-1,0 0 1,-1 0 0,0 0-1,0 0 1,0 1 0,-2-10-1,1 12-12,0 0 0,-1 0 0,1 0 0,0 1 0,-1-1 0,0 1 0,1-1-1,-1 1 1,0 0 0,0 0 0,0 0 0,-1 0 0,1 0 0,0 0 0,-1 0 0,1 1 0,-1-1 0,0 1-1,1 0 1,-1 0 0,0 0 0,0 0 0,0 0 0,0 1 0,0-1 0,0 1 0,-4 0 0,-2-1-86,0 1 0,0 0 0,0 0 1,1 1-1,-1 0 0,0 1 1,1 0-1,-1 0 0,1 1 1,0 0-1,-9 5 0,13-6-216,0 0-1,0 1 1,1 0 0,-1-1-1,1 1 1,-1 0-1,1 1 1,0-1-1,1 1 1,-4 4 0,4-5-408,1 1 1,-1-1-1,1 1 1,-1-1 0,1 1-1,0 0 1,1 0 0,-1 0-1,0-1 1,1 1-1,0 0 1,0 0 0,1 4-1,2 6-8945</inkml:trace>
  <inkml:trace contextRef="#ctx0" brushRef="#br0" timeOffset="1">565 237 20531,'0'0'2211,"-58"69"447,26-24-704,6 0-1249,5 2 704,3-4-961,7-1-320,7-7-128,4-9-192,4-6-480,9-8-289,3-9-545,0-3-832,4-3-833,5-15-961,-5-6-2210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0.137"/>
    </inkml:context>
    <inkml:brush xml:id="br0">
      <inkml:brushProperty name="width" value="0.025" units="cm"/>
      <inkml:brushProperty name="height" value="0.025" units="cm"/>
    </inkml:brush>
  </inkml:definitions>
  <inkml:trace contextRef="#ctx0" brushRef="#br0">185 19 16271,'0'0'2595,"-8"-4"-49,4 2-2420,-1-1-1,0 1 1,1 1-1,-1-1 1,0 1 0,0-1-1,0 2 1,0-1-1,-1 0 1,1 1-1,0 0 1,0 0 0,0 1-1,0-1 1,0 1-1,0 0 1,0 1-1,0-1 1,0 1-1,0 0 1,0 0 0,1 0-1,-1 1 1,-6 5-1,6-4-86,0 1-1,0-1 1,0 1 0,1 0-1,-1 1 1,-6 11 0,10-17-24,1 1 0,-1 0 0,0 0 1,1 0-1,-1 0 0,1 0 0,-1 0 0,1 0 1,-1 0-1,1 0 0,0 0 0,0 0 0,-1 0 1,1 0-1,0 0 0,0 0 0,0 0 1,0 1-1,0-1 0,0 0 0,0 0 0,1 0 1,-1 0-1,0 0 0,1 0 0,-1 0 0,0 0 1,1 0-1,-1 0 0,1 0 0,0 0 1,-1 0-1,1 0 0,0-1 0,-1 1 0,1 0 1,0 0-1,0-1 0,0 1 0,0 0 0,0-1 1,0 1-1,0-1 0,0 1 0,0-1 1,0 0-1,0 1 0,0-1 0,0 0 0,2 1 1,15 1 46,1-1 0,0 0 1,0-1-1,-1-1 1,1 0-1,-1-2 0,1 0 1,-1-1-1,0-1 0,0-1 1,0 0-1,-1-2 1,0 0-1,-1 0 0,29-20 1,-40 23-49,-15 13 114,-18 19 200,19-15-212,1-1 0,1 1 1,0 0-1,1 1 0,-8 23 1,11-29-55,1 1 1,0-1 0,1 1 0,-1 0 0,2 0 0,-1-1-1,1 1 1,0 0 0,1 0 0,0 0 0,3 14 0,-3-19-57,0-1 1,0 0-1,0 0 1,0 0-1,0 1 1,0-1-1,1 0 1,-1-1-1,1 1 1,-1 0-1,1 0 1,0-1-1,0 1 1,-1 0-1,1-1 0,0 0 1,1 0-1,-1 1 1,4 0-1,48 8 115,-11-2-334,-42-8 223,-1 0-1,1 0 1,-1 0-1,1 0 1,-1 1-1,1-1 1,-1 0 0,1 1-1,-1-1 1,1 0-1,-1 0 1,0 1-1,1-1 1,-1 1-1,1-1 1,-1 1 0,0-1-1,1 0 1,-1 1-1,0-1 1,0 1-1,1-1 1,-1 1 0,0-1-1,0 1 1,0-1-1,0 1 1,0 0-1,0-1 1,0 1 0,0-1-1,0 1 1,0-1-1,0 1 1,0-1-1,0 1 1,0 0-1,0-1 1,0 1 0,-1-1-1,1 1 1,0-1-1,0 1 1,-1-1-1,1 0 1,0 1 0,-1-1-1,1 1 1,0-1-1,-1 1 1,1-1-1,-1 0 1,1 1-1,0-1 1,-2 0 0,-24 22 1338,13-15-1168,-1 0-1,1-1 0,-1 0 0,0-1 0,0-1 0,-1 0 0,1-1 0,-1-1 0,0 0 0,0-1 0,0 0 0,-23-3 0,36 2-316,0 1 1,0-1-1,0 0 0,0-1 1,0 1-1,0 0 0,0-1 1,0 1-1,1-1 1,-1 1-1,0-1 0,0 0 1,0 0-1,1 0 0,-1 0 1,0 0-1,1 0 0,-1 0 1,1 0-1,-1-1 0,1 1 1,0-1-1,0 1 0,-1-1 1,1 1-1,0-1 1,0 0-1,1 1 0,-1-1 1,0 0-1,0 0 0,1 0 1,0 0-1,-1 0 0,1-2 1,0 1-288,1-1 1,-1 1 0,1 0 0,0-1-1,0 1 1,1 0 0,-1-1-1,1 1 1,0 0 0,0 0 0,0 0-1,0 0 1,0 1 0,0-1 0,1 0-1,-1 1 1,1 0 0,4-4-1,30-19-7017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0.498"/>
    </inkml:context>
    <inkml:brush xml:id="br0">
      <inkml:brushProperty name="width" value="0.025" units="cm"/>
      <inkml:brushProperty name="height" value="0.025" units="cm"/>
    </inkml:brush>
  </inkml:definitions>
  <inkml:trace contextRef="#ctx0" brushRef="#br0">0 282 12492,'0'0'15401,"9"-1"-14205,9-4-1047,1-1 0,-1-1 0,0-1 0,0 0 0,-1-1 1,0-1-1,0 0 0,16-15 0,5-6-329,-1-1-1,39-45 1,-42 34-10,-29 34 138,-22 27 80,-4 7 91,1 0-1,-29 51 1,42-65-118,1 1 1,0 1 0,1-1 0,1 1 0,0 0 0,1 0-1,0 0 1,1 1 0,-1 19 0,8-7-1513,-5-26 1256,1 1 1,-1 0 0,1-1-1,-1 1 1,1-1-1,-1 1 1,1-1 0,-1 1-1,1-1 1,0 0-1,-1 1 1,1-1 0,0 0-1,-1 0 1,1 1-1,0-1 1,-1 0 0,1 0-1,0 0 1,0 0-1,-1 0 1,1 0 0,0 0-1,-1 0 1,1 0-1,0 0 1,0 0 0,-1 0-1,1 0 1,0-1-1,1 1 1,12-9-11656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2.346"/>
    </inkml:context>
    <inkml:brush xml:id="br0">
      <inkml:brushProperty name="width" value="0.025" units="cm"/>
      <inkml:brushProperty name="height" value="0.025" units="cm"/>
    </inkml:brush>
  </inkml:definitions>
  <inkml:trace contextRef="#ctx0" brushRef="#br0">0 12 8680,'0'0'5894,"56"-11"-3844,-49 27-513,2 11 225,-9 11-97,0 11-768,-3 4-192,-8 0-321,2-3-256,3-5-96,1-9-256,5-11-897,0-8-1313,5-9-1378,1-8-1537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2.679"/>
    </inkml:context>
    <inkml:brush xml:id="br0">
      <inkml:brushProperty name="width" value="0.025" units="cm"/>
      <inkml:brushProperty name="height" value="0.025" units="cm"/>
    </inkml:brush>
  </inkml:definitions>
  <inkml:trace contextRef="#ctx0" brushRef="#br0">1 34 13965,'0'0'5125,"43"-4"-4741,0 4 225,9 0 160,6 0-577,5 0-160,2-6-1153,-6-4-2050,-1-4-4516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212"/>
    </inkml:context>
    <inkml:brush xml:id="br0">
      <inkml:brushProperty name="width" value="0.025" units="cm"/>
      <inkml:brushProperty name="height" value="0.025" units="cm"/>
    </inkml:brush>
  </inkml:definitions>
  <inkml:trace contextRef="#ctx0" brushRef="#br0">211 1 10730,'0'0'9743,"7"8"-8195,-2-3-1275,-3-3-171,0 0 1,0 0-1,0 0 1,0 0-1,0 0 1,0 1-1,-1-1 1,1 1-1,-1 0 0,1-1 1,-1 1-1,0 0 1,0 0-1,0 0 1,-1-1-1,1 1 1,-1 0-1,1 0 1,-1 0-1,0 0 1,0 0-1,-1 0 1,1 0-1,-1 5 1,-29 48 576,24-47-662,0 0 0,1 1-1,0 0 1,1-1-1,-5 16 1,9-24-24,0 0 0,0 0 1,0 0-1,0-1 0,0 1 0,0 0 0,1 0 1,-1 0-1,0 0 0,1 0 0,-1-1 0,0 1 1,1 0-1,-1 0 0,1-1 0,-1 1 0,1 0 1,-1-1-1,1 1 0,0 0 0,-1-1 0,1 1 1,0-1-1,-1 1 0,1-1 0,0 1 0,0-1 1,-1 1-1,1-1 0,0 0 0,0 0 0,0 1 1,0-1-1,0 0 0,-1 0 0,1 0 0,0 0 1,0 0-1,0 0 0,1 0 0,49-1-753,-36 1 352,-8-1 267,0 1 0,-1 0 0,1 1 0,0 0 0,0 0 0,-1 0 0,10 4 0,-14-4 135,-1 0-1,1 0 1,-1 0-1,1 0 1,-1 0 0,1 1-1,-1-1 1,0 0-1,0 1 1,0-1-1,1 1 1,-2 0-1,1-1 1,0 1-1,0 0 1,0 0 0,-1-1-1,1 1 1,-1 0-1,1 0 1,-1 0-1,0 0 1,0 0-1,0 0 1,0-1-1,0 1 1,0 0-1,-1 0 1,1 0 0,0 0-1,-2 2 1,0 4 139,0 1 1,-1-1-1,-1 0 0,1 0 1,-1-1-1,-1 1 1,1-1-1,-1 0 1,0 0-1,-1 0 0,0-1 1,0 0-1,0 0 1,-1 0-1,-11 7 1,9-7 53,-1 0 0,0 0 1,0-1-1,0 0 0,-1-1 1,1 0-1,-1-1 0,0 0 0,0 0 1,0-1-1,-17 0 0,24-2-240,-1 0-1,0-1 0,1 0 1,-1 0-1,1 0 0,-1 0 0,1-1 1,-1 1-1,1-1 0,0 0 0,0-1 1,0 1-1,0-1 0,1 0 0,-1 0 1,1 0-1,-1 0 0,1 0 1,0-1-1,0 0 0,-4-6 0,2 2-855,0-2-1,1 1 0,0 0 1,0-1-1,1 0 1,0 0-1,1 0 0,-2-19 1,2-20-5812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7.888"/>
    </inkml:context>
    <inkml:brush xml:id="br0">
      <inkml:brushProperty name="width" value="0.025" units="cm"/>
      <inkml:brushProperty name="height" value="0.025" units="cm"/>
    </inkml:brush>
  </inkml:definitions>
  <inkml:trace contextRef="#ctx0" brushRef="#br0">139 1 15182,'0'0'10485,"0"12"-9375,-4 20-723,-1 0-1,-2 1 1,-1-2-1,-20 52 1,9-35-1154,-1 4 1275,-14 56 1,24-54-4241,6 2-4723,4-49 1067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543"/>
    </inkml:context>
    <inkml:brush xml:id="br0">
      <inkml:brushProperty name="width" value="0.025" units="cm"/>
      <inkml:brushProperty name="height" value="0.025" units="cm"/>
    </inkml:brush>
  </inkml:definitions>
  <inkml:trace contextRef="#ctx0" brushRef="#br0">1 28 10154,'0'0'11050,"68"-7"-8648,-41 7-544,5 0-545,3-2-576,4-2-481,-1 4-224,7-4-352,4 3-1474,3-3-2177,4-2-4165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898"/>
    </inkml:context>
    <inkml:brush xml:id="br0">
      <inkml:brushProperty name="width" value="0.025" units="cm"/>
      <inkml:brushProperty name="height" value="0.025" units="cm"/>
    </inkml:brush>
  </inkml:definitions>
  <inkml:trace contextRef="#ctx0" brushRef="#br0">0 89 23062,'0'0'7847,"50"-38"-11851,-15 15-2209,-1-4-8521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4.449"/>
    </inkml:context>
    <inkml:brush xml:id="br0">
      <inkml:brushProperty name="width" value="0.025" units="cm"/>
      <inkml:brushProperty name="height" value="0.025" units="cm"/>
    </inkml:brush>
  </inkml:definitions>
  <inkml:trace contextRef="#ctx0" brushRef="#br0">228 89 10346,'0'0'6278,"2"-10"-3406,8-32-689,-10 42-2092,0-1 1,0 0-1,1 0 0,-1 0 1,0 0-1,0 0 0,0 0 0,0 0 1,0 0-1,0 0 0,-1 0 1,1 0-1,0 0 0,0 0 0,-1 0 1,1 0-1,0 1 0,-1-1 1,1 0-1,-1 0 0,1 0 0,-1 1 1,0-1-1,1 0 0,-1 0 1,0 1-1,1-1 0,-1 1 0,0-1 1,0 0-1,0 1 0,1-1 1,-1 1-1,0 0 0,0-1 0,0 1 1,0 0-1,0 0 0,0-1 1,0 1-1,0 0 0,-1 0 0,-38 4 607,30-1-649,1 1 0,0 1 0,-1 0 0,2 0 0,-1 0 0,1 1 0,-1 1 0,2-1 0,-1 1-1,1 1 1,-13 15 0,13-13-7,-1 0 0,1 1-1,0 0 1,1 0 0,1 1-1,-1-1 1,2 1 0,0 1-1,-3 13 1,6-23-39,1-1 0,-1 1 0,1-1 0,-1 1 0,1-1 0,0 1 0,0-1 0,1 1 0,-1 0 0,0-1 0,1 1 0,0-1 0,-1 0 0,1 1 0,0-1 0,0 0 0,0 1 0,1-1 0,-1 0 0,0 0 0,1 0 0,-1 0 0,1 0 0,3 3-1,-1-3 6,0 0-1,0 0 1,0-1-1,0 1 1,0-1-1,1 0 0,-1 0 1,0 0-1,1-1 1,-1 1-1,1-1 1,-1 0-1,5-1 0,10-1 70,0-1 0,0-1 0,0-1 0,0 0 0,25-12 0,-13 3 60,-1-2-1,40-26 1,-58 34-110,-1 0 0,-1-1 0,1-1-1,-2 1 1,1-1 0,-1-1 0,-1 0 0,13-21 0,-19 29-11,-1 0 0,1-1 0,-1 1 1,0 0-1,1-1 0,-2 1 0,1-1 1,0 0-1,-1 1 0,0-1 0,0 1 1,0-7-1,0 9-12,-1-1 1,1 1 0,-1-1-1,1 1 1,-1-1-1,0 1 1,0-1-1,1 1 1,-1 0-1,0-1 1,0 1-1,0 0 1,-1 0-1,1 0 1,0 0-1,0 0 1,-1 0-1,1 0 1,0 0-1,-1 0 1,1 1 0,-1-1-1,1 0 1,-1 1-1,1 0 1,-1-1-1,0 1 1,1 0-1,-3-1 1,-8 1-73,0-1 0,0 2 1,0 0-1,0 0 0,0 1 1,0 0-1,0 1 0,1 0 0,-1 1 1,-20 11-1,26-12-248,-1 1 0,1-1-1,1 2 1,-1-1 0,1 1 0,-1-1-1,1 1 1,-8 12 0,10-14-172,1 1 1,0 0-1,0 0 1,0 1-1,0-1 1,1 0-1,0 0 0,0 1 1,0-1-1,0 1 1,1-1-1,-1 1 0,1-1 1,0 1-1,1 4 1,4 11-4991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4.779"/>
    </inkml:context>
    <inkml:brush xml:id="br0">
      <inkml:brushProperty name="width" value="0.025" units="cm"/>
      <inkml:brushProperty name="height" value="0.025" units="cm"/>
    </inkml:brush>
  </inkml:definitions>
  <inkml:trace contextRef="#ctx0" brushRef="#br0">182 1 16656,'0'0'1665,"-9"49"1442,-16-11-1441,-4 6-641,0 4 96,-5 2-320,11-3-417,1-4-288,15-7-96,3-10-352,4-9-1186,11-8-896,9-9-577,0-7-2338,3-16-8488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5.160"/>
    </inkml:context>
    <inkml:brush xml:id="br0">
      <inkml:brushProperty name="width" value="0.025" units="cm"/>
      <inkml:brushProperty name="height" value="0.025" units="cm"/>
    </inkml:brush>
  </inkml:definitions>
  <inkml:trace contextRef="#ctx0" brushRef="#br0">253 1 17040,'-8'0'1986,"-10"-1"-1172,1 2-1,-1 0 1,1 1-1,0 1 1,-20 5 0,28-5-679,1-1 0,0 1 0,-1 0 1,1 1-1,1 0 0,-1 0 0,1 0 0,-1 1 0,1 0 1,1 1-1,-1 0 0,1 0 0,-8 10 0,13-16-125,0 1 0,1 0 0,-1-1-1,0 1 1,1 0 0,-1 0 0,0 0-1,1 0 1,-1 0 0,1-1 0,0 1-1,-1 0 1,1 0 0,0 0 0,-1 0-1,1 0 1,0 0 0,0 0 0,0 0-1,0 0 1,0 1 0,0-1 0,0 0-1,0 0 1,1 0 0,-1 0-1,0 0 1,1 0 0,-1-1 0,0 1-1,1 0 1,-1 0 0,1 0 0,-1 0-1,1 0 1,0 0 0,-1-1 0,1 1-1,0 0 1,0-1 0,0 1 0,-1 0-1,1-1 1,0 1 0,0-1 0,0 1-1,0-1 1,0 0 0,0 1 0,0-1-1,0 0 1,0 0 0,0 1 0,0-1-1,0 0 1,1 0 0,11 1 19,0 0-1,-1 0 1,22-2 0,-21 0 42,7 0-132,-1-2 0,0 1 0,0-2 0,0-1 0,0 0 0,-1-2 0,0 0 0,0 0 0,-1-2 0,0 0 0,0-1 0,-1-1 0,28-24 0,-34 22 124,-17 13 218,-21 19 5,17-9-241,1 1-1,1-1 1,0 2 0,0-1-1,2 1 1,-1 1-1,1-1 1,-7 19 0,12-26-30,0 0 0,1 0 0,-1 0 0,1 0 0,0 0 0,1 0 0,-1 0 0,1 0 0,0 0 0,0 0-1,0 0 1,1 1 0,0-1 0,0 0 0,0 0 0,1 0 0,-1-1 0,1 1 0,1 0 0,-1-1 0,0 1 0,1-1 0,0 0 0,0 1 0,0-1 0,6 4 0,23 18 77,15 13-158,-44-36 125,-1-1 0,0 1-1,0 0 1,0 0 0,-1-1 0,1 1 0,0 0-1,-1 1 1,0-1 0,0 0 0,0 0-1,0 0 1,0 1 0,-1-1 0,1 5 0,-2-7 17,1 1 0,0-1 1,-1 0-1,1 1 0,-1-1 0,1 0 1,-1 1-1,0-1 0,0 0 1,0 0-1,1 1 0,-1-1 1,0 0-1,0 0 0,-1 0 1,1 0-1,0 0 0,0 0 1,0-1-1,-1 1 0,1 0 1,0-1-1,-1 1 0,1-1 1,0 1-1,-1-1 0,1 0 1,-1 1-1,1-1 0,-1 0 1,-1 0-1,-56 3 890,48-4-750,-7 2-211,0-2-1,0 0 0,0-1 0,0 0 0,1-2 1,0 0-1,-1-1 0,1-1 0,1 0 0,-1-2 0,1 0 1,1 0-1,-19-14 0,33 22-126,0-1 0,0 0 0,0 0 0,0 1 0,0-1 1,0 0-1,0 0 0,0 0 0,1 0 0,-1 0 0,0 0 0,1 0 0,-1-1 0,1 1 0,-1 0 0,1 0 0,-1-2 1,1 2 12,0 1 1,1-1-1,-1 1 1,0-1 0,1 1-1,-1-1 1,0 1 0,1-1-1,-1 1 1,0-1 0,1 1-1,-1 0 1,1-1 0,-1 1-1,1 0 1,-1-1-1,1 1 1,-1 0 0,1 0-1,-1-1 1,1 1 0,-1 0-1,1 0 1,-1 0 0,1 0-1,0 0 1,54-1-6852,-39 2 4311,26-1-7798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7.982"/>
    </inkml:context>
    <inkml:brush xml:id="br0">
      <inkml:brushProperty name="width" value="0.025" units="cm"/>
      <inkml:brushProperty name="height" value="0.025" units="cm"/>
    </inkml:brush>
  </inkml:definitions>
  <inkml:trace contextRef="#ctx0" brushRef="#br0">1 48 8136,'23'-19'7976,"9"8"-3896,39 3-1440,-56 8-1930,28-4 313,-21 1-613,1 1 1,0 1-1,0 2 1,37 4-1,-59-5-404,-1 0-1,1 0 1,-1 0-1,1 0 1,-1 0-1,0 0 1,1 1-1,-1-1 1,1 0-1,-1 0 1,0 0-1,1 1 1,-1-1-1,0 0 1,1 1-1,-1-1 1,0 0-1,0 1 1,1-1-1,-1 0 1,0 1-1,0-1 1,1 0 0,-1 1-1,0-1 1,0 1-1,0-1 1,0 0-1,0 1 1,0-1-1,0 1 1,0-1-1,0 1 1,0-1-1,0 0 1,0 1-1,0-1 1,0 1-1,0-1 1,0 1-1,0-1 1,0 0-1,0 1 1,-1-1-1,1 0 1,0 1-1,0-1 1,-1 1-1,1-1 1,0 0-1,0 1 1,-1-1-1,1 0 1,0 0-1,-1 1 1,1-1-1,-1 0 1,1 0-1,0 0 1,-1 1 0,1-1-1,-1 0 1,-23 18 212,-12-1-28,-57 21-1,65-29-178,1 2-1,1 0 1,0 2 0,-37 24-1,62-36-9,1-1-1,-1 0 0,1 0 0,0 0 0,-1 1 0,1-1 1,-1 0-1,1 0 0,0 1 0,-1-1 0,1 0 0,0 1 0,-1-1 1,1 0-1,0 1 0,0-1 0,-1 1 0,1-1 0,0 1 1,0-1-1,0 0 0,0 1 0,0-1 0,-1 1 0,1-1 1,0 1-1,0-1 0,0 1 0,0-1 0,0 0 0,0 1 0,0-1 1,1 1-1,-1-1 0,0 1 0,17 7 32,28-3 73,-42-5-93,154 4-108,74 4-173,-185-3-5055,60 13 0,-88-13-8326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8.644"/>
    </inkml:context>
    <inkml:brush xml:id="br0">
      <inkml:brushProperty name="width" value="0.025" units="cm"/>
      <inkml:brushProperty name="height" value="0.025" units="cm"/>
    </inkml:brush>
  </inkml:definitions>
  <inkml:trace contextRef="#ctx0" brushRef="#br0">34 0 15118,'0'0'9193,"2"73"-8841,-14-23-256,1 5-64,0-1-32,9-8-128,2-10-576,0-7-610,7-12-255,2-13-961,-5-4-2852,-4-15-4739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9.016"/>
    </inkml:context>
    <inkml:brush xml:id="br0">
      <inkml:brushProperty name="width" value="0.025" units="cm"/>
      <inkml:brushProperty name="height" value="0.025" units="cm"/>
    </inkml:brush>
  </inkml:definitions>
  <inkml:trace contextRef="#ctx0" brushRef="#br0">1 0 11755,'0'0'7976,"79"22"-7208,-32-15-127,11-4-481,8-1-320,5-2-2306,1 0-3524</inkml:trace>
  <inkml:trace contextRef="#ctx0" brushRef="#br0" timeOffset="1">1091 109 13036,'0'0'9930,"88"-1"-10635,-34-8-1825,14-1-3140,1-3-2946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9.359"/>
    </inkml:context>
    <inkml:brush xml:id="br0">
      <inkml:brushProperty name="width" value="0.025" units="cm"/>
      <inkml:brushProperty name="height" value="0.025" units="cm"/>
    </inkml:brush>
  </inkml:definitions>
  <inkml:trace contextRef="#ctx0" brushRef="#br0">1 52 4068,'0'0'16560,"54"5"-15856,-27-5-287,9-7-353,4-2-32,14-1-289,5-4-1408,9-3-4581</inkml:trace>
  <inkml:trace contextRef="#ctx0" brushRef="#br0" timeOffset="1">941 70 22677,'0'0'5125,"45"-4"-5285,-2-5-801,8-1-1537,6-2-2723,8 0-3587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0.831"/>
    </inkml:context>
    <inkml:brush xml:id="br0">
      <inkml:brushProperty name="width" value="0.025" units="cm"/>
      <inkml:brushProperty name="height" value="0.025" units="cm"/>
    </inkml:brush>
  </inkml:definitions>
  <inkml:trace contextRef="#ctx0" brushRef="#br0">87 0 5221,'0'0'5605,"-63"43"-3555,45-22-448,13-1-513,5 3-192,23-6-225,11 0 225,20-8-128,10-1-161,13-7-287,8-1-193,-1 0-32,-3 0-641,-12-7-1857,-21-3-2595,-22 1-3555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8.285"/>
    </inkml:context>
    <inkml:brush xml:id="br0">
      <inkml:brushProperty name="width" value="0.025" units="cm"/>
      <inkml:brushProperty name="height" value="0.025" units="cm"/>
    </inkml:brush>
  </inkml:definitions>
  <inkml:trace contextRef="#ctx0" brushRef="#br0">0 0 19218,'0'0'7143,"52"29"-13581,-41-28-6054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1.163"/>
    </inkml:context>
    <inkml:brush xml:id="br0">
      <inkml:brushProperty name="width" value="0.025" units="cm"/>
      <inkml:brushProperty name="height" value="0.025" units="cm"/>
    </inkml:brush>
  </inkml:definitions>
  <inkml:trace contextRef="#ctx0" brushRef="#br0">0 53 15887,'0'0'2082,"51"25"-1505,6-25 351,17-8-63,14-8-352,11 0-385,-1 1-609,-10 3-2754,-9 2-3235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3.761"/>
    </inkml:context>
    <inkml:brush xml:id="br0">
      <inkml:brushProperty name="width" value="0.025" units="cm"/>
      <inkml:brushProperty name="height" value="0.025" units="cm"/>
    </inkml:brush>
  </inkml:definitions>
  <inkml:trace contextRef="#ctx0" brushRef="#br0">89 47 7015,'0'0'3843,"6"-9"-1174,18-28 177,-24 37-2738,0 0 1,0 0 0,0 0-1,0 0 1,1 1 0,-1-1-1,0 0 1,0 0 0,0 0-1,0 0 1,0 0-1,0 0 1,0 0 0,1 0-1,-1 0 1,0 0 0,0 1-1,0-1 1,0 0-1,0 0 1,0 0 0,1 0-1,-1 0 1,0 0 0,0 0-1,0 0 1,0 0 0,1 0-1,-1 0 1,0 0-1,0 0 1,0 0 0,0 0-1,0 0 1,0-1 0,1 1-1,-1 0 1,0 0 0,0 0-1,0 0 1,0 0-1,0 0 1,0 0 0,1 0-1,-1 0 1,0-1 0,-3 16 230,-5 5 484,-1-1 0,-21 35 0,22-43-774,0 1 1,1 1-1,1-1 0,0 1 1,1 0-1,0 0 1,0 1-1,2 0 0,-4 24 1,7-37-50,0-1 0,0 1 0,1 0 0,-1-1 0,0 1 0,0-1 0,1 1 0,-1-1 0,0 1 1,1-1-1,-1 1 0,1-1 0,-1 1 0,1-1 0,-1 1 0,0-1 0,1 1 0,0-1 0,-1 0 0,1 1 0,-1-1 0,1 0 1,-1 0-1,1 1 0,0-1 0,-1 0 0,1 0 0,0 0 0,-1 0 0,1 0 0,0 0 0,-1 0 0,1 0 0,29 0 102,-21-1-78,54-8-111,14-1-515,-72 10 556,0 0 0,1 0-1,-1 0 1,0 1 0,0 0 0,1 0-1,-1 0 1,0 1 0,0-1 0,0 1-1,6 4 1,-8-3 43,0 0-1,0 0 1,0 1-1,0-1 1,-1 1 0,1-1-1,-1 1 1,0 0 0,0 0-1,0 0 1,-1 0-1,1 1 1,-1-1 0,0 0-1,0 0 1,-1 1-1,1-1 1,-1 1 0,0-1-1,0 1 1,-1-1-1,0 5 1,0 5 69,-1-1 0,-1 1 0,0-1 0,0 0 0,-1 0 0,-7 14 0,8-19 11,-1 0-1,0-1 1,0 0-1,-1 1 1,0-2-1,0 1 1,-1 0-1,0-1 0,0 0 1,0-1-1,-1 1 1,1-1-1,-1 0 1,-1-1-1,1 0 1,-1 0-1,1 0 1,-1-1-1,0 0 0,0-1 1,-1 0-1,1 0 1,0-1-1,-1 0 1,1 0-1,-1-1 1,-10 0-1,16-1-189,1 1-1,-1-1 1,0 0 0,1 0-1,-1 1 1,0-2-1,1 1 1,0 0 0,-1 0-1,1-1 1,0 0 0,-1 1-1,1-1 1,0 0-1,0 0 1,1 0 0,-1 0-1,0 0 1,1 0 0,-1-1-1,-1-3 1,-2-4-1086,1 0 0,1-1 0,0 1 0,-2-13 0,3 14 223,-11-48-6364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094"/>
    </inkml:context>
    <inkml:brush xml:id="br0">
      <inkml:brushProperty name="width" value="0.025" units="cm"/>
      <inkml:brushProperty name="height" value="0.025" units="cm"/>
    </inkml:brush>
  </inkml:definitions>
  <inkml:trace contextRef="#ctx0" brushRef="#br0">1 104 16015,'0'0'6278,"59"-31"-5701,-15 22-417,13-2-96,13-3-256,4 2-1954,4-2-2018,-4 2-3492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425"/>
    </inkml:context>
    <inkml:brush xml:id="br0">
      <inkml:brushProperty name="width" value="0.025" units="cm"/>
      <inkml:brushProperty name="height" value="0.025" units="cm"/>
    </inkml:brush>
  </inkml:definitions>
  <inkml:trace contextRef="#ctx0" brushRef="#br0">472 1 15471,'-8'1'1927,"-18"7"-1327,1 0 1,1 1-1,0 2 1,0 0-1,1 1 0,0 2 1,1 0-1,1 2 1,-35 32-1,35-29-430,2 1-1,0 0 0,1 1 1,1 2-1,2-1 0,0 2 1,1 0-1,1 1 0,-14 39 1,23-51-138,0 1 1,1 0-1,0 0 0,1 0 1,1 0-1,0 0 1,1 0-1,1 0 0,3 23 1,-2-29-27,0 0 1,0 0 0,1 1 0,1-2-1,-1 1 1,1 0 0,0-1-1,1 0 1,0 1 0,0-2-1,1 1 1,-1-1 0,2 0-1,-1 0 1,0 0 0,14 8 0,-5-6-275,1 0 0,-1 0 0,1-2 1,0 0-1,1-1 0,0 0 0,28 3 1,5-3-4457,68-1 0,-54-4-3262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816"/>
    </inkml:context>
    <inkml:brush xml:id="br0">
      <inkml:brushProperty name="width" value="0.025" units="cm"/>
      <inkml:brushProperty name="height" value="0.025" units="cm"/>
    </inkml:brush>
  </inkml:definitions>
  <inkml:trace contextRef="#ctx0" brushRef="#br0">210 84 8552,'0'0'4548,"2"-8"-2151,2-25-74,-3 32-2179,-1-1 1,-1 1-1,1 0 1,0 0-1,0 0 1,0 0-1,-1 0 1,1 0 0,0 0-1,-1 0 1,1 0-1,-1 0 1,1 0-1,-1 0 1,0 0-1,1 0 1,-1 0 0,0 0-1,1 0 1,-1 1-1,0-1 1,0 0-1,0 1 1,0-1-1,0 1 1,0-1 0,0 1-1,0-1 1,0 1-1,0-1 1,0 1-1,0 0 1,0 0 0,0 0-1,-1-1 1,-1 1-1,-44 0 1186,42 0-1271,-2 1-55,0 1 0,1 0 0,0 0 0,-1 0 1,1 0-1,0 1 0,0 0 0,0 1 0,0-1 1,1 1-1,0 0 0,-1 0 0,1 1 0,1 0 1,-1 0-1,1 0 0,0 0 0,0 1 1,0-1-1,1 1 0,0 0 0,0 0 0,0 0 1,-2 11-1,3-13 19,0 1 1,1-1-1,-1 1 1,1 0-1,0 0 0,1-1 1,-1 1-1,1 0 1,0 0-1,0 0 1,0 0-1,1 0 1,0 0-1,0-1 0,0 1 1,0 0-1,1-1 1,0 1-1,0-1 1,0 1-1,0-1 0,1 0 1,0 0-1,0 0 1,0 0-1,0 0 1,0-1-1,1 1 1,0-1-1,-1 0 0,1 0 1,1-1-1,7 5 1,-1-3-4,0-1 0,1-1-1,-1 0 1,1 0 0,0-1 0,-1 0 0,1-1 0,0 0 0,-1-1 0,1-1-1,0 0 1,-1 0 0,1-1 0,-1-1 0,0 1 0,0-2 0,13-6 0,-11 4 5,-1 0 0,1 0 0,-1-1 0,0 0 0,-1-1 0,0-1 1,0 0-1,-1 0 0,0-1 0,-1 0 0,-1-1 0,1 0 1,10-21-1,-17 29 16,-1 1 1,1 0-1,-1-1 1,0 0-1,0 1 1,0-1-1,0 0 0,0 1 1,-1-1-1,0 0 1,0 0-1,0 0 1,0 1-1,-1-1 1,1 0-1,-1 0 1,-2-6-1,1 8-24,0 0 0,1-1 0,-1 1 0,0 0 0,-1 0 0,1 0 0,0 1 0,-1-1 0,1 0 0,-1 1 0,1-1 0,-1 1 0,0 0 0,1 0 0,-1 0 0,0 0 0,0 1 0,0-1 0,0 1 0,0 0 0,0 0 0,-5 0 0,1 0-91,1 0 1,-1 0-1,1 0 0,-1 1 1,1 0-1,-1 1 1,1 0-1,-1 0 0,1 0 1,0 0-1,0 1 1,0 0-1,-5 4 0,7-4-239,1 0 0,0 0-1,0 0 1,0 0 0,0 0-1,0 0 1,1 1 0,-5 7-1,5-7-439,0 1 0,1-1 0,-1 1 0,1 0 0,0-1-1,0 1 1,1 0 0,-1 9 0,1 9-5899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148"/>
    </inkml:context>
    <inkml:brush xml:id="br0">
      <inkml:brushProperty name="width" value="0.025" units="cm"/>
      <inkml:brushProperty name="height" value="0.025" units="cm"/>
    </inkml:brush>
  </inkml:definitions>
  <inkml:trace contextRef="#ctx0" brushRef="#br0">109 0 16848,'0'0'5285,"-29"51"-3459,9-27-417,0 6-224,0 0-416,8 1-545,4-3-192,8-3-96,0-8-1185,15-8-1378,12-9-1280,5-9-2147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495"/>
    </inkml:context>
    <inkml:brush xml:id="br0">
      <inkml:brushProperty name="width" value="0.025" units="cm"/>
      <inkml:brushProperty name="height" value="0.025" units="cm"/>
    </inkml:brush>
  </inkml:definitions>
  <inkml:trace contextRef="#ctx0" brushRef="#br0">173 27 14478,'0'0'5087,"-8"-5"-3229,5 2-1767,-1 1 1,0-1 0,0 1-1,0 0 1,0 0-1,-1 1 1,1-1-1,0 1 1,-1 0-1,1 0 1,-1 0-1,1 1 1,-1-1 0,1 1-1,-1 0 1,0 1-1,1-1 1,-1 1-1,1 0 1,-1 0-1,1 0 1,0 1-1,-1-1 1,1 1 0,0 0-1,-5 3 1,6-3-77,0-1 1,0 1-1,1 0 1,-1 0-1,0 0 1,1 0-1,-1 0 1,1 1 0,0-1-1,0 1 1,0-1-1,0 1 1,0 0-1,1 0 1,-1 0-1,1 0 1,0 0 0,0 0-1,0 0 1,0 0-1,0 0 1,0 4-1,2-6 8,-1 0 0,1 0-1,-1 0 1,1 0 0,0 0-1,-1 0 1,1-1 0,0 1-1,0 0 1,-1 0 0,1-1-1,0 1 1,0 0 0,0-1-1,0 1 1,0-1 0,0 1-1,0-1 1,0 0 0,0 1-1,0-1 1,0 0 0,0 0-1,0 0 1,0 0 0,0 0-1,0 0 1,1 0 0,-1 0-1,1 0 1,41-4 219,-29 0-211,0 0 0,-1-2 0,0 1 0,24-15 0,-25 13-97,1 0 0,0 1 0,0 0 1,0 1-1,16-3 0,-28 8 63,-1 0 0,0 0 1,1 0-1,-1 0 0,0 0 0,1 0 0,-1 0 1,1 0-1,-1 0 0,0 0 0,1 0 0,-1 1 1,0-1-1,1 0 0,-1 0 0,0 0 0,0 1 1,1-1-1,-1 0 0,0 0 0,0 1 1,1-1-1,-1 0 0,0 1 0,0-1 0,0 0 1,1 0-1,-1 1 0,0-1 0,0 0 0,0 1 1,0-1-1,0 1 0,0-1 0,0 0 0,0 1 1,0-1-1,0 0 0,0 1 0,0 20-60,0-14 56,-5 62 113,2-42 146,1 50 1,2-70-159,0-1 1,1 0-1,0 1 1,1-1-1,-1 0 0,1 0 1,0 0-1,1 0 1,-1 0-1,1-1 1,0 1-1,1-1 0,4 6 1,18 3 729,-18-13-381,-16-4 265,-43-9-125,-97-10 0,80 19-3890,126-4-4241,-19-5 277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883"/>
    </inkml:context>
    <inkml:brush xml:id="br0">
      <inkml:brushProperty name="width" value="0.025" units="cm"/>
      <inkml:brushProperty name="height" value="0.025" units="cm"/>
    </inkml:brush>
  </inkml:definitions>
  <inkml:trace contextRef="#ctx0" brushRef="#br0">182 52 15086,'-8'-5'2413,"1"2"-2029,1-1 0,-1 1 1,0 0-1,0 1 0,0-1 0,0 1 0,-10-1 0,13 2-243,0 1-1,0 0 1,1 0-1,-1 0 1,0 1-1,0-1 1,0 1-1,1 0 1,-1 0-1,1 0 1,-1 1-1,0-1 1,1 1-1,0 0 1,-1 0-1,1 0 1,0 0-1,0 0 1,-3 5-1,2-3 3,0 0-1,1 1 1,0-1 0,0 1-1,1 0 1,-1 0 0,1 0-1,0 0 1,0 1 0,1-1-1,-1 0 1,1 1 0,0 5-1,0-9-109,1 1-1,0-1 0,0 1 1,0-1-1,0 1 0,0-1 1,0 1-1,1-1 0,-1 1 1,1-1-1,0 0 0,0 1 1,0-1-1,0 0 0,0 0 1,0 0-1,0 1 0,1-1 1,-1 0-1,1-1 1,0 1-1,-1 0 0,1 0 1,0-1-1,0 1 0,0-1 1,0 1-1,0-1 0,0 0 1,1 0-1,1 1 0,8 0 10,0 1-1,0-2 1,0 0 0,0 0-1,1-1 1,-1-1-1,0 0 1,0 0 0,0-1-1,0-1 1,15-5-1,-20 6-27,-1 0 0,1 0-1,-1-1 1,0 0 0,0 0 0,0 0-1,0-1 1,0 0 0,-1 0-1,0 0 1,0-1 0,0 0 0,0 0-1,-1 0 1,0 0 0,0-1-1,0 1 1,-1-1 0,0 0 0,0 0-1,4-11 1,-7 15-6,1 0 0,-1-1 0,0 1 0,0 0 0,1 0 0,-2 0 0,1 0 0,0 0 0,0 0 0,-1-1 0,1 1 0,-1 0 1,1 0-1,-1 0 0,0 0 0,0 0 0,0 1 0,0-1 0,0 0 0,0 0 0,-2-1 0,0 0 1,0 1 0,0-1 1,0 1-1,-1 0 0,1 0 0,0 0 1,-1 1-1,1-1 0,-1 1 0,-7-2 1,-3 0-15,-1 1 1,0 1-1,1 0 1,-31 2-1,41 0-105,0-1 0,0 1 0,0 0-1,-1 0 1,1 0 0,0 0 0,0 1 0,0-1-1,1 1 1,-1 0 0,0 1 0,-5 3-1,-3 10-3065,8 4-3639,4-10-5773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6.271"/>
    </inkml:context>
    <inkml:brush xml:id="br0">
      <inkml:brushProperty name="width" value="0.025" units="cm"/>
      <inkml:brushProperty name="height" value="0.025" units="cm"/>
    </inkml:brush>
  </inkml:definitions>
  <inkml:trace contextRef="#ctx0" brushRef="#br0">58 0 13805,'0'0'8392,"-18"66"-7303,7-32-192,0 2-417,0 1-352,6-4-96,3-5 1,2-3-33,0-7-449,7-6-352,4-7-384,-3-5-929,-3 0-833,-5-6-2241,0-10-2019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6.614"/>
    </inkml:context>
    <inkml:brush xml:id="br0">
      <inkml:brushProperty name="width" value="0.025" units="cm"/>
      <inkml:brushProperty name="height" value="0.025" units="cm"/>
    </inkml:brush>
  </inkml:definitions>
  <inkml:trace contextRef="#ctx0" brushRef="#br0">1 37 8840,'0'0'12172,"61"-37"-11532,-16 43-383,7 2-193,6-2 0,1-2-673,-1-4-2850,-4-8-8456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34.076"/>
    </inkml:context>
    <inkml:brush xml:id="br0">
      <inkml:brushProperty name="width" value="0.025" units="cm"/>
      <inkml:brushProperty name="height" value="0.025" units="cm"/>
    </inkml:brush>
  </inkml:definitions>
  <inkml:trace contextRef="#ctx0" brushRef="#br0">167 132 6342,'0'0'940,"-12"-1"165,-2 0-1055,3 0 443,1 0 0,0 1 0,-1 0 0,1 0 0,0 1 0,-11 3 0,18-3-364,0 0 1,0 0 0,0 0-1,0 0 1,0 1 0,0-1-1,1 1 1,-1 0 0,1 0-1,-1 0 1,1 0 0,0 0 0,0 0-1,-1 1 1,2-1 0,-1 1-1,0-1 1,0 1 0,1 0-1,0 0 1,-1 0 0,1 0-1,0 0 1,1 0 0,-1 0-1,0 0 1,0 4 0,0 17 13,0 0 0,2 0 0,0-1 0,2 1 1,0 0-1,2-1 0,1 0 0,0 0 0,2 0 1,1-1-1,0 0 0,2 0 0,0-1 0,1-1 1,2 0-1,30 35 0,-40-50-142,1 0-1,-1-1 1,1 1-1,0-1 1,1-1-1,-1 1 1,1-1-1,-1 0 1,1 0-1,0 0 1,0-1 0,0 0-1,9 2 1,-12-4 20,1 1 0,-1-1 0,1 0 1,-1 0-1,1 0 0,-1-1 1,1 0-1,-1 1 0,0-1 0,1 0 1,-1 0-1,0-1 0,1 1 0,-1-1 1,0 1-1,0-1 0,0 0 0,0 0 1,-1-1-1,1 1 0,-1 0 0,1-1 1,-1 0-1,0 0 0,3-3 1,6-13 240,-1 1 1,0-2 0,-1 1-1,-1-1 1,-1-1 0,-1 0 0,5-33-1,-3 4 79,-3-1-1,-2-55 0,-3 88-263,-1 0 0,-1 0-1,-1 0 1,-1 1 0,0-1-1,-1 1 1,-10-22-1,13 34-76,0 0 0,-1 1-1,1-1 1,-1 1-1,0 0 1,-1-1 0,1 2-1,-1-1 1,0 0 0,0 1-1,0-1 1,-8-4 0,8 7-46,0-1 0,1 1 0,-1 0 0,0 0 0,0 0 0,1 1 0,-1 0 0,0-1 1,0 1-1,0 0 0,0 1 0,0-1 0,0 1 0,1 0 0,-1 0 0,0 0 1,1 0-1,-1 1 0,-5 2 0,4-1-272,0 0 0,0 0 0,1 0 0,-1 0 1,1 1-1,0-1 0,-7 9 0,-7 19-5846,14-18-1812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8.628"/>
    </inkml:context>
    <inkml:brush xml:id="br0">
      <inkml:brushProperty name="width" value="0.025" units="cm"/>
      <inkml:brushProperty name="height" value="0.025" units="cm"/>
    </inkml:brush>
  </inkml:definitions>
  <inkml:trace contextRef="#ctx0" brushRef="#br0">0 63 14382,'0'0'3587,"51"-2"-1921,-22-3-834,5 0 129,4-1-416,1 1-417,3 0-224,-1-4-1442,-1-3-1312,-2-2-4998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019"/>
    </inkml:context>
    <inkml:brush xml:id="br0">
      <inkml:brushProperty name="width" value="0.025" units="cm"/>
      <inkml:brushProperty name="height" value="0.025" units="cm"/>
    </inkml:brush>
  </inkml:definitions>
  <inkml:trace contextRef="#ctx0" brushRef="#br0">307 14 13965,'0'0'5953,"-12"-3"-4000,9 2-1873,-1-1-7,0 0 1,-1 1-1,1 0 1,-1 0-1,1 0 1,-1 0-1,0 1 1,1 0-1,-1 0 1,0 0-1,1 0 1,-1 1-1,1 0 1,-1 0-1,1 0 1,-1 0-1,1 1 1,-1 0-1,1 0 1,-7 4-1,-11 9 127,1 0 0,0 2-1,2 0 1,-21 23 0,32-32-152,1 0 1,1 1-1,-1 0 1,2 0-1,-1 1 0,1 0 1,0 0-1,1 0 1,0 0-1,1 1 1,0-1-1,-2 18 0,5-26-45,0 1 0,0-1 0,1 1 0,-1-1 0,0 1 0,1-1 0,0 0-1,-1 1 1,1-1 0,0 0 0,0 0 0,1 1 0,-1-1 0,0 0 0,1 0-1,-1 0 1,1 0 0,-1-1 0,1 1 0,0 0 0,0-1 0,0 1 0,0-1-1,0 0 1,0 1 0,0-1 0,1 0 0,-1 0 0,0-1 0,1 1 0,-1 0-1,0-1 1,1 1 0,-1-1 0,1 0 0,2 0 0,9 1 25,0 0-1,0-1 1,0 0-1,0-1 1,15-4 0,-10 1-9,0-1 0,0-1 1,0-1-1,-1-1 1,0 0-1,23-15 0,-29 16-6,-1-1 1,0 0-1,0-1 0,0 0 0,-1-1 0,-1 0 0,0 0 0,0-1 0,13-22 1,-20 30-7,-1 0-1,1 0 1,-1 1 0,1-1 0,-1 0 0,0 0 0,0 0 0,-1-1 0,1 1 0,-1 0 0,1 0 0,-1 0 0,0 0 0,0-1-1,0 1 1,-1 0 0,1 0 0,-1 0 0,-2-6 0,2 7-13,-1 0 0,1 0 0,-1 0 0,0 0 0,0 1 0,0-1 0,0 1 0,0-1 0,0 1 0,0 0 0,-1 0 0,1 0 0,0 0 0,-1 0 0,1 0 0,-1 1 0,1-1 0,-1 1 0,1 0 0,-1 0 0,1-1 0,-1 2 0,-4-1 0,2 1-165,-1-1 0,0 1-1,0 0 1,1 0 0,-1 0-1,1 1 1,-1 0 0,1 0-1,0 1 1,0-1 0,0 1-1,0 0 1,0 0 0,0 1-1,-7 7 1,9-7-420,0-1 1,0 1-1,0 0 0,1 0 0,-1 0 1,1 0-1,0 0 0,0 1 1,1-1-1,0 0 0,-1 1 0,0 8 1,1 9-5613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381"/>
    </inkml:context>
    <inkml:brush xml:id="br0">
      <inkml:brushProperty name="width" value="0.025" units="cm"/>
      <inkml:brushProperty name="height" value="0.025" units="cm"/>
    </inkml:brush>
  </inkml:definitions>
  <inkml:trace contextRef="#ctx0" brushRef="#br0">183 1 6278,'0'0'8328,"-16"68"-4549,-8-28-928,-5 7-1057,-3 4-353,-1-3-672,10-6-417,5-8-256,11-12-96,7-12-1121,5-10-961,20-12-416,-1-19-1730,10-12-3011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696"/>
    </inkml:context>
    <inkml:brush xml:id="br0">
      <inkml:brushProperty name="width" value="0.025" units="cm"/>
      <inkml:brushProperty name="height" value="0.025" units="cm"/>
    </inkml:brush>
  </inkml:definitions>
  <inkml:trace contextRef="#ctx0" brushRef="#br0">189 43 14221,'0'0'7453,"-12"-8"-6183,2 2-953,7 3-236,-1 0 1,0 0-1,1 0 0,-1 1 1,0 0-1,0 0 1,-1 0-1,1 0 0,0 1 1,-1-1-1,1 1 1,-1 0-1,1 1 0,-1-1 1,1 1-1,-1 0 1,1 0-1,-6 0 0,-40 17 608,48-17-677,0 1-1,0 0 1,0 0 0,1 0 0,-1 0 0,0 0-1,1 0 1,-1 1 0,1-1 0,-1 0 0,1 1-1,-1-1 1,1 1 0,0-1 0,0 1 0,0 0-1,0 0 1,0-1 0,0 1 0,0 0 0,1 0-1,-1 0 1,0 2 0,2-3-10,-1 0-1,0 0 1,1 0 0,-1 0-1,0 0 1,1 0-1,0-1 1,-1 1 0,1 0-1,-1 0 1,1 0 0,0-1-1,-1 1 1,1-1-1,0 1 1,0 0 0,0-1-1,-1 1 1,1-1 0,0 0-1,0 1 1,0-1 0,0 0-1,0 1 1,0-1-1,0 0 1,1 0 0,35 5 43,-28-4-35,20 2 92,-4-1-356,46 11 1,-65-11 181,0 0 1,0 0 0,0 0-1,0 1 1,0 0-1,0 0 1,-1 0-1,1 1 1,-1 0-1,0 0 1,0 0-1,6 8 1,-10-11 83,0 1 0,1 0 0,-1 1 1,0-1-1,-1 0 0,1 0 0,0 0 0,-1 0 1,1 1-1,-1-1 0,1 0 0,-1 1 0,0-1 0,0 0 1,0 1-1,0-1 0,-1 0 0,1 1 0,-1-1 0,-1 4 1,-24 50 1451,3-4 499,15 13-516,-30-83-652,-85-42-570,123 60-291,-1 0 1,1 0-1,-1 0 1,1 0-1,0 0 1,-1 0-1,1 0 1,-1 0-1,1-1 0,-1 1 1,1 0-1,-1 0 1,1-1-1,0 1 1,-1 0-1,1 0 1,0-1-1,-1 1 1,1 0-1,0-1 1,-1 1-1,1-1 1,0 1-1,-1 0 1,1-1-1,0 1 1,0-1-1,0 1 1,0-1-1,-1 1 0,1-1 1,0 1-1,0-1 1,0 1-1,0-1 1,0 1-1,0-1 1,0 1-1,0-1 1,0 1-1,0-1 1,1 1-1,-1 0 1,0-1-1,0 1 1,0-1-1,1 1 1,-1-1-1,0 1 1,0 0-1,1-1 0,-1 1 1,0-1-1,1 1 1,-1 0-1,0-1 1,1 1-1,-1 0 1,1 0-1,-1-1 1,0 1-1,1 0 1,-1 0-1,1 0 1,-1 0-1,1-1 1,43-12-5499,-28 8 2129,15-8-4775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025"/>
    </inkml:context>
    <inkml:brush xml:id="br0">
      <inkml:brushProperty name="width" value="0.025" units="cm"/>
      <inkml:brushProperty name="height" value="0.025" units="cm"/>
    </inkml:brush>
  </inkml:definitions>
  <inkml:trace contextRef="#ctx0" brushRef="#br0">0 190 14574,'0'0'12209,"17"3"-11804,-14-3-391,6 2-1,0 0-1,0-1 1,0-1 0,0 0 0,0 0-1,0 0 1,-1-1 0,1-1 0,0 1 0,0-1-1,0-1 1,-1 0 0,10-4 0,119-69-59,-118 64-14,-1-1 0,-1-1 0,0 0 0,-1-1 0,17-20 0,-85 89 722,31-26-387,-28 47-1,44-66-327,0 0-1,1 0 0,0 0 0,1 1 0,0 0 0,0-1 0,1 1 1,0 0-1,1 0 0,0 13 0,1-22-86,-1-1 1,1 1-1,0-1 1,0 1-1,0 0 0,0-1 1,0 1-1,0 0 0,1-1 1,-1 1-1,0-1 0,0 1 1,0-1-1,1 1 1,-1 0-1,0-1 0,0 1 1,1-1-1,-1 1 0,1-1 1,-1 1-1,0-1 1,1 0-1,-1 1 0,1-1 1,-1 1-1,1-1 0,-1 0 1,1 1-1,-1-1 0,1 0 1,-1 0-1,1 0 1,0 1-1,-1-1 0,1 0 1,-1 0-1,1 0 0,0 0 1,-1 0-1,1 0 0,-1 0 1,1 0-1,0 0 1,-1 0-1,1 0 0,-1 0 1,1-1-1,0 1 0,0-1 1,22-3-8899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494"/>
    </inkml:context>
    <inkml:brush xml:id="br0">
      <inkml:brushProperty name="width" value="0.025" units="cm"/>
      <inkml:brushProperty name="height" value="0.025" units="cm"/>
    </inkml:brush>
  </inkml:definitions>
  <inkml:trace contextRef="#ctx0" brushRef="#br0">69 1 11403,'0'0'8296,"5"53"-6118,-19-16-417,1 4-415,1 3-546,-5-3-383,5-3-321,6-6-32,6-6-64,0-8-801,0-6-608,6-9-289,3-3-192,-4-3-704,-1-14-3075,-4-4-6375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899"/>
    </inkml:context>
    <inkml:brush xml:id="br0">
      <inkml:brushProperty name="width" value="0.025" units="cm"/>
      <inkml:brushProperty name="height" value="0.025" units="cm"/>
    </inkml:brush>
  </inkml:definitions>
  <inkml:trace contextRef="#ctx0" brushRef="#br0">0 2 11723,'0'0'8200,"58"-1"-6727,-11 6-256,8 2-576,9-2-449,4-1-128,0-4-1153,1 0-2498,-6 0-3620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273"/>
    </inkml:context>
    <inkml:brush xml:id="br0">
      <inkml:brushProperty name="width" value="0.025" units="cm"/>
      <inkml:brushProperty name="height" value="0.025" units="cm"/>
    </inkml:brush>
  </inkml:definitions>
  <inkml:trace contextRef="#ctx0" brushRef="#br0">434 100 2659,'0'0'10708,"2"-8"-8300,-1 2-2289,0 4 133,0 0-1,0 0 1,0 0-1,-1-1 1,1 1 0,0 0-1,-1 0 1,0 0 0,0-1-1,0 1 1,1 0-1,-2 0 1,1-1 0,0 1-1,0 0 1,-1 0 0,0-1-1,1 1 1,-1 0-1,0 0 1,0 0 0,0 0-1,0 0 1,0 0 0,0 0-1,-1 1 1,1-1-1,-1 0 1,1 1 0,-1-1-1,0 1 1,0-1-1,1 1 1,-5-2 0,-7-1 45,0 1 0,0 0 0,-1 1 0,1 0 0,-1 1-1,1 1 1,-1 0 0,1 1 0,-1 1 0,1 0 0,-26 7 0,23-4-307,0 0-1,1 1 1,-1 1 0,1 0-1,0 1 1,1 1-1,0 0 1,0 1-1,-14 14 1,21-17 4,1 0 1,-1 1-1,1 0 0,1 0 1,-1 0-1,2 1 0,-1 0 1,1 0-1,0 0 0,1 0 1,-3 13-1,5-18 4,0 0 0,1 0 0,-1 0 0,1 0 0,0 0 0,0 0 0,0 0 0,1 0 0,0 0 0,-1 0 0,1-1 0,1 1 0,-1 0 0,0 0 0,1-1 0,0 1 0,0-1 0,0 1 0,0-1 0,1 0 0,-1 0 0,1 0 0,0 0 0,-1 0 0,1-1 0,1 1 0,-1-1 0,0 0 0,7 4 0,12 3-9,1-1 1,0-1-1,0-1 0,0-1 0,1-1 1,-1-1-1,1-1 0,0-1 1,42-4-1,-61 3 37,-1-1-1,1-1 1,-1 1-1,1-1 1,-1 0-1,0 0 1,1 0-1,-1 0 1,0-1-1,0 0 1,-1 0-1,1 0 1,0 0-1,-1 0 1,0-1-1,0 0 1,0 1 0,0-1-1,-1 0 1,1-1-1,-1 1 1,0 0-1,0-1 1,-1 1-1,2-7 1,1-1 70,-1-1 1,0 0-1,-1 0 1,0 0-1,-1 0 1,0 0-1,-2 0 1,0-14-1,0 24-102,0-1 0,0 1 0,0 0 0,0-1 0,0 1 0,0 0 1,-1-1-1,0 1 0,0 0 0,0 0 0,0 0 0,0 1 0,0-1 0,-1 0 0,1 1 0,-1 0 0,0-1 0,0 1 0,0 0 0,0 0 0,0 1 0,0-1 0,0 1 0,-1-1 0,-6-1 0,-1 1-199,0 0 0,0 0 0,-1 1 0,1 0 0,0 1 0,-21 2-1,30-1 91,0-1 0,0 0 0,0 1 0,1-1 0,-1 1-1,0 0 1,0-1 0,0 1 0,1 0 0,-1 0-1,1 0 1,-1 0 0,1 0 0,-1 1 0,1-1 0,-1 0-1,1 1 1,0-1 0,0 1 0,0-1 0,0 1 0,-1 2-1,1-3-190,1 1-1,-1-1 1,1 1-1,-1 0 1,1-1-1,0 1 1,0-1-1,0 1 1,0 0-1,0-1 1,0 1-1,0-1 0,1 1 1,-1 0-1,1-1 1,-1 1-1,1-1 1,-1 1-1,1-1 1,0 0-1,0 1 1,0-1-1,0 0 1,0 1-1,0-1 0,0 0 1,1 1-1,17 14-5725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631"/>
    </inkml:context>
    <inkml:brush xml:id="br0">
      <inkml:brushProperty name="width" value="0.025" units="cm"/>
      <inkml:brushProperty name="height" value="0.025" units="cm"/>
    </inkml:brush>
  </inkml:definitions>
  <inkml:trace contextRef="#ctx0" brushRef="#br0">112 1 15407,'0'0'8135,"-31"56"-5925,12-29-608,-5 4-737,4 1-481,8 0-288,6-4-64,6-5-160,0-5-448,16-10-642,6-8-735,3-1-834,4-23-1761,4-11-5350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961"/>
    </inkml:context>
    <inkml:brush xml:id="br0">
      <inkml:brushProperty name="width" value="0.025" units="cm"/>
      <inkml:brushProperty name="height" value="0.025" units="cm"/>
    </inkml:brush>
  </inkml:definitions>
  <inkml:trace contextRef="#ctx0" brushRef="#br0">208 0 15567,'0'0'1975,"-11"2"-101,-8 1-1064,-1 0 0,1 2 0,0 0 0,0 2 0,1 0 0,-1 1 0,-31 19 1,49-27-801,0 0 0,1 1 1,-1-1-1,0 0 0,1 0 1,-1 1-1,0-1 0,1 1 1,-1-1-1,1 1 0,-1-1 1,0 1-1,1-1 0,-1 1 1,1-1-1,0 1 0,-1 0 1,1-1-1,0 1 0,-1 0 1,1-1-1,0 1 1,-1 0-1,1-1 0,0 1 1,0 0-1,0 0 0,0-1 1,0 1-1,0 0 0,0 0 1,0-1-1,0 1 0,0 1 1,2-1-1,-1 0 1,1 0-1,-1 0 0,1 0 1,0 0-1,-1 0 1,1 0-1,0-1 0,-1 1 1,1-1-1,0 1 1,0-1-1,2 0 0,69 4-27,-69-4 12,12 1-68,-1 0-1,1-2 1,-1 0-1,0 0 1,1-2-1,-1 0 1,0-1-1,0 0 1,-1-1-1,1-1 1,-1 0-1,17-10 1,-30 15 254,-6 4-142,0 1 0,1-1 0,-1 1-1,1 0 1,0 0 0,0 0 0,1 0 0,-1 1-1,1 0 1,0-1 0,0 1 0,1 0-1,-1 1 1,-1 6 0,0-1-6,0 0 0,1 0-1,1 1 1,0-1 0,0 1 0,1 11 0,1-17-31,1 1 1,1-1 0,-1 0 0,1 0 0,0 0-1,0 0 1,1 0 0,-1 0 0,1-1 0,1 1-1,-1-1 1,1 0 0,0 0 0,0 0-1,1 0 1,5 4 0,-4-3-17,-1-1-1,0 1 1,0 0 0,0 0-1,-1 0 1,0 0 0,0 1-1,-1 0 1,5 14 0,-7-21 42,-1 1 0,-1 0 0,1 0 0,0 0 0,0-1 0,0 1 0,0 0 0,0 0 0,-1 0 0,1-1 0,0 1 0,-1 0 0,1 0 0,-1-1 1,1 1-1,-1 0 0,1-1 0,-1 1 0,1-1 0,-1 1 0,0-1 0,1 1 0,-1-1 0,0 1 0,1-1 0,-1 1 0,0-1 0,1 0 0,-1 1 1,0-1-1,0 0 0,0 0 0,1 0 0,-1 1 0,0-1 0,0 0 0,0 0 0,0 0 0,1 0 0,-3-1 0,-45 1 1224,37-1-1033,-3 0-21,1-1-1,0 0 1,0-1 0,0 0 0,0-1 0,0 0 0,-12-7 0,21 9-260,0 1 0,1-1 0,-1 0 0,0 0-1,1 0 1,0 0 0,-1-1 0,1 1 0,0-1 0,0 0 0,1 0 0,-1 0 0,1 0 0,-1-1 0,1 1 0,0-1 0,0 1 0,0-1 0,1 0-1,-1 0 1,1 0 0,0 0 0,0 0 0,1 0 0,-1 0 0,1 0 0,-1-4 0,3 4-357,-1-1-1,1 1 1,0 0 0,0 0 0,0 0 0,1 0-1,-1 0 1,1 1 0,0-1 0,0 1-1,0-1 1,0 1 0,1 0 0,-1 1-1,1-1 1,7-4 0,4-4-2095,21-17-4912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0.367"/>
    </inkml:context>
    <inkml:brush xml:id="br0">
      <inkml:brushProperty name="width" value="0.025" units="cm"/>
      <inkml:brushProperty name="height" value="0.025" units="cm"/>
    </inkml:brush>
  </inkml:definitions>
  <inkml:trace contextRef="#ctx0" brushRef="#br0">0 107 13581,'7'-8'1703,"1"-3"-1162,0 1 1,1 1 0,1 0-1,-1 0 1,1 1 0,13-8-1,-18 13-328,0-1 0,0 1 0,1 0 0,0 1 0,-1 0 0,1 0-1,0 0 1,0 0 0,0 1 0,0 0 0,0 0 0,0 1 0,1 0 0,-1 0-1,0 0 1,0 1 0,10 2 0,-15-3-157,1 0-1,-1 1 1,0-1 0,1 0 0,-1 1-1,0-1 1,0 1 0,0 0-1,1-1 1,-1 1 0,0 0 0,0 0-1,0 0 1,0 0 0,0 0-1,0 0 1,-1 0 0,1 0-1,0 0 1,0 0 0,-1 0 0,1 1-1,-1-1 1,1 0 0,-1 0-1,1 1 1,-1-1 0,0 0 0,0 1-1,0-1 1,0 0 0,0 1-1,0-1 1,0 0 0,0 1 0,0-1-1,0 0 1,-1 3 0,-1 0 141,1-1 0,-1 1 0,0 0 0,0 0 0,0-1 0,0 1 0,0-1 0,-1 0 0,0 0 0,-5 5 0,-26 17 883,-18 14 162,49-37-1197,1 1 0,-1-1 0,1 1 0,-1 0 0,1 0 0,0 0 0,0 0 0,0 0 0,1 0 0,-1 1 0,1-1 0,0 1 0,-2 5 0,3-7-45,1-1-1,-1 1 1,0-1 0,1 1-1,-1-1 1,1 0-1,0 1 1,-1-1 0,1 0-1,0 1 1,0-1-1,0 0 1,0 0 0,0 0-1,0 0 1,0 1-1,0-2 1,0 1 0,1 0-1,-1 0 1,0 0-1,0 0 1,1-1-1,-1 1 1,1-1 0,-1 1-1,3 0 1,48 12-693,-46-12 474,84 9-3170,-30-9-1742,-7-1-3838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9.440"/>
    </inkml:context>
    <inkml:brush xml:id="br0">
      <inkml:brushProperty name="width" value="0.025" units="cm"/>
      <inkml:brushProperty name="height" value="0.025" units="cm"/>
    </inkml:brush>
  </inkml:definitions>
  <inkml:trace contextRef="#ctx0" brushRef="#br0">185 360 14574,'-13'0'1446,"1"0"-1168,-1-1 107,1 1 1,-1 1-1,1 0 0,0 1 1,-20 4-1,28-5-267,1 1 0,-1-1 0,1 1-1,-1 0 1,1-1 0,0 1 0,0 1 0,0-1 0,0 0-1,0 1 1,0 0 0,0-1 0,1 1 0,0 0 0,-1 0-1,1 1 1,0-1 0,1 0 0,-1 1 0,0-1 0,1 1-1,0 0 1,0-1 0,0 1 0,0 6 0,0-6-40,0 0-1,1 0 1,0-1 0,-1 1-1,1 0 1,1 0-1,-1-1 1,1 1 0,-1 0-1,1 0 1,0-1 0,0 1-1,1-1 1,-1 1 0,1-1-1,0 0 1,0 1 0,0-1-1,0 0 1,4 4 0,-3-5-25,0-1 0,0 1 0,0 0 0,0-1 0,0 1 0,1-1 0,-1 0 0,1 0 0,-1 0 0,1-1 0,-1 1 0,1-1 0,-1 0 0,1 0 0,-1 0 0,1 0 0,-1-1 0,1 1 0,-1-1 0,1 0 0,-1 0 1,5-3-1,-2 2-4,0 0 0,0-1 0,-1 0 1,1 0-1,-1-1 0,0 0 0,0 0 1,0 0-1,0 0 0,-1-1 0,0 1 1,0-1-1,0 0 0,0-1 0,3-8 1,-2 5 50,-1 0 1,0 0-1,-1-1 1,0 0-1,-1 1 1,0-1 0,0 0-1,-1 0 1,0-11-1,-1 19-88,0 1-1,0-1 1,0 0-1,0 1 1,0-1-1,0 0 1,-1 1-1,1-1 1,-1 1-1,1-1 0,-1 0 1,0 1-1,1-1 1,-1 1-1,0 0 1,0-1-1,0 1 1,-1-2-1,1 2-13,0 1-1,0-1 0,0 1 1,0-1-1,0 1 1,-1 0-1,1-1 0,0 1 1,0 0-1,0 0 0,0-1 1,0 1-1,0 0 1,-1 0-1,1 0 0,0 1 1,0-1-1,0 0 0,0 0 1,-2 1-1,0 0-9,-1 1 0,1-1-1,-1 1 1,1 0 0,-1 0-1,1 0 1,0 1 0,0-1 0,0 1-1,0 0 1,1 0 0,-1 0-1,1 0 1,-3 4 0,2-2 12,1-1 0,-1 1 0,1 0 0,0 0 0,1 0 0,-1 0 0,1 0 0,0 0 1,0 1-1,1-1 0,-1 0 0,2 7 0,-1-10 8,1 0 1,-1 0 0,1 0-1,0 0 1,-1-1 0,1 1-1,0 0 1,1 0-1,-1 0 1,0-1 0,0 1-1,1 0 1,-1-1-1,1 1 1,-1-1 0,1 0-1,0 0 1,-1 1-1,1-1 1,0 0 0,0 0-1,0-1 1,0 1-1,0 0 1,0-1 0,0 1-1,0-1 1,0 1-1,0-1 1,0 0 0,0 0-1,0 0 1,3-1 0,5 1 3,0-1 1,0 0 0,0-1 0,0 0 0,-1-1 0,1 0 0,0 0 0,-1-1 0,0-1 0,0 1 0,0-1 0,-1-1 0,13-10 0,-10 8-67,-1-1-1,-1 0 1,1 0-1,-1-1 1,-1 0-1,0-1 1,0 0-1,-1-1 1,10-22-1,-13 14-75,-16 25-179,-17 27 113,20-15 317,2-1-1,-11 33 1,16-41-56,-1-1-1,2 1 1,-1 0 0,1 0 0,0-1-1,1 1 1,0 0 0,0 0-1,2 9 1,-1-15-37,-1 0 0,1-1 1,0 1-1,-1-1 0,1 1 0,0-1 0,0 1 0,0-1 1,0 0-1,0 0 0,0 1 0,0-1 0,1 0 0,-1 0 1,0 0-1,1 0 0,-1 0 0,1 0 0,-1-1 0,1 1 1,-1 0-1,1-1 0,0 0 0,-1 1 0,1-1 0,0 0 0,-1 1 1,1-1-1,0 0 0,-1 0 0,1 0 0,0-1 0,-1 1 1,1 0-1,0-1 0,-1 1 0,4-2 0,2 0 20,0 0 0,0-1-1,0 0 1,0 0 0,-1-1 0,1 1-1,6-7 1,8-9-239,-2 0-1,0-2 1,-1 0-1,-1-2 1,-1 0-1,-2 0 1,24-49-1,-47 113 47,5-13 258,2-18-88,-4 11 176,2-1 0,0 1 0,1 0 0,0 26 0,3-46-185,0 1 0,0-1 0,0 0 0,0 1 0,0-1 0,0 0-1,0 1 1,1-1 0,-1 0 0,0 0 0,1 1 0,-1-1 0,1 0-1,0 0 1,-1 0 0,1 0 0,0 1 0,0-1 0,0 0 0,-1 0-1,1-1 1,0 1 0,0 0 0,0 0 0,1 0 0,-1-1 0,1 2 0,1-2 4,-1 1 0,0-1 1,1 0-1,-1 0 0,1 0 1,-1 0-1,1 0 0,-1-1 1,1 1-1,-1-1 1,0 1-1,1-1 0,2-1 1,5-3 10,1 0 1,-2 0-1,1-1 1,-1-1-1,12-9 1,1-5-78,-1-2-1,-1 0 1,-1-1 0,-1-1 0,26-47 0,-22 27-273,-2-1 0,24-83 0,-33 100 201,-7 24 53,-6 19-8,-40 125 25,-2 7 491,43-143-425,-17 109 366,16-103-367,2 0-1,-1-1 0,1 1 1,1 0-1,0-1 0,0 1 1,0-1-1,1 1 0,1-1 1,5 15-1,-8-22-23,1 1 1,0-1-1,-1 1 0,1-1 1,0 1-1,0-1 0,0 1 0,0-1 1,0 0-1,1 1 0,-1-1 1,0 0-1,1 0 0,-1 0 0,0 0 1,1 0-1,-1 0 0,1-1 1,0 1-1,-1 0 0,1-1 0,0 1 1,-1-1-1,1 0 0,0 1 1,-1-1-1,1 0 0,0 0 0,0 0 1,-1 0-1,1 0 0,2-1 1,-2 0-97,-1 0 1,1 0-1,-1-1 1,0 1 0,1 0-1,-1-1 1,0 1 0,0 0-1,0-1 1,0 0-1,0 1 1,0-1 0,0 1-1,-1-1 1,1 0 0,0 0-1,-1 1 1,0-1-1,1 0 1,-1 0 0,0 0-1,0 0 1,0 1-1,0-1 1,0 0 0,0 0-1,-1 0 1,1 1 0,-1-1-1,0-3 1,-6-9-563,0 0 1,0 0-1,-1 1 1,-1 0-1,-1 0 0,1 1 1,-2 0-1,-17-15 1,-3-7-1197,10 11 907,-27-32 578,20 15 4071,28 40-3586,0 0 1,0 0-1,0-1 1,0 1-1,0 0 1,0 0-1,0 0 0,0-1 1,0 1-1,0 0 1,0 0-1,0 0 1,0-1-1,0 1 1,0 0-1,0 0 1,0 0-1,0 0 1,0-1-1,1 1 1,-1 0-1,0 0 0,0 0 1,0 0-1,0 0 1,0-1-1,1 1 1,-1 0-1,0 0 1,0 0-1,0 0 1,0 0-1,1 0 1,-1 0-1,0 0 1,0-1-1,0 1 1,0 0-1,1 0 0,-1 0 1,0 0-1,0 0 1,0 0-1,1 0 1,-1 0-1,0 0 1,19-2 1217,21 3-1100,35 6 180,-6 1-2064,-23-6-4155,-17-2-4166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0.736"/>
    </inkml:context>
    <inkml:brush xml:id="br0">
      <inkml:brushProperty name="width" value="0.025" units="cm"/>
      <inkml:brushProperty name="height" value="0.025" units="cm"/>
    </inkml:brush>
  </inkml:definitions>
  <inkml:trace contextRef="#ctx0" brushRef="#br0">100 0 18642,'0'0'192,"1"9"155,-2 5 293,0 0 1,-1 0-1,-1 0 0,-1 0 1,0-1-1,0 1 1,-1-1-1,-1 0 0,-8 14 1,9-16-639,-2 3-19,-4 8 257,2 1 0,-8 25 0,15-44-381,1 1 1,0 0 0,0 0 0,0 0-1,0 0 1,1 0 0,0 0 0,0 0-1,0 0 1,1 0 0,-1-1 0,1 1-1,0 0 1,1 0 0,-1 0 0,5 7-1,-5-10-124,-1-1-1,1 0 1,0 0-1,0 0 1,0 1-1,0-1 1,0 0-1,1 0 0,-1 0 1,0-1-1,0 1 1,1 0-1,-1 0 1,0-1-1,1 1 1,-1-1-1,1 1 1,-1-1-1,0 1 1,1-1-1,-1 0 1,1 0-1,-1 0 0,1 0 1,0 0-1,1 0 1,0-6-4972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079"/>
    </inkml:context>
    <inkml:brush xml:id="br0">
      <inkml:brushProperty name="width" value="0.025" units="cm"/>
      <inkml:brushProperty name="height" value="0.025" units="cm"/>
    </inkml:brush>
  </inkml:definitions>
  <inkml:trace contextRef="#ctx0" brushRef="#br0">1 5 14926,'0'0'6246,"50"-3"-5541,-10 3-193,10 0-288,11 0-160,8 0-288,1 0-1089,6 0-2146,-2-2-7752</inkml:trace>
  <inkml:trace contextRef="#ctx0" brushRef="#br0" timeOffset="1">945 182 23286,'0'0'3940,"46"-35"-6983,-6 14-1153,5 2-3876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410"/>
    </inkml:context>
    <inkml:brush xml:id="br0">
      <inkml:brushProperty name="width" value="0.025" units="cm"/>
      <inkml:brushProperty name="height" value="0.025" units="cm"/>
    </inkml:brush>
  </inkml:definitions>
  <inkml:trace contextRef="#ctx0" brushRef="#br0">0 32 16944,'0'0'4095,"11"-1"-4496,49-7-1371,143-14-14094,-134 21 17672,-4 6 8832,-6 9-7553,-44-10-3760,0-1-1,0 0 1,21 2 0,21-5-3974,10 0-1790</inkml:trace>
  <inkml:trace contextRef="#ctx0" brushRef="#br0" timeOffset="1">1191 28 15150,'70'4'6406,"-16"5"-2594,-11 2-1474,-9 2-1185,-8-1-832,-8-3-289,-2-4-32,0-5-865,7-2-1858,6-22-3042,15-10-5798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816"/>
    </inkml:context>
    <inkml:brush xml:id="br0">
      <inkml:brushProperty name="width" value="0.025" units="cm"/>
      <inkml:brushProperty name="height" value="0.025" units="cm"/>
    </inkml:brush>
  </inkml:definitions>
  <inkml:trace contextRef="#ctx0" brushRef="#br0">53 1 17424,'0'0'1282,"-5"56"-1,-8-31 192,0-4-288,-1-10-896,10-8-1090,1-3-3075,3-14-6437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2.225"/>
    </inkml:context>
    <inkml:brush xml:id="br0">
      <inkml:brushProperty name="width" value="0.025" units="cm"/>
      <inkml:brushProperty name="height" value="0.025" units="cm"/>
    </inkml:brush>
  </inkml:definitions>
  <inkml:trace contextRef="#ctx0" brushRef="#br0">260 53 13196,'0'0'684,"4"-9"1222,-3 7-1817,0-1 0,0 1 0,1-1 0,-1 1 0,0-1 0,1 1 0,-1 0 0,1 0 0,0 0 0,0 0 0,0 0 0,0 0 0,0 0 0,0 1 0,0-1 0,1 1 0,-1-1 0,1 1 0,-1 0 0,1 0 0,-1 0 0,1 0 0,0 1 0,-1-1 0,1 1 0,0-1 0,-1 1 0,1 0 0,0 0 0,0 0 0,-1 1 0,1-1 0,0 1 0,-1-1 0,1 1 0,3 1 0,10 4 1,0 2-1,0-1 0,-1 2 0,0 0 0,0 0 1,-1 2-1,17 15 0,-6-2-55,-1 0 1,38 50-1,-49-56 82,-1 1-1,-1 0 1,0 0-1,-2 1 1,0 1-1,-1 0 0,-1 0 1,6 32-1,-11-42 5,0 1-1,-1 0 0,-1 0 1,0 0-1,0-1 0,-1 1 1,-1 0-1,0 0 0,0-1 1,-1 1-1,-1-1 0,0 0 1,0 0-1,-1 0 0,-1-1 1,0 0-1,-11 16 0,-3-3-27,-1-1 0,-1-1 0,-1-1 0,0-1 0,-2-1 0,-46 26 0,7-10-705,-115 42 0,82-45-2616,2-12-3807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4.395"/>
    </inkml:context>
    <inkml:brush xml:id="br0">
      <inkml:brushProperty name="width" value="0.025" units="cm"/>
      <inkml:brushProperty name="height" value="0.025" units="cm"/>
    </inkml:brush>
  </inkml:definitions>
  <inkml:trace contextRef="#ctx0" brushRef="#br0">0 14 12460,'0'0'2066,"9"7"-1506,10 5-181,1-2-1,0 0 0,0-1 0,1-1 1,0 0-1,31 5 0,102 15-186,2-6 0,0-7 1,0-8-1,1-6 0,254-31 0,-408 30-184,762-92-469,5 50-57,93 67 3133,-45 0-1574,-216-30-975,105 0 7,-653 5-52,0 3-1,0 2 0,67 14 1,-105-15-8,0 0-1,-1 1 1,1 1 0,-1 0 0,0 1 0,-1 1 0,0 0 0,0 1 0,0 0 0,-1 1 0,-1 1 0,0 0 0,0 1 0,-1 0 0,11 15-1,8 24 114,-23-36-713,1-1 1,1 0-1,19 23 1,-19-31-3979,-2-5-4115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4.838"/>
    </inkml:context>
    <inkml:brush xml:id="br0">
      <inkml:brushProperty name="width" value="0.025" units="cm"/>
      <inkml:brushProperty name="height" value="0.025" units="cm"/>
    </inkml:brush>
  </inkml:definitions>
  <inkml:trace contextRef="#ctx0" brushRef="#br0">1 475 15375,'0'0'2429,"10"-5"-1671,177-88-328,252-112-1431,-368 177 1438,0 4-1,2 4 1,0 2-1,115-12 1,324 20 1232,-316 12-1609,-156-2 23,331 10-294,-303-4 725,-1 3 0,1 3 0,95 31 0,-55-12-254,2-5 1,0-4 0,1-6 0,1-4 0,0-6-1,130-8 1,669-102 924,-850 95-3118,-1-3-1,-1-3 0,109-41 0,-88 18-5353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5.825"/>
    </inkml:context>
    <inkml:brush xml:id="br0">
      <inkml:brushProperty name="width" value="0.025" units="cm"/>
      <inkml:brushProperty name="height" value="0.025" units="cm"/>
    </inkml:brush>
  </inkml:definitions>
  <inkml:trace contextRef="#ctx0" brushRef="#br0">331 49 17713,'0'0'1964,"-13"-8"17,0 1-1611,0 0 0,0 1 0,-25-8 0,32 12-341,-1 1 0,1-1 0,0 1 1,0 1-1,-1-1 0,1 1 0,-1 0 0,1 1 0,0-1 0,-1 1 0,1 0 0,0 1 0,0 0 0,-8 3 0,4-1-27,2 2-1,-1-1 0,1 1 1,0 0-1,0 1 0,0 0 1,1 0-1,0 1 0,-10 13 1,13-16-3,1 1 1,-1 0 0,1 0 0,0 0 0,0 0 0,1 0-1,0 0 1,0 1 0,0-1 0,1 1 0,0 0 0,0-1-1,1 1 1,-1 0 0,2 11 0,0-17 4,0 1-1,0 0 1,0 0 0,0-1 0,0 1-1,1-1 1,-1 1 0,0-1 0,1 1-1,-1-1 1,1 0 0,-1 0 0,1 0-1,0 0 1,-1 0 0,1 0 0,0 0-1,0 0 1,0-1 0,0 1 0,-1-1-1,1 1 1,0-1 0,0 0 0,0 0-1,0 0 1,0 0 0,0 0 0,0 0-1,2-1 1,9 1 35,0-2 0,-1 1 0,18-6 0,-14 2-123,0-1-1,0-1 1,22-13-1,-25 12-228,0 1-1,1 0 1,0 1-1,28-8 0,-41 14 313,-1 0-1,1 0 0,-1 0 0,0 0 0,1 1 0,-1-1 0,1 0 0,-1 0 1,1 0-1,-1 0 0,1 0 0,-1 1 0,0-1 0,1 0 0,-1 0 1,0 1-1,1-1 0,-1 0 0,0 0 0,1 1 0,-1-1 0,0 0 0,1 1 1,-1-1-1,0 1 0,0-1 0,1 0 0,-1 1 0,0-1 0,0 1 0,0-1 1,0 1-1,0-1 0,0 0 0,1 1 0,-1-1 0,0 1 0,0-1 0,0 1 1,-1 0-1,0 25 48,1-21-21,-8 50 537,-2 1 0,-2-1 0,-27 71 0,37-120-386,0 0 0,-1 0 1,0 0-1,0-1 0,-1 1 1,0-1-1,0 0 0,0 0 1,0 0-1,-1-1 0,1 1 1,-1-1-1,-1 0 0,1-1 1,0 1-1,-11 4 0,12-6-143,0-1 0,0 0 1,1 1-1,-1-2 0,0 1 0,0 0 0,0-1 0,-1 0 0,1 0 0,0 0 0,0 0 0,0 0 0,0-1 0,0 0 0,0 0 0,0 0 0,1 0 1,-1-1-1,0 0 0,0 0 0,1 0 0,-1 0 0,1 0 0,0 0 0,0-1 0,0 0 0,-5-5 0,0-1-121,0-1-1,1 0 0,1-1 1,-1 0-1,1 0 0,1 0 1,0-1-1,1 0 0,0 0 0,1 0 1,0 0-1,1 0 0,1-1 1,-1 1-1,2-1 0,0 1 1,2-16-1,-1 25-38,0 0 0,0 0 1,1 0-1,-1 0 0,1 0 0,0 0 0,0 1 0,0-1 0,0 1 0,0-1 1,1 1-1,-1 0 0,1 0 0,-1 0 0,1 0 0,0 0 0,0 0 1,0 1-1,0 0 0,0-1 0,0 1 0,4-1 0,12-3-2149,0 1 0,33-3 0,-26 3-1265,23-4-3191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6.170"/>
    </inkml:context>
    <inkml:brush xml:id="br0">
      <inkml:brushProperty name="width" value="0.025" units="cm"/>
      <inkml:brushProperty name="height" value="0.025" units="cm"/>
    </inkml:brush>
  </inkml:definitions>
  <inkml:trace contextRef="#ctx0" brushRef="#br0">108 141 12107,'0'0'10229,"9"-1"-8249,-3 0-1830,1 0 0,-1 0-1,1-1 1,-1 0 0,0 0-1,0 0 1,0-1 0,0 1 0,0-2-1,0 1 1,-1-1 0,0 0-1,1 0 1,-1 0 0,-1 0-1,1-1 1,-1 0 0,0 0-1,0 0 1,0-1 0,-1 0-1,0 1 1,0-1 0,4-10 0,-7 15-149,1 0 0,-1 0 0,1 0 0,-1-1 0,0 1 0,0 0 0,0 0 0,1 0 0,-1 0 0,0-1 0,0 1 0,-1 0 0,1 0 0,0 0 0,0 0 0,-1-1 1,1 1-1,0 0 0,-1 0 0,1 0 0,-1 0 0,1 0 0,-1 0 0,0 0 0,1 0 0,-1 0 0,0 0 0,0 1 0,-1-2 0,0 1-3,0 0-1,0 0 0,-1 1 1,1-1-1,0 1 0,-1 0 1,1 0-1,0 0 0,-1 0 0,1 0 1,0 0-1,-1 0 0,-3 2 1,-5 0 0,1 2 0,0-1 1,0 1-1,0 1 0,-15 8 1,11-3 52,0 1 0,1 0 0,1 1-1,-14 16 1,20-22-26,1 1-1,-1 1 1,2-1-1,-1 1 0,1 0 1,1 0-1,-1 0 1,1 0-1,1 0 0,-3 10 1,5-17-24,0 1 0,0-1 0,-1 1 0,1-1 0,0 0 0,0 1 0,1-1 0,-1 1 0,0-1 0,0 0 0,1 1 0,-1-1 1,1 1-1,-1-1 0,1 0 0,-1 0 0,1 1 0,0-1 0,0 0 0,0 0 0,-1 0 0,1 0 0,0 0 0,1 0 0,0 1 0,2 0 7,-1 0-1,1 0 1,-1-1-1,1 1 1,-1-1-1,1 0 0,0 0 1,0-1-1,6 1 1,6 0 17,0-1 0,0-1 0,28-5 1,-9-3-1001,0 0 1,0-3 0,51-24 0,-25 6-3793,-2-1-3407,-29 15 567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6.635"/>
    </inkml:context>
    <inkml:brush xml:id="br0">
      <inkml:brushProperty name="width" value="0.025" units="cm"/>
      <inkml:brushProperty name="height" value="0.025" units="cm"/>
    </inkml:brush>
  </inkml:definitions>
  <inkml:trace contextRef="#ctx0" brushRef="#br0">211 0 8232,'0'0'3907,"-10"2"12,-16 2-2045,0 2-1,0 1 1,1 1 0,0 1 0,-40 21-1,57-21-1276,14-5-385,21-3-212,-24-1 40,110-10 69,-85 6-115,1 1 0,0 1 0,40 4 1,-68-2 48,1 0 1,-1 1-1,1-1 0,-1 1 1,1-1-1,-1 1 1,0 0-1,1 0 1,-1 0-1,0 0 1,0 0-1,0 0 0,1 0 1,-1 0-1,0 0 1,-1 0-1,1 0 1,0 1-1,0-1 1,0 0-1,-1 1 0,1-1 1,-1 1-1,1-1 1,-1 1-1,1-1 1,-1 1-1,0-1 1,0 1-1,0-1 0,0 1 1,0-1-1,0 1 1,-1 2-1,1-3-9,0 0 0,0 0-1,0 1 1,-1-1 0,1 0-1,0 0 1,0 1 0,1-1-1,-1 0 1,0 0 0,0 0 0,0 1-1,1-1 1,-1 0 0,1 0-1,-1 0 1,1 0 0,-1 0-1,1 0 1,0 0 0,-1 0 0,1 0-1,0 0 1,0 0 0,0 0-1,0 0 1,0-1 0,0 1-1,0 0 1,0-1 0,0 1 0,0-1-1,0 1 1,0-1 0,1 1-1,-1-1 1,0 0 0,2 1-1,12-2 8,0-1 0,0 0 0,-1-1 0,21-7 0,-23 6-79,0 0-1,0 2 1,1-1 0,0 1 0,-1 1-1,1 0 1,19 2 0,-31-1 41,1 0-1,-1 0 1,0 1-1,1-1 1,-1 1-1,0-1 1,0 1-1,1 0 1,-1-1 0,0 1-1,0 0 1,0 0-1,0 0 1,0 0-1,0 0 1,0 0-1,0 0 1,0 0-1,-1 0 1,1 1 0,0-1-1,-1 0 1,1 0-1,-1 1 1,1-1-1,-1 0 1,0 1-1,1-1 1,-1 0 0,0 3-1,0-3 10,0 0 1,0 0-1,1 1 0,-1-1 1,0 0-1,0 0 0,1 0 1,-1 1-1,1-1 0,-1 0 1,1 0-1,0 0 0,-1 0 0,1 0 1,0 0-1,0 0 0,-1 0 1,1 0-1,0 0 0,0-1 1,0 1-1,0 0 0,0-1 1,0 1-1,1 0 0,-1-1 0,0 1 1,0-1-1,2 1 0,7 0 22,-1-1 0,0 0-1,1-1 1,-1 0-1,0 0 1,1-1 0,16-5-1,65-31-40,-26 11-260,-52 22 177,56-17-397,-63 20 453,0 1 1,-1 0-1,1 0 1,0 0-1,0 1 0,-1 0 1,1 0-1,0 1 1,7 1-1,-13-2 38,1 0 1,0 1-1,-1 0 0,1-1 0,-1 1 1,1-1-1,-1 1 0,1 0 0,-1-1 1,0 1-1,1 0 0,-1-1 1,1 1-1,-1 0 0,0 0 0,0-1 1,0 1-1,1 0 0,-1 0 0,0-1 1,0 1-1,0 0 0,0 0 0,0 0 1,0-1-1,-1 1 0,1 0 0,0 1 1,-6 22 458,-13 7 27,17-28-483,-1 0 1,0 1-1,1 0 1,0 0-1,0-1 1,0 1-1,0 1 1,1-1 0,-1 0-1,1 0 1,0 0-1,0 6 1,1-10-75,0 1 1,1-1-1,-1 1 0,0-1 1,1 0-1,-1 1 1,0-1-1,1 0 1,-1 1-1,1-1 1,-1 0-1,1 0 0,-1 0 1,1 1-1,-1-1 1,1 0-1,-1 0 1,1 0-1,-1 0 0,1 0 1,-1 0-1,1 0 1,-1 0-1,1 0 1,-1 0-1,1 0 1,-1 0-1,1 0 0,-1 0 1,1 0-1,-1-1 1,1 1-1,-1 0 1,0 0-1,1-1 1,-1 1-1,1-1 0,21-8-4605,-2-11-4585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0.336"/>
    </inkml:context>
    <inkml:brush xml:id="br0">
      <inkml:brushProperty name="width" value="0.025" units="cm"/>
      <inkml:brushProperty name="height" value="0.025" units="cm"/>
    </inkml:brush>
  </inkml:definitions>
  <inkml:trace contextRef="#ctx0" brushRef="#br0">248 98 6246,'2'-5'983,"0"-1"0,-1 0 0,1 0 0,-1-1 0,-1 1-1,1 0 1,-1 0 0,0 0 0,-1-1 0,0-6 0,0 11-814,1 1-1,0 0 1,-1 0 0,1-1-1,-1 1 1,1 0 0,-1 0-1,0 0 1,0 0 0,1 0-1,-1 0 1,0 0 0,0 0-1,0 0 1,0 0 0,0 1-1,0-1 1,0 0 0,0 1-1,0-1 1,-2 0 0,0 0-35,0 1 0,0 0 1,1 0-1,-1 0 1,0 0-1,1 0 0,-1 1 1,1-1-1,-1 1 0,0 0 1,1 0-1,-1 0 0,1 0 1,-5 2-1,-5 5 106,0 0 0,1 0 0,0 1 0,1 0 0,0 1 0,0 0 0,1 1 0,-13 19 0,8-10-34,1 1-1,1 0 0,1 1 1,-10 30-1,18-44-140,0 1-1,1-1 0,0 1 0,0 14 1,1-22-60,1 0 0,0 1 0,0-1 0,0 1 1,0-1-1,0 1 0,0-1 0,0 1 0,1-1 0,-1 1 0,0-1 1,1 0-1,-1 1 0,1-1 0,0 0 0,-1 1 0,1-1 0,0 0 1,0 0-1,0 0 0,0 1 0,0-1 0,0 0 0,0 0 0,0 0 1,0-1-1,1 1 0,-1 0 0,0 0 0,0-1 0,1 1 0,-1-1 1,3 2-1,9-1-171,0 0 1,0-1-1,0 0 1,0-1 0,0 0-1,0-1 1,0 0-1,-1-2 1,23-7-1,38-21-3635,-8-7-3427,-19 8-1591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7.196"/>
    </inkml:context>
    <inkml:brush xml:id="br0">
      <inkml:brushProperty name="width" value="0.025" units="cm"/>
      <inkml:brushProperty name="height" value="0.025" units="cm"/>
    </inkml:brush>
  </inkml:definitions>
  <inkml:trace contextRef="#ctx0" brushRef="#br0">35 94 10730,'0'0'6614,"9"-2"-4339,37-7-596,-27 7-1337,-1-1-1,0 0 0,1-2 0,-2 0 0,1-1 1,-1 0-1,31-17 0,-47 22-317,-1 1 1,1-1-1,0 0 0,0 1 0,0-1 1,0 0-1,0 1 0,-1-1 1,1 0-1,0 0 0,-1 0 0,1 1 1,-1-1-1,1 0 0,-1 0 1,1 0-1,-1 0 0,1 0 0,-1 0 1,0-2-1,0 2 6,0 1 0,-1-1 0,1 0 0,0 1 1,-1-1-1,1 1 0,-1-1 0,1 1 0,-1 0 0,1-1 0,-1 1 0,1-1 0,-1 1 1,0 0-1,1-1 0,-1 1 0,0 0 0,1 0 0,-1 0 0,1-1 0,-1 1 0,0 0 1,0 0-1,-47-2 579,34 4-550,1 0 0,0 0 0,0 2 0,0-1-1,0 2 1,1-1 0,-24 14 0,29-15-37,1 1-1,0 0 1,0 0 0,0 0-1,0 1 1,0 0-1,1 0 1,0 0-1,0 1 1,1 0 0,-1 0-1,1 0 1,1 0-1,-1 1 1,1-1-1,-3 8 1,6-13-20,-1 0 1,1 1 0,0-1-1,0 0 1,0 0-1,-1 0 1,1 0-1,1 1 1,-1-1-1,0 0 1,0 0-1,0 0 1,0 0-1,1 1 1,-1-1-1,1 0 1,-1 0-1,1 0 1,-1 0-1,1 0 1,-1 0-1,1 0 1,0 0-1,0 0 1,-1-1 0,2 2-1,1 0 2,-1-1 0,1 1 0,-1-1 0,1 0 0,0 0 0,-1 0 0,1 0 0,0-1 0,0 1 0,4 0 0,9-1-57,-1 0 0,1 0 0,17-4-1,-31 4 27,23-5-612,0 0 0,0-1 0,-1-2 0,26-11 0,43-28-6330,-41 15 66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7.765"/>
    </inkml:context>
    <inkml:brush xml:id="br0">
      <inkml:brushProperty name="width" value="0.025" units="cm"/>
      <inkml:brushProperty name="height" value="0.025" units="cm"/>
    </inkml:brush>
  </inkml:definitions>
  <inkml:trace contextRef="#ctx0" brushRef="#br0">216 0 14638,'-8'4'3048,"-9"5"-2314,0 1 1,1 0-1,0 1 0,1 1 0,0 1 0,1 0 1,1 0-1,0 2 0,1 0 0,0 0 1,1 1-1,-15 29 0,24-41-663,1 0 0,-1 0 1,1 0-1,0 0 0,0 0 0,0 0 0,1 0 1,-1 0-1,1 6 0,0-9-67,0 1-1,1-1 1,-1 0 0,0 0-1,1 1 1,-1-1 0,1 0-1,-1 0 1,1 0 0,-1 0-1,1 0 1,0 0 0,0 0-1,0 0 1,-1 0 0,1 0-1,0 0 1,0-1 0,0 1-1,0 0 1,0-1 0,0 1-1,1-1 1,-1 1 0,0-1-1,0 1 1,0-1 0,1 0-1,-1 1 1,0-1 0,0 0-1,2 0 1,20 1-35,0-1 1,45-5-1,-44 2-340,0 1-1,33 2 0,-55 0 372,0 0 0,-1 0-1,1 1 1,0-1 0,0 0 0,0 1-1,-1-1 1,1 1 0,0 0-1,-1 0 1,1 0 0,0 0-1,-1 0 1,1 0 0,-1 0-1,0 0 1,1 0 0,-1 1-1,0-1 1,0 0 0,0 1-1,0-1 1,0 1 0,0-1 0,0 1-1,0 0 1,-1-1 0,1 1-1,0 0 1,-1 0 0,0-1-1,1 1 1,-1 0 0,0 0-1,0 0 1,0 0 0,0-1-1,0 1 1,-1 0 0,1 0 0,-1 2-1,-2 9 302,0 0 1,-1 0-1,-1 0 0,-8 16 1,9-19 132,41-41-18,-29 21-493,0 0 1,0-1-1,-1 0 0,0 0 1,-1-1-1,0 0 0,-1 0 1,0 0-1,-1 0 0,4-19 0,-9 34 73,1-1 0,0 1 0,0 0 0,0 0 0,1-1 0,-1 1 0,0 0 0,1 0 0,0-1-1,0 1 1,0-1 0,0 1 0,0 0 0,0-1 0,1 0 0,-1 1 0,2 1 0,0-2 10,0 0 0,0-1 0,1 1 0,-1-1 0,0 0 0,0 0 0,1 0 0,-1 0 0,0-1 0,1 1 0,-1-1 0,1 0 0,-1 0 0,5-1 0,4 1-5,1-2 1,-1 0 0,0 0 0,1-1-1,-1 0 1,0-1 0,-1-1 0,1 0 0,-1 0-1,0-1 1,0-1 0,-1 0 0,1 0-1,14-14 1,-24 20-34,-3 3-32,-7 7 150,1 0-1,0 1 0,1 0 1,0 1-1,1-1 1,0 1-1,0 0 0,1 1 1,1 0-1,0-1 1,0 1-1,1 0 1,-1 16-1,4-28-97,0 0 0,0 1-1,0-1 1,0 0 0,0 1 0,0-1 0,0 1 0,1-1 0,-1 0 0,0 1-1,0-1 1,0 0 0,1 1 0,-1-1 0,0 0 0,0 1 0,1-1-1,-1 0 1,0 0 0,1 1 0,-1-1 0,0 0 0,1 0 0,-1 0-1,0 0 1,1 1 0,-1-1 0,0 0 0,1 0 0,-1 0 0,1 0-1,-1 0 1,0 0 0,1 0 0,-1 0 0,1 0 0,-1 0 0,0 0-1,1 0 1,-1 0 0,1 0 0,-1 0 0,0-1 0,1 1 0,-1 0-1,0 0 1,1 0 0,-1-1 0,0 1 0,1 0 0,-1 0 0,1-1-1,18-13-2076,5-34-7697,-15 16-501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8.131"/>
    </inkml:context>
    <inkml:brush xml:id="br0">
      <inkml:brushProperty name="width" value="0.025" units="cm"/>
      <inkml:brushProperty name="height" value="0.025" units="cm"/>
    </inkml:brush>
  </inkml:definitions>
  <inkml:trace contextRef="#ctx0" brushRef="#br0">1 1 16015,'0'0'6321,"0"8"-5419,0-5-883,0 0 0,0-1 1,0 1-1,0-1 0,0 1 0,1-1 1,-1 1-1,1 0 0,-1-1 1,1 0-1,0 1 0,0-1 0,0 1 1,0-1-1,1 0 0,-1 0 0,1 0 1,-1 0-1,1 0 0,0 0 0,-1 0 1,1 0-1,0 0 0,0-1 0,1 1 1,-1-1-1,0 0 0,0 0 0,1 0 1,-1 0-1,1 0 0,4 1 0,70 16-1903,46-6-7031,-48-5 2810,-75-7 6261,0 0 1,0 0-1,0 0 1,0 0 0,0 0-1,0 1 1,0-1 0,0 0-1,0 0 1,0 0 0,0 0-1,0 0 1,1 2 3445,-1-2-3445,0 0-1,0 0 1,0 0 0,0 0-1,1 0 1,-1 1 0,0-1-1,0 0 1,0 0-1,0 0 1,0 0 0,0 0-1,0 0 1,0 0 0,1 0-1,-1 0 1,0 0-1,0 0 1,0-1 0,0 1-1,-15 9 5266,-40 12-2387,22-9-1636,17-5-995,1 1-1,1 0 0,-19 14 0,29-20-319,1 0 1,-1 1-1,1 0 0,0 0 0,0 0 1,0 0-1,1 0 0,-1 1 0,1-1 1,-1 1-1,1-1 0,0 1 1,1 0-1,-1 0 0,1 0 0,-1 0 1,1 0-1,-1 6 0,3-8-74,0 0 1,-1 0-1,1-1 0,0 1 1,0 0-1,0-1 0,0 1 1,0-1-1,0 1 0,1-1 1,-1 0-1,0 1 0,1-1 1,-1 0-1,1 0 1,-1 0-1,1 0 0,-1 0 1,1 0-1,0 0 0,0-1 1,-1 1-1,1-1 0,0 1 1,2-1-1,58 13 28,-50-11-73,-10-2-12,110 16-2090,-38-17-6291,-45-4-493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8.712"/>
    </inkml:context>
    <inkml:brush xml:id="br0">
      <inkml:brushProperty name="width" value="0.025" units="cm"/>
      <inkml:brushProperty name="height" value="0.025" units="cm"/>
    </inkml:brush>
  </inkml:definitions>
  <inkml:trace contextRef="#ctx0" brushRef="#br0">233 64 11723,'0'0'4442,"3"-9"-946,5-27-939,-8 35-2500,0 0 0,0 0-1,0 1 1,0-1-1,0 0 1,0 1 0,0-1-1,0 0 1,-1 0-1,1 1 1,0-1 0,0 1-1,-1-1 1,1 0-1,-1 1 1,1-1 0,0 1-1,-1-1 1,1 0-1,-1 1 1,1 0 0,-1-1-1,1 1 1,-1-1-1,0 1 1,1-1 0,-1 1-1,0 0 1,1 0-1,-1-1 1,0 1 0,1 0-1,-1 0 1,0 0-1,1 0 1,-1 0 0,0 0-1,1 0 1,-2 0-1,-30 1 141,29-1-101,-11 3-77,0 0 0,0 1 0,1 1 0,0 0 0,0 1 0,0 0 0,0 1 0,1 1-1,0-1 1,1 2 0,0 0 0,-19 19 0,22-10-30,18-10-213,33-7-416,-29-2 469,52 0-515,-42-1 602,0 0 0,0 2 1,0 1-1,-1 1 0,1 2 0,0 0 0,36 11 1,-58-15 87,-1 1 1,1-1 0,-1 1 0,1-1-1,0 1 1,-1 0 0,0 0 0,1-1-1,-1 1 1,1 0 0,-1 0-1,0 0 1,0 0 0,1 1 0,-1-1-1,0 0 1,0 0 0,0 1-1,-1-1 1,1 1 0,0-1 0,0 1-1,-1-1 1,1 2 0,-1-1 63,-1-1 0,1 1 0,-1-1 1,1 1-1,-1-1 0,0 0 0,0 1 0,0-1 1,0 0-1,0 1 0,0-1 0,0 0 0,0 0 0,0 0 1,-1 0-1,1 0 0,0-1 0,-1 1 0,-1 1 1,-11 5 444,-1-1 0,1-1 0,-25 7 0,12-5-414,-1 0 0,0-2 0,0-1 0,-1-2 0,1 0 1,-48-5-1,74 3-198,1 0 0,-1 0 1,1-1-1,0 1 1,-1 0-1,1-1 0,-1 1 1,1-1-1,0 0 1,-1 0-1,1 1 0,0-1 1,0 0-1,0 0 0,0 0 1,0 0-1,0 0 1,0 0-1,0 0 0,0-1 1,0 1-1,0 0 1,1 0-1,-1-1 0,0 1 1,1-1-1,-1 1 0,1 0 1,-1-3-1,1 1-270,0 1 0,0-1 0,1 1-1,-1-1 1,1 1 0,-1 0 0,1-1 0,0 1 0,-1 0-1,1-1 1,0 1 0,1 0 0,-1 0 0,0 0 0,1 0-1,-1 0 1,3-2 0,23-20-5727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9.045"/>
    </inkml:context>
    <inkml:brush xml:id="br0">
      <inkml:brushProperty name="width" value="0.025" units="cm"/>
      <inkml:brushProperty name="height" value="0.025" units="cm"/>
    </inkml:brush>
  </inkml:definitions>
  <inkml:trace contextRef="#ctx0" brushRef="#br0">160 149 17521,'0'0'5813,"7"2"-3715,-3-1-1982,0 0 0,0 0-1,1-1 1,-1 0 0,0 0 0,0 0 0,0 0-1,0-1 1,0 1 0,0-1 0,0 0 0,0 0-1,0-1 1,0 1 0,0-1 0,0 0 0,-1 0-1,1 0 1,-1 0 0,0-1 0,1 1 0,-1-1-1,0 0 1,0 0 0,2-4 0,0 3-106,-1-1 0,0 0 0,0 0 0,-1-1 0,1 1 0,-1-1 0,0 1 0,-1-1 0,4-10 0,-6 15-12,1-1 1,-1 1-1,1-1 1,-1 0-1,0 1 0,0-1 1,0 0-1,0 1 0,0-1 1,0 1-1,-1-1 1,1 0-1,0 1 0,-1-1 1,1 1-1,-1-1 0,0 0 1,1 1-1,-1 0 1,0-1-1,0 1 0,0-1 1,0 1-1,0 0 1,0 0-1,-1 0 0,1 0 1,0-1-1,0 2 0,-1-1 1,1 0-1,-1 0 1,1 0-1,-1 1 0,1-1 1,-1 1-1,1-1 0,-1 1 1,0-1-1,1 1 1,-3 0-1,-6-1-18,-1 0 1,0 0-1,1 1 1,-1 1-1,0 0 1,1 0-1,-1 1 1,1 1 0,0-1-1,-1 2 1,1-1-1,1 2 1,-13 6-1,13-7 15,1 1 1,0 0-1,0 0 1,1 1-1,-1 0 0,1 0 1,1 1-1,-1 0 0,1 0 1,0 1-1,1 0 0,0 0 1,0 0-1,0 0 1,-3 12-1,7-18 8,0 1 1,0-1-1,1 1 0,-1-1 1,1 1-1,0-1 0,0 1 1,0 0-1,0-1 0,0 1 0,1-1 1,-1 1-1,1 0 0,-1-1 1,1 1-1,0-1 0,0 0 1,0 1-1,0-1 0,1 0 1,-1 0-1,1 1 0,-1-1 1,1 0-1,0 0 0,-1-1 1,1 1-1,0 0 0,0-1 1,1 1-1,-1-1 0,0 1 1,0-1-1,1 0 0,-1 0 1,1 0-1,-1 0 0,1-1 1,2 1-1,12 3-337,0 0 0,0-1 0,0-1 0,26-1 0,-43-1 312,104-1-7372,-53-8-410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9.702"/>
    </inkml:context>
    <inkml:brush xml:id="br0">
      <inkml:brushProperty name="width" value="0.025" units="cm"/>
      <inkml:brushProperty name="height" value="0.025" units="cm"/>
    </inkml:brush>
  </inkml:definitions>
  <inkml:trace contextRef="#ctx0" brushRef="#br0">1 128 7911,'0'0'17457,"10"-7"-16811,7-3-574,-1 1 0,1 1 0,0 1 0,1 0 0,0 2 0,0-1 0,0 2 0,0 1 1,25-2-1,-41 5-76,-1 0 0,0-1 0,0 1 0,0 0 0,0 0 0,1 1 1,-1-1-1,0 0 0,0 0 0,0 1 0,0-1 0,0 0 0,0 1 1,0-1-1,0 1 0,0-1 0,0 1 0,0 0 0,0 0 0,0-1 1,0 1-1,0 0 0,0 0 0,-1 0 0,1 0 0,1 1 0,-2 0 13,0 0 1,1 0-1,-1 0 0,0 0 0,0 0 0,0 0 0,0-1 0,0 1 0,-1 0 0,1 0 0,-1 0 0,1 0 0,-1 0 0,-1 2 0,-4 10 203,-1-1 1,-1 1-1,-12 14 0,14-19 77,-7 16 100,15-18-68,12-8 15,-11-1-316,1 0 0,0 0 0,0 0 0,-1-1 0,0 1 0,1-1 0,-1 0 0,0 0 0,0 0 0,0 0 0,-1 0 0,1-1 0,-1 1 0,4-7 1,21-62 20,-10 26-148,-17 47 100,0 0 0,0 0 0,0 0 1,1 0-1,-1 0 0,0 0 0,0-1 0,1 1 0,-1 0 1,1 0-1,-1 0 0,1 0 0,-1 0 0,1 0 0,-1-1 1,1 1-1,0 0 0,0 0 0,-1-1 0,1 1 0,0 0 1,0-1-1,0 1 0,-1-1 0,1 1 0,0-1 0,0 0 1,0 1-1,0-1 0,0 0 0,0 0 0,2 1 0,38 9-178,-19-9 155,-1 0-1,1-1 1,0-2-1,-1 0 1,1-1 0,-1-1-1,0-1 1,0-1-1,0-1 1,-1-1 0,0-1-1,20-11 1,-54 32 83,1 1 1,1 1-1,0 0 0,1 0 1,0 1-1,2 1 1,-16 30-1,22-40 16,1-1-1,-1 1 1,1 0-1,0 0 1,0 0 0,1 0-1,-2 12 1,3-17-59,0 0 0,0 0 0,0 0-1,0 0 1,1 0 0,-1 0 0,0 0 0,0 0 0,0 0 0,1 0 0,-1 0-1,1-1 1,-1 1 0,1 0 0,-1 0 0,1 0 0,-1-1 0,1 1 0,0 0 0,-1-1-1,1 1 1,1 1 0,0-2-2,-1 1-1,1-1 0,0 1 1,0-1-1,0 0 1,0 0-1,-1 0 0,1 0 1,0 0-1,0 0 1,0 0-1,0-1 0,0 1 1,-1 0-1,1-1 1,2-1-1,2 0-189,-1-1 0,0 1 0,0-1 0,0 0-1,-1-1 1,1 1 0,-1-1 0,1 0 0,-1 0 0,-1 0-1,1-1 1,0 1 0,-1-1 0,0 0 0,0 0 0,-1 0 0,3-5-1,1-5-1733,-1 0 0,0 0-1,-1 0 1,-1-1 0,1-16-1,2-20-6192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059"/>
    </inkml:context>
    <inkml:brush xml:id="br0">
      <inkml:brushProperty name="width" value="0.025" units="cm"/>
      <inkml:brushProperty name="height" value="0.025" units="cm"/>
    </inkml:brush>
  </inkml:definitions>
  <inkml:trace contextRef="#ctx0" brushRef="#br0">0 1 9641,'0'0'13421,"26"21"-14542,-23-25-481,3 1-1088,-1-1-3268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431"/>
    </inkml:context>
    <inkml:brush xml:id="br0">
      <inkml:brushProperty name="width" value="0.025" units="cm"/>
      <inkml:brushProperty name="height" value="0.025" units="cm"/>
    </inkml:brush>
  </inkml:definitions>
  <inkml:trace contextRef="#ctx0" brushRef="#br0">5 94 10794,'0'0'18071,"-3"-4"-17826,3 4-244,0 0-1,0-1 0,0 1 1,-1-1-1,1 1 0,0 0 1,0-1-1,0 1 1,0 0-1,0-1 0,0 1 1,0-1-1,0 1 0,0 0 1,0-1-1,0 1 1,0-1-1,0 1 0,0 0 1,0-1-1,0 1 0,0 0 1,0-1-1,0 1 1,1-1-1,-1 1 0,0 0 1,0-1-1,0 1 1,1 0-1,-1 0 0,0-1 1,0 1-1,1 0 0,-1-1 1,0 1-1,1 0 1,-1 0-1,1-1 0,23-5 22,50 7-7,-45 0-45,-14-1-23,0 0 0,0-1 0,1 0 0,-1-1 0,0-1 0,0 0 0,-1-2 0,1 1 0,-1-2 1,16-7-1,-12-7 246,-17 20-187,-1-1 0,0 1 1,0-1-1,0 1 0,0-1 0,0 1 0,0 0 0,0-1 1,0 1-1,0-1 0,-1 1 0,1-1 0,0 1 0,0-1 0,0 1 1,0 0-1,-1-1 0,1 1 0,0-1 0,0 1 0,-1 0 0,1-1 1,0 1-1,-1 0 0,1-1 0,0 1 0,-1 0 0,1 0 1,-1-1-1,1 1 0,0 0 0,-1 0 0,1-1 0,-1 1 0,1 0 1,-1 0-1,1 0 0,0 0 0,-1 0 0,1 0 0,-1 0 0,1 0 1,-1 0-1,1 0 0,-1 0 0,1 0 0,-1 0 0,1 0 1,0 0-1,-1 1 0,-13 0 92,0 1 0,1 0 0,-1 1 0,1 1 0,0 0 0,0 1 0,0 0 0,1 1 0,0 0 0,0 1 0,0 1 0,1-1 0,0 2-1,1 0 1,0 0 0,-15 17 0,24-24-85,-1-1 0,0 1 1,1 0-1,-1-1 0,1 1 0,-1 0 0,1 0 0,0 0 0,0 0 0,0 0 0,0 1 0,0-1 0,0 0 0,1 0 0,-1 1 0,1-1 0,-1 0 0,1 0 0,0 1 0,0-1 0,0 0 0,0 1 0,1 3 0,1-4-18,-1 0-1,1 0 0,0 0 0,-1 0 0,1 0 0,0 0 1,0 0-1,0-1 0,0 1 0,1-1 0,-1 1 0,0-1 1,1 0-1,-1 0 0,1 0 0,-1 0 0,4 0 0,15 4-742,1-2-1,-1 0 0,41-1 0,-57-2 360,16 1-919,-7-1-437,0 0-1,-1 0 0,1-1 1,16-3-1,0-9-4682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776"/>
    </inkml:context>
    <inkml:brush xml:id="br0">
      <inkml:brushProperty name="width" value="0.025" units="cm"/>
      <inkml:brushProperty name="height" value="0.025" units="cm"/>
    </inkml:brush>
  </inkml:definitions>
  <inkml:trace contextRef="#ctx0" brushRef="#br0">222 3 13100,'0'0'9994,"-8"-1"-7832,1 0-1922,0 0 1,0 1-1,0 0 0,0 1 1,0 0-1,0 0 1,0 0-1,-13 5 0,17-6-220,0 1 0,0 0-1,0 1 1,0-1 0,0 0-1,1 1 1,-1 0 0,0 0-1,1-1 1,0 1 0,-1 1-1,1-1 1,0 0 0,0 1-1,0-1 1,0 1-1,0-1 1,1 1 0,-1 0-1,1 0 1,0 0 0,0 0-1,0 0 1,0 0 0,-1 6-1,2-8-58,1 1-1,-1 0 0,1 0 0,-1-1 0,1 1 0,0-1 0,0 1 0,0-1 1,-1 1-1,1-1 0,1 1 0,-1-1 0,0 0 0,0 1 0,0-1 0,1 0 0,-1 0 1,1 0-1,-1 0 0,1 0 0,-1 0 0,1 0 0,-1-1 0,1 1 0,0-1 1,-1 1-1,3 0 0,55 13-999,-49-13 776,31 7-460,-21-6 665,0 1-1,-1 1 1,0 1 0,0 1-1,0 1 1,25 12-1,-43-19 163,0 1-1,0-1 0,0 1 0,-1-1 0,1 1 0,0-1 0,0 1 0,0-1 0,0 1 0,-1 0 0,1-1 1,0 1-1,0 0 0,-1 0 0,1-1 0,-1 1 0,1 0 0,-1 0 0,1 0 0,-1 0 0,1 0 1,-1 0-1,0 0 0,0 0 0,1 0 0,-1 0 0,0 0 0,0 0 0,0 0 0,0 2 0,-1-1 34,0-1 0,-1 1 0,1 0 0,0-1 0,-1 1 0,1-1 0,-1 1-1,1-1 1,-1 0 0,0 0 0,0 0 0,1 0 0,-1 0 0,-3 1 0,-12 5 428,0-1 0,-28 6 0,41-11-511,-44 9 230,-56 6-1,53-13-2863,0-1-3991,10-2-7736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6.224"/>
    </inkml:context>
    <inkml:brush xml:id="br0">
      <inkml:brushProperty name="width" value="0.025" units="cm"/>
      <inkml:brushProperty name="height" value="0.025" units="cm"/>
    </inkml:brush>
  </inkml:definitions>
  <inkml:trace contextRef="#ctx0" brushRef="#br0">0 320 10666,'0'0'12209,"10"-2"-10736,13-3-1139,0-2-1,-1-1 0,0-1 0,-1 0 0,40-25 1,104-78-256,-153 103-47,136-116-4,-160 154-86,1-7 97,1 0 0,0 1 0,2 0 0,1 1 0,0 0-1,2 0 1,1 0 0,1 1 0,0 45 0,3-64-227,3 32 375,6-24-2034,7-5-3599,-10-8-1119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0.697"/>
    </inkml:context>
    <inkml:brush xml:id="br0">
      <inkml:brushProperty name="width" value="0.025" units="cm"/>
      <inkml:brushProperty name="height" value="0.025" units="cm"/>
    </inkml:brush>
  </inkml:definitions>
  <inkml:trace contextRef="#ctx0" brushRef="#br0">170 0 13261,'0'0'7313,"-8"2"-6224,5-2-1021,0 1-1,0 0 1,0 0-1,0 0 1,0 0-1,0 0 1,1 1-1,-1-1 1,0 1-1,1 0 0,-1 0 1,1 0-1,0 0 1,0 0-1,-3 3 1,1 2 153,-1 0 1,1 1-1,0-1 0,1 1 0,-5 14 1,-12 35 782,3 0 1,2 2-1,2 0 1,3 0-1,-3 95 1,13-152-997,0 0 0,-1 0 0,1 0 0,0 0 0,0 0 0,1 0 0,-1 0 0,0 0 0,1 1 0,-1-1 0,1 0 0,0-1 0,0 1 0,0 0 1,0 0-1,0 0 0,0 0 0,0-1 0,0 1 0,1 0 0,-1-1 0,1 1 0,-1-1 0,1 0 0,0 1 0,-1-1 0,1 0 0,0 0 0,0 0 0,0 0 0,0-1 0,0 1 0,0 0 0,0-1 0,2 1 0,-1-1-113,1 0 0,-1-1 0,1 1-1,-1-1 1,1 1 0,-1-1-1,0 0 1,0-1 0,1 1-1,-1 0 1,0-1 0,0 0-1,0 0 1,0 0 0,-1 0 0,1 0-1,0-1 1,-1 1 0,0-1-1,4-4 1,-2 1-711,0 0-1,0 0 1,-1-1 0,0 1 0,0-1-1,1-7 1,6-25-6853,-2 9-3601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6.716"/>
    </inkml:context>
    <inkml:brush xml:id="br0">
      <inkml:brushProperty name="width" value="0.025" units="cm"/>
      <inkml:brushProperty name="height" value="0.025" units="cm"/>
    </inkml:brush>
  </inkml:definitions>
  <inkml:trace contextRef="#ctx0" brushRef="#br0">85 131 9513,'-10'2'737,"4"-1"-377,-37 10 913,41-10-953,0 0 1,0 0 0,0 0 0,0 0 0,0 0-1,1 0 1,-1 0 0,0 1 0,0-1 0,1 1-1,-3 2 1,4-4-251,0 1-1,-1-1 1,1 1-1,0-1 1,0 0-1,0 1 1,0-1-1,0 1 1,0-1-1,-1 0 1,1 1-1,0-1 1,0 1-1,0-1 1,0 1-1,1-1 1,-1 0-1,0 1 1,0-1-1,0 1 1,0-1-1,0 0 1,0 1 0,1-1-1,-1 1 1,0-1-1,0 0 1,1 1-1,-1-1 1,0 0-1,1 1 1,-1-1-1,0 0 1,1 0-1,-1 1 1,0-1-1,1 0 1,-1 0-1,0 0 1,1 1-1,-1-1 1,1 0-1,-1 0 1,0 0-1,1 0 1,0 0-1,23 5 1020,39-1 738,124-8 1,67-24-917,-145 15-629,1294-125 2072,-1371 136-2042,-25 1-99,-26 2-306,-29 4-2172,-8 1-5271,32-6-167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197"/>
    </inkml:context>
    <inkml:brush xml:id="br0">
      <inkml:brushProperty name="width" value="0.025" units="cm"/>
      <inkml:brushProperty name="height" value="0.025" units="cm"/>
    </inkml:brush>
  </inkml:definitions>
  <inkml:trace contextRef="#ctx0" brushRef="#br0">42 345 13837,'0'0'2349,"-7"8"-256,-22 28-273,23-22-259,11-10-95,15-6-128,-20 2-1347,27-12 273,0 0 0,-1-2 0,-1 0 0,0-2 0,36-30 0,-37 29-198,138-119 62,-2 1-32,-160 135-97,0 0 1,0 0-1,0 0 1,0-1 0,0 1-1,0 0 1,0 0-1,1 0 1,-1 0-1,0 0 1,0-1-1,0 1 1,0 0-1,0 0 1,0 0-1,1 0 1,-1 0-1,0 0 1,0 0-1,0-1 1,0 1-1,0 0 1,1 0-1,-1 0 1,0 0 0,0 0-1,0 0 1,0 0-1,1 0 1,-1 0-1,0 0 1,0 0-1,0 0 1,0 0-1,1 0 1,-1 0-1,0 0 1,0 0-1,0 0 1,0 0-1,1 0 1,-1 0-1,0 1 1,0-1-1,0 0 1,0 0 0,1 0-1,-1 0 1,0 0-1,0 0 1,0 0-1,0 1 1,0-1-1,0 0 1,0 0-1,1 0 1,-1 0-1,0 0 1,0 1-1,0-1 1,0 0-1,0 0 1,0 0-1,0 1 1,-5 16-65,-14 24 1,-22 23 115,-29 55 228,64-108-243,1 1 1,0 0-1,1 0 0,0 0 0,1 1 1,0-1-1,1 1 0,0 16 0,2-28-90,0-1-1,0 1 0,0 0 0,0-1 0,0 1 1,0 0-1,0-1 0,0 1 0,0 0 0,0-1 1,1 1-1,-1 0 0,0-1 0,1 1 0,-1-1 1,0 1-1,1 0 0,-1-1 0,1 1 1,-1-1-1,0 1 0,1-1 0,-1 0 0,1 1 1,0-1-1,-1 1 0,1-1 0,-1 0 0,1 0 1,0 1-1,-1-1 0,1 0 0,-1 0 0,1 0 1,0 1-1,-1-1 0,1 0 0,0 0 0,-1 0 1,1 0-1,0 0 0,-1 0 0,1-1 0,0 1 1,-1 0-1,1 0 0,0 0 0,-1-1 1,2 1-1,31-19-7167,-6-7-2948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541"/>
    </inkml:context>
    <inkml:brush xml:id="br0">
      <inkml:brushProperty name="width" value="0.025" units="cm"/>
      <inkml:brushProperty name="height" value="0.025" units="cm"/>
    </inkml:brush>
  </inkml:definitions>
  <inkml:trace contextRef="#ctx0" brushRef="#br0">0 26 7143,'0'0'18289,"58"21"-17296,-28-21-577,10-2-255,0-7-161,3 1 0,-3 1-1025,-4 1-1634,-8-1-1761,-1-1-4228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935"/>
    </inkml:context>
    <inkml:brush xml:id="br0">
      <inkml:brushProperty name="width" value="0.025" units="cm"/>
      <inkml:brushProperty name="height" value="0.025" units="cm"/>
    </inkml:brush>
  </inkml:definitions>
  <inkml:trace contextRef="#ctx0" brushRef="#br0">292 65 15663,'0'0'4265,"-8"-8"-2135,5 4-1998,0 1-1,0 0 0,0 0 1,-1 0-1,0 0 0,1 1 0,-1-1 1,0 1-1,0 0 0,0 0 1,-1 0-1,1 1 0,0 0 1,-1-1-1,1 1 0,-1 1 1,1-1-1,-1 1 0,1 0 1,-1 0-1,1 0 0,-1 0 1,0 1-1,-6 2 0,0 1-70,0 1-1,1 0 0,-1 1 1,1 0-1,1 0 0,-1 1 1,1 0-1,0 1 0,1 0 1,0 1-1,0-1 0,1 1 1,0 1-1,1 0 1,0 0-1,0 0 0,1 0 1,0 1-1,1 0 0,0 0 1,1 0-1,-4 23 0,7-32-45,0 0-1,0 0 0,0 0 1,0 0-1,0 0 0,0 0 1,1 0-1,-1 0 0,1 0 1,-1 0-1,1 0 0,0 0 1,0-1-1,0 1 0,0 0 1,0 0-1,0-1 0,0 1 1,0-1-1,1 1 0,-1-1 1,1 0-1,-1 1 0,1-1 1,0 0-1,-1 0 0,1 0 1,0 0-1,0 0 0,-1 0 1,1-1-1,0 1 0,0-1 1,0 1-1,0-1 0,0 0 1,0 0-1,0 1 0,0-1 1,0-1-1,3 1 0,3-1 17,0 1-1,0-1 1,0-1-1,0 0 0,0 0 1,0 0-1,0-1 0,14-7 1,-9 1-7,0 0 0,0-1 0,-1 0 0,-1-1 1,1 0-1,-2 0 0,13-19 0,-18 23-13,0 0 0,0-1 0,0 1 0,-1-1 0,-1 0 0,1-1 0,-1 1 0,-1-1 0,0 1 0,0-1 0,0 0 0,-1 0 0,0 0 0,-1-12-1,-1 19-16,1 1 0,-1-1 0,1 1 1,-1-1-1,0 1 0,1-1 0,-1 1 0,0-1 0,0 1 0,0 0 0,0-1 0,0 1 0,-1 0 0,1 0 0,0 0 0,0 0 0,-1 0 0,1 0 0,-1 0 0,1 0 0,-1 1 0,1-1 0,-1 1 0,1-1 0,-1 1 0,1-1 0,-1 1 0,0 0 0,1 0 0,-1 0 0,0 0 0,1 0 0,-1 0 0,0 0 0,1 0 0,-1 1 0,-2 0 0,-2 0-116,0 0-1,0 0 1,0 1-1,0 0 1,1 0-1,-1 0 1,1 1-1,-1 0 1,-5 4-1,5-3-250,1 1 0,0 0 0,1 0 0,-1 1-1,1-1 1,0 1 0,1 0 0,-5 8-1,6-9-986,0 1 0,0 0 0,0-1 0,1 1-1,-2 12 1,2 1-6327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8.279"/>
    </inkml:context>
    <inkml:brush xml:id="br0">
      <inkml:brushProperty name="width" value="0.025" units="cm"/>
      <inkml:brushProperty name="height" value="0.025" units="cm"/>
    </inkml:brush>
  </inkml:definitions>
  <inkml:trace contextRef="#ctx0" brushRef="#br0">140 1 10954,'0'0'10186,"-62"68"-8456,39-36 223,3 3-863,2-2-578,7-2-224,6-5-224,5-5-96,0-9-800,16-6-866,0-6-1025,2 0-1921,0-9-2531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8.623"/>
    </inkml:context>
    <inkml:brush xml:id="br0">
      <inkml:brushProperty name="width" value="0.025" units="cm"/>
      <inkml:brushProperty name="height" value="0.025" units="cm"/>
    </inkml:brush>
  </inkml:definitions>
  <inkml:trace contextRef="#ctx0" brushRef="#br0">189 24 17392,'0'0'1533,"-10"-2"41,3 1-1455,0 0-1,0 0 1,0 1-1,0 0 1,1 0-1,-1 0 1,0 1-1,0 0 1,0 0-1,0 1 1,1 0-1,-1 0 1,1 1-1,-1 0 0,1 0 1,0 0-1,0 1 1,0 0-1,1 0 1,-1 0-1,1 1 1,0-1-1,1 1 1,-1 1-1,-4 6 1,7-10-101,1 0 1,-1 1 0,1-1 0,0 1-1,0-1 1,0 1 0,0 0-1,0-1 1,0 1 0,1 0 0,-1 5-1,1-7-9,0 0-1,0 0 0,1-1 0,-1 1 0,0 0 0,1 0 0,-1 0 1,1 0-1,-1 0 0,1-1 0,-1 1 0,1 0 0,-1-1 0,1 1 0,0 0 1,-1-1-1,1 1 0,0 0 0,0-1 0,-1 1 0,1-1 0,0 0 1,0 1-1,0-1 0,0 0 0,0 1 0,0-1 0,-1 0 0,1 0 1,0 0-1,0 0 0,0 0 0,0 0 0,0 0 0,2 0 0,9-1 3,1 0 0,0 0-1,0-1 1,-1-1 0,1 0-1,-1-1 1,0-1 0,0 1-1,17-11 1,-9 4-263,-1-1 0,0-1 0,-1-1 0,26-24 0,-32 25 264,-14 12 154,-21 21 217,15-11-162,1 1-1,0 0 1,1 0 0,0 1-1,0 0 1,1 0-1,1 0 1,0 0 0,0 1-1,1 0 1,1-1 0,0 1-1,0 0 1,1 21 0,1-31-205,0 0 0,1 0 0,-1 0 0,1 0 1,0 0-1,-1 0 0,1 0 0,0 0 0,0 0 1,1 0-1,-1 0 0,0-1 0,0 1 0,1 0 1,-1-1-1,1 1 0,0-1 0,3 3 0,38 15 122,-1-1-93,-40-17-44,-1 0 1,0 1-1,1-1 0,-1 0 1,1 0-1,-1 1 0,0-1 0,0 1 1,0-1-1,0 1 0,0-1 1,0 1-1,0 0 0,-1-1 1,1 1-1,0 0 0,-1 0 1,0-1-1,1 1 0,-1 3 1,0-2 76,-1 0 1,0 0-1,0 0 1,0-1-1,0 1 1,0 0-1,0 0 1,-1-1-1,0 1 1,1 0-1,-1-1 1,0 0-1,0 1 1,0-1-1,-1 0 1,1 0-1,0 0 1,-1 0-1,1-1 1,-1 1-1,0-1 1,-4 3-1,-7 3 255,-1-1-1,-29 10 0,-42 3 133,78-18-560,0 0 0,0-1 0,1 1 0,-1-2 0,0 1 0,0-1 0,1 0 0,-1-1-1,-8-2 1,15 4-135,0-1 0,0 0 0,0 1 0,0-1 0,0 0 0,0 0 0,0 0 0,0 0-1,0 0 1,0 0 0,1 0 0,-1 0 0,0 0 0,1 0 0,-1 0 0,1 0 0,-1-1 0,1 1-1,-1 0 1,1 0 0,0-1 0,0 1 0,0 0 0,0-1 0,-1 1 0,2 0 0,-1 0 0,0-3-1,0-19-8235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1.764"/>
    </inkml:context>
    <inkml:brush xml:id="br0">
      <inkml:brushProperty name="width" value="0.025" units="cm"/>
      <inkml:brushProperty name="height" value="0.025" units="cm"/>
    </inkml:brush>
  </inkml:definitions>
  <inkml:trace contextRef="#ctx0" brushRef="#br0">0 0 17104,'0'0'1185,"80"37"-320,-34-33-32,10-4-577,7 0-224,-1 0-672,-1 0-1218,-18-5-2114,-12-4-961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111"/>
    </inkml:context>
    <inkml:brush xml:id="br0">
      <inkml:brushProperty name="width" value="0.025" units="cm"/>
      <inkml:brushProperty name="height" value="0.025" units="cm"/>
    </inkml:brush>
  </inkml:definitions>
  <inkml:trace contextRef="#ctx0" brushRef="#br0">77 0 12556,'0'0'1762,"-63"16"768,50-11-1025,13 0-255,2 0 159,32-2-64,16-3-640,17 0-513,12 0-160,10 0-64,-1 0-929,-5-4-1761,-11-9-3717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562"/>
    </inkml:context>
    <inkml:brush xml:id="br0">
      <inkml:brushProperty name="width" value="0.025" units="cm"/>
      <inkml:brushProperty name="height" value="0.025" units="cm"/>
    </inkml:brush>
  </inkml:definitions>
  <inkml:trace contextRef="#ctx0" brushRef="#br0">0 426 13581,'0'0'6176,"10"-4"-4910,161-75 2213,-54 21-3289,165-112 0,-141 55-286,-139 117 49,-4 7-46,-6 10-39,-4 2 144,-65 129 467,70-132-419,0-1-1,2 1 1,0 0-1,1 1 0,1-1 1,-2 38-1,5-53-133,0 0 1,0-1-1,1 1 0,-1 0 0,1-1 0,0 1 0,-1-1 0,1 1 0,1-1 0,-1 1 1,0-1-1,0 0 0,1 1 0,-1-1 0,1 0 0,0 0 0,2 2 0,11 6-3394,2-4-3702,-6-5-2567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949"/>
    </inkml:context>
    <inkml:brush xml:id="br0">
      <inkml:brushProperty name="width" value="0.025" units="cm"/>
      <inkml:brushProperty name="height" value="0.025" units="cm"/>
    </inkml:brush>
  </inkml:definitions>
  <inkml:trace contextRef="#ctx0" brushRef="#br0">61 43 12300,'-9'1'1505,"0"-1"-810,6 0-421,0-1 1,0 1 0,0 0-1,0 1 1,0-1 0,0 0-1,0 1 1,0 0 0,0 0-1,0 0 1,0 0 0,-3 2-1,30 1 2268,486 0 1765,-298-6-3927,48-1-1064,303-44 1,-527 43 234,-10 2-383,-23 1-1047,-9 1-1597,-13 0-976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1.328"/>
    </inkml:context>
    <inkml:brush xml:id="br0">
      <inkml:brushProperty name="width" value="0.025" units="cm"/>
      <inkml:brushProperty name="height" value="0.025" units="cm"/>
    </inkml:brush>
  </inkml:definitions>
  <inkml:trace contextRef="#ctx0" brushRef="#br0">148 86 9129,'0'0'15374,"-3"-3"-15080,2 2-288,1 0 1,-1 1 0,0-1-1,1 1 1,-1-1 0,0 1-1,0-1 1,0 1 0,1 0-1,-1-1 1,0 1 0,0 0-1,0 0 1,0 0-1,0-1 1,1 1 0,-1 0-1,0 0 1,0 0 0,0 0-1,0 1 1,0-1 0,0 0-1,1 0 1,-1 0-1,0 1 1,0-1 0,0 0-1,0 1 1,1-1 0,-1 1-1,0-1 1,1 1 0,-2 0-1,-34 35 382,20-15-52,1 2 0,-12 23 0,23-39-208,0 1 0,1 0 0,0 0-1,-3 12 1,6-19-117,0 0-1,-1 0 0,1 0 1,0 0-1,0 1 0,0-1 1,0 0-1,0 0 0,0 0 1,0 0-1,0 0 0,0 1 1,0-1-1,1 0 0,-1 0 1,0 0-1,1 0 0,-1 0 1,1 0-1,-1 0 0,1 0 1,0 0-1,-1 0 0,1 0 1,0 0-1,0-1 0,0 1 0,0 0 1,-1 0-1,1-1 0,0 1 1,0-1-1,0 1 0,0-1 1,1 1-1,-1-1 0,0 1 1,0-1-1,0 0 0,0 0 1,2 1-1,7-1-22,-1-1 0,0 0-1,0 0 1,0 0 0,0-1 0,0-1 0,0 1-1,-1-1 1,1-1 0,-1 0 0,0 0-1,0 0 1,0-1 0,0-1 0,-1 1 0,0-1-1,0 0 1,0-1 0,6-8 0,-1 1-23,0-1-1,0 0 1,-2 0 0,0-1 0,-1-1 0,0 1 0,-2-1 0,10-28-1,-16 41 23,0 0 0,-1 0 0,1 0 0,-1 1 0,1-1 0,-1 0 0,0 0 0,-1-5 0,1 8 11,0 1 1,0 0-1,0 0 0,0 0 0,0 0 1,0-1-1,0 1 0,-1 0 1,1 0-1,0 0 0,0-1 0,0 1 1,0 0-1,0 0 0,0 0 1,0 0-1,0-1 0,-1 1 0,1 0 1,0 0-1,0 0 0,0 0 1,0 0-1,-1 0 0,1 0 0,0 0 1,0-1-1,0 1 0,0 0 0,-1 0 1,1 0-1,0 0 0,0 0 1,0 0-1,-1 0 0,1 0 0,0 0 1,0 0-1,0 0 0,-1 0 1,1 0-1,0 0 0,0 0 0,0 0 1,-1 1-1,1-1 0,-14 17-34,3 2 90,2 0-1,-11 27 1,18-41 26,0 0 0,1 1-1,-1-1 1,1 1-1,0-1 1,1 1 0,-1 0-1,1-1 1,0 1-1,0 0 1,1-1 0,0 1-1,0 0 1,2 6 0,-2-10-36,1-1 1,-1 1 0,1-1 0,0 1 0,-1-1 0,1 0-1,0 0 1,-1 0 0,1 0 0,0 0 0,0 0 0,0 0-1,0-1 1,0 1 0,0-1 0,0 1 0,0-1 0,0 0 0,1 0-1,-1 0 1,0 0 0,0 0 0,0 0 0,4-2 0,3 1 40,1 0 0,0-1 1,-1 0-1,11-5 1,-4 0-98,0-1 0,-1-1 0,0 0 1,0-1-1,16-14 0,-23 17-57,-1 0 1,0 0-1,0 0 0,0-1 0,-1 0 0,0 0 0,-1-1 1,0 1-1,0-1 0,5-14 0,-12 18-172,-7 13 107,-10 14 61,13-14 163,0 1 0,0 0 1,1 0-1,0 0 1,1 0-1,0 1 0,1-1 1,0 1-1,0 0 0,1 0 1,0 0-1,0 19 0,2-28-68,0 0 0,1 0 0,-1 0-1,1 0 1,-1 0 0,1 0 0,0 0 0,-1 0 0,1 0-1,0 0 1,0 0 0,-1-1 0,1 1 0,0 0-1,0-1 1,0 1 0,0 0 0,0-1 0,0 1-1,0-1 1,0 1 0,0-1 0,0 0 0,0 0-1,0 1 1,1-1 0,-1 0 0,0 0 0,0 0 0,0 0-1,0 0 1,0 0 0,0 0 0,1-1 0,1 0-1,44-9 305,-30 1-354,0 0 1,-1-1-1,0 0 1,0-2-1,18-17 1,-24 20-95,0 0-1,-1-1 1,0-1 0,0 0-1,-1 0 1,-1 0 0,0-1 0,7-15-1,-74 131-405,41-46 695,19-57-304,-1 0-1,1 1 1,-1-1-1,1 1 1,0-1-1,-1 1 1,1-1-1,0 0 0,0 1 1,0-1-1,0 1 1,0-1-1,0 1 1,1-1-1,-1 1 1,1-1-1,-1 1 0,0-1 1,1 0-1,0 1 1,-1-1-1,1 0 1,0 0-1,0 1 1,0-1-1,0 0 0,0 0 1,0 0-1,0 0 1,0 0-1,0 0 1,0 0-1,1-1 1,-1 1-1,0 0 0,3 0 1,2 0-1034,0 0 1,-1-1 0,1 0-1,0 0 1,-1-1-1,1 0 1,8-2-1,15-11-6863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3.549"/>
    </inkml:context>
    <inkml:brush xml:id="br0">
      <inkml:brushProperty name="width" value="0.025" units="cm"/>
      <inkml:brushProperty name="height" value="0.025" units="cm"/>
    </inkml:brush>
  </inkml:definitions>
  <inkml:trace contextRef="#ctx0" brushRef="#br0">1 325 8712,'0'0'15754,"13"-3"-14884,10-6-752,-1 0 0,1-2 1,-2 0-1,1-2 0,-2 0 0,29-24 0,211-171 11,-259 208-138,-1-1 0,1 0 1,0 0-1,0 0 1,0 0-1,0 1 1,0-1-1,0 0 1,0 1-1,0-1 1,0 1-1,0-1 1,0 1-1,0 0 0,0-1 1,0 1-1,1 0 1,-1 0-1,0 0 1,0 0-1,0 0 1,0 0-1,2 0 1,-2 1 4,-1 0 0,0 0 1,1 0-1,-1 0 1,0 0-1,0 0 1,0 1-1,0-1 1,0 0-1,0 0 1,0 0-1,0 0 1,0 0-1,0 0 0,-1 0 1,1 0-1,0 0 1,-1 0-1,0 1 1,-26 60 51,26-61-45,-13 25 8,-1-1-9,2 2 0,0-1-1,2 2 1,1-1 0,-9 38 0,20-48-1424,-1-16 1283,0-1 1,1 0-1,-1 0 1,0 1-1,1-1 0,-1 0 1,0 0-1,1 1 1,-1-1-1,1 0 0,-1 0 1,0 0-1,1 0 1,-1 0-1,1 1 1,-1-1-1,1 0 0,-1 0 1,1 0-1,-1 0 1,0 0-1,1-1 0,-1 1 1,1 0-1,-1 0 1,1 0-1,-1 0 0,0 0 1,1 0-1,-1-1 1,1 1-1,-1 0 0,1-1 1,18-10-5628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4.447"/>
    </inkml:context>
    <inkml:brush xml:id="br0">
      <inkml:brushProperty name="width" value="0.025" units="cm"/>
      <inkml:brushProperty name="height" value="0.025" units="cm"/>
    </inkml:brush>
  </inkml:definitions>
  <inkml:trace contextRef="#ctx0" brushRef="#br0">272 85 9897,'0'0'4479,"3"-9"-1906,9-29-731,-11 38-1762,-1-1 0,0 1 0,0-1 0,0 1 0,0-1 0,0 1-1,0-1 1,0 0 0,0 1 0,0-1 0,0 1 0,0-1 0,0 1 0,0-1 0,0 0 0,0 1-1,0-1 1,-1 1 0,1-1 0,0 1 0,0-1 0,-1 1 0,1-1 0,0 1 0,-1-1 0,1 1-1,0 0 1,-1-1 0,1 1 0,-1 0 0,0-1 0,-21-3 722,-22 11-568,34-2-160,-1 0 0,1 1 0,0 1 0,1-1 0,0 2-1,0-1 1,0 1 0,1 1 0,0-1 0,-6 11 0,-6 9 321,1 0-1,-17 36 0,30-55-352,2 0 0,-1 1-1,2 0 1,-1 0 0,1 0-1,0 0 1,1 1 0,1-1-1,-2 19 1,3-28-31,0 1-1,0-1 1,1 1 0,-1-1 0,0 1-1,0-1 1,1 1 0,-1-1-1,1 0 1,0 1 0,-1-1 0,1 0-1,0 1 1,0-1 0,-1 0 0,1 0-1,0 1 1,0-1 0,1 0 0,-1 0-1,0 0 1,0-1 0,2 2 0,0 0 20,1-1 1,-1 1 0,1-1 0,0 0 0,-1 0 0,1 0-1,0-1 1,0 1 0,4-1 0,5 0 65,0 0 0,0-2 1,0 0-1,23-6 0,-16 1-35,-1 0-1,0-2 0,-1 0 1,1-1-1,-2-1 0,1-1 1,-2-1-1,0 0 1,0-1-1,-1 0 0,-1-2 1,0 1-1,-1-2 1,-1 0-1,-1 0 0,0-1 1,11-26-1,-20 38-25,0-1 0,0 1 0,0-1 0,-1 0 0,0 0 0,0 0 0,-1-10-1,0 15-20,0 0 0,0-1 0,-1 1 0,1 0 0,-1 0 0,1 0 0,-1 0 0,0 0 0,0 1 0,0-1 0,0 0 0,0 0 0,0 0 0,0 1 0,-1-1 0,1 0 0,0 1-1,-1 0 1,0-1 0,1 1 0,-1 0 0,0 0 0,0-1 0,1 1 0,-1 1 0,0-1 0,0 0 0,-3 0 0,-7-2 7,0 2-1,0 0 1,0 0 0,1 1 0,-1 0 0,0 1-1,0 1 1,0 0 0,1 0 0,-1 1-1,1 1 1,-17 6 0,22-7-161,0-1 1,0 1-1,1-1 1,-1 2-1,1-1 0,0 1 1,0-1-1,0 2 1,0-1-1,0 0 0,1 1 1,0 0-1,0 0 1,0 0-1,1 0 0,0 1 1,0-1-1,0 1 1,1 0-1,-1 0 0,1 0 1,1 0-1,-1 0 1,1 0-1,0 7 0,1-11-192,0 1-1,0-1 0,0 0 0,1 0 0,-1 0 1,1 1-1,0-1 0,-1 0 0,1 0 0,0 0 0,0 0 1,0 0-1,1 0 0,-1-1 0,0 1 0,1 0 1,-1-1-1,1 1 0,-1-1 0,1 1 0,0-1 0,0 0 1,0 1-1,0-1 0,0 0 0,0 0 0,0-1 1,0 1-1,0 0 0,0-1 0,3 1 0,23 5-6111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4.789"/>
    </inkml:context>
    <inkml:brush xml:id="br0">
      <inkml:brushProperty name="width" value="0.025" units="cm"/>
      <inkml:brushProperty name="height" value="0.025" units="cm"/>
    </inkml:brush>
  </inkml:definitions>
  <inkml:trace contextRef="#ctx0" brushRef="#br0">123 0 14510,'0'0'2338,"-18"59"-288,0-26-417,-3 6 193,-1 3-577,2 1-608,6-1-417,5-5-160,9-7-32,0-6-192,13-12-1345,8-12-898,8-3-1825,2-20-3523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182"/>
    </inkml:context>
    <inkml:brush xml:id="br0">
      <inkml:brushProperty name="width" value="0.025" units="cm"/>
      <inkml:brushProperty name="height" value="0.025" units="cm"/>
    </inkml:brush>
  </inkml:definitions>
  <inkml:trace contextRef="#ctx0" brushRef="#br0">94 94 4292,'-9'5'3054,"3"-2"-2621,-41 24 2048,45-26-2059,-1 1 0,1-1-1,0 1 1,0 0 0,0 0 0,0 0-1,0 0 1,0 0 0,0 0 0,1 0-1,-1 0 1,1 1 0,0-1 0,-1 1-1,1-1 1,0 1 0,1-1 0,-2 4-1,3-5-246,0 0-1,0 0 1,0 0-1,0-1 1,0 1-1,0-1 1,0 1-1,0 0 1,0-1-1,0 0 1,0 1-1,1-1 1,-1 0-1,0 1 0,0-1 1,0 0-1,1 0 1,-1 0-1,0 0 1,0 0-1,0 0 1,1-1-1,-1 1 1,2-1-1,2 1 263,9-1-174,0-1-1,-1-1 1,0 0-1,1 0 0,-1-1 1,0-1-1,-1 0 0,16-9 1,8-6-163,46-35 1,-3-8 1239,-97 91-1290,2-3 17,-25 52 0,37-70-81,1 0 0,1 1 0,0-1 0,0 1-1,0-1 1,1 1 0,0 0 0,0-1 0,1 1-1,0 0 1,0 0 0,3 12 0,-3-18-97,1 0-1,0-1 1,-1 1 0,1 0 0,0-1 0,0 1-1,0 0 1,0-1 0,0 0 0,0 1 0,0-1-1,0 1 1,1-1 0,-1 0 0,0 0 0,1 0-1,-1 0 1,1 0 0,-1 0 0,1 0 0,0-1-1,1 2 1,2-1-760,-1 0-1,0 0 1,1-1-1,-1 1 1,1-1 0,-1 0-1,10-1 1,24-6-9785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524"/>
    </inkml:context>
    <inkml:brush xml:id="br0">
      <inkml:brushProperty name="width" value="0.025" units="cm"/>
      <inkml:brushProperty name="height" value="0.025" units="cm"/>
    </inkml:brush>
  </inkml:definitions>
  <inkml:trace contextRef="#ctx0" brushRef="#br0">0 0 9545,'0'0'6406,"72"60"-4772,-21-46-513,8-6-192,10-5-449,14-3-320,-1-1-96,-2-11-32,-3-1-192,-17 0-865,-15 0-2114,-22 0-2114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904"/>
    </inkml:context>
    <inkml:brush xml:id="br0">
      <inkml:brushProperty name="width" value="0.025" units="cm"/>
      <inkml:brushProperty name="height" value="0.025" units="cm"/>
    </inkml:brush>
  </inkml:definitions>
  <inkml:trace contextRef="#ctx0" brushRef="#br0">1 20 13773,'0'0'6182,"88"10"-5221,-14-16-417,18-1-384,10-1-128,7 2 33,0 4-194,-2 2-1376,-10 0-2883,-7 0-2242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6.282"/>
    </inkml:context>
    <inkml:brush xml:id="br0">
      <inkml:brushProperty name="width" value="0.025" units="cm"/>
      <inkml:brushProperty name="height" value="0.025" units="cm"/>
    </inkml:brush>
  </inkml:definitions>
  <inkml:trace contextRef="#ctx0" brushRef="#br0">0 436 15310,'0'0'8013,"12"-11"-6843,51-37-494,116-69 1,-113 77-653,-1-2 0,98-85 0,-113 77 35,-106 99 207,36-25-49,0 0 0,2 1-1,-25 44 1,36-55-161,0 0 0,1 0-1,1 1 1,0 0 0,1 0 0,0 0 0,2 1 0,-1-1 0,1 18 0,2-30-71,0 0 1,0 0-1,1 0 1,-1-1-1,1 1 1,-1 0-1,1 0 1,0 0-1,0-1 1,0 1-1,0 0 1,1-1-1,-1 1 1,1-1-1,0 0 1,-1 1-1,1-1 1,0 0-1,0 0 1,0 0-1,1 0 1,-1-1-1,0 1 1,1 0-1,-1-1 1,1 0-1,0 0 1,-1 1-1,5 0 1,40 5-2898,1-9-4295,-7-5-2957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6.626"/>
    </inkml:context>
    <inkml:brush xml:id="br0">
      <inkml:brushProperty name="width" value="0.025" units="cm"/>
      <inkml:brushProperty name="height" value="0.025" units="cm"/>
    </inkml:brush>
  </inkml:definitions>
  <inkml:trace contextRef="#ctx0" brushRef="#br0">294 1 18161,'-10'0'1821,"1"0"-1645,-1 2 0,1-1 0,-1 1 0,1 0 0,0 1 1,0 1-1,0-1 0,0 1 0,1 0 0,-1 1 0,1 0 1,0 1-1,-8 7 0,-1 1 185,1 0 0,1 2 0,0 0 1,2 1-1,-15 20 0,22-27-213,0 0 1,0 1-1,1 0 1,0 0 0,1 0-1,0 0 1,1 0-1,0 1 1,1 0-1,-1 23 1,3-30-116,0-1 1,1 1-1,0 0 1,0 0 0,0 0-1,1-1 1,0 1-1,0 0 1,0-1-1,0 0 1,0 1-1,1-1 1,0 0-1,0 0 1,0-1-1,0 1 1,1-1-1,0 1 1,-1-1-1,1 0 1,0 0 0,1-1-1,-1 1 1,0-1-1,1 0 1,-1 0-1,1-1 1,7 3-1,10 2 75,0-1 0,1-1-1,-1-1 1,41 1 0,-36-4-85,0 0 1,0-2-1,0-1 0,0-1 1,-1-2-1,1 0 1,-1-2-1,44-19 1,-60 22-15,0 0 1,0 0-1,-1-1 1,0 0-1,0-1 1,0 0-1,-1 0 1,0-1-1,-1 0 1,1 0-1,-1-1 1,-1 0-1,0 0 1,0-1-1,-1 1 1,0-1-1,-1-1 1,0 1-1,-1 0 1,0-1-1,0 0 1,-1 0-1,0 0 1,-1-11-1,0 17-12,-1-1 0,-1 1 0,1-1 0,-1 1 1,0-1-1,0 1 0,0 0 0,-1 0 0,0-1 0,0 1 0,0 0 0,0 1 0,-1-1 1,0 0-1,0 1 0,-7-8 0,5 7-28,-2-1 1,1 1-1,-1 0 1,0 1-1,0 0 1,0 0-1,0 0 1,-1 1-1,1 0 0,-11-2 1,-8 0-575,-1 0 0,0 2 0,-1 1 0,1 1 0,-49 5 1,-14 9-4350,-2 9-4773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1.725"/>
    </inkml:context>
    <inkml:brush xml:id="br0">
      <inkml:brushProperty name="width" value="0.025" units="cm"/>
      <inkml:brushProperty name="height" value="0.025" units="cm"/>
    </inkml:brush>
  </inkml:definitions>
  <inkml:trace contextRef="#ctx0" brushRef="#br0">0 37 12876,'0'0'1345,"49"43"-896,-4-39-257,9-4-160,9 0 32,5-2 32,1-8 32,1-1-64,-7-1-448,-11 0-353,-7 3-640,-10 1-64,-16-1-1058,-8-1-3202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089"/>
    </inkml:context>
    <inkml:brush xml:id="br0">
      <inkml:brushProperty name="width" value="0.025" units="cm"/>
      <inkml:brushProperty name="height" value="0.025" units="cm"/>
    </inkml:brush>
  </inkml:definitions>
  <inkml:trace contextRef="#ctx0" brushRef="#br0">1 83 14862,'0'0'2274,"82"15"-2050,-13-27 97,16-2-129,3-3-160,9 2-1377,-9-3-1858,-5-3-1025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1.660"/>
    </inkml:context>
    <inkml:brush xml:id="br0">
      <inkml:brushProperty name="width" value="0.025" units="cm"/>
      <inkml:brushProperty name="height" value="0.025" units="cm"/>
    </inkml:brush>
  </inkml:definitions>
  <inkml:trace contextRef="#ctx0" brushRef="#br0">144 1 13068,'0'0'10800,"-11"8"-10186,7-6-524,-53 46 626,54-46-703,0 1-1,1-1 1,0 1 0,-1-1-1,1 1 1,0 0-1,0 0 1,0 0 0,1 0-1,-1 0 1,1 1-1,0-1 1,0 0 0,0 1-1,0-1 1,1 0 0,-1 1-1,1-1 1,0 1-1,0-1 1,0 6 0,1-8-20,0 0 0,0 1 0,0-1 1,-1 0-1,1 0 0,1 0 0,-1 0 1,0 0-1,0 0 0,0 0 0,0 0 1,1-1-1,-1 1 0,0 0 0,1-1 1,-1 1-1,1-1 0,1 1 1,35 7-440,-21-4 48,-4-1 55,-5-2 199,0 1 0,0 0 0,-1 1 0,1-1 0,-1 1 0,1 1 0,-1-1 0,0 1 0,0 1 0,6 4 0,-12-8 197,-1-1 0,0 1 0,1 0 0,-1-1 1,1 1-1,-1 0 0,0-1 0,1 1 0,-1 0 0,0 0 0,0-1 1,0 1-1,0 0 0,0 0 0,0-1 0,0 1 0,0 0 1,0 0-1,0 0 0,0-1 0,0 1 0,0 0 0,0-1 0,-1 1 1,1 0-1,0 0 0,-1-1 0,1 1 0,0 0 0,-1-1 1,1 1-1,-1-1 0,1 1 0,-1 0 0,0-1 0,1 1 0,-1-1 1,1 0-1,-1 1 0,0-1 0,1 1 0,-1-1 0,0 0 1,0 1-1,-38 16 1247,34-16-1229,4 0-55,-81 25 1039,74-24-1140,0 0 1,0-1-1,0 1 1,0-2-1,0 1 1,0-1-1,0 0 1,-11-3-1,18 3-91,1 0 0,0-1 0,-1 1-1,1-1 1,0 1 0,0 0 0,-1-1 0,1 1 0,0-1-1,0 1 1,0-1 0,0 1 0,-1-1 0,1 1 0,0-1-1,0 1 1,0-1 0,0 1 0,0-1 0,0 1 0,1-1 0,-1 1-1,0-1 1,0 1 0,0-1 0,0 1 0,1-1 0,-1 1-1,0-1 1,0 1 0,1 0 0,-1-1 0,0 1 0,1-1 0,-1 1-1,0 0 1,2-1 0,10-17-5883,6-2-5430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450"/>
    </inkml:context>
    <inkml:brush xml:id="br0">
      <inkml:brushProperty name="width" value="0.025" units="cm"/>
      <inkml:brushProperty name="height" value="0.025" units="cm"/>
    </inkml:brush>
  </inkml:definitions>
  <inkml:trace contextRef="#ctx0" brushRef="#br0">128 1 11050,'0'0'5424,"3"2"-5595,6 4 224,0 1 0,-1 0 0,-1 1-1,1 0 1,-1 0 0,0 0-1,-1 1 1,0 0 0,0 0-1,-1 1 1,0 0 0,-1 0 0,0 0-1,-1 0 1,0 0 0,0 1-1,1 14 1,-2-9-37,-1-1 0,-1 1 1,0-1-1,-1 1 0,-1 0 0,0-1 0,-1 0 0,-1 1 0,0-1 1,-1-1-1,-12 25 0,-2-2-644,-2 0 0,-2-2 0,-1 0 1,-30 32-1,-5-8-3974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933"/>
    </inkml:context>
    <inkml:brush xml:id="br0">
      <inkml:brushProperty name="width" value="0.025" units="cm"/>
      <inkml:brushProperty name="height" value="0.025" units="cm"/>
    </inkml:brush>
  </inkml:definitions>
  <inkml:trace contextRef="#ctx0" brushRef="#br0">416 0 13997,'0'0'2696,"-1"9"-1644,-2 4-1003,0 1 0,-1-1 1,0 0-1,-1-1 0,-1 1 1,0-1-1,-1 0 0,-15 21 0,-80 93 266,12-33 111,46-48 55,-73 93 0,116-132-1348,13-17-1361,19-21-4078,4-14-1558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281"/>
    </inkml:context>
    <inkml:brush xml:id="br0">
      <inkml:brushProperty name="width" value="0.025" units="cm"/>
      <inkml:brushProperty name="height" value="0.025" units="cm"/>
    </inkml:brush>
  </inkml:definitions>
  <inkml:trace contextRef="#ctx0" brushRef="#br0">66 1 16688,'0'0'2690,"-33"69"-2594,21-20 129,1 5 543,2 5 65,9 2-384,0-1-353,11-3 0,8-5-64,1-6-417,4-9-511,-4-8-258,-6-11 290,-3-7-257,-2-7-1314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611"/>
    </inkml:context>
    <inkml:brush xml:id="br0">
      <inkml:brushProperty name="width" value="0.025" units="cm"/>
      <inkml:brushProperty name="height" value="0.025" units="cm"/>
    </inkml:brush>
  </inkml:definitions>
  <inkml:trace contextRef="#ctx0" brushRef="#br0">6 1 13196,'0'0'4485,"-6"54"-3300,44-40-128,14-3-352,6 0-385,10-7-192,6-4-64,4 0-801,-8-6-896,-3-11-770,-10-7-735,-5-6-1058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955"/>
    </inkml:context>
    <inkml:brush xml:id="br0">
      <inkml:brushProperty name="width" value="0.025" units="cm"/>
      <inkml:brushProperty name="height" value="0.025" units="cm"/>
    </inkml:brush>
  </inkml:definitions>
  <inkml:trace contextRef="#ctx0" brushRef="#br0">92 0 15535,'0'0'865,"-10"11"-284,8-9-607,-10 10 373,0 1-1,-19 28 1,28-36-152,0 0 1,0 0 0,0 0-1,1 0 1,0 1-1,0-1 1,0 1-1,1 0 1,0-1 0,0 1-1,0 0 1,1 0-1,-1-1 1,1 1-1,2 9 1,-1-13-187,0 0 0,0 0 0,0 0 0,1 0 0,-1-1 0,1 1 0,-1 0 0,1-1-1,-1 1 1,1-1 0,0 1 0,0-1 0,0 0 0,0 0 0,0 0 0,0 0 0,0 0 0,0 0 0,1 0 0,-1-1 0,0 1 0,0-1 0,1 0 0,-1 1 0,0-1 0,0 0-1,5-1 1,7 1 20,0-1-1,-1 0 0,20-4 0,-3-4-600,0-1 1,-2-1-1,1-2 0,-1-1 0,-1-1 1,-1-1-1,0-1 0,-1-1 0,23-23 1,-79 86 4566,14-16-3357,-23 31 690,-38 76 0,68-114-1197,0-1-1,1 1 1,1 0-1,1 1 0,1 0 1,1 0-1,-2 39 1,6-59-217,1-1 1,0 1 0,1 0-1,-1 0 1,0 0 0,1-1-1,0 1 1,-1 0 0,1-1-1,1 4 1,-1-6-43,-1 1 0,1 0 0,-1-1 0,1 1 0,0-1 0,-1 1 0,1-1 0,0 1 0,-1-1 0,1 0 0,0 1 0,-1-1 0,1 0 0,0 1 0,0-1 0,-1 0 0,1 0 0,0 0 0,0 0 0,-1 0 0,1 0 0,0 0 0,0 0 0,0 0 0,-1 0 0,1 0 0,0 0 0,0 0 0,-1-1 0,1 1 0,0 0 0,0-1 0,-1 1 0,1 0 0,0-1 0,-1 1 0,1-1 0,-1 1 0,2-2 0,23-22-7474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4.334"/>
    </inkml:context>
    <inkml:brush xml:id="br0">
      <inkml:brushProperty name="width" value="0.025" units="cm"/>
      <inkml:brushProperty name="height" value="0.025" units="cm"/>
    </inkml:brush>
  </inkml:definitions>
  <inkml:trace contextRef="#ctx0" brushRef="#br0">0 0 15150,'0'0'4228,"67"52"-3235,-15-43 0,22-3-288,9-6-289,0 0-288,5-1-32,-7-9-63,-11 0-578,-14 0-416,-11 4-384,-18 4-673,-18 2-1569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4.682"/>
    </inkml:context>
    <inkml:brush xml:id="br0">
      <inkml:brushProperty name="width" value="0.025" units="cm"/>
      <inkml:brushProperty name="height" value="0.025" units="cm"/>
    </inkml:brush>
  </inkml:definitions>
  <inkml:trace contextRef="#ctx0" brushRef="#br0">0 11 12524,'0'0'5701,"54"2"-4804,2-4 416,13-3-63,8 1-546,1 2-448,5 2-192,-4 0-448,-16 2-1698,-9 2-3523,-9-4-4933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5.731"/>
    </inkml:context>
    <inkml:brush xml:id="br0">
      <inkml:brushProperty name="width" value="0.025" units="cm"/>
      <inkml:brushProperty name="height" value="0.025" units="cm"/>
    </inkml:brush>
  </inkml:definitions>
  <inkml:trace contextRef="#ctx0" brushRef="#br0">314 0 11499,'0'0'5466,"-3"12"-4638,-11 34 262,5-23-777,2 0 0,0 1 1,2 0-1,0 0 0,2 0 1,-1 33-1,5-56-312,-1 1 0,0-1 0,1 1 0,-1-1 0,1 1 0,-1-1 0,1 0 0,0 1 0,-1-1 0,1 0 0,0 0 0,0 1 0,0-1 0,0 0 0,0 0 0,0 0 0,0 0 0,1 0 0,-1 0 0,0-1 0,0 1 0,1 0 0,-1-1 0,0 1 0,1-1 0,-1 1 0,1-1 0,-1 0 0,2 1 0,50 1-429,-39-3 159,66-9-1705,-63 7 1689,0 0 1,1 1 0,-1 1 0,23 1-1,-39 0 312,-1 0-1,1 0 1,0 1-1,-1-1 1,1 0-1,0 0 0,-1 0 1,1 0-1,0 1 1,-1-1-1,1 0 1,0 1-1,-1-1 1,1 1-1,-1-1 0,1 0 1,-1 1-1,1-1 1,-1 1-1,1-1 1,-1 1-1,1 0 0,-1-1 1,0 1-1,1-1 1,-1 1-1,0 0 1,0-1-1,1 2 0,-5 22 1009,-22 22 837,7-25-1327,-2 0 1,0-1-1,-1-1 0,-1-1 1,0-1-1,-52 26 1,54-31-252,-1-2 0,-1-1 0,0-1 0,0-1 0,0-1 0,-1-1 0,0-1 1,-40 2-1,61-6-396,0 0-1,0 0 1,0 0 0,0 0 0,1-1 0,-1 1 0,0-1 0,0 0 0,0 0-1,1 0 1,-1 0 0,1 0 0,-1-1 0,1 1 0,-1-1 0,1 0-1,0 0 1,0 1 0,0-1 0,0-1 0,0 1 0,0 0 0,0 0-1,1-1 1,-1 1 0,1-1 0,0 1 0,-1-1 0,0-4 0,-1-5-1210,1-1 1,0 0 0,0 0-1,1 0 1,2-17-1,-1 22 527,0-62-6699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077"/>
    </inkml:context>
    <inkml:brush xml:id="br0">
      <inkml:brushProperty name="width" value="0.025" units="cm"/>
      <inkml:brushProperty name="height" value="0.025" units="cm"/>
    </inkml:brush>
  </inkml:definitions>
  <inkml:trace contextRef="#ctx0" brushRef="#br0">1 1 7207,'0'0'11018,"52"17"-9608,-22-6-129,5-3-384,12 1-609,8-2-192,8-3-608,11-4-1635,-5 0-2369,-6-9-4324</inkml:trace>
  <inkml:trace contextRef="#ctx0" brushRef="#br0" timeOffset="0.99">699 324 18962,'0'0'8936,"45"-7"-12331,-19-8-1730,1-3-4932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483"/>
    </inkml:context>
    <inkml:brush xml:id="br0">
      <inkml:brushProperty name="width" value="0.025" units="cm"/>
      <inkml:brushProperty name="height" value="0.025" units="cm"/>
    </inkml:brush>
  </inkml:definitions>
  <inkml:trace contextRef="#ctx0" brushRef="#br0">1 399 17072,'0'0'5525,"8"-2"-4339,15-5-930,-1-2 0,0 0 1,0-1-1,-1-2 1,37-25-1,98-87-615,-65 39 87,-80 74 230,0-1 0,-2-1 0,1 0 1,-1 0-1,12-24 0,-22 37 48,1 0-1,0 0 1,0 0 0,0 0-1,0 0 1,0 0 0,0 0-1,0 0 1,0 0 0,0 0-1,-1 0 1,1 0-1,0 0 1,0 0 0,0-1-1,0 1 1,0 0 0,0 0-1,0 0 1,0 0 0,0 0-1,0 0 1,-1 0-1,1 0 1,0 0 0,0 0-1,0 0 1,0 0 0,0 0-1,0 0 1,0 0 0,0-1-1,0 1 1,0 0 0,0 0-1,0 0 1,0 0-1,0 0 1,0 0 0,0 0-1,0 0 1,0 0 0,0-1-1,0 1 1,0 0 0,0 0-1,0 0 1,0 0 0,0 0-1,0 0 1,0 0-1,0 0 1,0 0 0,0 0-1,0-1 1,0 1 0,0 0-1,0 0 1,0 0 0,0 0-1,1 0 1,-1 0-1,-9 5 233,-13 16-92,0 0 0,1 1 1,1 1-1,1 1 0,1 1 0,1 0 1,2 1-1,0 1 0,-17 47 0,30-70-163,1-1 1,0 0-1,0 0 0,0 0 0,1 1 0,-1-1 0,1 0 0,0 1 0,0-1 0,0 1 0,0-1 0,0 0 1,1 1-1,1 3 0,-1-5-88,0-1-1,0 1 1,1-1 0,-1 0 0,1 1-1,-1-1 1,1 0 0,0 0 0,-1 0-1,1 0 1,0 0 0,0-1 0,0 1 0,0-1-1,-1 1 1,1-1 0,0 1 0,0-1-1,0 0 1,0 0 0,0 0 0,0 0 0,0 0-1,0-1 1,2 1 0,6-1-989,0-1-1,0 0 1,0 0-1,-1 0 1,1-1 0,-1-1-1,0 0 1,12-6 0,38-24-7886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2.431"/>
    </inkml:context>
    <inkml:brush xml:id="br0">
      <inkml:brushProperty name="width" value="0.025" units="cm"/>
      <inkml:brushProperty name="height" value="0.025" units="cm"/>
    </inkml:brush>
  </inkml:definitions>
  <inkml:trace contextRef="#ctx0" brushRef="#br0">0 266 14862,'0'0'6625,"12"-6"-5360,1-1-878,135-80 1877,-135 78-2163,1-1 0,-1-1 0,-1 1 0,0-2 0,-1 0 0,0 0 1,0-1-1,15-25 0,-25 36-63,-1 1 1,1-1-1,0 1 0,0-1 1,-1 1-1,1-1 0,-1 1 1,1-1-1,-1 0 1,0 1-1,1-1 0,-1 0 1,0 1-1,0-1 0,0 0 1,0 1-1,-1-3 1,1 3-19,-1 1 1,1-1-1,-1 1 1,1-1-1,-1 1 1,1-1-1,-1 1 1,0-1-1,1 1 1,-1 0-1,0-1 1,1 1-1,-1 0 1,0-1-1,1 1 1,-1 0-1,0 0 1,1 0-1,-1 0 1,0 0-1,1 0 1,-1 0-1,0 0 1,0 0-1,1 0 1,-2 0-1,-4 1 0,1 0 1,-1 1-1,0 0 0,1 0 0,0 0 0,-1 0 0,1 1 0,-5 4 0,-12 8 21,1 1-1,0 1 0,-32 36 0,45-44-9,1 0 0,0 0 0,0 1 1,1 0-1,0 0 0,1 0 0,0 1 0,1 0 0,0 0 0,1 0 0,-3 16 0,6-25-31,-1 0 0,1 1 0,0-1 0,0 0 0,0 1-1,0-1 1,1 1 0,-1-1 0,1 0 0,-1 1 0,1-1 0,0 0 0,0 0-1,0 1 1,0-1 0,0 0 0,0 0 0,1 0 0,-1 0 0,1-1 0,-1 1 0,4 3-1,-1-3 3,1 1 0,-1 0 0,0-1-1,1 0 1,0 0 0,-1-1-1,1 1 1,0-1 0,0 0-1,8 1 1,5-1-273,0-1-1,0 0 1,0-2 0,0 0-1,23-5 1,17-13-3170,-23 2-2183,-3-9-6462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831"/>
    </inkml:context>
    <inkml:brush xml:id="br0">
      <inkml:brushProperty name="width" value="0.025" units="cm"/>
      <inkml:brushProperty name="height" value="0.025" units="cm"/>
    </inkml:brush>
  </inkml:definitions>
  <inkml:trace contextRef="#ctx0" brushRef="#br0">258 1 14734,'0'0'5461,"-14"7"-4265,-11 8-611,0 1 0,2 1 0,0 1-1,-37 37 1,52-47-452,0 1 0,0 0 0,0 0 0,1 1 0,1 0 0,0 0 0,0 0-1,1 1 1,0 0 0,1 0 0,0 0 0,1 1 0,0-1 0,1 1 0,0 0 0,0 12-1,2-21-125,1 0-1,-1-1 0,1 1 0,0 0 1,0-1-1,0 1 0,0-1 0,0 1 1,0-1-1,1 1 0,-1-1 0,1 0 1,0 0-1,-1 0 0,1 0 0,0 0 1,0 0-1,1 0 0,-1-1 0,0 1 1,1-1-1,-1 0 0,0 1 0,1-1 1,0 0-1,-1 0 0,1-1 0,-1 1 1,1-1-1,0 1 0,0-1 0,-1 0 1,1 0-1,5 0 0,4 0 23,0-1 0,0 1 0,1-2 0,-1 0 0,0-1 0,20-7 0,-14 4-6,-2-2-1,1-1 0,-1 0 1,0-1-1,28-23 1,-37 27-13,0 0 0,-1 0 1,0-1-1,0 0 0,0 0 0,-1-1 1,0 0-1,0 0 0,-1 0 0,0 0 0,-1-1 1,0 1-1,0-1 0,2-10 0,-5 16-12,0 0-1,1 0 1,-1 0-1,-1 0 1,1 0-1,0 0 1,-1 0-1,0 0 1,1 0-1,-1 0 1,0 0-1,0 0 1,-1 0-1,1 1 1,-1-1-1,1 0 1,-1 1-1,0 0 1,0-1-1,0 1 1,0 0-1,0 0 1,-1 0-1,1 0 1,-1 0-1,1 1 1,-1-1-1,0 1 1,1 0-1,-1-1 1,0 1-1,0 1 1,0-1-1,0 0 1,-5 0-1,-11-2-1278,0 0-1,0 2 1,0 0 0,-23 3 0,41-2 1206,-25 2-6288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227"/>
    </inkml:context>
    <inkml:brush xml:id="br0">
      <inkml:brushProperty name="width" value="0.025" units="cm"/>
      <inkml:brushProperty name="height" value="0.025" units="cm"/>
    </inkml:brush>
  </inkml:definitions>
  <inkml:trace contextRef="#ctx0" brushRef="#br0">0 1 13389,'0'0'7239,"78"1"-5798,-30 8-544,19 2-225,7-1-287,11-2-257,1-3-64,6-3-32,-7 0-352,-15-1-801,-9-1-929,-25 0-1506,-16 0-2273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602"/>
    </inkml:context>
    <inkml:brush xml:id="br0">
      <inkml:brushProperty name="width" value="0.025" units="cm"/>
      <inkml:brushProperty name="height" value="0.025" units="cm"/>
    </inkml:brush>
  </inkml:definitions>
  <inkml:trace contextRef="#ctx0" brushRef="#br0">0 57 13164,'0'0'5061,"56"8"-3908,12-16 0,17-1-288,9-2-512,7 3-289,1 3-353,-4-2-1440,-14 0-3044,-14-2-3715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999"/>
    </inkml:context>
    <inkml:brush xml:id="br0">
      <inkml:brushProperty name="width" value="0.025" units="cm"/>
      <inkml:brushProperty name="height" value="0.025" units="cm"/>
    </inkml:brush>
  </inkml:definitions>
  <inkml:trace contextRef="#ctx0" brushRef="#br0">315 0 16271,'0'0'5835,"3"9"-5376,1 11-270,0 1 0,0 27-1,-4-46-186,1 0-1,-1 0 1,1 0-1,0 0 1,-1-1-1,1 1 1,0 0-1,0 0 1,0 0-1,0-1 1,0 1-1,1 0 0,-1-1 1,1 1-1,-1-1 1,1 0-1,-1 1 1,1-1-1,0 0 1,-1 0-1,1 0 1,0 0-1,0 0 1,0 0-1,0-1 1,3 2-1,63 10-538,-46-10 148,-8 0 178,1 1-1,-1 0 1,0 1 0,-1 0 0,17 8-1,-27-11 217,-1 0-1,0 1 1,1-1-1,-1 0 0,0 1 1,0-1-1,0 1 1,0 0-1,0 0 0,0 0 1,0 0-1,-1 0 1,1 0-1,-1 0 1,1 0-1,-1 1 0,0-1 1,0 1-1,0-1 1,0 0-1,-1 1 1,1 0-1,-1-1 0,1 1 1,-1-1-1,0 1 1,0 0-1,0-1 1,0 1-1,0 0 0,-1-1 1,1 1-1,-1-1 1,0 1-1,0-1 1,0 1-1,-1 2 0,-3 4 258,0-1 0,-1 0-1,0 0 1,0 0 0,-1-1 0,0 0-1,0 0 1,0-1 0,-1 0-1,0 0 1,-17 9 0,-3 0 225,0-1 0,-46 15 0,49-21-347,-1-1 0,0-2 0,0 0 1,0-1-1,-1-2 0,0-1 0,-32-2 0,53 0-344,1 1 0,0-1 0,0 0 0,0-1 0,0 1 0,0-1 1,0 0-1,0 0 0,0 0 0,1-1 0,-1 0 0,1 0 0,-1 0 0,-6-7 0,7 5-509,0 0 0,0 0 0,1 0 1,-1-1-1,1 1 0,1-1 0,-1 0 0,1 1 0,0-1 0,0-1 0,0 1 1,0-7-1,-2-41-6622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8.329"/>
    </inkml:context>
    <inkml:brush xml:id="br0">
      <inkml:brushProperty name="width" value="0.025" units="cm"/>
      <inkml:brushProperty name="height" value="0.025" units="cm"/>
    </inkml:brush>
  </inkml:definitions>
  <inkml:trace contextRef="#ctx0" brushRef="#br0">0 5 12716,'0'0'2210,"80"-5"-801,-37 5-159,0 0-610,8 9-448,3 3-160,-6-2-928,6-6-2436,-2-1-2881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8.659"/>
    </inkml:context>
    <inkml:brush xml:id="br0">
      <inkml:brushProperty name="width" value="0.025" units="cm"/>
      <inkml:brushProperty name="height" value="0.025" units="cm"/>
    </inkml:brush>
  </inkml:definitions>
  <inkml:trace contextRef="#ctx0" brushRef="#br0">502 1 16015,'-15'4'1591,"-34"11"-786,1 2 0,0 3 0,1 1 1,-61 39-1,90-48-511,0 0 1,1 2-1,0 0 1,2 1-1,-28 33 1,36-38-156,0 0 0,1 0 0,0 1 1,0 0-1,1 0 0,1 0 0,0 0 0,1 1 0,0 0 1,0 0-1,-1 20 0,4-28-115,0 0-1,0-1 1,0 1-1,1-1 1,-1 1-1,1-1 1,0 1 0,0-1-1,0 1 1,0-1-1,0 0 1,1 1 0,0-1-1,-1 0 1,1 0-1,1 0 1,-1 0-1,0-1 1,1 1 0,-1-1-1,1 1 1,0-1-1,-1 0 1,1 0-1,0 0 1,1 0 0,-1 0-1,0-1 1,0 0-1,7 2 1,6 1 26,1 0 0,-1-1 0,1-1 0,0-1-1,25-1 1,-5-2-7,-1-1 0,1-2 0,-1-1 0,0-2 0,0-2 0,42-17 0,-49 15-28,1-1 0,-2-2 1,0-1-1,-1-1 0,0-1 0,-1-1 0,34-34 0,-52 44 16,-1 1 1,1-1-1,-1-1 0,-1 1 1,0-1-1,8-18 0,-13 25-22,1 1 1,-1-1-1,-1 1 0,1-1 0,0 0 0,0 1 0,-1-1 0,0 0 0,1 1 0,-1-1 0,0 0 0,0 1 1,-1-1-1,1 0 0,0 1 0,-1-1 0,0 0 0,1 1 0,-1-1 0,0 1 0,-1-1 0,1 1 1,0-1-1,-1 1 0,1 0 0,-1 0 0,0 0 0,1 0 0,-1 0 0,0 0 0,0 0 0,0 0 1,-4-1-1,-5-3-96,-1 1 0,0 1 0,0 0 0,0 0 0,0 2 0,0-1 0,-1 1 1,0 1-1,-18 0 0,-9 2-1796,-69 10 1,21 6-2512,5 4-2962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8.046"/>
    </inkml:context>
    <inkml:brush xml:id="br0">
      <inkml:brushProperty name="width" value="0.025" units="cm"/>
      <inkml:brushProperty name="height" value="0.025" units="cm"/>
    </inkml:brush>
  </inkml:definitions>
  <inkml:trace contextRef="#ctx0" brushRef="#br0">131 8293 4420,'0'0'32,"-9"0"305,-8-2 262,5 1 43,0 0 0,0 1 0,0 0 0,0 1 1,-18 3-1,29-4-603,0 1-1,0-1 1,0 1 0,0-1 0,0 1 0,1 0-1,-1 0 1,0-1 0,0 1 0,1 0-1,-1 0 1,0 0 0,1 0 0,-1 0 0,1 0-1,-1 0 1,1 0 0,0 0 0,-1 0 0,1 0-1,0 0 1,0 0 0,0 0 0,-1 0 0,1 0-1,0 0 1,1 0 0,-1 0 0,0 0 0,0 0-1,0 0 1,1 2 0,0 0 6,0 0-1,0 0 1,0 0 0,0 0 0,0 0-1,1 0 1,-1-1 0,1 1 0,0-1-1,2 4 1,5 1 37,0 0-1,1-1 1,0 0-1,0 0 1,0-1 0,1-1-1,0 0 1,0 0-1,0-1 1,18 3 0,19 2 68,56 0 0,-74-6-125,376 28 727,678 26 3487,-987-56-4197,618-6 184,-2-34-16,-11-70 171,-526 67-13,330-128 1,-303 79-221,-5-10 0,-4-7-1,-5-10 1,-5-7 0,177-160-1,-264 202-119,-5-4-1,-3-4 1,82-112-1,-125 143-9,-4-3 0,-3 0 0,-2-3 0,-3-1 0,-3-2-1,33-111 1,-37 70 29,-5-2-1,14-225 1,-36-232-59,-11 417-4,-5 1-1,-8 1 1,-6 1-1,-6 2 0,-7 1 1,-7 2-1,-5 3 0,-127-231 1,-319-410-26,166 279 20,-362-688 97,686 1173-76,-27-50 1,-57-147-1,87 196-5,2-1 1,0 0-1,2 0 0,0-1 1,1 1-1,1-1 1,2 0-1,0 0 0,1 1 1,1-1-1,1 0 0,7-25 1,-4 30 9,1 1 1,1 0-1,1 0 1,0 1 0,1 0-1,0 1 1,1 0-1,1 0 1,1 1-1,-1 1 1,2 0-1,0 1 1,0 0 0,1 1-1,19-9 1,14-6 103,1 2 1,1 2-1,92-25 1,-56 25-37,2 3-1,171-10 1,181 23-13,36-3-280,-431 5-604,55-13-1,-76 11-1188,43-17-1,-7-5-3019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8.390"/>
    </inkml:context>
    <inkml:brush xml:id="br0">
      <inkml:brushProperty name="width" value="0.025" units="cm"/>
      <inkml:brushProperty name="height" value="0.025" units="cm"/>
    </inkml:brush>
  </inkml:definitions>
  <inkml:trace contextRef="#ctx0" brushRef="#br0">393 2 14029,'0'0'1831,"12"-1"-1724,-5 0-89,0 1-1,-1 0 0,1 1 1,0-1-1,0 1 1,-1 0-1,1 1 0,-1 0 1,1 0-1,-1 0 1,0 1-1,0 0 0,0 0 1,0 0-1,0 1 1,-1 0-1,0 0 0,1 1 1,-2-1-1,1 1 1,0 0-1,5 9 0,-4-7-47,-1 1-1,-1-1 0,1 1 0,-1 0 1,-1 1-1,1-1 0,-2 1 0,1 0 0,-1-1 1,0 1-1,-1 0 0,0 0 0,0 0 1,-1 0-1,0 0 0,-1 0 0,0 0 1,0 0-1,-1 0 0,-4 13 0,0-6-33,0 1-1,-2-1 1,0-1-1,0 1 0,-2-1 1,0-1-1,0 0 1,-2 0-1,-22 21 1,-23 12 114,-1-2 0,-90 51 0,-10 8-1599,119-72-1307,31-15-1815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9.374"/>
    </inkml:context>
    <inkml:brush xml:id="br0">
      <inkml:brushProperty name="width" value="0.025" units="cm"/>
      <inkml:brushProperty name="height" value="0.025" units="cm"/>
    </inkml:brush>
  </inkml:definitions>
  <inkml:trace contextRef="#ctx0" brushRef="#br0">559 0 5765,'0'0'9097,"-69"53"-8232,17-2 448,-6 13-961,-5 6-191,0 6 63,2 1 96,3-2-192,8-7-64,9-13 32,12-12 0,14-16-63,15-19-290,6-12-1729,26-31-224,13-19-1377,9-20-1698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9.768"/>
    </inkml:context>
    <inkml:brush xml:id="br0">
      <inkml:brushProperty name="width" value="0.025" units="cm"/>
      <inkml:brushProperty name="height" value="0.025" units="cm"/>
    </inkml:brush>
  </inkml:definitions>
  <inkml:trace contextRef="#ctx0" brushRef="#br0">556 0 9897,'0'0'6791,"-36"56"-5382,7-1-544,2 14-32,0 5 128,7 1-193,9-3-415,11-7-257,0-9-64,13-13-256,16-13-865,-1-10 192,7-10-128,-7-9-1281,-8-1-2435,-9 0-2690</inkml:trace>
  <inkml:trace contextRef="#ctx0" brushRef="#br0" timeOffset="1">1 644 14862,'0'0'5253,"54"34"-4036,9-34-192,16-15 128,15-5-352,3-4-513,6-2-224,-6 2-768,-7 3-1442,-21 1-2275,-15 0-3106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3.207"/>
    </inkml:context>
    <inkml:brush xml:id="br0">
      <inkml:brushProperty name="width" value="0.025" units="cm"/>
      <inkml:brushProperty name="height" value="0.025" units="cm"/>
    </inkml:brush>
  </inkml:definitions>
  <inkml:trace contextRef="#ctx0" brushRef="#br0">40 67 12524,'0'0'8733,"-6"10"-7692,1-3-925,1 1 0,0 0-1,0 0 1,1 0-1,0 1 1,0-1-1,1 1 1,0-1-1,1 1 1,0 0-1,0 0 1,1 0-1,0 10 1,1-18-129,-1 0-1,1 0 1,-1 0 0,1 0-1,-1 0 1,1 0 0,0 0-1,-1 0 1,1 0-1,0 0 1,0 0 0,-1 0-1,1-1 1,0 1 0,0 0-1,0-1 1,0 1 0,0-1-1,0 1 1,0-1 0,1 1-1,-1-1 1,0 0 0,0 1-1,0-1 1,0 0 0,0 0-1,1 0 1,-1 0-1,0 0 1,0 0 0,0 0-1,0 0 1,1-1 0,-1 1-1,0 0 1,0-1 0,0 1-1,0-1 1,0 1 0,2-2-1,46-23-407,-21 3-312,-1-2-1,-1-1 1,-1-1 0,-2-1 0,30-43 0,-63 85 1059,1 1-1,1 0 1,0 1-1,1 0 1,1 0 0,1 0-1,0 1 1,-3 30 0,8-47-387,0-1 1,-1 1-1,1-1 1,1 0-1,-1 1 1,0-1 0,0 1-1,0-1 1,0 0-1,0 1 1,0-1-1,0 1 1,0-1 0,1 0-1,-1 1 1,0-1-1,0 0 1,0 1-1,1-1 1,-1 0-1,0 1 1,1-1 0,-1 0-1,0 0 1,0 1-1,1-1 1,-1 0-1,1 0 1,-1 0 0,0 1-1,1-1 1,-1 0-1,0 0 1,1 0-1,-1 0 1,1 0 0,-1 0-1,0 0 1,1 0-1,-1 0 1,1 0-1,-1 0 1,0 0-1,1 0 1,-1 0 0,1 0-1,-1 0 1,0-1-1,1 1 1,-1 0-1,0 0 1,1-1 0,0 1-165,18-4-6090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131"/>
    </inkml:context>
    <inkml:brush xml:id="br0">
      <inkml:brushProperty name="width" value="0.025" units="cm"/>
      <inkml:brushProperty name="height" value="0.025" units="cm"/>
    </inkml:brush>
  </inkml:definitions>
  <inkml:trace contextRef="#ctx0" brushRef="#br0">24 30 14926,'0'0'3518,"-3"10"-2114,-3 9-975,2 0 0,0 0 0,-1 38 0,4-49-408,1 0-1,0 0 1,0 0-1,1-1 1,0 1-1,0 0 1,1 0-1,0-1 1,0 1-1,1-1 1,0 0-1,0 0 0,1 0 1,5 9-1,-7-14-96,0 0 0,0-1 0,0 1 0,0 0 0,0-1 0,1 1 0,-1-1 0,0 0 0,1 0 0,-1 0 1,1 0-1,-1 0 0,1-1 0,0 1 0,-1-1 0,1 0 0,0 1 0,-1-1 0,1 0 0,0-1 0,-1 1 0,1 0 0,-1-1 0,1 1 0,0-1 0,-1 0 0,1 0 0,-1 0 0,1 0 0,-1-1 0,0 1 0,0 0 0,0-1 0,4-3 0,6-5-166,0 0-1,-1 0 1,0-1 0,14-19 0,-9 10 129,0-1 0,-2-1 1,0 0-1,-2-1 0,0 0 0,-2-1 1,9-28-1,-54 116 3455,6-1-2402,-57 133 1533,71-158-2116,3 1 0,1 1 1,-8 47-1,19-83-375,-1-1 0,1 1 0,-1-1 0,1 1 0,0 0 0,0-1 1,1 1-1,-1-1 0,1 1 0,-1-1 0,1 1 0,2 5 0,-2-9-26,-1 1 0,1 0 0,-1-1 0,1 1 0,-1-1 0,1 1 0,0-1 0,-1 1-1,1-1 1,0 1 0,-1-1 0,1 0 0,0 0 0,-1 1 0,1-1 0,0 0 0,0 0-1,-1 0 1,1 1 0,0-1 0,0 0 0,1 0 0,27-11-2009,2-15-1822,-5-8-2510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492"/>
    </inkml:context>
    <inkml:brush xml:id="br0">
      <inkml:brushProperty name="width" value="0.025" units="cm"/>
      <inkml:brushProperty name="height" value="0.025" units="cm"/>
    </inkml:brush>
  </inkml:definitions>
  <inkml:trace contextRef="#ctx0" brushRef="#br0">0 213 17489,'0'0'4868,"16"0"-4067,117 2 654,137-17-1,-43-8-1237,537-79-551,-752 100 312,25-5-53,1-1 1,-1-1-1,0-3 0,55-24 1,-127 42-1085,-23 17-5177,21-15-481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854"/>
    </inkml:context>
    <inkml:brush xml:id="br0">
      <inkml:brushProperty name="width" value="0.025" units="cm"/>
      <inkml:brushProperty name="height" value="0.025" units="cm"/>
    </inkml:brush>
  </inkml:definitions>
  <inkml:trace contextRef="#ctx0" brushRef="#br0">233 1 14286,'0'0'6438,"-22"60"-5157,2-17-320,-7 8-289,-2 3-287,-1 1-289,-1 0-32,2-7-64,9-7 0,6-10-352,3-13-545,11-15-673,0-9-1601,4-27-2114,8-15-3747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1.251"/>
    </inkml:context>
    <inkml:brush xml:id="br0">
      <inkml:brushProperty name="width" value="0.025" units="cm"/>
      <inkml:brushProperty name="height" value="0.025" units="cm"/>
    </inkml:brush>
  </inkml:definitions>
  <inkml:trace contextRef="#ctx0" brushRef="#br0">330 1 17489,'0'0'3395,"5"56"-2178,-16-9 256,1 9-288,2 5-160,3 5-480,3-1-417,2-2-64,6-4-64,6-11-288,12-9-641,-1-13-448,6-13-257,-6-9-416,-3-4-1954,-9-7-4035</inkml:trace>
  <inkml:trace contextRef="#ctx0" brushRef="#br0" timeOffset="1">0 602 18193,'0'0'5926,"69"14"-5510,-8-15 65,11-11-353,9-4-96,5-2-833,1 0-1153,-8-2-1697,-10 4-3492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1.784"/>
    </inkml:context>
    <inkml:brush xml:id="br0">
      <inkml:brushProperty name="width" value="0.025" units="cm"/>
      <inkml:brushProperty name="height" value="0.025" units="cm"/>
    </inkml:brush>
  </inkml:definitions>
  <inkml:trace contextRef="#ctx0" brushRef="#br0">372 26 18962,'-13'-5'1094,"11"4"-1073,-9-3 249,0 0-1,-1 1 1,1 0-1,-19-2 1,25 5-159,0-1 0,-1 1 0,1 1 0,0-1 0,0 1 0,-1 0 0,1 0 0,0 1 0,0-1 0,0 1 0,0 0 0,0 1 0,1-1 0,-1 1 0,-7 6 0,-4 5 41,0 0 1,2 2 0,0 0 0,0 0 0,2 1 0,0 1 0,1 0 0,0 1-1,-11 30 1,11-21-122,2 1 0,1 0 0,1 1 0,1 0 0,2 0 0,-1 32 0,4-57-31,1-1 0,0 0 0,0 1-1,0-1 1,1 1 0,-1-1 0,1 0 0,0 0-1,0 1 1,1-1 0,-1 0 0,1 0-1,0 0 1,0 0 0,0-1 0,6 7 0,-5-7 21,0-1-1,1 1 1,0-1 0,-1 0 0,1 0 0,0 0 0,0-1 0,0 1 0,0-1 0,0 0 0,0 0 0,1-1 0,-1 1 0,0-1 0,0 0 0,1 0 0,4-1 0,6 0 81,-1-2 1,1 0-1,-1 0 0,0-2 0,0 0 1,0 0-1,-1-1 0,1-1 1,-2 0-1,20-14 0,-6 2-51,0-2 0,-1-1 0,36-40 0,-59 61-44,-1-1 0,1 1 0,-1-1-1,1 1 1,-1-1 0,0 0 0,0 0 0,0 1-1,0-1 1,0 0 0,0 0 0,0 0 0,-1 0-1,1 0 1,-1 0 0,1 0 0,-1-4-1,0 5 10,-1 1-1,1-1 0,-1 0 0,1 1 0,-1-1 0,1 0 0,-1 1 0,0-1 0,1 0 0,-1 1 0,0-1 1,0 1-1,1-1 0,-1 1 0,0 0 0,0-1 0,0 1 0,1 0 0,-1-1 0,0 1 0,0 0 0,0 0 1,0 0-1,0 0 0,0 0 0,1 0 0,-2 0 0,-7 0 54,1 1-1,-1 0 1,1 0 0,-1 1-1,1 0 1,0 1 0,-9 3 0,-6 5-5,0 1 1,2 1 0,-1 1-1,-23 20 1,33-25 13,2 1 1,-1 0-1,2 1 1,-1 0 0,1 1-1,1 0 1,0 0-1,-11 25 1,18-36-78,1-1 0,0 0 0,-1 1 0,1-1 1,0 1-1,-1-1 0,1 1 0,0-1 0,0 1 0,-1-1 0,1 1 1,0-1-1,0 1 0,0 0 0,0-1 0,0 1 0,0-1 1,0 1-1,0-1 0,0 1 0,0-1 0,0 1 0,0 0 0,0-1 1,0 1-1,1-1 0,-1 1 0,0-1 0,0 1 0,1-1 0,-1 1 1,0-1-1,0 1 0,1-1 0,-1 1 0,1-1 0,-1 0 0,0 1 1,1-1-1,0 1 0,1-1-2,0 0 0,0 0 1,0 0-1,0-1 0,-1 1 0,1-1 1,0 1-1,0-1 0,0 1 0,-1-1 1,1 0-1,2-1 0,24-15 33,-1-1-1,-1-1 1,44-41 0,-46 36-157,2 2 0,1 2 0,46-29 0,-71 48 102,0-1 1,0 1 0,0 0 0,1 0-1,-1 1 1,0-1 0,0 0-1,1 1 1,-1-1 0,0 1 0,1 0-1,-1 0 1,1 0 0,3 0 0,-5 1 19,0-1 1,0 0-1,-1 1 1,1-1-1,0 1 1,0-1 0,0 1-1,0 0 1,-1-1-1,1 1 1,0 0-1,0 0 1,-1-1-1,1 1 1,-1 0-1,1 0 1,-1 0 0,1 0-1,-1 0 1,1 0-1,-1 0 1,0 0-1,1 1 1,-1 6 32,1 0 0,-1 0 0,0-1 1,0 1-1,-1 0 0,-4 15 0,-10 40 32,-3 9-695,14-22-5143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2.291"/>
    </inkml:context>
    <inkml:brush xml:id="br0">
      <inkml:brushProperty name="width" value="0.025" units="cm"/>
      <inkml:brushProperty name="height" value="0.025" units="cm"/>
    </inkml:brush>
  </inkml:definitions>
  <inkml:trace contextRef="#ctx0" brushRef="#br0">1 14 2787,'0'0'20595,"50"0"-18897,-8 0-225,13 0-672,12-3-577,3-2-192,4 1-256,-2 3-1121,-12 1-1890,-15 0-1250,-18 0-2209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2.666"/>
    </inkml:context>
    <inkml:brush xml:id="br0">
      <inkml:brushProperty name="width" value="0.025" units="cm"/>
      <inkml:brushProperty name="height" value="0.025" units="cm"/>
    </inkml:brush>
  </inkml:definitions>
  <inkml:trace contextRef="#ctx0" brushRef="#br0">0 48 9385,'0'0'12972,"94"25"-12171,-26-39-353,12-1-352,6 1-544,1 4-1506,-1 0-1761,-14 1-3268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3.023"/>
    </inkml:context>
    <inkml:brush xml:id="br0">
      <inkml:brushProperty name="width" value="0.025" units="cm"/>
      <inkml:brushProperty name="height" value="0.025" units="cm"/>
    </inkml:brush>
  </inkml:definitions>
  <inkml:trace contextRef="#ctx0" brushRef="#br0">0 61 9225,'0'0'3427,"3"-9"390,7-29-427,-2 25-54,-3 17-1774,-1 17-743,3 172 1647,-7-119-2464,4 0 0,14 82 0,-16-145-372,1 0 1,0 0 0,0 0-1,2 0 1,7 15-1,-11-24 159,-1-1-1,1 1 0,0 0 0,0-1 1,0 1-1,1 0 0,-1-1 1,0 1-1,1-1 0,-1 0 0,0 1 1,1-1-1,0 0 0,-1 0 0,1 0 1,0 0-1,-1 0 0,1 0 0,0-1 1,0 1-1,0-1 0,0 1 1,0-1-1,0 0 0,0 1 0,-1-1 1,1 0-1,0 0 0,0 0 0,0-1 1,0 1-1,0 0 0,0-1 1,0 1-1,0-1 0,0 0 0,-1 0 1,1 0-1,0 0 0,-1 0 0,3-1 1,21-24-5453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3.430"/>
    </inkml:context>
    <inkml:brush xml:id="br0">
      <inkml:brushProperty name="width" value="0.025" units="cm"/>
      <inkml:brushProperty name="height" value="0.025" units="cm"/>
    </inkml:brush>
  </inkml:definitions>
  <inkml:trace contextRef="#ctx0" brushRef="#br0">145 77 10442,'0'0'1270,"-9"1"-848,5 0-373,1-1-37,1 0 0,-1 0 0,1 0 1,-1 1-1,1-1 0,0 1 0,-1-1 1,1 1-1,0 0 0,-1 0 0,1 0 1,0 0-1,0 1 0,0-1 0,0 0 1,0 1-1,0 0 0,0-1 0,0 1 1,1 0-1,-1 0 0,1 0 0,-1 0 0,1 0 1,0 0-1,-2 4 0,-21 56 4534,12-36-3163,2 0-1,1 1 0,-8 41 0,16-60-1243,0-1 1,0 1-1,1 0 0,0 0 1,0 0-1,1 0 0,0-1 0,0 1 1,1 0-1,0-1 0,1 1 1,-1-1-1,2 0 0,-1 1 1,1-1-1,0-1 0,5 8 1,-5-8-107,0-1 1,1 0-1,-1 0 1,1 0-1,0-1 1,0 0-1,1 0 1,-1 0-1,1 0 1,0-1-1,0 0 1,0 0-1,1-1 1,-1 0-1,0 0 1,1 0-1,8 1 1,-9-3-27,0 0 1,0-1-1,0 1 1,1-1-1,-1 0 1,0-1-1,-1 1 1,1-1-1,0 0 1,0-1-1,-1 1 1,1-1-1,-1 0 1,0-1-1,0 1 0,0-1 1,-1 0-1,1 0 1,4-6-1,6-8 138,0-1-1,-2 0 1,0 0-1,-1-1 1,-1-1-1,-1 0 1,0-1-1,-2 0 1,-1 0-1,-1-1 1,0 1-1,-2-2 1,-1 1-1,0 0 0,-3-46 1,1 65-133,-1 0 0,0 0-1,-1 0 1,1 1 0,-1-1 0,1 0 0,-1 0 0,0 1-1,-1-1 1,1 1 0,-1-1 0,1 1 0,-1 0 0,0-1-1,0 1 1,0 0 0,-1 0 0,1 0 0,-1 0 0,0 1-1,0-1 1,1 1 0,-2 0 0,1 0 0,0 0 0,0 0-1,-1 0 1,1 1 0,-1-1 0,1 1 0,-1 0 0,0 0-1,1 0 1,-1 1 0,0-1 0,0 1 0,-7 0 0,0 1-20,-1 0 0,0 1 1,0 0-1,1 1 0,-1 0 1,1 1-1,0 0 0,0 1 1,0 0-1,1 0 0,-11 9 1,19-13-29,-3 1-188,1 1 0,-1 0 0,1 0 0,0 0 0,0 0 0,0 1 0,1 0 0,-1 0 0,1 0 0,0 0 0,0 0 0,0 0 0,1 1 0,-1 0 0,1-1 0,-2 7 0,4-10 7,0 0 0,0-1 0,0 1 0,0 0 0,0 0 0,0-1 0,0 1 0,0 0 1,1 0-1,-1-1 0,0 1 0,0 0 0,1-1 0,-1 1 0,0 0 0,1-1 0,-1 1 0,1 0 0,-1-1 0,0 1 0,1-1 0,0 1 0,-1-1 0,1 1 0,-1-1 0,1 1 1,0-1-1,-1 0 0,1 1 0,0-1 0,-1 0 0,1 0 0,0 1 0,-1-1 0,1 0 0,0 0 0,0 0 0,-1 0 0,1 0 0,0 0 0,0 0 0,-1 0 0,1 0 1,0 0-1,0 0 0,0-1 0,31 2-12563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119"/>
    </inkml:context>
    <inkml:brush xml:id="br0">
      <inkml:brushProperty name="width" value="0.025" units="cm"/>
      <inkml:brushProperty name="height" value="0.025" units="cm"/>
    </inkml:brush>
  </inkml:definitions>
  <inkml:trace contextRef="#ctx0" brushRef="#br0">26 118 13453,'-14'7'2402,"3"-2"3299,31-7-5060,9-13 128,10-5-97,6-1-319,2-2-257,0 3-64,-2 4-128,-7 6-897,-9 7-641,-10 3-576,-13 1-961,-6 12-1794,-6 4-5765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3.949"/>
    </inkml:context>
    <inkml:brush xml:id="br0">
      <inkml:brushProperty name="width" value="0.025" units="cm"/>
      <inkml:brushProperty name="height" value="0.025" units="cm"/>
    </inkml:brush>
  </inkml:definitions>
  <inkml:trace contextRef="#ctx0" brushRef="#br0">0 1 19699,'0'0'2861,"1"9"-1494,-2 6-883,2 40 1155,-1-52-1541,0 1 1,1 0 0,-1-1-1,1 1 1,0-1 0,0 1-1,0-1 1,0 0 0,1 1-1,-1-1 1,1 0 0,3 4 0,-4-6-84,1 0 0,0 0 0,0 0 0,-1 0 0,1 0 0,0 0 0,0 0 0,0-1 0,0 1 0,0-1 0,0 1 0,0-1 0,1 0 0,-1 0 1,0 0-1,0 0 0,0 0 0,0 0 0,0-1 0,0 1 0,0-1 0,0 1 0,0-1 0,0 0 0,0 0 0,0 0 0,-1 0 0,1 0 0,0 0 1,-1 0-1,1-1 0,1-1 0,8-5-114,-1 0 0,-1-1 0,13-14 0,-12 9-300,12-13-506,-17 25 34,-8 18-477,-26 43-488,2-6-2975,14-18-2267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481"/>
    </inkml:context>
    <inkml:brush xml:id="br0">
      <inkml:brushProperty name="width" value="0.025" units="cm"/>
      <inkml:brushProperty name="height" value="0.025" units="cm"/>
    </inkml:brush>
  </inkml:definitions>
  <inkml:trace contextRef="#ctx0" brushRef="#br0">0 159 6887,'0'0'13741,"65"0"-12620,-21-21-577,-3-5-448,0 0-224,-3 3-1441,-7-1-1538,-11 3-2723,-13 3-4452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827"/>
    </inkml:context>
    <inkml:brush xml:id="br0">
      <inkml:brushProperty name="width" value="0.025" units="cm"/>
      <inkml:brushProperty name="height" value="0.025" units="cm"/>
    </inkml:brush>
  </inkml:definitions>
  <inkml:trace contextRef="#ctx0" brushRef="#br0">1 390 10186,'0'0'6870,"4"-11"-6550,12-26-111,44-68 0,3-6 318,-44 72 95,15-48 0,-30 133 376,-3-21-781,1 0 0,10 44-1,-9-58-220,0 0-1,0 0 1,1-1-1,1 0 0,0 0 1,0 0-1,1 0 1,10 13-1,-15-21-180,0-1 0,0 0 0,-1 0 1,1 0-1,0 0 0,1 0 0,-1 0 0,0 0 0,0 0 0,0 0 1,0-1-1,1 1 0,-1 0 0,0-1 0,1 1 0,-1-1 0,0 1 0,1-1 1,-1 0-1,1 1 0,-1-1 0,0 0 0,1 0 0,-1 0 0,1 0 1,1-1-1,12-5-8309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1.151"/>
    </inkml:context>
    <inkml:brush xml:id="br0">
      <inkml:brushProperty name="width" value="0.025" units="cm"/>
      <inkml:brushProperty name="height" value="0.025" units="cm"/>
    </inkml:brush>
  </inkml:definitions>
  <inkml:trace contextRef="#ctx0" brushRef="#br0">152 52 5669,'0'0'11627,"-8"-5"-9678,3 2-1585,4 2-298,0 0 0,0-1-1,-1 1 1,1 0 0,0 0 0,-1 0-1,1 0 1,-1 0 0,1 1 0,-1-1-1,1 0 1,-1 1 0,0-1 0,1 1-1,-1-1 1,0 1 0,0 0 0,1 0-1,-1 0 1,0 0 0,1 0 0,-1 0-1,0 0 1,0 0 0,1 1 0,-1-1-1,0 1 1,1-1 0,-1 1 0,1 0-1,-1 0 1,1 0 0,-3 1 0,-6 11 35,1 0 1,0 0-1,1 1 0,0 1 1,1 0-1,1-1 1,0 2-1,2-1 1,-1 1-1,2 0 0,0 0 1,0 0-1,1 26 1,2-41-98,-1 1 0,1 0 1,0 0-1,0 0 1,0 0-1,0-1 0,1 1 1,-1 0-1,0 0 0,1 0 1,-1-1-1,1 1 1,0 0-1,0-1 0,-1 1 1,1 0-1,0-1 0,0 1 1,2 1-1,-2-2 1,0-1 1,1 1-1,-1 0 0,0-1 1,0 1-1,1-1 0,-1 0 0,0 1 1,1-1-1,-1 0 0,1 0 0,-1 0 1,0 0-1,1 0 0,-1 0 0,0 0 1,1 0-1,-1 0 0,3-2 1,2 0 19,-1 0 0,1 0 0,0-1 0,-1 0 0,1 0 0,-1-1 0,0 0 0,0 0 0,7-7 0,0-3 6,-1 0 0,0-1 0,-1 0 0,0-1 0,-1 0 0,-1 0-1,-1-1 1,0 0 0,-1 0 0,-1-1 0,-1 0 0,0 1 0,-1-2 0,0-25 0,-13 78 1064,7 34-961,4 1 0,2 0 0,4-1 0,14 67 0,5 44-14,-24-165-89,3 60 539,-4-70-498,-1 1 0,0-1 0,-1 0 0,1 1-1,-1-1 1,1 0 0,-1 0 0,-1 1 0,1-1-1,-1 0 1,1 0 0,-1 0 0,-3 3 0,4-5-47,1-1 0,-1 0 0,0 0 0,-1 0 1,1 0-1,0 0 0,0 0 0,0-1 1,0 1-1,-1 0 0,1 0 0,0-1 0,-1 1 1,1-1-1,-1 1 0,1-1 0,-1 0 1,1 1-1,0-1 0,-1 0 0,1 0 1,-1 0-1,1 0 0,-1 0 0,-1-1 0,0 0-1,0 0 0,0-1 0,1 1-1,-1-1 1,0 0 0,1 1-1,-1-1 1,1 0 0,0-1-1,0 1 1,-3-4 0,-4-6 0,0-1-1,1 0 1,-10-23 0,11 19-19,0 1-1,1-2 0,0 1 1,2-1-1,0 1 0,-2-26 1,6 34-96,-1 1-1,1-1 1,1 1 0,0-1-1,0 1 1,0 0 0,1 0-1,1-1 1,-1 1-1,1 0 1,1 1 0,-1-1-1,1 0 1,1 1 0,8-12-1,46-42-3027,-6 8-4027,-29 23-344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2.400"/>
    </inkml:context>
    <inkml:brush xml:id="br0">
      <inkml:brushProperty name="width" value="0.025" units="cm"/>
      <inkml:brushProperty name="height" value="0.025" units="cm"/>
    </inkml:brush>
  </inkml:definitions>
  <inkml:trace contextRef="#ctx0" brushRef="#br0">102 209 15791,'0'0'9721,"-9"-4"-8856,8 3-833,-1 0-1,0 0 1,0 0 0,0 0-1,0 0 1,-1 1 0,1-1-1,0 1 1,0 0 0,0-1-1,0 1 1,-1 0 0,1 0-1,0 1 1,0-1 0,0 0-1,0 1 1,0-1 0,-1 1-1,-2 1 1,1 1-18,2-1 0,-1 1 0,0 0 0,1 0 0,-1 0 0,1 0 0,0 1 0,0-1 0,0 1 0,0-1 0,1 1 0,-1-1 0,1 1 0,-2 8 0,0 3-13,0 0-1,0 0 0,2 0 0,0 0 0,1 22 0,0-33 0,1 0 0,-1-1 0,1 1 0,-1-1 0,1 0 0,0 1 0,1-1 0,-1 0 0,1 1 0,-1-1 0,1 0 0,0 0 0,2 3 0,-2-5 1,0 0-1,-1 1 0,1-1 1,0 0-1,0 0 1,-1-1-1,1 1 0,0 0 1,0 0-1,0-1 1,0 1-1,0-1 0,0 0 1,0 0-1,0 1 1,0-1-1,0-1 0,0 1 1,0 0-1,0 0 1,0-1-1,0 1 0,0-1 1,4-1-1,0-1 9,-1 0-1,1 0 1,-1 0 0,1-1-1,-1 0 1,0 0 0,-1 0-1,1-1 1,-1 0-1,0 0 1,0 0 0,0 0-1,0 0 1,-1-1 0,0 0-1,0 1 1,2-9-1,0 0 11,0 1 0,-1-1 0,0-1 0,-2 1 0,1 0 0,0-25 0,-3 37-2,-1-1-1,1 1 0,0-1 1,-1 1-1,1-1 0,-1 1 1,0 0-1,1-1 0,-1 1 0,0 0 1,-1 0-1,1 0 0,0 0 1,-2-3-1,2 5-9,0-1 1,1 1-1,-1-1 1,0 1-1,1-1 1,-1 1-1,0 0 1,0-1-1,0 1 1,1 0-1,-1-1 1,0 1-1,0 0 1,0 0-1,0 0 1,0 0-1,1 0 0,-1 0 1,0 0-1,0 0 1,0 0-1,0 0 1,0 1-1,1-1 1,-1 0-1,0 0 1,0 1-1,0-1 1,1 1-1,-1-1 1,0 1-1,0-1 1,1 1-1,-1-1 1,0 1-1,1 0 0,-1-1 1,1 1-1,-1 0 1,1-1-1,-1 1 1,0 1-1,-1 1-7,0-1 0,0 1-1,1 0 1,-1 0-1,0-1 1,1 1 0,0 0-1,0 0 1,0 0-1,0 1 1,0-1 0,0 0-1,1 0 1,0 0-1,0 1 1,0-1 0,0 0-1,0 0 1,0 0 0,1 1-1,0-1 1,-1 0-1,2 3 1,-1-4-1,0-1 1,-1 0-1,1 0 1,0 0-1,0 1 1,0-1-1,0 0 0,0 0 1,0 0-1,0 0 1,0-1-1,0 1 1,1 0-1,-1 0 1,0-1-1,1 1 0,-1-1 1,0 1-1,1-1 1,1 1-1,0-1 1,0 0-1,-1 0 1,1 0 0,0 0-1,0-1 1,-1 1 0,1-1-1,0 0 1,-1 0-1,1 0 1,0 0 0,-1 0-1,0 0 1,4-3 0,33-29-61,10-7-77,-46 38 132,-1 0-1,1 1 0,0-1 0,0 0 1,0 1-1,0 0 0,0 0 1,0 0-1,1 0 0,-1 1 0,0-1 1,0 1-1,1-1 0,4 2 1,-7-1 3,0 1 0,1 0 0,-1-1 0,0 1 1,1 0-1,-1 0 0,0 0 0,0 0 1,0 0-1,0 0 0,0 0 0,0 1 0,0-1 1,0 0-1,0 1 0,-1-1 0,1 0 1,0 1-1,-1-1 0,1 1 0,-1-1 0,0 1 1,1-1-1,-1 2 0,6 46 133,-5-39-89,0 38 54,-1-36-87,0 0 1,1 0-1,3 20 0,-4-32-6,0 0 0,0 1 0,0-1-1,0 0 1,0 1 0,0-1 0,0 0 0,0 1 0,0-1-1,0 0 1,0 0 0,0 1 0,0-1 0,0 0-1,1 1 1,-1-1 0,0 0 0,0 0 0,0 1-1,0-1 1,1 0 0,-1 0 0,0 1 0,0-1 0,0 0-1,1 0 1,-1 0 0,0 1 0,1-1 0,-1 0-1,0 0 1,0 0 0,1 0 0,-1 0 0,0 1-1,1-1 1,-1 0 0,0 0 0,1 0 0,-1 0 0,0 0-1,0 0 1,1 0 0,-1 0 0,0 0 0,1 0-1,-1-1 1,13-15 126,4-25 63,32-129-36,-49 179-102,0 0 0,0 0 1,1 0-1,0 0 1,1 0-1,0-1 0,0 1 1,4 9-1,-5-16-24,-1-1 0,1 1 0,-1-1 0,1 1 0,0 0 0,0-1 0,-1 0-1,1 1 1,0-1 0,0 1 0,1-1 0,-1 0 0,0 0 0,0 0 0,0 1 0,1-1 0,-1-1 0,1 1 0,-1 0 0,1 0-1,-1 0 1,1-1 0,-1 1 0,1-1 0,0 1 0,-1-1 0,1 0 0,0 1 0,-1-1 0,1 0 0,0 0 0,-1 0-1,1-1 1,0 1 0,-1 0 0,1 0 0,0-1 0,-1 1 0,1-1 0,-1 0 0,1 1 0,-1-1 0,3-2 0,3-1 57,-1-1 0,0 1 1,0-1-1,0-1 1,0 1-1,-1-1 0,0 0 1,5-9-1,-3 3-54,-1 1 1,0-1-1,-1-1 0,5-16 1,-8 24-22,0-1 0,-1 0 0,0 0 0,0 0 0,0 0-1,-1 1 1,0-1 0,0 0 0,0 0 0,-1 0 0,0 0 0,-2-6 0,3 11-11,-1 0-1,1 0 1,-1 1-1,1-1 1,-1 0-1,0 0 1,1 1-1,-1-1 1,0 1-1,1-1 1,-1 0-1,0 1 0,0-1 1,0 1-1,1 0 1,-1-1-1,0 1 1,0 0-1,0-1 1,0 1-1,0 0 1,0 0-1,0 0 1,0 0-1,0 0 1,1 0-1,-1 0 0,0 0 1,0 0-1,0 0 1,0 1-1,0-1 1,0 0-1,0 1 1,0-1-1,1 0 1,-1 1-1,0-1 1,0 1-1,1-1 1,-1 1-1,0 0 0,0-1 1,1 1-1,-1 0 1,1-1-1,-1 1 1,1 0-1,-1 0 1,1 0-1,-1-1 1,1 1-1,0 0 1,-1 0-1,1 0 1,0 0-1,0 0 0,0 0 1,0 1-1,-1 1-2,0 0 0,1 0 0,-1 0 0,1 0 0,0 0 1,0 0-1,0 0 0,1 0 0,-1 0 0,1 0 0,0 0 0,-1 0 0,1-1 0,1 1 0,-1 0 0,0 0 0,1-1 0,-1 1 0,4 3 0,-3-4-5,0-1 1,0 0-1,0 1 1,0-1-1,1 0 1,-1-1-1,0 1 0,1 0 1,-1 0-1,0-1 1,1 0-1,-1 1 1,1-1-1,-1 0 0,1 0 1,-1 0-1,1-1 1,-1 1-1,0-1 1,1 1-1,-1-1 0,1 0 1,-1 0-1,0 1 1,3-3-1,-1 1-40,-1 0 0,1-1 0,-1 1 0,1-1 0,-1 0-1,0 0 1,0 0 0,0 0 0,0 0 0,3-6 0,-5 8 5,1-1 1,-1 0-1,0 0 0,0 0 1,0 0-1,0 0 0,0 0 1,0-1-1,-1 1 0,1 0 1,-1 0-1,1-1 0,-1 1 0,0 0 1,0-1-1,0 1 0,0 0 1,0 0-1,-1-1 0,1 1 1,-2-3-1,2 5 39,-1 0 0,1 0 0,-1 0 0,1 0 0,0 0 0,-1 0 0,1 0 0,-1 0 0,1 0 0,-1 0 0,1 0 0,-1 0 0,1 1 0,-1-1 0,1 0 0,0 0 0,-1 1 0,1-1 0,-1 0 0,1 1 0,0-1 0,-1 0 0,1 1 0,0-1 0,0 0 0,-1 1 0,1-1 0,0 1 0,0-1 0,-1 0 0,1 1 0,0-1 0,0 1 0,0 0 0,-11 17-43,3-3 85,1 2 0,0-1 1,2 1-1,0 0 0,0 0 0,-3 33 0,8-49-35,0 0 0,0-1 0,0 1 0,0 0 0,0-1 0,0 1 0,0 0 0,0 0-1,0-1 1,0 1 0,1 0 0,-1-1 0,0 1 0,0-1 0,1 1 0,-1 0 0,0-1 0,1 1 0,-1-1 0,0 1 0,1-1-1,-1 1 1,1-1 0,-1 1 0,1-1 0,-1 1 0,1-1 0,0 0 0,-1 1 0,1-1 0,-1 0 0,1 1 0,1-1 0,25-7 70,22-27 21,-19 7-71,39-30-69,-63 52 39,0 1 0,0 1 1,1-1-1,0 1 0,-1 0 0,1 0 1,0 1-1,0 0 0,10-2 0,-16 4 11,0 0 0,0 0 0,0 0 0,-1 0 0,1 0 0,0 0 0,0 0 1,0 0-1,-1 0 0,1 1 0,0-1 0,0 0 0,0 0 0,-1 1 0,1-1 0,0 0 0,0 1 0,-1-1 0,1 1 0,0-1 0,-1 1 0,1 0 0,-1-1 0,1 1 0,-1-1 0,1 1 0,-1 0 0,1 0 0,-1-1 0,1 2 0,4 30 311,2 1 76,-6-32-385,0-1 0,0 1 0,-1-1-1,1 1 1,0 0 0,0-1-1,0 1 1,0-1 0,0 0-1,-1 1 1,1-1 0,0 0 0,0 0-1,0 1 1,0-1 0,0 0-1,0 0 1,0 0 0,0 0-1,0 0 1,0 0 0,0-1 0,0 1-1,0 0 1,0 0 0,0-1-1,0 1 1,0 0 0,0-1 0,0 1-1,0-1 1,-1 1 0,2-2-1,10-6 30,0 0 0,0-1-1,-1 0 1,-1-1 0,0 0-1,11-14 1,23-22-38,-38 40-15,28-21-89,-33 26 101,1 0-1,0 0 0,0 0 1,-1 0-1,1 0 0,0 0 0,0 1 1,0-1-1,0 0 0,0 1 1,0 0-1,0 0 0,0-1 1,0 1-1,0 0 0,0 1 1,3-1-1,-4 1 7,0 0 0,0-1 0,0 1 0,0 0 0,0 0 1,0 0-1,0 0 0,0 0 0,0 0 0,-1 1 0,1-1 0,0 0 0,-1 0 0,1 0 1,-1 1-1,1-1 0,-1 0 0,0 1 0,1-1 0,-1 0 0,0 1 0,0 1 0,2 40 169,-1-27-132,-1-15-45,0 1 0,0-1 0,0 1-1,0-1 1,0 0 0,0 1 0,1-1 0,-1 0 0,1 1-1,-1-1 1,1 0 0,-1 0 0,1 1 0,0-1-1,0 0 1,-1 0 0,1 0 0,0 0 0,0 0 0,0 0-1,0 0 1,0 0 0,0 0 0,1-1 0,-1 1 0,0 0-1,0-1 1,1 1 0,-1-1 0,0 1 0,1-1-1,1 1 1,17-7-3284,-3-14-5323,-6-4-6893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3.610"/>
    </inkml:context>
    <inkml:brush xml:id="br0">
      <inkml:brushProperty name="width" value="0.025" units="cm"/>
      <inkml:brushProperty name="height" value="0.025" units="cm"/>
    </inkml:brush>
  </inkml:definitions>
  <inkml:trace contextRef="#ctx0" brushRef="#br0">2 128 13965,'-1'12'5005,"0"11"-1404,7 13-2901,-6-34-706,1 0-1,0-1 0,0 1 1,0-1-1,0 1 1,0-1-1,0 1 1,1-1-1,-1 0 1,0 0-1,1 0 0,-1 1 1,1-1-1,-1 0 1,1-1-1,-1 1 1,1 0-1,0 0 1,0-1-1,-1 1 0,1-1 1,0 1-1,0-1 1,-1 0-1,1 0 1,0 0-1,0 0 1,0 0-1,0 0 0,-1 0 1,1-1-1,0 1 1,0-1-1,-1 1 1,4-2-1,3-1 33,0-1 0,0 0-1,0 0 1,-1-1 0,1 0 0,-1 0-1,0-1 1,-1 0 0,1 0 0,-1 0-1,-1-1 1,1 0 0,7-13 0,-6 10 173,1 0 1,0 0 0,1 1 0,0 0-1,17-13 1,-26 22-155,1 0 0,-1-1 1,1 1-1,0 0 0,-1-1 1,1 1-1,0 0 0,0 0 0,-1 0 1,1 0-1,0-1 0,-1 1 0,1 0 1,0 0-1,0 0 0,-1 1 1,1-1-1,0 0 0,0 0 0,-1 0 1,1 0-1,0 1 0,-1-1 0,1 0 1,0 1-1,-1-1 0,1 0 0,-1 1 1,1-1-1,-1 1 0,1-1 1,-1 1-1,1-1 0,-1 1 0,1 0 1,-1-1-1,1 1 0,-1-1 0,0 1 1,1 0-1,-1-1 0,0 1 1,0 1-1,13 37 372,-10-26-178,-3-11-232,0-1 0,1 1 0,-1 0 0,0-1-1,1 1 1,-1 0 0,1-1 0,0 1 0,0-1 0,-1 1 0,1-1 0,0 0 0,0 1 0,0-1 0,0 0 0,1 1 0,-1-1 0,0 0 0,0 0-1,1 0 1,-1 0 0,1 0 0,-1-1 0,1 1 0,-1 0 0,1-1 0,-1 1 0,1-1 0,0 1 0,-1-1 0,1 0 0,0 1 0,-1-1 0,1 0 0,0 0-1,-1 0 1,1-1 0,0 1 0,-1 0 0,1-1 0,0 1 0,-1-1 0,1 1 0,-1-1 0,1 0 0,-1 0 0,1 0 0,-1 0 0,3-2 0,9-6 17,-1-1 0,-1 0 0,0-1 0,14-17 0,-15 16-21,5-5 3,-11 11-9,0 1-1,0 0 0,0 1 1,1-1-1,0 1 0,0 0 1,0 0-1,0 0 0,0 1 1,1-1-1,8-2 0,-14 6-1,1 0 0,0 0-1,0 0 1,0 0-1,-1 0 1,1 1 0,0-1-1,0 0 1,-1 0 0,1 1-1,0-1 1,-1 1 0,1-1-1,0 1 1,-1-1 0,1 1-1,-1-1 1,1 1 0,-1-1-1,1 1 1,-1 0 0,1-1-1,-1 1 1,1 0 0,-1-1-1,0 1 1,1 0 0,-1 0-1,0-1 1,0 1 0,0 0-1,1 0 1,-1 0 0,0-1-1,0 3 1,5 43-407,-1-18-1098,-4-28 1349,0 1 0,0 0 0,0 0 1,0 0-1,0 0 0,1 0 0,-1-1 0,0 1 0,1 0 0,-1 0 0,0 0 0,1-1 0,-1 1 1,1 0-1,-1-1 0,1 1 0,0 0 0,-1-1 0,1 1 0,-1-1 0,1 1 0,0-1 0,0 1 1,-1-1-1,1 1 0,0-1 0,0 0 0,0 0 0,-1 1 0,1-1 0,0 0 0,0 0 0,0 0 0,0 0 1,0 0-1,-1 0 0,1 0 0,0 0 0,0 0 0,0 0 0,0 0 0,0-1 0,-1 1 0,3-1 1,0 0-591,-1-1 0,1 0 1,0 0-1,-1 1 1,1-2-1,-1 1 0,0 0 1,0 0-1,1-1 0,2-4 1,6-18-6815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4.315"/>
    </inkml:context>
    <inkml:brush xml:id="br0">
      <inkml:brushProperty name="width" value="0.025" units="cm"/>
      <inkml:brushProperty name="height" value="0.025" units="cm"/>
    </inkml:brush>
  </inkml:definitions>
  <inkml:trace contextRef="#ctx0" brushRef="#br0">7 448 11627,'0'0'4335,"-1"8"-1629,-5 68 1677,6-75-4353,0-1 0,1 1 0,-1-1-1,0 1 1,0-1 0,0 1 0,1-1 0,-1 1-1,0-1 1,1 1 0,-1-1 0,0 1 0,1-1 0,-1 0-1,1 1 1,-1-1 0,0 0 0,1 1 0,-1-1-1,1 0 1,-1 1 0,1-1 0,-1 0 0,1 0-1,-1 0 1,1 0 0,-1 1 0,1-1 0,0 0-1,-1 0 1,1 0 0,-1 0 0,1 0 0,-1 0 0,1 0-1,-1-1 1,1 1 0,-1 0 0,1 0 0,0 0-1,-1 0 1,1-1 0,-1 1 0,0 0 0,1-1-1,-1 1 1,1-1 0,27-13 18,-15 4-140,-1 0 1,0-1-1,16-21 0,-23 27-43,0-2 0,0 1 0,-1 0-1,0-1 1,-1 0 0,0 0 0,0 0-1,0 0 1,3-13 0,-24 50-84,13-18 450,1-1 0,1 1 0,0-1 1,1 1-1,0 0 0,0 0 0,1 0 0,1 0 0,2 20 1,-2-31-212,1 0 0,-1 0 1,1 0-1,-1 0 0,1 0 1,0 0-1,-1 0 0,1 0 1,0 0-1,0 0 0,0-1 1,0 1-1,0 0 0,0 0 1,0-1-1,0 1 0,0-1 1,0 1-1,0-1 0,0 0 1,0 1-1,1-1 0,-1 0 1,0 0-1,0 0 0,0 1 1,0-1-1,1-1 1,-1 1-1,0 0 0,0 0 1,0 0-1,0 0 0,1-1 1,-1 1-1,0-1 0,0 1 1,1-1-1,4-1 10,0-1 0,0 1 0,0-1 0,0 0 0,-1 0 0,7-4 0,9-12 4,-1-1-1,0 0 1,-1-1-1,-2-2 1,0 1-1,-1-2 1,-1 0-1,12-30 1,-12 22-12,-2 0 1,-2-1-1,0 0 1,-3 0-1,0-1 1,2-44-1,-9 38 69,-18 67 443,11-9-526,-1-1-1,2 1 1,0 0 0,1 1-1,1-1 1,1 1-1,1-1 1,0 1 0,1 0-1,1 0 1,1-1 0,1 1-1,0-1 1,2 0 0,0 0-1,1 0 1,0 0 0,2-1-1,0 0 1,1-1 0,0 0-1,12 15 1,-19-28-4,0-1 0,-1 1 0,1-1 0,0 0 0,0 0 1,0 1-1,0-2 0,1 1 0,-1 0 0,1 0 0,-1-1 0,1 1 0,-1-1 0,1 0 0,0 0 0,3 1 0,-6-4-6,1 0 0,-1 0 0,1 0 0,-1 0 0,1 0 0,-1 0 0,0 0 0,0 0 0,0 0 0,0 0 0,0 0 0,-1-3 0,-1-1-130,0 1 0,0 0 0,0-1 0,0 1 0,-1 0 0,0 0 0,0 1 0,0-1 0,-1 1 0,1-1 0,-1 1 0,0 0 0,-6-4 0,-60-44-1923,69 52 2045,-59-31-666,48 25 928,0 1-1,0-2 1,0 1-1,-15-13 1,27 19-215,0 0 0,-1-1 0,1 1 0,0 0 0,0-1 1,-1 1-1,1 0 0,0-1 0,0 1 0,-1-1 1,1 1-1,0 0 0,0-1 0,0 1 0,0-1 1,0 1-1,-1 0 0,1-1 0,0 1 0,0-1 0,0 1 1,0-1-1,0 1 0,0-1 0,1 1 0,-1 0 1,0-1-1,0 1 0,0-1 0,0 1 0,0 0 0,1-1 1,-1 1-1,0-1 0,0 1 0,1 0 0,-1-1 1,0 1-1,0 0 0,1-1 0,-1 1 0,0 0 0,1 0 1,-1-1-1,1 1 0,-1 0 0,0 0 0,1 0 1,-1-1-1,1 1 0,-1 0 0,0 0 0,1 0 0,22-8 342,86-11 530,-64 12-1556,1-1 1,70-25 0,-113 33 157,-1-1 0,0 0 0,0 1 0,0-1 0,0 0 0,0 0 0,0-1 0,-1 1 0,1 0 0,0-1 0,-1 1 0,1-1 0,-1 1 0,3-4 0,2-7-7065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4.768"/>
    </inkml:context>
    <inkml:brush xml:id="br0">
      <inkml:brushProperty name="width" value="0.025" units="cm"/>
      <inkml:brushProperty name="height" value="0.025" units="cm"/>
    </inkml:brush>
  </inkml:definitions>
  <inkml:trace contextRef="#ctx0" brushRef="#br0">0 0 11723,'0'0'14494,"1"8"-13256,1 17-493,-2-15-542,0 0 0,1-1 0,0 1 1,1 0-1,0-1 0,6 18 1,-7-26-203,0 0 1,0 0 0,0 0-1,0 0 1,0 0-1,0 0 1,0 0 0,0-1-1,0 1 1,0 0 0,0-1-1,0 1 1,1-1 0,-1 0-1,0 1 1,0-1-1,1 0 1,-1 0 0,0 1-1,0-1 1,1 0 0,-1 0-1,0-1 1,1 1-1,-1 0 1,0 0 0,0-1-1,1 1 1,-1 0 0,2-2-1,35-18 45,-22 4-46,-12 12-4,1-1 0,-1 1 0,1-1 1,-1 2-1,1-1 0,1 0 0,-1 1 0,0 0 0,1 0 1,-1 0-1,1 1 0,0 0 0,11-2 0,-16 4 15,0 1-1,-1-1 1,1 1 0,0 0-1,0-1 1,-1 1-1,1 0 1,-1-1-1,1 1 1,0 0-1,-1 0 1,1 0-1,-1 0 1,0-1-1,1 1 1,-1 0-1,0 0 1,0 0-1,1 0 1,-1 0-1,0 0 1,0 0 0,0 0-1,0 0 1,0 0-1,-1 2 1,1 36 406,0-29-425,2 3 379,-1-8-2017,-1 0-4542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5.447"/>
    </inkml:context>
    <inkml:brush xml:id="br0">
      <inkml:brushProperty name="width" value="0.025" units="cm"/>
      <inkml:brushProperty name="height" value="0.025" units="cm"/>
    </inkml:brush>
  </inkml:definitions>
  <inkml:trace contextRef="#ctx0" brushRef="#br0">0 273 9225,'0'0'9523,"8"3"-7387,-4 0-1930,1-1 1,-1 0 0,1-1 0,-1 1-1,1-1 1,0 0 0,0 0 0,-1 0-1,1-1 1,0 1 0,0-1 0,0 0-1,0-1 1,-1 1 0,1-1 0,0 0-1,0 0 1,-1-1 0,1 1 0,-1-1-1,9-4 1,-2-2-168,-1 0-1,0 0 1,0-1 0,-1 0 0,0-1-1,-1 0 1,0 0 0,0-1-1,-1 0 1,-1 0 0,0 0 0,0-1-1,-1 0 1,-1 0 0,0-1-1,0 0 1,-2 1 0,1-1-1,0-25 1,-3 37-32,1 0 0,-1-1 0,0 1 0,0 0 0,0 0 0,0-1 0,0 1 0,0 0-1,-1 0 1,1 0 0,0-1 0,-1 1 0,1 0 0,-1 0 0,1 0 0,-1 0 0,1 0 0,-1 0 0,0 0 0,0 0 0,1 0-1,-1 0 1,0 0 0,0 0 0,0 0 0,0 0 0,0 1 0,0-1 0,0 1 0,0-1 0,0 0 0,-1 1 0,1 0 0,0-1-1,0 1 1,0 0 0,-1-1 0,1 1 0,0 0 0,0 0 0,-1 0 0,1 0 0,0 0 0,0 1 0,-1-1 0,1 0 0,0 0-1,0 1 1,0-1 0,-1 1 0,0 0 0,-3 1 10,-1 1 0,1-1 0,0 1-1,0 1 1,0-1 0,0 1 0,1-1-1,-1 1 1,1 1 0,-4 4 0,-3 8 24,1 2 0,1-1 0,0 1 0,1 0 0,1 1 0,1 0 0,1 0 0,1 0 0,1 1 0,0 0 0,1-1 0,3 39 0,-1-57-70,-1 0-1,1 1 0,0-1 0,1 0 0,-1 0 0,0 0 0,1 1 0,-1-1 0,1 0 1,-1 0-1,1 0 0,0 0 0,0 0 0,0 0 0,0 0 0,0 0 0,1 0 0,-1 0 1,1-1-1,-1 1 0,1-1 0,-1 1 0,1-1 0,0 1 0,0-1 0,0 0 0,0 0 1,0 0-1,0 0 0,0 0 0,0 0 0,0-1 0,0 1 0,0-1 0,0 1 0,1-1 0,-1 0 1,0 0-1,4 0 0,1-1-356,0-1 0,0 1 1,0-1-1,0-1 0,-1 1 1,1-1-1,0-1 0,-1 1 0,0-1 1,0 0-1,7-6 0,37-37-4803,2-11-2914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5.794"/>
    </inkml:context>
    <inkml:brush xml:id="br0">
      <inkml:brushProperty name="width" value="0.025" units="cm"/>
      <inkml:brushProperty name="height" value="0.025" units="cm"/>
    </inkml:brush>
  </inkml:definitions>
  <inkml:trace contextRef="#ctx0" brushRef="#br0">317 0 17168,'0'0'1634,"-34"74"288,0-16-449,-4 7-224,-2 4 64,4-3-320,4-6-640,8-13-321,8-10-96,9-15-577,7-13-544,0-16-4196,0-12-801,0-7-6502</inkml:trace>
  <inkml:trace contextRef="#ctx0" brushRef="#br0" timeOffset="1">0 188 12844,'0'0'9865,"61"-12"-8423,-30 20-449,3 4-224,6 2-577,5-4-160,0-3-737,0-5-1281,-4-2-1345,-7-1-1474,1-13-2305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6.184"/>
    </inkml:context>
    <inkml:brush xml:id="br0">
      <inkml:brushProperty name="width" value="0.025" units="cm"/>
      <inkml:brushProperty name="height" value="0.025" units="cm"/>
    </inkml:brush>
  </inkml:definitions>
  <inkml:trace contextRef="#ctx0" brushRef="#br0">54 0 10346,'0'0'11648,"-6"12"-10190,2-6-1313,-2 4 22,1 0 1,0 1-1,0-1 0,1 1 1,1 0-1,0 0 0,-3 19 1,1 20 309,3-1 1,6 83-1,-2-116-426,0 0 0,1 0 0,1 0-1,0-1 1,1 1 0,1-1 0,1 0-1,0 0 1,0-1 0,2 0 0,0 0-1,11 13 1,-20-26-46,1-1 0,-1 1 0,0 0 0,1-1-1,-1 1 1,1-1 0,-1 1 0,0-1 0,1 1 0,-1-1-1,1 1 1,-1-1 0,1 1 0,0-1 0,-1 0-1,1 1 1,-1-1 0,1 0 0,0 0 0,-1 1 0,1-1-1,0 0 1,-1 0 0,1 0 0,0 0 0,-1 0 0,1 0-1,0 0 1,-1 0 0,1 0 0,0 0 0,-1 0 0,1 0-1,0 0 1,-1-1 0,1 1 0,0 0 0,-1 0-1,1-1 1,-1 1 0,1-1 0,0 1 0,-1 0 0,1-1-1,-1 1 1,1-1 0,-1 1 0,0-1 0,1 1 0,-1-1-1,1 0 1,-1 1 0,0-1 0,1 1 0,-1-1 0,0 0-1,0 1 1,0-1 0,1 0 0,9-50 247,-8 40-255,22-221-368,-3 27-565,-20 198 926,-1 4 13,0 0 0,0 1-1,0-1 1,0 0-1,1 1 1,0-1-1,-1 1 1,1-1 0,0 1-1,0-1 1,0 1-1,1 0 1,-1-1-1,1 1 1,1-2 0,-2 4-9,-1 0 1,0 0-1,1 0 1,-1 0-1,0 0 1,1 0-1,-1 1 1,0-1 0,1 0-1,-1 0 1,0 1-1,1-1 1,-1 0-1,0 0 1,0 1 0,1-1-1,-1 0 1,0 1-1,0-1 1,1 0-1,-1 1 1,0-1-1,0 0 1,0 1 0,0-1-1,0 1 1,0-1-1,0 0 1,0 1-1,0-1 1,0 1 0,0-1-1,0 0 1,0 1-1,0-1 1,0 1-1,1 16-64,-1-17 69,-1 11-36,0 0 1,0 0-1,-1-1 0,-1 1 0,1 0 0,-2-1 0,0 0 0,0 0 0,-1 0 0,0-1 0,-8 12 1,9-15 54,0 1 1,-1-2 0,0 1-1,0 0 1,0-1 0,-1 0-1,0 0 1,0 0 0,0-1-1,0 0 1,-1 0 0,0-1-1,0 0 1,0 0 0,0 0-1,0-1 1,-9 1 0,15-2-24,1-1 1,-1 0 0,1 0 0,-1 0 0,1 0-1,-1 0 1,0 0 0,1 0 0,-1 0 0,1 0-1,-1 0 1,1 0 0,-1 0 0,0 0 0,1 0-1,-1 0 1,1-1 0,-1 1 0,1 0 0,-1 0 0,1-1-1,-1 1 1,1 0 0,-1-1 0,1 1 0,0-1-1,-1 1 1,1 0 0,0-1 0,-1 1 0,1-1-1,0 1 1,-1-1 0,1 1 0,0-1 0,-1 0-1,6-26-1208,24-22-3083,-5 20-561,0 4-2430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5.330"/>
    </inkml:context>
    <inkml:brush xml:id="br0">
      <inkml:brushProperty name="width" value="0.025" units="cm"/>
      <inkml:brushProperty name="height" value="0.025" units="cm"/>
    </inkml:brush>
  </inkml:definitions>
  <inkml:trace contextRef="#ctx0" brushRef="#br0">129 344 10250,'0'0'5263,"-9"1"-3752,3 1-1389,1 0-1,-1 0 1,0 0-1,0 0 1,1 1-1,-1 0 1,1 0-1,0 1 1,0-1-1,0 1 1,0 0-1,1 1 1,0-1-1,0 1 1,0 0-1,0 0 1,1 0-1,0 0 1,0 0-1,-5 12 1,6-13-69,0 0 32,0-1 0,0 1 0,0 0 0,1 0 0,-1 0 0,1 0 0,0 0 0,0 0 0,0 0 0,1 0 1,0 0-1,-1 0 0,2 5 0,0-9-72,0 1 0,0-1 0,0 1 1,0-1-1,0 0 0,0 0 0,1 1 1,-1-1-1,0 0 0,0 0 0,0 0 1,1 0-1,-1 0 0,0 0 0,0-1 1,0 1-1,0 0 0,0 0 0,1-1 0,-1 1 1,0-1-1,0 1 0,0-1 0,1 0 1,8-6 14,0 1 0,0-2 1,-1 1-1,0-1 0,-1 0 0,0-1 1,0 0-1,12-19 0,-4 5-150,-2-1 0,20-45 0,-31 61 157,0 0 1,0 0 0,0-1 0,-1 0 0,-1 1 0,0-1 0,0 0 0,0 1 0,-1-1 0,-2-15 0,2 24-19,0-1 1,0 0-1,0 0 1,0 0-1,0 1 1,0-1 0,-1 0-1,1 0 1,0 1-1,-1-1 1,1 0-1,-1 0 1,1 1 0,0-1-1,-1 0 1,0 1-1,1-1 1,-1 1 0,1-1-1,-1 1 1,0-1-1,1 1 1,-1-1-1,0 1 1,1 0 0,-1-1-1,0 1 1,0 0-1,1-1 1,-1 1-1,0 0 1,0 0 0,0 0-1,1 0 1,-1 0-1,0 0 1,0 0-1,0 0 1,1 0 0,-1 0-1,0 0 1,0 1-1,0-1 1,1 0-1,-1 1 1,0-1 0,0 0-1,1 1 1,-1-1-1,0 1 1,1-1-1,-1 1 1,1-1 0,-2 2-1,-2 1 71,0 0-1,-1 0 0,1 0 1,0 1-1,1-1 0,-1 1 1,-4 6-1,1 4 67,0 1 0,0 0 0,2 0 0,-8 30 0,11-39-124,1 1-1,0-1 1,0 1-1,0 0 1,1 0-1,0-1 0,0 1 1,1 0-1,0 0 1,0-1-1,0 1 1,1-1-1,0 1 1,4 7-1,-4-11-24,0 0 0,0-1 0,1 1 1,-1-1-1,1 0 0,-1 0 0,1 0 0,0 0 0,0 0 1,0 0-1,0-1 0,0 0 0,0 1 0,0-1 0,1 0 1,-1 0-1,0-1 0,1 1 0,-1-1 0,1 0 0,-1 0 1,0 0-1,1 0 0,-1 0 0,1-1 0,-1 1 0,0-1 0,1 0 1,5-3-1,3 0 22,0 0-1,-1-1 1,0-1 0,0 0-1,0 0 1,18-15 0,-14 7-91,0-1 1,-1 0 0,-1 0 0,0-2-1,-1 0 1,-1 0 0,0-1 0,9-23-1,-13 27 49,-2-1 0,0 0 0,0-1-1,-1 1 1,-1-1 0,-1 1-1,0-1 1,-1 0 0,-1 0 0,0 0-1,-3-17 1,3 32 16,0 0 0,-1 1 0,1-1 0,0 0 0,0 0 0,0 1 0,0-1 0,-1 0 0,1 1 0,0-1 1,-1 1-1,1-1 0,0 0 0,-1 1 0,1-1 0,-1 1 0,1-1 0,-1 1 0,1-1 0,-1 1 0,1-1 0,-1 1 0,0 0 0,1-1 0,-1 1 0,0 0 0,1 0 0,-1-1 0,0 1 0,1 0 1,-1 0-1,0 0 0,1 0 0,-1 0 0,0 0 0,1 0 0,-1 0 0,0 0 0,0 0 0,1 0 0,-1 0 0,0 0 0,1 1 0,-1-1 0,0 0 0,1 1 0,-1-1 0,1 0 0,-1 1 0,0-1 1,1 1-1,-1-1 0,1 0 0,-1 1 0,1 0 0,0-1 0,-1 1 0,1-1 0,-1 1 0,1-1 0,0 1 0,-1 0 0,1-1 0,0 1 0,0 1 0,-13 30 43,2 1 0,2 0-1,1 1 1,-7 64-1,10-63 6,-2 15 413,-1 84 0,8-114-351,1 1 0,1-1 1,1 1-1,1-1 1,1 0-1,15 38 0,-12-40-141,0 1 0,-1 0 0,-1 0 0,0 1 0,-2-1 0,0 1 0,-2 0-1,0 0 1,-1 1 0,-2 25 0,1-42 34,-1-1 0,0 1 0,0-1 0,0 1 0,-1-1 0,1 1 0,-1-1 0,1 0 0,-1 0 0,0 0 0,-1 0 0,1 0 0,0 0 0,-1-1 0,1 1 0,-1-1 0,0 1 0,0-1 0,0 0 0,0 0 0,0-1 0,-1 1 0,1 0-1,-1-1 1,1 0 0,-6 1 0,6-1 33,0-1 0,0 1 0,0-1 0,0 0 0,0 0 0,-1 0 0,1-1-1,0 1 1,0-1 0,0 0 0,0 1 0,1-1 0,-1-1 0,0 1-1,0 0 1,0-1 0,1 1 0,-1-1 0,1 0 0,-1 0 0,1 0 0,0 0-1,0 0 1,0-1 0,0 1 0,0 0 0,0-1 0,1 0 0,-1 1 0,1-1-1,0 0 1,-1-3 0,-5-16 52,0-1 0,2 1 0,1-1 0,1-1 0,1 1 0,1 0 0,3-42 1,-1 46-103,2 0 0,0 0 1,1 0-1,1 0 1,1 1-1,0 0 1,1 0-1,1 1 1,19-31-1,-24 44 2,0-1-1,1 1 1,0 0-1,0 0 1,0 0-1,0 1 0,1-1 1,-1 1-1,1 0 1,0 1-1,0-1 1,5-2-1,3 1-894,0 1 0,1 0 0,19-2 0,7 0-4619,5-4-5264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6.621"/>
    </inkml:context>
    <inkml:brush xml:id="br0">
      <inkml:brushProperty name="width" value="0.025" units="cm"/>
      <inkml:brushProperty name="height" value="0.025" units="cm"/>
    </inkml:brush>
  </inkml:definitions>
  <inkml:trace contextRef="#ctx0" brushRef="#br0">1 173 12300,'0'0'13474,"9"0"-12118,-6 0-1315,3 0 33,0 0 0,-1 0 0,1 0 0,0-1 0,0 0-1,0 0 1,0 0 0,0-1 0,-1 0 0,1 0 0,0 0 0,-1-1-1,0 0 1,0 0 0,0 0 0,6-5 0,25-36 0,-34 42-52,-1-1-1,1 0 1,-1 0 0,0 0 0,0 0-1,0 0 1,0 0 0,0 0-1,0 0 1,-1 0 0,0-1 0,1 1-1,-1 0 1,0 0 0,-1-4 0,1 6-7,-1 0 1,1 0 0,0 1-1,-1-1 1,1 0 0,-1 0-1,1 0 1,-1 1 0,0-1-1,1 0 1,-1 1 0,1-1-1,-1 0 1,0 1 0,0-1-1,1 1 1,-1-1 0,0 1-1,0-1 1,0 1 0,0 0-1,0-1 1,0 1 0,1 0-1,-1 0 1,0 0 0,0 0-1,0-1 1,0 1 0,0 1-1,0-1 1,0 0 0,-1 0-1,-1 0-15,0 1 0,1-1-1,-1 1 1,1 0 0,-1 0-1,1 0 1,-1 0 0,1 0-1,-1 0 1,1 0-1,-3 3 1,-1 2-1,0 0 0,1 1 0,0 0 1,0 0-1,0 1 0,1-1 0,0 1 0,-3 10 0,4-13 3,1 0 0,0 1 0,1-1 0,0 1 1,-1 0-1,2-1 0,-1 1 0,1 0 0,0 0 0,0-1 0,0 1 0,1 0 0,2 8 0,-3-13 0,1 0 0,0 0 0,0 0 0,0 0-1,0 0 1,0 0 0,1 0 0,-1 0 0,0 0-1,0 0 1,1-1 0,-1 1 0,0 0 0,1-1-1,-1 0 1,1 1 0,-1-1 0,0 0-1,1 1 1,-1-1 0,1 0 0,-1 0 0,1 0-1,-1 0 1,1-1 0,-1 1 0,0 0 0,1 0-1,2-2 1,43-15 67,-30 6-155,0-2-1,30-28 0,-34 29-80,0-1 1,1 2-1,1 0 0,26-16 0,-40 27 162,-1-1 0,1 1 0,0 0 0,-1-1 1,1 1-1,0 0 0,-1 0 0,1-1 0,0 1 0,-1 0 0,1 0 0,0 0 0,-1 0 1,1 0-1,0 0 0,0 0 0,-1 0 0,1 0 0,0 0 0,-1 0 0,1 0 1,0 1-1,-1-1 0,1 0 0,0 0 0,-1 1 0,1-1 0,-1 1 0,2 0 1,5 22 87,-15 40 278,6-51-317,2-11-35,0 1 0,-1-1 1,1 0-1,0 1 0,0-1 1,0 0-1,0 1 1,0-1-1,0 0 0,0 1 1,0-1-1,1 0 1,-1 1-1,0-1 0,1 0 1,-1 0-1,1 1 0,1 0 1,-2-1-14,1-1 0,-1 0 1,1 0-1,0 1 0,-1-1 1,1 0-1,0 0 0,-1 0 1,1 0-1,0 0 0,-1 0 1,1 0-1,0 0 0,-1 0 1,1 0-1,0 0 0,-1-1 1,1 1-1,0 0 0,-1 0 1,1-1-1,-1 1 0,1 0 0,0-1 1,0 0-1,44-39-1403,-35 31 511,43-46-5502,-21 16-737,1 0-2261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7.121"/>
    </inkml:context>
    <inkml:brush xml:id="br0">
      <inkml:brushProperty name="width" value="0.025" units="cm"/>
      <inkml:brushProperty name="height" value="0.025" units="cm"/>
    </inkml:brush>
  </inkml:definitions>
  <inkml:trace contextRef="#ctx0" brushRef="#br0">100 1 2915,'0'0'21364,"-11"6"-20195,5-3-1008,1 0-63,1-1 1,0 0-1,0 1 1,0 0-1,0 0 1,0 0-1,0 0 0,1 1 1,0-1-1,-1 1 1,1 0-1,1 0 1,-1 0-1,0 0 0,1 1 1,0-1-1,-2 7 1,-2 11 117,1 1 0,1 0 0,2 0 0,-1 30 1,3-44-309,0 0 0,0 0 1,1 0-1,0-1 0,1 1 1,0 0-1,0 0 0,1-1 1,0 0-1,0 1 1,1-1-1,1 0 0,-1-1 1,6 8-1,-9-14 74,-1 0 0,1 0 1,-1-1-1,1 1 0,-1 0 1,1-1-1,-1 1 0,1-1 0,0 1 1,0 0-1,-1-1 0,1 0 0,0 1 1,0-1-1,-1 1 0,1-1 0,0 0 1,0 0-1,0 1 0,0-1 0,0 0 1,-1 0-1,1 0 0,0 0 0,0 0 1,0 0-1,0 0 0,1-1 0,0 1 4,-1-1 0,0 0-1,0-1 1,0 1 0,0 0-1,0 0 1,0 0-1,0-1 1,-1 1 0,1 0-1,0-1 1,-1 1 0,1-1-1,-1 1 1,1-2-1,8-58-724,-9 59 659,1-12-211,0 5 215,0 0 1,-1 0-1,0 1 0,0-1 0,-1 0 0,0 0 1,-4-12-1,5 22 100,0-1 0,0 0-1,0 1 1,0-1 0,0 0 0,0 1-1,-1-1 1,1 0 0,0 1 0,0-1 0,0 0-1,-1 0 1,1 1 0,0-1 0,-1 0 0,1 0-1,0 1 1,0-1 0,-1 0 0,1 0 0,0 0-1,-1 1 1,1-1 0,0 0 0,-1 0-1,1 0 1,-1 0 0,1 0 0,0 0 0,-1 0-1,1 0 1,0 0 0,-1 0 0,1 0 0,0 0-1,-1 0 1,1 0 0,0 0 0,-1 0 0,1-1-1,-1 1 1,1 0 0,0 0 0,0 0-1,-1-1 1,1 1 0,0 0 0,-1 0 0,1-1-1,0 1 1,0 0 0,-1 0 0,1-1 0,0 1-1,0 0 1,0-1 0,0 1 0,-1 0-1,1-1 1,0 1 0,0 0 0,0-1 0,0 1-1,0-1 1,-7 29 955,8-25-954,-1-1-1,0 0 1,1 0 0,0 0-1,-1 0 1,1 0 0,0 0-1,0 0 1,0 0 0,0 0-1,0 0 1,1 0 0,-1-1-1,0 1 1,1-1 0,0 1-1,-1-1 1,1 1 0,0-1-1,0 0 1,-1 0 0,1 0-1,0 0 1,0 0 0,0 0-1,1 0 1,-1-1 0,0 1-1,0-1 1,0 1 0,0-1-1,0 0 1,1 0 0,-1 0-1,3-1 1,2 2-15,0-1 1,0-1-1,0 1 1,0-1 0,0-1-1,0 1 1,0-1-1,-1 0 1,1-1-1,8-4 1,-7 2 1,-1-1 0,1 0 0,-1 0 1,0-1-1,6-8 0,-10 11-3,0 1 0,-1-1 0,1 0 1,-1 1-1,0-1 0,0 0 0,0-1 0,0 1 0,-1 0 0,0 0 1,0-1-1,1-7 0,-2 11 23,-1 19 187,-12 30 344,9-37-409,1 0 0,0 0 0,1 0 0,0 0 0,1 1 0,0-1 0,0 1-1,3 16 1,-2-27-157,0 0 1,0 0-1,1 1 0,-1-1 0,1 0 0,-1 0 0,1 0 1,0 0-1,-1 0 0,1 1 0,0-1 0,0 0 0,-1-1 0,1 1 1,0 0-1,0 0 0,0 0 0,0-1 0,0 1 0,1 0 1,-1-1-1,0 1 0,0-1 0,0 1 0,1-1 0,-1 1 1,0-1-1,0 0 0,1 0 0,-1 0 0,0 0 0,0 0 1,1 0-1,-1 0 0,0 0 0,0 0 0,3-1 0,-1 0-244,0 1 0,0-1-1,1 0 1,-1 0-1,0 0 1,0-1 0,0 1-1,-1-1 1,1 0-1,0 1 1,0-1 0,-1 0-1,5-5 1,-4 1-961,1 0 0,-1 0 0,0 0 0,0-1 0,-1 1 0,3-11 0,3-20-6485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7.499"/>
    </inkml:context>
    <inkml:brush xml:id="br0">
      <inkml:brushProperty name="width" value="0.025" units="cm"/>
      <inkml:brushProperty name="height" value="0.025" units="cm"/>
    </inkml:brush>
  </inkml:definitions>
  <inkml:trace contextRef="#ctx0" brushRef="#br0">1 1 19122,'0'0'7783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9.312"/>
    </inkml:context>
    <inkml:brush xml:id="br0">
      <inkml:brushProperty name="width" value="0.025" units="cm"/>
      <inkml:brushProperty name="height" value="0.025" units="cm"/>
    </inkml:brush>
  </inkml:definitions>
  <inkml:trace contextRef="#ctx0" brushRef="#br0">114 177 8488,'7'-56'2704,"-2"-20"6561,-5 68-6281,-30 196-648,-6 61 266,35-240-2410,2-13 50,-1-30-112,0 27-556,0 0 0,0 0 0,-1 0 0,0 0 1,0 0-1,-1 0 0,1 1 0,-2-1 0,1 0 0,-4-7 0,-24-26-10161,23 26 10027,2-3 4345,5 17-3578,0-1-1,1 1 1,-1 0 0,0-1-1,0 1 1,1 0 0,-1-1 0,0 1-1,1 0 1,-1-1 0,1 1-1,-1 0 1,0 0 0,1-1-1,-1 1 1,1 0 0,-1 0-1,1 0 1,-1-1 0,1 1 0,-1 0-1,0 0 1,1 0 0,-1 0-1,1 0 1,-1 0 0,1 0-1,-1 0 1,1 0 0,-1 0-1,1 1 1,-1-1 0,1 0 0,-1 0-1,0 0 1,1 0 0,-1 1-1,1-1 1,38 9 78,-9-3 380,-12-4-574,1-1 1,-1-1-1,0-1 0,1 0 1,-1-1-1,25-7 0,-36 8-103,0-1 0,-1 0 1,1 0-1,-1-1 0,0 0 0,1 0 0,-1-1 0,-1 1 0,1-1 0,0 0 1,-1-1-1,0 1 0,0-1 0,0 0 0,-1 0 0,0-1 0,0 0 0,0 1 1,0-1-1,2-8 0,-5 13 13,0-1-1,-1 1 1,1-1 0,-1 1-1,1-1 1,-1 1 0,0-1 0,0 0-1,0 1 1,1-1 0,-1 0-1,-1 1 1,1-1 0,0 0 0,0 1-1,-1-1 1,1 1 0,-1-1 0,0-2-1,0 3 3,0 0-1,0 0 1,0 0 0,0 1-1,0-1 1,0 0 0,0 0-1,0 1 1,0-1-1,0 1 1,0-1 0,-1 1-1,1-1 1,0 1 0,0 0-1,0 0 1,-1 0-1,1-1 1,-3 1 0,0 1 2,1-1 0,-1 0 0,0 1 0,0 0 0,0 0 1,1 0-1,-1 0 0,0 1 0,1-1 0,-1 1 1,1 0-1,-1 0 0,1 0 0,0 1 0,-3 2 0,0 2 20,0 1-1,1-1 0,0 1 0,0 0 0,1 1 0,0-1 1,0 1-1,1-1 0,0 1 0,1 0 0,0 0 1,0 1-1,1-1 0,1 0 0,-1 0 0,2 14 0,-1-22-20,0 0 0,1 0 0,-1 0-1,1 0 1,-1-1 0,0 1 0,1 0-1,0 0 1,-1 0 0,1-1 0,-1 1-1,1 0 1,0 0 0,0-1 0,-1 1-1,1-1 1,0 1 0,0-1 0,0 1-1,0-1 1,-1 1 0,1-1 0,0 0-1,0 1 1,1-1 0,32 0 78,-26-2-67,0 1 1,-1-2-1,1 1 1,-1-1-1,14-7 1,-10 1-54,0 0 0,-1 0 0,0-1 1,12-15-1,19-20-280,-39 88 414,-1-41-84,-1-1 1,0 1-1,1 0 1,-1-1-1,1 1 1,0 0-1,-1-1 0,1 1 1,0-1-1,0 1 1,0-1-1,0 1 1,0-1-1,0 0 1,1 1-1,-1-1 1,0 0-1,1 0 1,-1 0-1,1 0 1,-1 0-1,1 0 1,-1-1-1,1 1 1,0 0-1,-1-1 1,1 1-1,0-1 1,-1 0-1,1 1 1,0-1-1,0 0 1,-1 0-1,1 0 0,0 0 1,3-1-1,10 0 11,1 0 0,-1-1 0,17-4 0,-26 5-11,0 0-21,-1-1 0,1 1-1,0 1 1,0-1 0,0 1-1,0 0 1,0 0-1,0 1 1,10 2 0,-14-2 14,0 0 0,0 0 0,0 0 1,0 0-1,0 1 0,-1-1 1,1 0-1,-1 1 0,1 0 0,-1-1 1,1 1-1,-1 0 0,0 0 0,0 0 1,0 0-1,0 0 0,0 0 0,0 0 1,0 0-1,-1 0 0,1 0 0,-1 0 1,0 1-1,0-1 0,1 0 0,-1 0 1,-1 0-1,1 4 0,0-222 2467,0 215-2477,0 1 0,1-1 0,-1 1 1,1-1-1,-1 1 0,0 0 0,1-1 0,-1 1 1,1 0-1,-1-1 0,1 1 0,-1 0 0,1 0 1,-1 0-1,1-1 0,-1 1 0,1 0 0,-1 0 1,1 0-1,0 0 0,-1 0 0,1 0 1,-1 0-1,1 0 0,-1 0 0,1 0 0,-1 0 1,1 0-1,-1 1 0,1-1 0,0 0 0,-1 0 1,1 1-1,-1-1 0,1 1 0,31 10-1,-24-8-2,2-1-10,0 0 1,0-1-1,-1 0 0,1 0 0,0-1 0,0-1 1,0 0-1,0 0 0,-1 0 0,1-2 1,0 1-1,-1-1 0,15-7 0,-19 8 23,1 0-1,-1-1 0,0 1 0,-1-1 0,1-1 0,0 1 1,-1-1-1,0 1 0,0-1 0,0-1 0,0 1 1,0 0-1,-1-1 0,0 0 0,0 0 0,-1 0 0,1 0 1,-1 0-1,0 0 0,0-1 0,-1 1 0,1-1 1,-1 1-1,0-12 0,-1 16 5,0 1 0,0-1 0,0 1-1,0-1 1,0 1 0,0-1 0,0 1 0,-1-1 0,1 1 0,0-1 0,0 1 0,-1 0-1,1-1 1,0 1 0,-1-1 0,1 1 0,0 0 0,-1-1 0,1 1 0,-1 0 0,1-1 0,0 1-1,-1 0 1,1-1 0,-1 1 0,1 0 0,-1 0 0,1 0 0,-1 0 0,1-1 0,-1 1-1,1 0 1,-1 0 0,0 0 0,1 0 0,-1 0 0,1 0 0,-1 0 0,1 0 0,-1 1-1,1-1 1,-1 0 0,1 0 0,-1 0 0,1 0 0,-1 1 0,-26 13 107,19-5-83,1 0 0,0 0 0,0 1 0,1 1 0,0-1 0,1 1 0,0 0 0,1 0-1,0 0 1,1 0 0,0 1 0,1 0 0,0-1 0,1 1 0,0 0 0,1 12 0,0-21-59,1 0 0,-1 0-1,1 0 1,0 0 0,0 0 0,0 0-1,0 0 1,0 0 0,0 0 0,1-1-1,0 1 1,-1-1 0,1 1 0,0-1-1,0 0 1,1 1 0,-1-1-1,0 0 1,1 0 0,-1-1 0,1 1-1,-1 0 1,1-1 0,0 0 0,0 0-1,0 0 1,0 0 0,0 0 0,0 0-1,0-1 1,0 1 0,0-1-1,0 0 1,3 0 0,5 0-978,0 0 1,1 0-1,-1-1 1,0-1-1,0 0 1,0 0 0,-1-1-1,15-6 1,26-17-11105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1.406"/>
    </inkml:context>
    <inkml:brush xml:id="br0">
      <inkml:brushProperty name="width" value="0.025" units="cm"/>
      <inkml:brushProperty name="height" value="0.025" units="cm"/>
    </inkml:brush>
  </inkml:definitions>
  <inkml:trace contextRef="#ctx0" brushRef="#br0">1 226 4965,'0'0'16970,"3"8"-15736,1 6-878,0 1 0,-1-1 0,0 1 0,0 22 0,-3-23-208,1 0 0,1 0 0,0-1-1,1 1 1,1 0 0,0-1 0,10 24-1,-13-36-133,-1 0 0,1 0 0,-1 0 0,1 0 0,0 0-1,0 0 1,-1-1 0,1 1 0,0 0 0,0-1 0,0 1 0,0 0-1,0-1 1,-1 1 0,1-1 0,0 1 0,0-1 0,1 0 0,-1 1-1,0-1 1,0 0 0,0 0 0,0 1 0,0-1 0,0 0 0,0 0-1,0 0 1,0-1 0,0 1 0,1 0 0,-1 0 0,0-1 0,0 1-1,0 0 1,0-1 0,0 1 0,0-1 0,0 1 0,-1-1 0,1 0-1,0 1 1,1-2 0,4-3 31,-1 1 0,0-1 0,-1 0-1,1-1 1,4-6 0,14-23-45,-2-1 0,-1-1 0,-2-1 0,-1-1 0,11-41 0,-28 80 4,0 0-1,1 0 0,-1 0 0,0 0 1,0 0-1,0 0 0,0 0 1,0 0-1,0 0 0,1 0 1,-1 0-1,0 0 0,0 0 1,0 0-1,0 0 0,0 0 1,0 0-1,1 0 0,-1 0 1,0 0-1,0 0 0,0 0 1,0 0-1,0 0 0,0 0 0,1 0 1,-1 0-1,0 0 0,0 0 1,0 0-1,0 0 0,0 0 1,0 0-1,0 0 0,1 0 1,-1-1-1,0 1 0,0 0 1,0 0-1,0 0 0,2 28 343,-2 39 283,-2-42-475,0-8-99,1-1 1,0 0 0,2 0-1,2 17 1,-3-33-51,0 1 1,0-1-1,0 1 1,0-1-1,0 1 1,0-1-1,0 1 1,0-1-1,1 0 0,-1 1 1,0-1-1,0 1 1,1-1-1,-1 0 1,0 1-1,1-1 1,-1 0-1,0 1 1,1-1-1,-1 0 0,0 0 1,1 1-1,-1-1 1,1 0-1,-1 0 1,0 0-1,1 1 1,-1-1-1,1 0 1,-1 0-1,1 0 0,-1 0 1,0 0-1,1 0 1,-1 0-1,1 0 1,-1 0-1,1 0 1,-1 0-1,1 0 0,-1 0 1,0-1-1,1 1 1,-1 0-1,1 0 1,-1 0-1,1-1 1,-1 1-1,0 0 1,1 0-1,-1-1 0,0 1 1,1 0-1,-1-1 1,21-19 185,0-7-137,-2-1 0,-1 0-1,22-49 1,21-34-183,-60 110 122,-1 0 1,0 0 0,1 0 0,-1 1 0,1-1-1,-1 0 1,1 1 0,-1-1 0,1 0-1,0 1 1,-1-1 0,1 1 0,0-1 0,-1 1-1,1-1 1,0 1 0,0-1 0,0 1 0,-1 0-1,1-1 1,1 1 0,6 12-134,-4 37 6,-4-40 166,0 18-16,-1-20-17,1 0 0,-1 0 0,1 1 0,1-1 0,0 0 0,0 0 1,0 0-1,1 0 0,-1 0 0,2 0 0,4 10 0,-6-16 3,0 0 1,-1 0-1,1-1 0,0 1 1,0 0-1,0-1 0,0 1 1,0 0-1,0-1 1,0 1-1,0-1 0,0 0 1,0 1-1,0-1 0,1 0 1,-1 0-1,0 1 1,0-1-1,0 0 0,0 0 1,1 0-1,-1 0 0,0-1 1,0 1-1,0 0 1,0 0-1,0-1 0,0 1 1,0-1-1,0 1 0,1-1 1,-1 1-1,-1-1 1,1 0-1,0 1 0,0-1 1,1-1-1,30-34 89,-21 18-83,-1 1-1,0-2 0,-1 1 0,-2-1 1,0 0-1,0-1 0,-2 0 1,-1 0-1,0 0 0,1-33 0,-7 113 149,0-33 71,1 0 1,6 49 0,-5-75-220,0 0 0,0 0 1,0 0-1,0 0 0,0 0 1,0 0-1,0-1 1,0 1-1,1 0 0,-1 0 1,0 0-1,1 0 0,-1 0 1,1-1-1,-1 1 1,1 0-1,-1 0 0,1-1 1,-1 1-1,1 0 0,0-1 1,-1 1-1,1 0 1,0-1-1,0 1 0,0-1 1,-1 1-1,1-1 0,0 0 1,0 1-1,0-1 1,0 0-1,0 0 0,0 0 1,-1 1-1,1-1 0,0 0 1,0 0-1,0 0 1,0 0-1,0-1 0,0 1 1,0 0-1,0 0 0,0 0 1,-1-1-1,1 1 1,0 0-1,0-1 0,0 1 1,0-1-1,-1 1 0,1-1 1,0 0-1,0 1 1,0-2-1,4-2 62,1 0 0,-1-1-1,0 1 1,0-1 0,-1 0 0,5-7 0,4-11-10,0-1 0,9-27 0,-6 14-43,-16 122-155,-2-59 153,0-18-30,1 1 1,0 0 0,1-1-1,0 1 1,0 0-1,2 11 1,-2-19-48,1-1 0,-1 1 1,0-1-1,0 0 0,1 1 0,-1-1 0,0 1 1,1-1-1,-1 0 0,1 1 0,-1-1 0,0 0 1,1 1-1,-1-1 0,1 0 0,-1 1 0,1-1 0,-1 0 1,1 0-1,-1 0 0,1 0 0,-1 1 0,1-1 1,-1 0-1,1 0 0,-1 0 0,1 0 0,-1 0 0,1 0 1,-1 0-1,1 0 0,-1-1 0,1 1 0,-1 0 1,1 0-1,-1 0 0,1 0 0,-1-1 0,1 1 0,-1 0 1,1-1-1,-1 1 0,0 0 0,1-1 0,-1 1 1,1 0-1,-1-1 0,0 1 0,1-1 0,-1 1 0,0-1 1,21-21-3756,-5-3-1089,4-4-2375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1.786"/>
    </inkml:context>
    <inkml:brush xml:id="br0">
      <inkml:brushProperty name="width" value="0.025" units="cm"/>
      <inkml:brushProperty name="height" value="0.025" units="cm"/>
    </inkml:brush>
  </inkml:definitions>
  <inkml:trace contextRef="#ctx0" brushRef="#br0">114 0 10570,'0'0'15818,"-5"11"-14927,-66 159 566,62-144-1341,2 0 0,0 0-1,2 1 1,0-1 0,0 35 0,5-60-113,0 1 0,0 0 0,0 0 0,0-1 0,1 1 1,-1 0-1,0 0 0,1-1 0,-1 1 0,1 0 0,-1-1 1,1 1-1,0-1 0,0 1 0,0-1 0,0 1 1,0-1-1,0 1 0,0-1 0,1 0 0,-1 0 0,0 0 1,3 2-1,-1-1 4,1-1 1,-1 0-1,0 0 1,0-1-1,0 1 1,0-1-1,1 1 1,-1-1-1,0 0 1,1 0-1,-1 0 1,4-1-1,5-2-63,0 0 0,0 0 0,0-1 0,0 0 0,-1-1 0,12-7 0,-7 2-766,0 0 0,0-1 0,-2-1 0,19-18 1,-23 20-1422,0-1 1,-2-1-1,13-19 1,-1-2-5275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307"/>
    </inkml:context>
    <inkml:brush xml:id="br0">
      <inkml:brushProperty name="width" value="0.025" units="cm"/>
      <inkml:brushProperty name="height" value="0.025" units="cm"/>
    </inkml:brush>
  </inkml:definitions>
  <inkml:trace contextRef="#ctx0" brushRef="#br0">101 1 16688,'0'0'5680,"-6"10"-4052,-1 5-1108,1 1-1,0 0 1,1 0-1,0 0 1,1 1 0,1-1-1,1 1 1,0 34-1,0 1-133,0-7-200,8 86 1,-2-113-284,0-26-716,-2-28-824,-3 16 826,0 0 0,-1 1 0,-9-31 0,9 40 821,-1 0 0,0 0 0,-1 1 0,0-1 0,0 1-1,-1 0 1,-1 0 0,-9-12 0,11 21 2374,3 11-1537,4 11-250,-1-18-563,0 0 1,0 0 0,1-1-1,-1 1 1,1-1 0,0 0-1,0 1 1,0-1-1,1 0 1,-1-1 0,1 1-1,-1-1 1,1 1 0,0-1-1,0 0 1,0-1-1,0 1 1,0-1 0,1 1-1,-1-1 1,0-1 0,1 1-1,-1 0 1,0-1-1,1 0 1,-1 0 0,7-1-1,-2 0-22,1 0 0,-1-1 0,0 1-1,1-2 1,-1 1 0,0-2-1,0 1 1,0-1 0,-1 0 0,1-1-1,12-9 1,-7 1 23,-1 0 0,-1-1 1,0-1-1,17-27 0,-21 30-19,-6 50 86,-15 27 332,9-49-275,1-1 0,0 1 0,1-1 0,1 1 1,0 0-1,3 21 0,-2-36-155,0 0 1,0 0-1,0 0 1,1 0 0,-1 0-1,0 0 1,1 0-1,-1 0 1,1 0-1,-1-1 1,1 1-1,0 0 1,-1 0-1,1 0 1,0-1-1,-1 1 1,1 0-1,0-1 1,0 1-1,-1-1 1,1 1-1,0-1 1,0 1 0,0-1-1,0 1 1,0-1-1,0 0 1,0 0-1,0 1 1,0-1-1,0 0 1,0 0-1,0 0 1,0 0-1,0 0 1,0 0-1,0 0 1,0-1-1,0 1 1,0 0 0,1-1-1,2 0-38,-1 0-1,0 0 0,0-1 1,0 1-1,0-1 1,0 1-1,0-1 1,0 0-1,-1 0 1,1 0-1,3-4 1,-1-1-576,0-1 1,0 0 0,-1 1 0,0-1 0,-1-1-1,3-8 1,-2 2-1744,0 0 0,-1-1-1,-1 1 1,0-31 0,-2-3-4278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640"/>
    </inkml:context>
    <inkml:brush xml:id="br0">
      <inkml:brushProperty name="width" value="0.025" units="cm"/>
      <inkml:brushProperty name="height" value="0.025" units="cm"/>
    </inkml:brush>
  </inkml:definitions>
  <inkml:trace contextRef="#ctx0" brushRef="#br0">31 1 13933,'0'0'13677,"-30"51"-14093,39-46-1698,-2-2-2050,2-3-4516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980"/>
    </inkml:context>
    <inkml:brush xml:id="br0">
      <inkml:brushProperty name="width" value="0.025" units="cm"/>
      <inkml:brushProperty name="height" value="0.025" units="cm"/>
    </inkml:brush>
  </inkml:definitions>
  <inkml:trace contextRef="#ctx0" brushRef="#br0">13 0 10570,'-2'68'8861,"-2"-1"-3450,-2 39-1769,5-78-3468,2-1 0,1 1 0,10 50 0,-7-36-51,1 50 0,-6-87 233,0-7 189,0-5-501,0-48-463,13-106 0,-11 147 336,1-1 0,0 1 1,1 0-1,0 0 1,2 1-1,-1-1 0,2 1 1,0 0-1,0 1 1,1 0-1,1 0 1,15-17-1,20-1 174,-42 29-93,0 0 1,0 0-1,0 0 1,1 0-1,-1 0 0,0 0 1,0 1-1,1-1 1,-1 1-1,0 0 0,1 0 1,-1 0-1,1 0 0,-1 0 1,0 0-1,1 1 1,-1-1-1,0 1 0,3 0 1,-4 0-4,0 0 1,-1 0-1,0-1 1,1 1-1,-1 0 0,1-1 1,-1 1-1,0 0 1,0 0-1,1 0 1,-1-1-1,0 1 1,0 0-1,0 0 1,0 0-1,0 0 1,0 0-1,0-1 1,0 1-1,0 0 1,0 0-1,-1 0 0,1-1 1,0 1-1,-1 0 1,1 0-1,0 0 1,-1-1-1,1 1 1,-1 0-1,1-1 1,-2 2-1,-17 23-112,6-13 287,0 0 0,-2-1 0,1-1 1,-1 0-1,-1-1 0,1-1 0,-2 0 1,-26 8-1,42-16-183,1 0-1,0 0 1,0 1 0,-1-1 0,1 0-1,0 0 1,0 0 0,0 0-1,-1 0 1,1 0 0,0 0 0,0 0-1,-1 0 1,1 0 0,0 0 0,0 0-1,-1 0 1,1 0 0,0 0 0,0 0-1,0-1 1,-1 1 0,1 0-1,0 0 1,0 0 0,0 0 0,-1 0-1,1 0 1,0-1 0,0 1 0,0 0-1,-1 0 1,1 0 0,0 0 0,0-1-1,0 1 1,0 0 0,0 0-1,0-1 1,0 1 0,-1 0 0,1 0-1,0 0 1,0-1 0,0 1 0,5-14-918,13-11-1222,61-80-12101,-50 61 4053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3.350"/>
    </inkml:context>
    <inkml:brush xml:id="br0">
      <inkml:brushProperty name="width" value="0.025" units="cm"/>
      <inkml:brushProperty name="height" value="0.025" units="cm"/>
    </inkml:brush>
  </inkml:definitions>
  <inkml:trace contextRef="#ctx0" brushRef="#br0">41 1 13068,'0'0'11045,"-3"11"-9139,-2 12-1111,-5 22 817,1 1 1,-4 69-1,13-104-1749,3 56 640,-3-66-584,0 0 1,0 1 0,0-1-1,0 1 1,1-1-1,-1 0 1,0 1-1,1-1 1,-1 0 0,1 1-1,-1-1 1,1 0-1,0 0 1,0 1 0,-1-1-1,1 0 1,0 0-1,0 0 1,0 0 0,0 0-1,0 0 1,0 0-1,0-1 1,1 1-1,-1 0 1,0 0 0,0-1-1,1 1 1,-1-1-1,0 1 1,1-1 0,-1 0-1,0 0 1,1 1-1,-1-1 1,0 0-1,1 0 1,1 0 0,-2-2-430,1 0 1,-1 1-1,0-1 0,0 0 1,0 0-1,0 0 1,0 0-1,0 0 1,0 0-1,-1 0 1,1 0-1,-1 0 1,0 0-1,1 0 0,-1 0 1,0-4-1,0 2-853,2-19-6249</inkml:trace>
  <inkml:trace contextRef="#ctx0" brushRef="#br0" timeOffset="1">89 215 12364,'0'0'8792,"14"11"-9203,-14-11 284,1 0 0,0 0 0,0 0-1,-1-1 1,1 1 0,0 0 0,-1 0 0,1-1 0,0 1-1,-1-1 1,1 1 0,0-1 0,-1 1 0,1-1 0,-1 1 0,1-1-1,-1 1 1,1-1 0,-1 0 0,1 1 0,-1-1 0,0 0 0,1 0-1,-1 1 1,0-1 0,0 0 0,0 1 0,1-1 0,-1 0 0,0 0-1,0 0 1,0 1 0,0-1 0,0 0 0,0 0 0,0 1-1,-1-1 1,1-1 0,0 1-323,0 0-1,0 0 1,0 0 0,0 0-1,0 0 1,0 0-1,0 0 1,0 0 0,1 0-1,-1 0 1,0 1-1,1-1 1,-1 0 0,1 0-1,-1 0 1,1 0 0,-1 0-1,1 1 1,-1-1-1,1 0 1,1 0 0,2 0-3122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47.378"/>
    </inkml:context>
    <inkml:brush xml:id="br0">
      <inkml:brushProperty name="width" value="0.025" units="cm"/>
      <inkml:brushProperty name="height" value="0.025" units="cm"/>
    </inkml:brush>
  </inkml:definitions>
  <inkml:trace contextRef="#ctx0" brushRef="#br0">314 174 3812,'0'0'1073,"-9"-4"-620,3 2-293,0 0-1,1 0 0,-1-1 0,0 0 1,1 0-1,-1 0 0,1-1 0,0 1 1,0-1-1,1-1 0,-1 1 1,1-1-1,0 0 0,0 0 0,1 0 1,-1 0-1,-3-8 0,-4-20 722,10 26-524,-2-1 1,1 1 0,-1 0 0,0 0-1,-7-12 1,10 18-311,-1 1 0,0-1 0,1 1 0,-1-1 0,0 1 0,1 0 0,-1-1 0,0 1 0,1 0 0,-1-1 0,0 1 0,0 0 0,1 0-1,-1 0 1,0 0 0,0 0 0,1 0 0,-1 0 0,0 0 0,0 0 0,1 0 0,-1 0 0,0 1 0,0-1 0,1 0 0,-1 0 0,0 1 0,1-1 0,-1 0 0,0 1 0,1-1 0,-1 1 0,1-1 0,-1 1 0,0-1 0,1 1 0,-1 0 0,1-1 0,-1 2 0,-22 27 61,21-27-72,-17 30 25,2 0 0,1 0 0,1 2 0,2 0 0,2 0 0,1 1 0,1 1 0,2 0 0,2 0 0,1 0 0,1 48 0,3-77-61,0 1 0,1-1 0,-1 0 1,2 0-1,-1 0 0,1 0 0,0 0 0,0 0 1,5 8-1,-6-13 5,0-1 1,0 1-1,0-1 0,0 1 0,0-1 1,0 0-1,1 0 0,-1 1 1,0-1-1,1 0 0,-1 0 0,1 0 1,-1 0-1,1-1 0,0 1 1,-1 0-1,4 0 0,-3-1 22,1 0 0,0 1 0,0-2 0,-1 1 0,1 0 0,0-1 0,-1 1 0,1-1 0,0 0-1,-1 1 1,1-2 0,-1 1 0,1 0 0,-1 0 0,3-2 0,10-8 325,-1 0-1,-1-1 1,0 0-1,0-1 1,-1 0 0,-1-1-1,18-28 1,1-8 193,26-58-1,-47 90-527,-1 0 0,-1-1 0,0 1 0,-2-2 0,6-30 0,-11 50-46,1 0 0,-1 0 1,0-1-1,0 1 0,0 0 0,0-1 1,0 1-1,0 0 0,1-1 0,-1 1 0,0 0 1,0-1-1,0 1 0,0 0 0,0-1 1,0 1-1,0 0 0,0-1 0,-1 1 1,1 0-1,0-1 0,0 1 0,0 0 1,0-1-1,0 1 0,-1 0 0,1-1 0,0 1 1,0 0-1,0 0 0,-1-1 0,1 1 1,0 0-1,0 0 0,-1 0 0,1-1 1,0 1-1,0 0 0,-1 0 0,1 0 1,0 0-1,-1-1 0,1 1 0,0 0 1,-1 0-1,-16 11-1270,-15 24-1711,4 3-1069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5.684"/>
    </inkml:context>
    <inkml:brush xml:id="br0">
      <inkml:brushProperty name="width" value="0.025" units="cm"/>
      <inkml:brushProperty name="height" value="0.025" units="cm"/>
    </inkml:brush>
  </inkml:definitions>
  <inkml:trace contextRef="#ctx0" brushRef="#br0">1 0 3299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3.696"/>
    </inkml:context>
    <inkml:brush xml:id="br0">
      <inkml:brushProperty name="width" value="0.025" units="cm"/>
      <inkml:brushProperty name="height" value="0.025" units="cm"/>
    </inkml:brush>
  </inkml:definitions>
  <inkml:trace contextRef="#ctx0" brushRef="#br0">0 108 7751,'51'-51'2920,"-48"48"-1795,-1 0-1,0 0 0,0 0 0,0 0 0,-1 0 0,1 0 0,-1-1 0,2-5 0,-3 8-846,0 0-1,0 1 0,0-1 0,0 0 1,0 0-1,1 0 0,-1 0 0,0 0 1,1 0-1,-1 0 0,1 0 0,-1 0 1,1 0-1,-1 1 0,1-1 0,-1 0 0,1 0 1,0 1-1,0-1 0,-1 0 0,1 1 1,0-1-1,0 1 0,0-1 0,0 1 1,0 0-1,-1-1 0,1 1 0,0 0 1,0-1-1,2 1 0,-4 38 935,-7 25-753,5-43-280,0 0 0,2 0 0,0 0-1,1 0 1,4 30 0,-4-48-176,0 0 0,1 0 0,-1 0 0,1 0 0,-1 0 0,1 0 0,0 0 0,0 0-1,0-1 1,0 1 0,0 0 0,1 0 0,-1-1 0,0 1 0,1-1 0,-1 1 0,1-1 0,-1 0 0,1 1 0,0-1 0,0 0 0,-1 0 0,1 0 0,0 0 0,3 0 0,-3 0-129,0-1 0,0 0 1,-1-1-1,1 1 1,0 0-1,0 0 0,-1-1 1,1 1-1,0-1 1,-1 0-1,1 1 0,0-1 1,-1 0-1,1 0 1,-1 0-1,0 0 0,1 0 1,-1 0-1,0-1 1,1 1-1,-1 0 0,0-1 1,0 1-1,0 0 1,0-1-1,-1 0 0,1 1 1,0-1-1,0 1 1,0-4-1,2-3-1682,-1-1 1,0 0-1,0 0 1,0-14-1,0-11-5986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045"/>
    </inkml:context>
    <inkml:brush xml:id="br0">
      <inkml:brushProperty name="width" value="0.025" units="cm"/>
      <inkml:brushProperty name="height" value="0.025" units="cm"/>
    </inkml:brush>
  </inkml:definitions>
  <inkml:trace contextRef="#ctx0" brushRef="#br0">0 190 6502,'0'0'16042,"11"2"-13165,-5-1-2658,1 1 86,0 0 0,0 0-1,0-1 1,1-1-1,-1 1 1,0-1 0,0 0-1,1-1 1,-1 0 0,0 0-1,1 0 1,-1-1-1,0 0 1,0-1 0,6-2-1,-3-2-279,0 1-1,-1-1 1,0-1-1,0 0 1,-1 0-1,12-15 0,-17 19-18,0 1-1,0-1 0,-1 1 1,0-1-1,0 0 0,0 0 1,0 0-1,0 0 0,-1 0 1,0 0-1,0-1 0,0 1 1,0 0-1,-1-1 0,1 1 1,-1 0-1,0-1 0,-1 1 1,1 0-1,-1-1 0,-1-4 0,1 7-4,1 1 0,-1 0 0,0-1 0,0 1-1,0 0 1,1 0 0,-1-1 0,-1 1-1,1 0 1,0 0 0,0 0 0,0 0-1,0 0 1,-1 1 0,1-1 0,0 0 0,-1 1-1,1-1 1,-1 0 0,1 1 0,-1 0-1,1-1 1,-1 1 0,1 0 0,-1 0-1,1 0 1,-1 0 0,1 0 0,-1 0 0,1 0-1,-1 0 1,0 1 0,1-1 0,0 1-1,-1-1 1,-2 2 0,-1 0 0,0 0 1,1 0-1,-1 1 1,0-1-1,1 1 0,0 0 1,0 0-1,0 1 1,-6 5-1,1 3 39,1 0 0,0 1 0,1 0 0,0 0 0,-5 18 0,9-25 20,1 1-1,0 0 1,0 0-1,0 0 1,1 0 0,0 0-1,1 1 1,0-1-1,0 0 1,0 0-1,1 0 1,3 13-1,-3-17-45,1 0-1,0 0 0,0 0 0,0 0 0,0-1 0,1 1 0,-1-1 0,0 1 0,1-1 0,0 0 0,0 0 0,-1 0 0,1-1 0,0 1 0,1-1 0,-1 1 0,0-1 0,0 0 0,1 0 0,-1 0 0,0-1 0,1 1 0,-1-1 0,0 0 0,1 0 0,-1 0 1,1 0-1,3-1 0,1 0-163,-1 0 1,1 0-1,0 0 1,-1-1 0,1 0-1,-1 0 1,0-1-1,0 0 1,0 0 0,0-1-1,10-7 1,19-27-5379,-20 8-3721,-10 14 2646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482"/>
    </inkml:context>
    <inkml:brush xml:id="br0">
      <inkml:brushProperty name="width" value="0.025" units="cm"/>
      <inkml:brushProperty name="height" value="0.025" units="cm"/>
    </inkml:brush>
  </inkml:definitions>
  <inkml:trace contextRef="#ctx0" brushRef="#br0">1 169 9929,'0'0'2590,"1"-10"591,-1 8-2934,10-44 2820,-10 44-2751,0 0 0,1 0 0,-1 0 0,1 0 0,-1 1 0,1-1 0,0 0 1,0 0-1,0 1 0,0-1 0,0 1 0,0-1 0,0 1 0,1-1 0,-1 1 0,0 0 0,1 0 0,-1-1 0,1 1 0,0 0 0,-1 0 0,1 1 0,0-1 0,-1 0 0,5 0 0,-6 1-217,1 0 0,0 0-1,0 1 1,-1-1 0,1 0 0,0 1-1,-1-1 1,1 1 0,0-1 0,-1 1-1,1 0 1,-1-1 0,1 1 0,0-1-1,-1 1 1,0 0 0,1-1 0,-1 1-1,1 0 1,-1 0 0,0-1 0,0 1-1,1 0 1,-1 0 0,0 0 0,0-1-1,0 1 1,0 1 0,3 29 141,-3-24-34,1 210 1887,-1-216-2091,0 0 0,0-1 0,0 1 1,0 0-1,0-1 0,0 1 1,0-1-1,1 1 0,-1 0 0,0-1 1,0 1-1,0-1 0,1 1 1,-1-1-1,0 1 0,1-1 0,-1 1 1,1-1-1,-1 1 0,0-1 1,1 1-1,-1-1 0,1 0 0,-1 1 1,1-1-1,-1 0 0,1 1 1,-1-1-1,1 0 0,0 0 0,-1 0 1,1 1-1,-1-1 0,1 0 1,0 0-1,-1 0 0,1 0 0,-1 0 1,1 0-1,0 0 0,-1 0 1,1 0-1,-1 0 0,1-1 0,0 1 1,-1 0-1,1 0 0,-1-1 1,1 1-1,-1 0 0,2-1 0,25-19 13,-22 12-15,0 1 0,0-1 0,-1-1 0,0 1 0,-1 0 0,0-1 0,0 0 0,-1 0 0,2-16 0,-3 21 0,-1 0 0,1 1 0,-1-1 0,0 0 0,0 1 0,-1-1 0,1 0 0,-1 1 0,0-1 0,0 1 0,0-1 0,0 1 0,-1 0 0,1-1 0,-1 1 0,0 0 0,0 0 0,0 0 0,-1 0 0,1 0 0,0 1 0,-1-1 0,0 1 0,0 0 0,0-1 0,-6-2 0,-8-7 0,18 3 0,32-1 0,-10 5 0,44-12 26,-52 15-46,0-1 1,0 0-1,0-1 1,-1-1-1,0-1 1,1 0-1,-2-1 1,15-8 0,-28 14-85,1 1 0,0 0 1,-1 0-1,1-1 0,-1 1 1,1 0-1,0-1 0,-1 1 1,1-1-1,-1 1 0,1 0 1,-1-1-1,0 1 0,1-1 1,-1 0-1,1 1 1,-1-1-1,0 1 0,0-1 1,1 1-1,-1-1 0,0 0 1,0 1-1,0-1 0,1 0 1,-1 1-1,0-1 0,0 0 1,0 1-1,0-1 0,0 0 1,0 1-1,-1-1 1,1 0-1,0 1 0,0-1 1,0 0-1,-1 1 0,1-1 1,0 1-1,0-1 0,-1 0 1,1 1-1,-1-1 0,1 1 1,-1-1-1,1 1 0,0-1 1,-1 1-1,0 0 1,1-1-1,-1 1 0,1 0 1,-1-1-1,1 1 0,-2-1 1,-38-11-8595,7 7-1338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811"/>
    </inkml:context>
    <inkml:brush xml:id="br0">
      <inkml:brushProperty name="width" value="0.025" units="cm"/>
      <inkml:brushProperty name="height" value="0.025" units="cm"/>
    </inkml:brush>
  </inkml:definitions>
  <inkml:trace contextRef="#ctx0" brushRef="#br0">42 58 9993,'0'0'14094,"-38"-45"-10891,37 36-865,-1 5-96,2 5-2274,7 11-544,6-1-1667,1 1-2561,-5-4-4805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5.141"/>
    </inkml:context>
    <inkml:brush xml:id="br0">
      <inkml:brushProperty name="width" value="0.025" units="cm"/>
      <inkml:brushProperty name="height" value="0.025" units="cm"/>
    </inkml:brush>
  </inkml:definitions>
  <inkml:trace contextRef="#ctx0" brushRef="#br0">1 1 18385,'0'0'7512,"0"13"-5649,11 116 536,38 178 0,-36-235-2190,-6-33-555,-3-11-803,1 1 0,1-1 0,2 0 1,0 0-1,20 41 0,-17-56-3437,3-5-2551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5.518"/>
    </inkml:context>
    <inkml:brush xml:id="br0">
      <inkml:brushProperty name="width" value="0.025" units="cm"/>
      <inkml:brushProperty name="height" value="0.025" units="cm"/>
    </inkml:brush>
  </inkml:definitions>
  <inkml:trace contextRef="#ctx0" brushRef="#br0">6 1 23734,'0'0'6182,"-6"47"-4324,6-34-865,4-1-993,3-4 0,2 0 0,2-3 0,-2-4-224,-4-1-3235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50.569"/>
    </inkml:context>
    <inkml:brush xml:id="br0">
      <inkml:brushProperty name="width" value="0.025" units="cm"/>
      <inkml:brushProperty name="height" value="0.025" units="cm"/>
    </inkml:brush>
  </inkml:definitions>
  <inkml:trace contextRef="#ctx0" brushRef="#br0">2162 9 9161,'-396'14'2103,"326"-10"-2002,18-1-145,-228 21 51,232-17 85,0 3 0,0 1 0,-83 33 0,67-14 158,0 3 0,2 2 0,2 3 0,1 3-1,2 2 1,2 3 0,3 2 0,1 2-1,3 2 1,1 3 0,-55 86 0,50-59-2,3 3 0,5 2 0,3 1-1,4 2 1,4 2 0,5 1 0,-32 177 0,50-202-246,3 1 0,2-1 0,4 1 0,12 114 1,-4-138 5,2 0 0,1 0 0,3-1 0,1-1 0,3 0 0,1-1 0,47 77 0,-26-60 20,2-2-1,2-2 1,3-2 0,2-2 0,2-2-1,93 69 1,-102-89 13,2-1 0,1-2 0,1-2 0,1-3 0,1-1 0,0-2-1,2-3 1,0-1 0,96 13 0,-93-23 9,1-1 0,0-3 0,0-3 0,-1-1 0,1-3 0,95-26 0,-81 12 98,-1-3 0,-1-4-1,-1-2 1,99-63 0,-32 4-39,-4-5 0,-5-6-1,-4-6 1,-5-4 0,-4-5 0,-6-4 0,110-167-1,-162 207-127,-3-1 0,-5-2 0,42-108 0,-65 135 0,-2-1-1,-3 0 0,-2-1 1,-3 0-1,-2-1 0,0-74 1,-9 102 13,0 0 0,-2 1 0,-2 0 0,0 0 1,-2 0-1,-1 1 0,-2 0 0,0 0 0,-2 1 1,-18-30-1,10 24-7,-2 1 0,-2 1 1,0 1-1,-2 2 0,-2 0 1,0 2-1,-41-30 0,1 8 2,-2 4-1,-2 2 0,-1 4 1,-98-36-1,69 38-218,-1 4 1,-192-33-1,187 51-1318,0 5 0,-1 4-1,-130 12 1,38 15-2696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6.215"/>
    </inkml:context>
    <inkml:brush xml:id="br0">
      <inkml:brushProperty name="width" value="0.025" units="cm"/>
      <inkml:brushProperty name="height" value="0.025" units="cm"/>
    </inkml:brush>
  </inkml:definitions>
  <inkml:trace contextRef="#ctx0" brushRef="#br0">96 15 9097,'0'0'3491,"-1"9"-320,-4 42-690,-2 0 1,-27 95-1,17-83-1711,-12 92 0,29-154-761,-1 0-1,1-1 0,0 1 0,-1 0 1,1 0-1,0-1 0,0 1 1,0 0-1,0 0 0,0 0 0,0-1 1,0 1-1,0 0 0,0 0 0,0-1 1,0 1-1,0 0 0,1 0 0,-1-1 1,0 1-1,1 0 0,-1 0 1,0-1-1,1 1 0,-1 0 0,1-1 1,-1 1-1,1-1 0,-1 1 0,2 0 1,16-16 144,17-41-114,-23 26-213,-1-2 1,-2 1-1,-1-1 1,-1-1-1,-2 1 1,-1-1-1,-2 0 1,-1 0-1,-4-40 1,-7 89 210,6 6 29,2 1 0,0 0 0,1-1 0,1 1-1,5 35 1,-4-53-22,0 0-1,0 0 0,1 0 1,-1 0-1,1-1 1,0 1-1,1-1 0,-1 1 1,1-1-1,0 0 1,0 0-1,0 0 1,0 0-1,1 0 0,0-1 1,-1 0-1,1 0 1,1 0-1,-1 0 0,0 0 1,1-1-1,-1 0 1,1 0-1,0 0 0,-1-1 1,1 1-1,0-1 1,0 0-1,0-1 0,0 1 1,0-1-1,0 0 1,0 0-1,0 0 0,0-1 1,0 0-1,0 0 1,0 0-1,0-1 0,0 1 1,-1-1-1,1 0 1,0-1-1,-1 1 0,7-6 1,0 0-67,0-1 1,-1-1-1,-1 1 1,1-1-1,-1-1 1,-1 0-1,0 0 1,-1-1-1,0 0 1,-1 0-1,0-1 1,-1 1-1,0-1 1,-1 0-1,0-1 1,-1 1-1,-1-1 1,0 1-1,-1-1 1,-1 0-1,0 0 0,-3-22 1,3 33 16,-1 0 0,1 0 0,-1 0 0,0 0 0,0 1 0,0-1 0,0 0 0,-1 1 0,1-1 0,-1 1 0,0 0 1,-3-4-1,4 5 4,1 0 1,-1 1 0,0-1-1,1 1 1,-1 0 0,0-1 0,0 1-1,0-1 1,1 1 0,-1 0 0,0 0-1,0 0 1,0-1 0,0 1-1,0 0 1,1 0 0,-1 0 0,0 0-1,0 0 1,0 1 0,0-1-1,0 0 1,0 0 0,1 1 0,-1-1-1,0 0 1,0 1 0,0-1-1,1 1 1,-1-1 0,0 1 0,1-1-1,-1 1 1,0-1 0,1 1 0,-1 0-1,1-1 1,-1 1 0,1 0-1,-1-1 1,1 1 0,-1 0 0,1 0-1,0 0 1,-1-1 0,1 1-1,0 2 1,-8 13 53,2 0 0,0 1-1,1 0 1,1 0 0,-4 30 0,-4 94 43,11-123-89,0-4 76,0 0 0,1 1 0,0-1-1,1 1 1,1-1 0,4 14 0,-5-25-68,0 0 0,0 0-1,0 0 1,1 0 0,-1-1-1,1 1 1,0 0 0,0-1 0,0 0-1,0 1 1,0-1 0,0 0 0,1 0-1,-1 0 1,1 0 0,-1-1 0,1 1-1,0-1 1,0 1 0,-1-1 0,1 0-1,0 0 1,0 0 0,0-1 0,1 1-1,-1-1 1,0 1 0,0-1 0,0 0-1,0-1 1,0 1 0,0 0 0,5-2-1,3 0-25,-1-1-1,0 0 1,0-1-1,0 0 1,-1 0-1,1-1 1,-1-1-1,0 1 1,-1-1-1,1-1 0,12-12 1,-10 8-14,-1 1 0,0-1 0,0-1 0,-2 0 0,1 0 0,-1-1 0,11-25 1,-14 9 68,-5 29-27,0 0 0,0-1-1,0 1 1,0-1-1,0 1 1,0 0 0,-1-1-1,1 1 1,0-1-1,0 1 1,0 0 0,-1-1-1,1 1 1,0 0 0,0-1-1,-1 1 1,1 0-1,0 0 1,-1-1 0,1 1-1,0 0 1,-1 0-1,1-1 1,-1 1 0,1 0-1,0 0 1,-1 0-1,1 0 1,-1 0 0,1 0-1,0 0 1,-2 0-1,-1 0 34,1 1 0,-1 0-1,0 0 1,0 0-1,1 0 1,-1 0-1,0 1 1,1-1-1,-1 1 1,1 0-1,0 0 1,0 0-1,0 0 1,-3 2-1,-4 6-10,1-1 0,0 1 0,0 0-1,0 1 1,2 0 0,-1 0 0,1 0 0,1 1-1,0 0 1,1 0 0,-5 19 0,9-30-52,0 1 1,0 0-1,0-1 1,0 1-1,0 0 1,1-1 0,-1 1-1,0-1 1,1 1-1,-1-1 1,1 1-1,0-1 1,0 1-1,-1-1 1,1 1-1,0-1 1,0 0-1,0 1 1,0-1-1,0 0 1,1 0-1,-1 0 1,0 0-1,0 0 1,1 0-1,-1 0 1,1 0-1,-1-1 1,1 1-1,-1-1 1,1 1 0,-1-1-1,1 1 1,0-1-1,-1 0 1,1 0-1,-1 1 1,1-1-1,0 0 1,-1-1-1,1 1 1,1 0-1,6-1-899,-1 1 0,1-1 0,-1-1 0,1 0 0,-1 0-1,0 0 1,10-5 0,21-14-8248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7.440"/>
    </inkml:context>
    <inkml:brush xml:id="br0">
      <inkml:brushProperty name="width" value="0.025" units="cm"/>
      <inkml:brushProperty name="height" value="0.025" units="cm"/>
    </inkml:brush>
  </inkml:definitions>
  <inkml:trace contextRef="#ctx0" brushRef="#br0">1 70 673,'7'-9'1761,"2"-1"-1120,4-4-321,-1-3-480,3-3-1538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7.815"/>
    </inkml:context>
    <inkml:brush xml:id="br0">
      <inkml:brushProperty name="width" value="0.025" units="cm"/>
      <inkml:brushProperty name="height" value="0.025" units="cm"/>
    </inkml:brush>
  </inkml:definitions>
  <inkml:trace contextRef="#ctx0" brushRef="#br0">79 35 6951,'0'0'3213,"2"-8"65,2-19-766,-7 32 174,-14 53 1298,4-12-4101,-1-5 280,6-21-84,2-1-1,0 1 0,1 0 1,0 1-1,2-1 0,1 1 0,0 33 1,2-53-107,0-1 0,0 0 0,0 0 0,0 1 0,1-1 1,-1 0-1,0 0 0,0 1 0,1-1 0,-1 0 0,0 0 0,1 0 1,-1 1-1,0-1 0,0 0 0,1 0 0,-1 0 0,0 0 1,1 0-1,-1 0 0,0 0 0,1 0 0,-1 0 0,0 0 0,1 0 1,-1 0-1,0 0 0,1 0 0,-1 0 0,0 0 0,1 0 0,-1 0 1,0 0-1,1-1 0,-1 1 0,0 0 0,0 0 0,1 0 0,-1 0 1,0-1-1,0 1 0,1 0 0,-1 0 0,0-1 0,0 1 0,0 0 1,1 0-1,-1-1 0,0 1 0,0 0 0,0-1 0,0 1 1,0 0-1,1-1 0,13-14-1339,-11 7 244,1 0-1,-1-1 1,0 1 0,-1 0-1,0-1 1,1-9 0,2-24-5230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8.162"/>
    </inkml:context>
    <inkml:brush xml:id="br0">
      <inkml:brushProperty name="width" value="0.025" units="cm"/>
      <inkml:brushProperty name="height" value="0.025" units="cm"/>
    </inkml:brush>
  </inkml:definitions>
  <inkml:trace contextRef="#ctx0" brushRef="#br0">36 0 11851,'0'0'7912,"62"40"-6375,-23-31-31,6-5-65,6-4-512,-8 0-545,2 0-288,-7-1-32,-13-3-480,-5 3-737,-15 1-641,-19 1-3651,-10 4 576,-8 3-1889</inkml:trace>
  <inkml:trace contextRef="#ctx0" brushRef="#br0" timeOffset="1">2 220 11627,'0'0'8616,"-2"50"-7142,37-50-65,11-8 0,12-12-512,5-6-609,2 0-160,-11 3-63,-5 7-450,-21 7-1056,-17 9-673,-25 12-4773,-15 5 1474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8.506"/>
    </inkml:context>
    <inkml:brush xml:id="br0">
      <inkml:brushProperty name="width" value="0.025" units="cm"/>
      <inkml:brushProperty name="height" value="0.025" units="cm"/>
    </inkml:brush>
  </inkml:definitions>
  <inkml:trace contextRef="#ctx0" brushRef="#br0">26 84 9961,'0'0'5670,"-26"56"-3716,28-49-641,16-6 352,15-1 1,3-4-289,9-10-480,9-5-705,-6 0-96,-3 0-1281,-5-5-1601,-6 1-3012,-5-3-3362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8.883"/>
    </inkml:context>
    <inkml:brush xml:id="br0">
      <inkml:brushProperty name="width" value="0.025" units="cm"/>
      <inkml:brushProperty name="height" value="0.025" units="cm"/>
    </inkml:brush>
  </inkml:definitions>
  <inkml:trace contextRef="#ctx0" brushRef="#br0">47 0 16624,'0'0'1500,"-5"10"165,-1-2-1316,1 2-1,0-1 0,1 1 1,0-1-1,0 1 0,1 1 1,0-1-1,1 0 0,0 1 1,0-1-1,1 12 0,1-21-343,1 0 0,-1 0 0,1 0-1,-1 0 1,1-1 0,0 1 0,-1 0-1,1-1 1,0 1 0,0 0 0,-1-1 0,1 1-1,0-1 1,0 1 0,0-1 0,0 1-1,-1-1 1,1 0 0,0 1 0,0-1-1,0 0 1,0 0 0,0 0 0,0 0-1,0 0 1,0 0 0,0 0 0,0 0-1,0 0 1,0 0 0,2-1 0,33-6-355,-28 2 168,0 0-1,0 0 1,-1 0 0,0-1 0,0-1 0,-1 1-1,0-1 1,0 0 0,0 0 0,-1 0-1,0-1 1,0 0 0,-1 0 0,5-15 0,-8 22 806,-2 24 540,-2 1 0,-6 31 0,4-32-529,2 0 0,-1 32 0,4-55-625,0 1 0,0 0-1,0-1 1,0 1-1,1 0 1,-1-1 0,0 1-1,1 0 1,-1-1 0,1 1-1,-1 0 1,0-1 0,1 1-1,-1-1 1,1 1-1,0-1 1,-1 1 0,1-1-1,-1 0 1,1 1 0,0-1-1,-1 0 1,1 1 0,0-1-1,-1 0 1,1 0 0,0 0-1,-1 1 1,1-1-1,0 0 1,0 0 0,-1 0-1,1 0 1,0 0 0,0 0-1,-1-1 1,1 1 0,0 0-1,-1 0 1,1 0-1,1-1 1,34-11 114,28-32-480,-52 34 259,2 0 1,-1 1 0,1 0-1,1 2 1,22-11 0,-36 18 102,0 0 0,0-1 1,0 1-1,0 0 1,0-1-1,0 1 1,0 0-1,0 0 1,0 0-1,0 0 1,0 0-1,0 0 0,0 0 1,0 0-1,0 0 1,0 1-1,0-1 1,0 0-1,0 1 1,-1-1-1,1 0 1,0 1-1,0-1 0,0 1 1,0-1-1,-1 1 1,1 0-1,0-1 1,1 2-1,-1 0 5,0 1 0,0-1 0,-1 0 0,1 0 0,0 1 0,-1-1 0,1 0 0,-1 1 0,0-1 0,0 0 0,0 4 0,0-6 53,0-20 123,0-113 53,34 140-2039,-17-4-1110,1 0-1,0-1 1,32-2-1,-39 0 1026,27 0-5814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9.354"/>
    </inkml:context>
    <inkml:brush xml:id="br0">
      <inkml:brushProperty name="width" value="0.025" units="cm"/>
      <inkml:brushProperty name="height" value="0.025" units="cm"/>
    </inkml:brush>
  </inkml:definitions>
  <inkml:trace contextRef="#ctx0" brushRef="#br0">271 83 12620,'0'0'2835,"-10"-3"-156,1 1-2363,-1 0 0,1 0 0,0 1-1,-1 0 1,1 1 0,-1 0-1,1 0 1,-1 1 0,1 0-1,-1 1 1,1 0 0,0 1-1,0 0 1,-10 4 0,7 0-38,1 1 0,-1 0 1,2 1-1,-1 1 0,-9 11 1,16-18-189,1 1 1,0-1-1,0 1 1,0 0-1,1 0 1,-1 0-1,1 0 1,0 1-1,0-1 1,1 1-1,-1-1 1,1 1-1,0-1 1,0 1-1,1 0 1,-1 0-1,1-1 1,0 8 0,1-11-79,0 0 0,0 0 0,0 0 0,0 1 0,1-1 0,-1 0 0,0 0 0,0 0 0,1-1 0,-1 1 0,0 0 0,1 0 0,-1-1 0,1 1 0,-1-1 0,1 1 0,-1-1 0,1 0 0,-1 1 0,1-1 0,0 0 0,-1 0 0,1 0 0,-1 0 0,4-1 0,44-4 28,-39 2-473,-1-1 0,1 0-1,-1 0 1,0 0 0,0-1 0,0-1 0,-1 0 0,0 0 0,0 0 0,0-1 0,-1 0-1,0-1 1,-1 1 0,9-13 0,-10 6-1336,-5 13 1483,1 0 1,-1 1 0,0-1-1,0 0 1,1 0-1,-1 1 1,0-1 0,1 0-1,-1 1 1,0-1 0,1 0-1,-1 1 1,1-1 0,0 1-1,-1-1 1,1 1-1,-1-1 1,1 1 0,0-1-1,0 0 1,5-3-69,-1-1 0,0 1 0,0-1 0,0-1 0,-1 1 0,0-1 0,0 1 0,3-8 0,-4 8 964,0 0 0,0-1 0,1 1 0,0 0-1,0 0 1,0 1 0,0-1 0,1 1 0,0 0-1,0 0 1,9-5 0,-9 7-267,0 0 0,0 0 0,0 0 0,0 1 0,1 0 0,-1 0 0,0 0 0,1 1 0,-1 0 0,0 0 0,1 0 0,-1 0 0,0 1 0,0 0 0,1 0 0,7 3 0,-11-3-280,0 0 0,1 1 0,-1-1 1,0 1-1,1-1 0,-1 1 0,0 0 0,0 0 0,0 0 0,-1 0 0,1 0 0,0 0 0,-1 1 0,0-1 0,1 0 0,-1 1 0,0-1 0,0 1 1,0 0-1,-1-1 0,1 1 0,0 0 0,-1-1 0,0 1 0,0 0 0,0-1 0,0 1 0,0 0 0,0 0 0,-1-1 0,1 1 0,-1 0 0,-2 4 0,-2 6 345,-2-1 0,0 0 0,0 0 0,-1 0 0,-1-1 0,1 0 0,-2-1 0,-20 18 0,12-10 58,0-1-45,12-13-319,1 1 0,-1 1 0,1-1 0,0 1 0,0 0 1,1 0-1,0 1 0,-4 6 0,8-12-99,1-1 1,-1 0-1,0 1 1,0-1-1,1 0 1,-1 1-1,0-1 1,1 0-1,-1 1 0,0-1 1,1 0-1,-1 0 1,0 0-1,1 1 1,-1-1-1,1 0 1,-1 0-1,0 0 1,1 0-1,-1 0 1,1 1-1,-1-1 1,1 0-1,-1 0 1,1 0-1,-1 0 1,0 0-1,1-1 1,-1 1-1,1 0 1,-1 0-1,1 0 1,-1 0-1,1-1 1,20-1 71,24-12-206,86-36 0,-80 29-530,-45 18 118,46-22-1186,-32 5-2247,-19 19 3507,0 0-1,-1 0 1,1 0-1,-1 0 1,0 0 0,1 0-1,-1 0 1,0 0-1,1 0 1,-1-1-1,0 1 1,0 0 0,0 0-1,0 0 1,0 0-1,0 0 1,-1-1-1,1 1 1,0-1 0,-8-11-11666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9.714"/>
    </inkml:context>
    <inkml:brush xml:id="br0">
      <inkml:brushProperty name="width" value="0.025" units="cm"/>
      <inkml:brushProperty name="height" value="0.025" units="cm"/>
    </inkml:brush>
  </inkml:definitions>
  <inkml:trace contextRef="#ctx0" brushRef="#br0">0 39 13837,'0'0'10026,"53"34"-9130,-3-37-351,0-9-385,3 0-96,-5-1-384,-12-2-2371,-7-2-3811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10.434"/>
    </inkml:context>
    <inkml:brush xml:id="br0">
      <inkml:brushProperty name="width" value="0.025" units="cm"/>
      <inkml:brushProperty name="height" value="0.025" units="cm"/>
    </inkml:brush>
  </inkml:definitions>
  <inkml:trace contextRef="#ctx0" brushRef="#br0">140 59 13389,'0'0'4308,"-8"-2"-2824,1 0-1233,0 0 0,0 1 1,0 0-1,0 1 0,0 0 1,-9 0-1,12 1-126,1 0 1,-1 0-1,1 0 0,0 0 1,0 0-1,-1 1 0,1-1 0,0 1 1,0 0-1,1 0 0,-1 0 1,0 1-1,1-1 0,-1 0 0,1 1 1,-1 0-1,-2 4 0,3-3-77,0 0-1,-1-1 1,2 1-1,-1 0 1,0 0-1,1 0 0,0 0 1,0 1-1,0-1 1,0 0-1,1 0 1,0 1-1,-1-1 1,2 0-1,-1 0 1,0 1-1,2 4 0,-1-8-40,-1 0-1,1-1 1,0 1-1,0 0 0,0 0 1,0 0-1,0 0 0,0-1 1,0 1-1,0 0 0,0-1 1,0 1-1,0-1 0,1 1 1,-1-1-1,0 0 1,0 0-1,0 1 0,1-1 1,-1 0-1,0 0 0,0 0 1,1 0-1,-1 0 0,0 0 1,0-1-1,0 1 1,1 0-1,1-1 0,37-13 209,-32 8-195,0 0-1,-1 0 1,0-1-1,0 0 1,0 0 0,-1-1-1,0 1 1,0-1-1,-1-1 1,0 1-1,0-1 1,-1 0 0,0 0-1,-1 0 1,0-1-1,-1 1 1,3-20-1,-18 43-184,7-4 162,1 1-1,0 0 1,0 0-1,2 0 1,-1 1 0,1-1-1,1 1 1,0 0-1,1-1 1,0 15 0,1-25 11,0 0 1,1 0 0,-1 0-1,0 0 1,1 0 0,-1 0-1,1 0 1,-1 0 0,1 0-1,-1 0 1,1 0 0,0 0-1,-1 0 1,1 0 0,0-1-1,0 1 1,0 0 0,-1 0-1,1-1 1,0 1 0,0-1 0,0 1-1,0-1 1,0 1 0,0-1-1,0 0 1,1 1 0,-1-1-1,0 0 1,0 0 0,0 0-1,0 0 1,0 0 0,0 0-1,0 0 1,0 0 0,1 0-1,-1 0 1,1-1 0,49-12 370,-29 3-322,-1-2 0,32-22 0,-39 24-65,1 0 1,0 0-1,1 2 0,0 0 1,0 1-1,25-8 0,-40 15 6,-1-1 1,1 1-1,0 0 1,-1 0-1,1 0 0,0 0 1,0 0-1,-1 0 0,1 0 1,0 0-1,-1 0 0,1 0 1,0 0-1,0 0 1,-1 0-1,1 1 0,0-1 1,-1 0-1,1 0 0,0 1 1,-1-1-1,1 1 1,-1-1-1,1 0 0,0 1 1,-1-1-1,1 1 0,-1-1 1,1 1-1,-1 0 1,1 0-1,1 27 448,-21 38 691,17-59-1040,-1-1 43,1 1 0,0 0-1,1 0 1,-1 0 0,0 12-1,2-19-123,1 0 0,-1 1 1,0-1-1,0 0 0,0 0 0,0 1 0,1-1 0,-1 0 0,0 0 0,0 0 0,0 1 0,1-1 0,-1 0 0,0 0 0,0 0 0,1 0 0,-1 0 0,0 0 0,0 0 0,1 1 0,-1-1 0,0 0 0,0 0 0,1 0 0,-1 0 0,0 0 0,0 0 0,1 0 0,-1 0 0,0 0 0,0 0 1,1 0-1,-1-1 0,0 1 0,1 0 0,-1 0 0,0 0 0,0 0 0,0 0 0,1 0 0,-1-1 0,0 1 0,0 0 0,1 0 0,-1 0 0,0-1 0,0 1 0,0 0 0,0 0 0,1-1 0,13-9 111,48-47 22,-43 39-298,0 0 0,1 1-1,26-16 1,-45 32 132,0 0 0,0 0 0,1 0 0,-1 0 0,0 0 0,1 1-1,-1-1 1,1 0 0,-1 1 0,1-1 0,-1 1 0,1-1 0,-1 1 0,1 0 0,0 0 0,-1 0 0,1 0 0,-1 0 0,1 0 0,0 0 0,-1 0 0,1 1 0,-1-1-1,1 1 1,1 0 0,-2 0 13,0 1-1,0-1 0,0 1 1,0-1-1,0 1 0,0 0 1,-1-1-1,1 1 0,0 0 1,-1-1-1,0 1 0,1 0 1,-1 0-1,0-1 1,0 1-1,0 0 0,0 0 1,-1 2-1,0 10 28,-2 0 0,1-1 0,-2 1 0,-7 18 0,7-22-2608,5-24-4935,4-4-2970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51.025"/>
    </inkml:context>
    <inkml:brush xml:id="br0">
      <inkml:brushProperty name="width" value="0.025" units="cm"/>
      <inkml:brushProperty name="height" value="0.025" units="cm"/>
    </inkml:brush>
  </inkml:definitions>
  <inkml:trace contextRef="#ctx0" brushRef="#br0">117 81 7239,'0'0'1617,"-3"-9"-314,-1 1-710,0 0-1,0 0 1,0 0 0,-8-9-1,11 16-430,0-1 0,0 1 0,0 0 0,0 0 1,0 0-1,0 0 0,0 0 0,0 1 0,-1-1 0,1 0 0,0 0 0,-1 1 0,1-1 0,0 1 0,-1-1 0,1 1 0,-3-1 0,3 1-93,-1 1-1,1-1 1,0 1 0,-1-1-1,1 1 1,0 0 0,0-1-1,-1 1 1,1 0-1,0 0 1,0 0 0,0 0-1,0 0 1,0 0-1,0 0 1,0 0 0,0 0-1,1 0 1,-1 0 0,0 1-1,1-1 1,-1 0-1,0 3 1,-7 15 8,2 1 0,0 0 0,1 0 0,1 1 0,1 0 0,0 0 0,2-1 0,0 1 0,2 0 0,0 0 0,7 35 0,-6-50-75,0 1 1,0-1 0,0 0 0,1-1 0,0 1-1,0 0 1,0-1 0,1 1 0,-1-1 0,1 0 0,1 0-1,-1-1 1,1 1 0,0-1 0,0 0 0,0 0-1,0-1 1,1 0 0,-1 1 0,1-2 0,0 1-1,0-1 1,0 0 0,0 0 0,0 0 0,1-1-1,-1 0 1,0-1 0,1 1 0,-1-1 0,1 0 0,-1-1-1,0 1 1,1-1 0,-1-1 0,0 1 0,0-1-1,0 0 1,0 0 0,0-1 0,0 0 0,0 0-1,-1 0 1,0-1 0,0 0 0,0 0 0,0 0 0,0 0-1,-1-1 1,1 0 0,-1 0 0,-1 0 0,1 0-1,-1-1 1,0 1 0,3-8 0,-2 1 102,0-1 1,-1 1-1,0 0 1,-1-1 0,0 0-1,-1 1 1,-1-1-1,0 0 1,0 1-1,-2-1 1,1 0-1,-2 1 1,-4-16-1,5 20-14,-1-1-1,-1 1 0,1 0 1,-1 0-1,0 0 0,-1 1 0,0-1 1,0 1-1,-1 0 0,0 0 0,0 1 1,0 0-1,-1 0 0,0 1 1,0-1-1,-1 1 0,1 1 0,-1 0 1,-13-6-1,19 9-63,0 0 1,-1 0-1,1 0 1,0 0 0,0 1-1,0-1 1,-1 0-1,1 1 1,0 0-1,-1-1 1,1 1-1,0 0 1,0 0 0,-1 1-1,1-1 1,0 0-1,-1 1 1,1-1-1,0 1 1,0 0-1,0 0 1,-1 0-1,1 0 1,0 0 0,0 0-1,0 0 1,1 1-1,-1-1 1,0 1-1,0-1 1,1 1-1,-1 0 1,-1 2-1,-10 33-1044,8 5-3748,3-24 925,0-4-1295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10.781"/>
    </inkml:context>
    <inkml:brush xml:id="br0">
      <inkml:brushProperty name="width" value="0.025" units="cm"/>
      <inkml:brushProperty name="height" value="0.025" units="cm"/>
    </inkml:brush>
  </inkml:definitions>
  <inkml:trace contextRef="#ctx0" brushRef="#br0">16 177 17809,'0'0'9219,"8"-1"-8802,6-2-474,1 0 0,-1-1 0,0 0 0,0-1 0,-1-1 0,0 0 0,0-1 0,0-1 0,-1 0 0,0 0 0,0-1 0,-1-1 0,0 0 0,16-20 0,-25 29 41,-1 0 0,0-1-1,0 1 1,0-1 0,0 1-1,0-1 1,0 1 0,0-1-1,-1 0 1,1 1-1,0-1 1,-1 0 0,0 0-1,1 1 1,-1-1 0,0 0-1,0 0 1,0 0-1,0 1 1,0-1 0,0 0-1,-1 0 1,1 0 0,-1-1-1,0 2 15,-1 0-1,1 0 0,0 0 0,-1 0 1,1 0-1,-1 0 0,1 0 0,-1 1 1,1-1-1,-1 0 0,0 1 1,1 0-1,-1-1 0,0 1 0,1 0 1,-1 0-1,0 0 0,1 0 0,-1 0 1,-1 1-1,-6-1 12,0 2-1,0-1 1,0 1-1,1 0 1,-1 1-1,1 0 1,-1 1-1,-11 6 1,9-1 39,0 0-1,1 0 1,0 1 0,0 0 0,1 1 0,0 0-1,-10 18 1,15-21 16,0 0-1,0 0 1,0 0-1,1 0 0,1 1 1,-1-1-1,1 1 1,1 0-1,-1 0 1,2-1-1,-1 1 0,1 0 1,1 9-1,0-16-55,-1 1 0,1-1-1,-1 1 1,1-1-1,0 1 1,0-1 0,0 0-1,0 1 1,0-1 0,1 0-1,-1 0 1,1 0-1,-1 0 1,1 0 0,0 0-1,0-1 1,0 1-1,0 0 1,0-1 0,3 2-1,0 0 0,0-1-1,1 0 1,-1-1-1,0 1 1,1-1-1,-1 0 1,1-1-1,-1 1 1,7-1-1,1 0-207,1-1-1,-1-1 1,-1 0-1,1-1 0,0 0 1,-1-1-1,19-8 0,-14 3-1430,-2 0-1,1-1 0,-1-1 0,-1-1 0,0 0 1,24-26-1,0-9-3956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11.127"/>
    </inkml:context>
    <inkml:brush xml:id="br0">
      <inkml:brushProperty name="width" value="0.025" units="cm"/>
      <inkml:brushProperty name="height" value="0.025" units="cm"/>
    </inkml:brush>
  </inkml:definitions>
  <inkml:trace contextRef="#ctx0" brushRef="#br0">121 0 15407,'0'0'2466,"-23"48"1346,3-12-898,2 9-832,2 3-736,3-1-610,6-1-287,7-5-321,0-7-128,7-9-1121,9-9-1634,-3-9-2626,-2-5-5189</inkml:trace>
  <inkml:trace contextRef="#ctx0" brushRef="#br0" timeOffset="1">19 594 5349,'0'0'15631,"-18"52"-13037,18-43-1697,0-4-769,5-5-704,2 0-3364,0-9-8103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1:40.035"/>
    </inkml:context>
    <inkml:brush xml:id="br0">
      <inkml:brushProperty name="width" value="0.025" units="cm"/>
      <inkml:brushProperty name="height" value="0.025" units="cm"/>
    </inkml:brush>
  </inkml:definitions>
  <inkml:trace contextRef="#ctx0" brushRef="#br0">1083 201 10602,'-13'-3'443,"-7"-2"-369,-1 2 0,-39-3 0,50 6-139,0 0 0,0 0 0,0 1 0,0 1 0,0 0 1,0 0-1,0 1 0,1 0 0,-17 8 0,5 2 39,0 1-1,1 2 0,1 0 1,0 1-1,2 0 1,0 2-1,0 0 1,2 1-1,1 0 1,0 1-1,-13 29 1,-11 30 231,-49 154 0,78-209-249,-299 1054 1019,243-766-720,-38 483-1,81 454 184,119-229-315,25-421 381,-93-496-231,5-2 0,4-1 0,85 160 0,-99-218-257,2-2 1,2-1-1,2-1 1,1-2-1,2 0 1,1-3-1,76 60 1,-90-80-32,-1-1 0,1-1 0,1 0 0,0-2 1,1 0-1,0-2 0,1 0 0,-1-2 0,1 0 1,1-2-1,-1 0 0,0-2 0,1 0 0,0-2 1,-1 0-1,1-2 0,-1 0 0,34-9 0,-33 3 7,0 0 0,-1-2 0,0-1 0,-1 0-1,0-2 1,0-1 0,-2 0 0,0-2 0,27-26-1,-7 1 61,-1-1-1,-3-3 0,36-54 0,-14 3-24,-3-2-1,-5-2 1,-5-2-1,41-134 1,83-446 433,-111 338-415,15-391 1,-47-354-468,-83 107 276,25 756 70,-10 1 0,-92-284 0,96 396 88,-5 2 0,-5 2-1,-5 2 1,-84-126 0,107 189 7,-2 2 1,-1 0 0,-3 3-1,-55-50 1,71 72-125,-1 1 0,-1 1 0,0 1 0,-1 0 0,0 2 0,-1 1 0,-1 0 0,1 2 0,-2 1 0,-46-8 0,38 12-926,-56 2 1,-44 8-2424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1:52.496"/>
    </inkml:context>
    <inkml:brush xml:id="br0">
      <inkml:brushProperty name="width" value="0.025" units="cm"/>
      <inkml:brushProperty name="height" value="0.025" units="cm"/>
    </inkml:brush>
  </inkml:definitions>
  <inkml:trace contextRef="#ctx0" brushRef="#br0">1 152 4901,'71'0'2182,"44"1"-1125,154-19 1,-8-18-884,333-3-1,286 105 1387,-166-3 152,769-100-89,324 12-1254,-1804 25-366,1294 54 1542,336-89-963,-1070 9-123,1279-71 1612,-1790 94-2062,635-16 89,-679 20-353,0 0 1,1 0-1,-1 1 1,16 5-1,26 19-5166,-31-14 2052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2:20.400"/>
    </inkml:context>
    <inkml:brush xml:id="br0">
      <inkml:brushProperty name="width" value="0.025" units="cm"/>
      <inkml:brushProperty name="height" value="0.025" units="cm"/>
    </inkml:brush>
  </inkml:definitions>
  <inkml:trace contextRef="#ctx0" brushRef="#br0">2114 42 3427,'-10'-4'4906,"-13"-5"-4717,0 2 0,0 1 0,-1 1 0,0 0 0,0 2 0,0 1-1,0 1 1,-1 1 0,1 1 0,0 1 0,0 2 0,-42 10 0,-25 12 317,-171 74 0,229-86-328,-119 51 244,-223 132 0,310-156-195,2 2 0,2 4 0,2 2-1,2 2 1,-83 98 0,76-68 70,3 2 1,-54 102-1,89-137-112,2 1 0,2 1 0,2 1 0,3 1 0,-19 94 0,32-129-151,2 0 1,0 0-1,1 0 0,1 0 0,1 0 1,0 0-1,1 0 0,1 0 0,0-1 1,1 1-1,1-1 0,1 0 1,0 0-1,1-1 0,1 0 0,0 0 1,1 0-1,21 25 0,-5-12-36,1 0 0,2-2-1,0 0 1,2-2-1,1-2 1,1-1 0,62 32-1,-34-25 7,2-3-1,1-2 1,108 24-1,-98-33 18,0-3 1,1-4-1,0-2 0,0-4 1,0-3-1,-1-4 0,1-2 1,-1-4-1,-1-3 0,0-3 1,98-39-1,-53 9 75,-2-6 0,147-93 0,-114 50 166,152-131 0,-198 142-64,168-185 1,-228 221-178,-2-2 0,-2-2 0,-2-1 0,-3-2 0,46-108 0,-69 139-9,-2 1 1,0-2 0,-2 1-1,0-1 1,-2 0-1,-1 0 1,-2-44 0,-1 57-3,-2 0 1,0 0 0,0 0-1,-1 0 1,-1 1 0,0-1 0,-1 1-1,-1 0 1,0 0 0,-1 1-1,0 0 1,0 0 0,-2 1 0,1 0-1,-1 0 1,-14-12 0,0 5 31,0 1 1,-1 1 0,-1 0-1,-1 2 1,0 1 0,-1 2-1,0 0 1,0 2 0,-1 1-1,-39-7 1,-16 3 128,1 3 0,-115 1 0,76 12 0,0 4-1,-231 48 1,-225 108-144,486-131-819,-156 78 0,91-16-2420,11 20-3299,67-42-1929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3:37.873"/>
    </inkml:context>
    <inkml:brush xml:id="br0">
      <inkml:brushProperty name="width" value="0.025" units="cm"/>
      <inkml:brushProperty name="height" value="0.025" units="cm"/>
    </inkml:brush>
  </inkml:definitions>
  <inkml:trace contextRef="#ctx0" brushRef="#br0">89 0 3107,'-8'0'4105,"-72"2"347,80-1-4364,0 0 0,0 0 0,0 0 0,0 0 0,0-1 0,1 1-1,-1 0 1,0 0 0,1 0 0,-1 0 0,0 0 0,1-1 0,-1 1-1,1 0 1,0 0 0,-1 0 0,1-1 0,-1 1 0,1 0 0,0-1-1,0 1 1,-1-1 0,3 2 0,22 6 36,1 0 0,0-2-1,0-1 1,1-1 0,40 1 0,-30-2 288,0 1 1,39 10 0,31 17-77,-50-13-170,1-3-1,91 13 0,-36-21 265,173-10 0,114-33-272,-21 1 9,109 15-4,76-6 288,-527 24-438,714-40 119,-518 39-89,284 34-1,-175-1 83,623-26 1,-915-5-80,-8 0 426,-33 0 368,-14 0 631,4 1-1805,-1-1-1,0 1 1,0-1-1,0 0 1,1 1 0,-1-1-1,0 0 1,1 0-1,-1 0 1,0 0-1,1 0 1,0-1 0,-1 1-1,1 0 1,0-1-1,-2-2 1,-13-14-5106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3:51.507"/>
    </inkml:context>
    <inkml:brush xml:id="br0">
      <inkml:brushProperty name="width" value="0.025" units="cm"/>
      <inkml:brushProperty name="height" value="0.025" units="cm"/>
    </inkml:brush>
  </inkml:definitions>
  <inkml:trace contextRef="#ctx0" brushRef="#br0">5172 433 4933,'0'0'4639,"-5"-9"-3342,2 5-1264,1 0 11,0 1 0,-1-1 0,1 0 0,1 1 0,-1-1 1,0 0-1,1-1 0,0 1 0,0 0 0,0 0 0,1 0 0,-1-1 0,1 1 1,0 0-1,0 0 0,0-1 0,1 1 0,-1 0 0,1 0 0,0 0 0,2-5 1,-2 8-41,0-1 1,0 1 0,0 0-1,-1-1 1,1 1 0,0-1 0,-1 1-1,1-1 1,-1 0 0,0 1 0,1-1-1,-1 1 1,0-1 0,0 0 0,0 1-1,0-1 1,0 0 0,-1 1-1,1-1 1,0 0 0,-1 1 0,1-1-1,-1 1 1,0-1 0,1 1 0,-1-1-1,0 1 1,0 0 0,0-1 0,0 1-1,0 0 1,0 0 0,0-1-1,0 1 1,-1 0 0,1 0 0,0 0-1,-1 1 1,1-1 0,-3-1 0,-7-2-25,1 0 1,-1 1-1,0 1 0,1 0 1,-13-1-1,6 0-8,-360-34-84,-72-12 1286,221 1 683,40 7-1029,-222-19 0,-522 49-1293,626 26 444,-583 105-1,747-89 14,2 6-1,-186 76 1,264-87 1,1 3 0,1 2 0,2 3 1,1 3-1,2 2 0,2 2 0,-64 65 0,102-91-18,1 1 0,1 1-1,1 0 1,1 1 0,0 0-1,1 0 1,1 1 0,1 1-1,-12 37 1,18-47 38,0 0 0,0 0 0,1 0 0,0 0-1,1 1 1,0-1 0,0 0 0,1 0 0,1 0 0,0 0 0,0 0 0,1 0-1,0-1 1,1 1 0,0-1 0,0 0 0,1 0 0,0 0 0,1 0-1,-1-1 1,2 0 0,7 7 0,7 5 64,1-2 0,1 0-1,0-2 1,1-1 0,1-1 0,33 15 0,9-2-18,91 25 1,0-12-52,2-8 1,316 23-1,333-42-620,-672-13 601,1240-79 392,-1109 57-351,510-50-475,-8-48-23,-731 112 462,164-42 21,-185 44 78,0-1 0,-1 0 1,0-2-1,0 0 0,-1 0 1,0-2-1,0 0 0,22-21 1,-33 27-54,0 0 1,-1-1-1,0 1 0,0-1 1,0 0-1,0 1 0,-1-2 1,0 1-1,-1 0 0,1-1 1,-1 1-1,0-1 0,-1 0 1,0 0-1,0 1 0,0-1 1,-1 0-1,0 0 0,-2-13 1,1 12-9,-1-1 0,-1 1 0,0 0 0,0 0 0,-1 0 0,1 0 0,-2 1 0,1-1 0,-1 1 0,0 0-1,-1 0 1,0 1 0,0 0 0,0 0 0,-11-8 0,-7-2 5,-1 0 0,0 2 0,-1 1 0,-1 1 0,0 1-1,-35-9 1,-176-33 45,214 49-75,-518-87-35,-15-2-1834,187 14-2371,200 38 1014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15.600"/>
    </inkml:context>
    <inkml:brush xml:id="br0">
      <inkml:brushProperty name="width" value="0.025" units="cm"/>
      <inkml:brushProperty name="height" value="0.025" units="cm"/>
    </inkml:brush>
  </inkml:definitions>
  <inkml:trace contextRef="#ctx0" brushRef="#br0">4016 27 6887,'-156'-13'-2,"-35"-1"569,-909 32 1097,503-2-1657,3 10 64,410-9-40,-219 51 1,337-52 0,1 2 0,0 4 0,-117 57 0,143-59-16,2 3 0,0 1 0,1 1 0,2 2 0,1 2 0,1 0 0,-31 39 0,51-53-25,0 0 0,2 1 0,0 0 1,0 0-1,2 1 0,0 0 0,1 1 0,1 0 0,1 0 0,-5 26 1,8-31 0,1-1 1,0 1 0,1-1 0,1 1 0,-1-1 0,2 1 0,0-1-1,1 0 1,0 0 0,0 0 0,2 0 0,-1 0 0,1-1 0,1 0-1,0 0 1,11 14 0,4 0-7,0-1 0,2-1 0,1-1 0,1-2 0,0 0 0,2-1 0,0-2-1,45 21 1,19 4-37,136 42 0,-93-45 132,2-6 0,1-6 0,226 15 0,427-25 373,-581-18-410,394-17 647,715-115 0,142-153-333,-1154 198-147,-239 65-93,-2-4 1,92-51-1,-143 71-42,-1-1 1,0-1-1,-1-1 1,1 1-1,-2-2 1,0 0-1,0 0 1,13-19-1,-20 24 11,-1 0 0,1 0 0,-1-1 0,0 1 0,-1-1 0,0 0 0,0 0 0,0 0 0,-1 0 0,0 0 0,0 0 0,-1-1 0,0 1 0,0 0 0,0 0 0,-1 0-1,0-1 1,-1 1 0,0 0 0,-4-11 0,-1 4 35,0 1 0,0 1 0,-1-1 0,-1 1 0,0 1 0,-1 0-1,0 0 1,-1 1 0,0 0 0,0 0 0,-1 2 0,-18-12 0,-6 0 49,0 1 0,-1 1 0,-50-16 0,17 13-95,-1 4 0,0 2 0,-125-10 0,-221 15-671,356 10 358,-206 9-3362,-404 65 1,467-42 529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27.598"/>
    </inkml:context>
    <inkml:brush xml:id="br0">
      <inkml:brushProperty name="width" value="0.025" units="cm"/>
      <inkml:brushProperty name="height" value="0.025" units="cm"/>
    </inkml:brush>
  </inkml:definitions>
  <inkml:trace contextRef="#ctx0" brushRef="#br0">2398 119 3748,'-10'-5'3827,"-52"-22"-2834,-1 3 0,-130-31 0,182 53-992,-1 0 0,1 0 1,-1 1-1,0 1 0,0 0 0,1 1 0,-1 0 0,0 0 1,1 1-1,-1 1 0,1 0 0,0 1 0,0 0 1,0 1-1,0 0 0,1 0 0,-14 10 0,-41 34-142,3 2-1,-105 111 0,-89 142 541,180-202-316,4 4 0,5 2 0,5 3 1,-60 150-1,-211 608 40,215-498 573,-101 541 1,81 122-528,70 8 181,63-932-266,-18 1044 269,29-1016-194,38 234 1,-29-292-119,4-2 1,4 0 0,3-2 0,46 96 0,-55-138-30,1-2-1,2 0 0,1-1 0,1-1 1,2-1-1,42 41 0,-44-51-20,0-2-1,1 0 1,1-1-1,0-2 1,1 0-1,0-1 1,2-2-1,-1-1 1,35 9-1,1-6 3,1-2-1,1-3 0,-1-3 1,1-3-1,0-2 0,77-11 1,-80 1-55,-1-2 1,0-3-1,-2-3 1,0-2-1,-1-3 1,84-46-1,-46 14 38,-3-4 1,151-127-1,-130 84 22,-5-5-1,-5-5 1,-5-4 0,-4-4 0,-7-4-1,92-172 1,-73 89 89,-9-4-1,-10-4 1,86-321 0,-114 304-119,-10-4-1,19-261 1,-54 312 175,-9 0 0,-8 0 0,-35-242 0,-219-831 1220,178 989-925,-12 3-1,-195-397 0,79 301-250,151 279-163,-3 2-1,-86-89 1,101 126-178,-2 2 0,-1 1 1,-2 3-1,-89-53 0,97 68-180,-1 2 1,-1 3-1,-1 1 1,-1 2-1,0 2 1,-91-14-1,73 20-504,-1 3 0,0 3 0,-96 11 0,-41 22-2536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29.932"/>
    </inkml:context>
    <inkml:brush xml:id="br0">
      <inkml:brushProperty name="width" value="0.025" units="cm"/>
      <inkml:brushProperty name="height" value="0.025" units="cm"/>
    </inkml:brush>
  </inkml:definitions>
  <inkml:trace contextRef="#ctx0" brushRef="#br0">115 251 15887,'-13'-4'214,"-77"-25"293,78 22-596,20 0-427,20-2-310,627-113-657,-567 108 1338,145-16 461,1 11-1,1 9 1,0 11 0,0 10-1,-1 10 1,317 70 0,90 72-213,-8 32-52,547 143 56,-663-236 1027,4-24 0,630 15-1,-363-91-412,-686-9-696,-1-5 0,0-4 0,-1-4 0,-1-5-1,162-62 1,-220 69-151,-1-2 0,42-27 0,-71 41-191,0-1 0,-1-1 0,0 0 0,-1 0 0,0-1 0,0-1 0,-1 1-1,0-1 1,-1 0 0,0-1 0,0 0 0,5-13 0,-10 19-52,0 0 0,-1-1 0,0 1 0,0-1 0,0 1 0,-1-1 0,0 1 0,0-7 0,-12-43-3421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4.120"/>
    </inkml:context>
    <inkml:brush xml:id="br0">
      <inkml:brushProperty name="width" value="0.025" units="cm"/>
      <inkml:brushProperty name="height" value="0.025" units="cm"/>
    </inkml:brush>
  </inkml:definitions>
  <inkml:trace contextRef="#ctx0" brushRef="#br0">0 1 6150,'0'0'1665,"3"9"-1056,6 19-351,1 0-1,2-1 1,1 0 0,0-1-1,2-1 1,28 37 0,129 143 2021,-145-176-2123,284 331 1402,-66-113-780,-71-80 457,68 47 493,-60-59-1043,568 438 2220,-731-579-2901,402 288 861,-251-185-705,268 138 1,-213-113-78,-160-97-95,1-2 1,3-4-1,85 36 1,310 71-379,-424-135 378,0 1 0,-1 2 0,0 1 0,-1 2 0,-1 2 0,-1 2 0,48 35 0,-65-43-45,-12-8-5010,-22-9-779,-3-3-96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0.688"/>
    </inkml:context>
    <inkml:brush xml:id="br0">
      <inkml:brushProperty name="width" value="0.025" units="cm"/>
      <inkml:brushProperty name="height" value="0.025" units="cm"/>
    </inkml:brush>
  </inkml:definitions>
  <inkml:trace contextRef="#ctx0" brushRef="#br0">791 0 14670,'0'0'699,"-12"6"-720,-25 17-53,2 1 0,1 2-1,1 2 1,-32 35 0,-13 8 141,-11 6-150,-109 99 1556,169-146-1071,1 1 0,2 1 0,1 1 0,-27 48 0,44-68-364,1 1 0,1 0 0,0 0 0,1 0 0,1 1 0,0-1 0,1 1-1,0 0 1,0 24 0,3-33-37,0 1-1,1-1 1,0 1-1,0-1 0,0 0 1,1 0-1,0 0 1,0 0-1,1 0 0,-1 0 1,1 0-1,1-1 1,-1 1-1,1-1 1,0 0-1,0 0 0,0-1 1,1 1-1,0-1 1,-1 0-1,2 0 1,-1 0-1,0-1 0,12 6 1,0-2 33,-1 0 1,1-1 0,1-1-1,-1-1 1,1-1 0,19 2-1,112 0 294,-127-5-311,84-4-298,198-32-1,-33-21-3879,-84 9-1407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1.869"/>
    </inkml:context>
    <inkml:brush xml:id="br0">
      <inkml:brushProperty name="width" value="0.025" units="cm"/>
      <inkml:brushProperty name="height" value="0.025" units="cm"/>
    </inkml:brush>
  </inkml:definitions>
  <inkml:trace contextRef="#ctx0" brushRef="#br0">55 156 7495,'0'0'6219,"-1"-8"-3405,-6-23-807,7 31-1973,0 0 1,0 0-1,0-1 1,0 1-1,0 0 0,0 0 1,0 0-1,0-1 1,0 1-1,0 0 0,0 0 1,0 0-1,0-1 1,0 1-1,0 0 0,0 0 1,-1 0-1,1-1 1,0 1-1,0 0 0,0 0 1,0 0-1,0 0 1,-1 0-1,1-1 1,0 1-1,0 0 0,0 0 1,0 0-1,-1 0 1,1 0-1,0 0 0,0 0 1,0 0-1,-1 0 1,1 0-1,0 0 0,0-1 1,-1 1-1,1 0 1,0 1-1,0-1 0,0 0 1,-1 0-1,1 0 1,0 0-1,0 0 1,0 0-1,-1 0 0,-6 13 496,0 18-431,2 42 104,3 0 0,10 85-1,-3 97-4,-11-227 79,3-20 93,1-20 408,-2-132 180,-13-182-1980,19 354 808,11 30 129,-11-52 84,1 0 0,0 0 1,0-1-1,1 1 0,0-1 0,0 0 0,0 0 0,1 0 0,-1-1 0,1 1 1,0-1-1,0 0 0,9 4 0,-10-6 2,1 0 0,0 0 0,0-1 0,0 1 0,0-1-1,0 0 1,0-1 0,0 1 0,0-1 0,0 0 0,0 0 0,0-1 0,0 1 0,0-1 0,0-1 0,0 1 0,0 0 0,6-4 0,-1 0 73,0 0-1,0-1 1,-1-1 0,0 1 0,0-2 0,0 1 0,-1-1 0,0 0 0,-1-1 0,1 0 0,-2 0 0,1-1 0,-1 1 0,6-17 0,-3 7 159,-1 0 0,-1 0 0,-1-1 0,0 0 0,-2-1 0,0 1 0,1-25 0,-4 33-118,0-1-45,-1 0 0,0 0 0,-2-16 0,2 28-72,0-1 0,0 1 0,0-1 0,0 1 1,-1-1-1,1 1 0,0 0 0,-1-1 0,1 1 1,-1 0-1,1-1 0,-1 1 0,0 0 0,1 0 0,-1 0 1,0 0-1,0-1 0,0 1 0,0 0 0,0 0 1,0 1-1,0-1 0,0 0 0,0 0 0,-1 0 0,1 1 1,0-1-1,-1 1 0,1-1 0,0 1 0,-1-1 1,1 1-1,0 0 0,-1 0 0,1-1 0,-1 1 0,-1 1 1,0-1-18,1 1 0,-1 0 0,1 0 1,-1 0-1,1 1 0,0-1 0,0 1 1,0-1-1,0 1 0,0 0 0,0-1 0,0 1 1,0 0-1,1 0 0,-1 1 0,1-1 1,-1 0-1,-1 4 0,-19 50 45,18-45-32,-7 20 10,1 0 0,1 0 0,2 1 0,1 0 0,1 0 0,2 1 0,2 36 0,1-67-6,0 0 0,0 0 0,0-1 0,0 1 0,1 0 0,-1 0 0,0 0 0,1 0 0,0 0 0,0 0 0,-1 0 0,1-1 0,0 1 0,0 0 0,0-1 0,1 1 0,-1-1 0,0 1 0,1-1 0,-1 0 0,1 1 0,-1-1 0,1 0 0,0 0 0,-1 0 0,1 0 0,0 0 0,0 0 0,0-1 0,-1 1 0,1-1 0,0 1 0,0-1 0,0 0 0,0 0 0,0 0 0,0 0-1,0 0 1,0 0 0,0 0 0,0 0 0,3-2 0,9-1 31,1-1 0,-1-1 0,0 0 0,20-11 0,-20 9-1,-11 6-18,4-3-15,0 1 0,1 0 0,-1 0 1,1 0-1,0 1 0,10-1 0,-17 3 8,1 0 0,0 0 0,-1 0 0,1 0 0,-1 1 0,1-1 0,-1 1 0,1-1 0,-1 1 0,0-1-1,1 1 1,-1 0 0,0-1 0,1 1 0,-1 0 0,0 0 0,0 0 0,0 0 0,0 0 0,0 1 0,0-1 0,0 0 0,0 0 0,0 1-1,0-1 1,-1 0 0,1 1 0,0-1 0,-1 1 0,1-1 0,-1 1 0,0-1 0,0 1 0,1-1 0,-1 1 0,0-1 0,0 1 0,-1 2 0,3 37 421,-5 44 1,0-5-383,3-79-53,0-1 1,0 0-1,0 1 0,0-1 0,0 0 1,0 1-1,0-1 0,0 0 0,0 0 1,0 1-1,0-1 0,0 0 0,0 1 1,0-1-1,0 0 0,1 0 0,-1 1 1,0-1-1,0 0 0,0 0 0,0 1 1,1-1-1,-1 0 0,0 0 0,0 0 1,1 1-1,-1-1 0,0 0 1,0 0-1,1 0 0,-1 0 0,0 0 1,0 1-1,1-1 0,-1 0 0,0 0 1,1 0-1,-1 0 0,0 0 0,0 0 1,1 0-1,-1 0 0,0 0 0,1 0 1,-1 0-1,0 0 0,1 0 0,-1-1 1,0 1-1,0 0 0,1 0 0,-1 0 1,0 0-1,0 0 0,1-1 0,-1 1 1,0 0-1,0 0 0,1 0 1,-1-1-1,0 1 0,0 0 0,0 0 1,0-1-1,1 1 0,16-16-796,-10 5-280,0 0 0,0 1 1,7-19-1,3-17-5771,-2 0-5736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2.271"/>
    </inkml:context>
    <inkml:brush xml:id="br0">
      <inkml:brushProperty name="width" value="0.025" units="cm"/>
      <inkml:brushProperty name="height" value="0.025" units="cm"/>
    </inkml:brush>
  </inkml:definitions>
  <inkml:trace contextRef="#ctx0" brushRef="#br0">71 177 8552,'0'0'3812,"-7"9"-764,-22 28-859,29-37-2159,0 0 1,0 0 0,0 0 0,1 0 0,-1 0 0,0 0-1,0 0 1,0 0 0,0 1 0,0-1 0,0 0 0,0 0-1,0 0 1,0 0 0,0 0 0,1 0 0,-1 0 0,0 0-1,0 0 1,0 0 0,0 0 0,0 0 0,0 0 0,0 1-1,0-1 1,0 0 0,0 0 0,0 0 0,0 0 0,0 0-1,0 0 1,0 0 0,0 0 0,0 0 0,0 1 0,0-1-1,0 0 1,0 0 0,0 0 0,0 0 0,0 0 0,0 0-1,0 0 1,0 0 0,0 0 0,0 1 0,0-1 0,0 0-1,0 0 1,0 0 0,0 0 0,0 0 0,0 0 0,-1 0-1,1 0 1,0 0 0,0 0 0,0 0 0,0 0 0,0 0-1,0 0 1,0 1 0,0-1 0,0 0 0,-1 0 0,13-5 666,14-9-45,1-5-37,-10 8-272,0-1 0,0 0 0,-1-1 0,-1-1 0,0 0-1,0-1 1,15-23 0,-29 37-295,0-1 1,0 1-1,0 0 0,0-1 1,0 1-1,-1 0 1,1-1-1,-1 1 0,1-1 1,-1 1-1,0-1 0,1 1 1,-1-1-1,0 1 0,0-1 1,0 1-1,0-1 0,0 1 1,0-1-1,-1 1 1,1-1-1,0 1 0,-1-1 1,1 1-1,-1 0 0,0-1 1,0-1-1,-1 2-20,0-1-1,0 0 1,0 1-1,0-1 1,0 1 0,0 0-1,-1 0 1,1 0 0,0 0-1,-1 0 1,1 0-1,-1 1 1,1-1 0,-5 0-1,-2 0-32,1 1 1,-1 0-1,0 0 0,0 0 0,1 1 0,-1 1 0,1-1 0,-16 6 0,15-3 6,1 1 0,1 0 1,-1 1-1,1-1 0,0 2 0,0-1 0,0 1 0,1 0 0,0 0 0,1 0 0,-9 14 0,11-15 34,0 1 0,0-1 0,0 0 0,0 1 0,1 0 0,1-1 0,-1 1 0,1 0 1,0 0-1,0 0 0,1 0 0,0 0 0,0 0 0,1 0 0,0 0 0,2 7 0,-2-10-21,1 0 1,0 0-1,0 0 0,1 0 1,-1-1-1,1 1 1,0-1-1,0 1 0,0-1 1,0 0-1,1 0 1,-1-1-1,1 1 0,0-1 1,0 1-1,0-1 1,0 0-1,0-1 0,0 1 1,0-1-1,1 0 1,-1 0-1,6 1 0,11 1 46,1 0 0,-1-2 0,28-1 0,-46 0-42,15 0 162,0-2 0,1 0 1,27-7-1,-40 7-150,0 1 1,0-1 0,0 0-1,-1 0 1,1-1-1,-1 0 1,1 0 0,-1 0-1,0-1 1,0 1-1,-1-1 1,1 0 0,-1-1-1,6-6 1,-10 11-77,1-1-1,-1 0 1,0 1 0,1-1 0,-1 1-1,1-1 1,-1 0 0,0 1 0,0-1-1,1 0 1,-1 0 0,0 1-1,0-1 1,0 0 0,0 1 0,0-1-1,0 0 1,0 0 0,0 1 0,0-1-1,0 0 1,0 0 0,0 1 0,-1-1-1,1 0 1,0 1 0,0-1-1,-1 0 1,1 1 0,-1-1 0,1 1-1,0-1 1,-1 0 0,1 1 0,-1-1-1,1 1 1,-1-1 0,0 1 0,1 0-1,-1-1 1,1 1 0,-1-1-1,0 1 1,-1-1 0,-36-7-5361,28 6 2534,-26-3-10067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5.989"/>
    </inkml:context>
    <inkml:brush xml:id="br0">
      <inkml:brushProperty name="width" value="0.025" units="cm"/>
      <inkml:brushProperty name="height" value="0.025" units="cm"/>
    </inkml:brush>
  </inkml:definitions>
  <inkml:trace contextRef="#ctx0" brushRef="#br0">13 201 3427,'0'0'4073,"0"-5"-3726,3-52 534,5 15 2883,-3-6 2976,-7 36-2851,-6 31-2907,1 12-833,2 0 1,1 0-1,1 0 1,3 59-1,0-86-151,0-1-1,1 0 1,-1 0 0,0 1-1,1-1 1,0 0 0,-1 0-1,2 0 1,-1 0 0,0 0-1,0 0 1,1 0 0,0 0-1,-1 0 1,1-1 0,0 1-1,0 0 1,1-1-1,3 4 1,-4-5 23,0 0-1,0 0 1,1-1-1,-1 1 0,0-1 1,0 1-1,0-1 1,0 0-1,1 0 1,-1 0-1,0 0 1,0 0-1,0 0 1,0-1-1,1 1 0,-1-1 1,0 1-1,0-1 1,0 0-1,0 0 1,0 0-1,0 0 1,0 0-1,-1 0 1,1-1-1,0 1 1,-1-1-1,1 1 0,-1-1 1,3-2-1,4-5 168,-1 0 0,0 0 0,0 0 1,-1-1-1,0 1 0,-1-2 0,0 1 0,0-1 0,-1 1 0,3-14 0,-3 3 108,0 0 0,-1-1 1,-1 1-1,-1-34 0,-11 22-62,3 25-190,1 21-55,4 6-29,0 0-1,2 1 1,0-1-1,1 0 1,6 29 0,-6-41 40,1 0 0,0 0 1,1 0-1,-1-1 1,1 1-1,1-1 1,-1 1-1,6 6 1,-7-11-6,1 1 1,-1 0 0,1-1 0,0 1 0,-1-1 0,1 0-1,0 1 1,1-2 0,-1 1 0,0 0 0,0-1 0,1 1-1,-1-1 1,1 0 0,-1 0 0,8 1 0,-8-2 21,1 0 1,-1 0 0,0 0 0,1 0-1,-1 0 1,1-1 0,-1 0-1,0 0 1,1 0 0,-1 0-1,0 0 1,0 0 0,0-1 0,0 1-1,0-1 1,0 0 0,0 0-1,3-4 1,-1 1 185,0 0 0,-1-1 1,0 1-1,0-1 0,0 0 0,-1 0 0,0 0 1,4-12-1,-2 3-379,-1 0 0,-1 0-1,3-21 1,-6-34-7087,-3 53 1908,-4-2-3560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6.698"/>
    </inkml:context>
    <inkml:brush xml:id="br0">
      <inkml:brushProperty name="width" value="0.025" units="cm"/>
      <inkml:brushProperty name="height" value="0.025" units="cm"/>
    </inkml:brush>
  </inkml:definitions>
  <inkml:trace contextRef="#ctx0" brushRef="#br0">0 78 13229,'0'0'9075,"4"13"-8152,38 212 524,-37-205 17,-2-41 7,-2-37-525,-15-7-726,8 39-250,5 24-109,2 9-115,0-4 223,0 1-1,0-1 1,0 1-1,1-1 1,0 0-1,-1 1 1,1-1-1,0 0 1,1 0-1,-1 0 1,0 0-1,1-1 1,0 1-1,5 3 1,-7-5 30,0 0 1,1 0-1,-1-1 1,0 1-1,1 0 1,-1-1 0,0 1-1,1-1 1,-1 0-1,1 1 1,-1-1-1,1 0 1,-1 0-1,1 0 1,-1 0-1,0 0 1,1 0-1,-1-1 1,1 1-1,-1 0 1,1-1-1,-1 1 1,0-1-1,1 1 1,-1-1-1,0 0 1,1 0-1,-1 1 1,0-1-1,0 0 1,0 0-1,0 0 1,0 0-1,0-1 1,0 1-1,0 0 1,0 0-1,1-2 1,7-12 50,1 0 0,-2-1 0,0 0 0,0-1 0,-2 1 0,0-1 0,-1-1 0,-1 1 0,0-1 0,1-24 0,-5 40-18,-8 21-69,-3 15 11,2 0 0,1 0 0,2 1 0,1 1 1,0 51-1,4-86 15,1 0 0,0 0 1,0 0-1,1 0 0,-1 0 0,0 0 1,0 1-1,0-1 0,1 0 0,-1 0 1,1 0-1,-1 0 0,1 0 0,-1 0 1,1-1-1,-1 1 0,1 0 0,0 0 1,0 0-1,-1 0 0,1-1 0,0 1 1,0 0-1,0-1 0,0 1 0,0-1 1,0 1-1,0-1 0,1 1 0,2 0-125,0 0 0,-1-1 0,1 1 0,0-1 0,-1 0 0,1-1 0,0 1 0,-1 0 0,6-2 0,3-2-924,1 1 0,0-2 0,-1 0 0,15-8 0,13-13-5154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7.417"/>
    </inkml:context>
    <inkml:brush xml:id="br0">
      <inkml:brushProperty name="width" value="0.025" units="cm"/>
      <inkml:brushProperty name="height" value="0.025" units="cm"/>
    </inkml:brush>
  </inkml:definitions>
  <inkml:trace contextRef="#ctx0" brushRef="#br0">135 76 8712,'0'0'8499,"-10"-3"-7079,7 3-1339,1-1-1,-1 0 1,1 1 0,-1-1-1,0 1 1,1 0 0,-1 0-1,0 0 1,1 0 0,-1 0-1,0 0 1,1 1 0,-1-1-1,0 1 1,1 0 0,-5 2-1,3 0 20,1 0 0,-1 0-1,1 0 1,0 1 0,0 0 0,0-1-1,0 1 1,0 0 0,1 0-1,0 1 1,-3 7 0,5-12-97,-28 69 563,26-64-514,0 0 0,1 0 1,-1 0-1,1 0 0,1 0 1,-1 0-1,1 0 0,0 1 1,0-1-1,0 0 0,1 0 1,1 7-1,-1-12-25,0 0 1,0 0-1,0 0 0,0 0 1,0 0-1,-1 0 0,1 0 1,0 0-1,0-1 0,0 1 1,0 0-1,0-1 0,0 1 1,-1 0-1,1-1 0,0 1 1,0-1-1,0 1 0,-1-1 1,1 1-1,0-1 0,-1 0 1,1 1-1,0-3 0,14-16 384,-1-1 0,-1 0 0,0-2 0,-2 1 0,-1-1 1,0-1-1,-2 0 0,10-41 0,-10 39-136,-10 50-338,0-2 6,-7 43 12,5-43-513,1-1 0,1 1 0,1 0 0,4 45 0,-3-67 472,0 0 1,0 0-1,1 0 1,-1 0 0,0 0-1,0 0 1,0-1-1,1 1 1,-1 0-1,0 0 1,1 0-1,-1-1 1,1 1-1,-1 0 1,1 0-1,-1-1 1,1 1 0,0-1-1,-1 1 1,1 0-1,0-1 1,-1 1-1,1-1 1,0 1-1,0-1 1,-1 0-1,1 1 1,1-1 0,0 0-37,0 0 0,-1 0 1,1 0-1,0 0 1,0-1-1,-1 1 1,1-1-1,-1 1 1,1-1-1,0 0 1,-1 0-1,1 1 1,1-3-1,5-2-338,-1-1 0,0 0 0,-1 0-1,9-11 1,17-31-2460,-6-10-1420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7.750"/>
    </inkml:context>
    <inkml:brush xml:id="br0">
      <inkml:brushProperty name="width" value="0.025" units="cm"/>
      <inkml:brushProperty name="height" value="0.025" units="cm"/>
    </inkml:brush>
  </inkml:definitions>
  <inkml:trace contextRef="#ctx0" brushRef="#br0">131 0 3748,'-2'13'7030,"-43"143"1250,44-140-6494,11-17-886,29-26-684,-3 2-326,-34 24 100,0 0 1,0 0-1,0 0 0,0 1 0,0-1 0,0 1 1,0 0-1,1-1 0,-1 1 0,0 0 1,0 0-1,0 1 0,0-1 0,0 0 1,1 1-1,-1-1 0,0 1 0,0 0 1,0-1-1,0 1 0,0 0 0,0 0 1,2 2-1,-2 0 33,1-1-1,-1 1 1,0 0 0,0-1-1,-1 1 1,1 0-1,-1 0 1,1 0 0,-1 0-1,0 1 1,0-1 0,0 0-1,0 6 1,0 1 198,0-1-1,-1 1 1,0-1-1,0 1 1,-1-1-1,0 0 1,-1 1-1,0-1 1,-1 0-1,-4 12 1,3-15 4,0 0 1,0-1-1,0 1 0,0-1 1,-1 0-1,0 0 1,0-1-1,0 1 0,-1-1 1,1 0-1,-1-1 0,0 1 1,0-1-1,0 0 0,-1-1 1,-11 4-1,13-4-216,0-1-1,0 0 0,0 0 1,0-1-1,0 0 1,0 0-1,-1 0 1,1 0-1,0-1 1,0 1-1,0-1 0,0-1 1,0 1-1,0-1 1,0 0-1,0 0 1,1 0-1,-1-1 0,1 1 1,-1-1-1,1 0 1,-6-6-1,1-3-705,8 6-1610,8 3-3855,4 3-788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8.406"/>
    </inkml:context>
    <inkml:brush xml:id="br0">
      <inkml:brushProperty name="width" value="0.025" units="cm"/>
      <inkml:brushProperty name="height" value="0.025" units="cm"/>
    </inkml:brush>
  </inkml:definitions>
  <inkml:trace contextRef="#ctx0" brushRef="#br0">199 128 16207,'-8'-5'1431,"1"2"-1100,0-1-1,0 1 1,0 1-1,0-1 1,-1 1-1,1 0 1,-1 1-1,-12-1 1,16 2-250,0 0 1,0 0 0,1 0-1,-1 1 1,0-1 0,0 1-1,1 0 1,-1 0-1,0 1 1,1-1 0,0 1-1,-1 0 1,1 0 0,0 0-1,0 0 1,0 0 0,0 1-1,0-1 1,0 1 0,1 0-1,-1 0 1,-2 4 0,0 2-29,0 0 1,1 0 0,0 1 0,1 0 0,-1-1-1,2 1 1,0 0 0,0 0 0,1 1 0,0-1-1,0 0 1,3 19 0,-2-27-47,0 0-1,0 0 1,0 0 0,1 0 0,-1 0 0,1 0-1,-1-1 1,1 1 0,0 0 0,0 0-1,-1-1 1,1 1 0,0 0 0,1-1-1,-1 1 1,0-1 0,0 1 0,1-1 0,-1 0-1,1 0 1,-1 1 0,1-1 0,0 0-1,-1 0 1,1-1 0,0 1 0,-1 0-1,1 0 1,0-1 0,0 1 0,0-1 0,0 0-1,0 0 1,0 1 0,0-1 0,-1 0-1,1-1 1,0 1 0,0 0 0,0 0-1,0-1 1,3-1 0,3 0 126,0 0-1,0-1 1,0 0-1,0 0 1,0-1-1,-1 0 1,0 0-1,12-10 1,-1-3 65,-1-1 1,-1 0-1,0-1 1,-1-1-1,-1-1 0,-2 0 1,0 0-1,-1-1 1,0-1-1,-2 0 1,11-43-1,-32 177-182,9-87-15,0 1 0,2-1 0,0 1 0,5 38 0,-3-60-84,-1-1 0,1 1 0,0-1 0,-1 0 0,1 1 0,0-1 0,0 0 0,1 0 0,-1 0 0,0 0 0,1 0 0,-1 0 0,1 0 0,0 0 0,-1 0 0,1-1 0,0 1 0,0-1 0,0 1 0,0-1 0,0 0 0,1 0 0,-1 0 0,0 0 0,0 0 0,1-1 0,-1 1 0,4 0 0,-1 0-344,1-1 1,-1 0 0,0 0 0,1-1-1,-1 1 1,0-1 0,0 0 0,1-1-1,-1 1 1,0-1 0,0 0 0,7-4-1,36-28-5055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8.902"/>
    </inkml:context>
    <inkml:brush xml:id="br0">
      <inkml:brushProperty name="width" value="0.025" units="cm"/>
      <inkml:brushProperty name="height" value="0.025" units="cm"/>
    </inkml:brush>
  </inkml:definitions>
  <inkml:trace contextRef="#ctx0" brushRef="#br0">99 1 4164,'0'0'8803,"-2"12"-5472,-24 81-167,16-65-2350,2 1 0,0 0 0,2 1 0,-3 38 0,9-67-806,0 0 0,1 0 0,-1 0 0,0 0 1,0 0-1,0 0 0,1 0 0,-1 0 0,1 0 0,-1 0 1,0 0-1,1 0 0,0-1 0,-1 1 0,1 0 1,-1 0-1,1-1 0,0 1 0,0 0 0,-1-1 1,1 1-1,0 0 0,0-1 0,0 1 0,0-1 1,0 0-1,0 1 0,-1-1 0,1 0 0,0 1 0,0-1 1,0 0-1,0 0 0,0 0 0,0 0 0,0 0 1,0 0-1,0 0 0,0 0 0,0-1 0,0 1 1,0 0-1,0 0 0,0-1 0,0 1 0,1-1 0,49-20 611,-39 15-488,85-42 268,-86 43-402,0 1 1,1 1 0,-1 0 0,1 1 0,-1 0 0,1 0 0,12 1 0,-23 1 1,0 0 1,0 0-1,0 0 0,0 0 1,0 0-1,1 0 1,-1 0-1,0 1 0,0-1 1,0 0-1,0 1 1,0-1-1,0 1 0,0-1 1,0 1-1,0 0 1,0-1-1,0 1 0,-1 0 1,1 0-1,0-1 1,0 1-1,-1 0 1,1 0-1,0 0 0,-1 0 1,1 2-1,0-1 8,0 1 0,-1 0 0,0-1 0,1 1 0,-1 0 1,0-1-1,-1 1 0,1 0 0,0 0 0,-1-1 0,-1 5 0,0 1 59,-1 1-1,-1 0 1,0-1 0,0 1 0,-1-1-1,-7 10 1,3-7 101,-1 0 0,-1-1 0,0 0 0,0-1 0,-1 0 0,0 0 0,0-2 0,-1 1 0,0-2 0,0 1 0,-1-2 0,0 0 0,0 0 0,0-2 0,0 0 0,-1 0 0,0-1 0,1-1 0,-1 0 0,-15-2 1,29 1-215,0 0 1,-1 0 0,1 0-1,0 0 1,0 0 0,-1 0-1,1 0 1,0 0 0,0-1 0,0 1-1,-1 0 1,1-1 0,0 1-1,0-1 1,0 1 0,0-1-1,0 0 1,0 1 0,0-1 0,0 0-1,0 0 1,0 0 0,0 0-1,1 1 1,-1-1 0,0 0-1,0-1 1,1 1 0,-1 0 0,1 0-1,-1 0 1,1 0 0,-1 0-1,1 0 1,0-1 0,0 1 0,0 0-1,-1 0 1,1-1 0,0 1-1,1-2 1,0 1-97,-1-1-1,2 1 1,-1 0 0,0-1 0,0 1-1,1 0 1,-1 0 0,1 0 0,-1 0-1,1 0 1,0 1 0,0-1 0,0 0-1,0 1 1,0 0 0,0-1-1,1 1 1,-1 0 0,4-1 0,17-5-1599,2 1 1,-1 1-1,48-2 1,-17 1-2066,1-2-661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9.231"/>
    </inkml:context>
    <inkml:brush xml:id="br0">
      <inkml:brushProperty name="width" value="0.025" units="cm"/>
      <inkml:brushProperty name="height" value="0.025" units="cm"/>
    </inkml:brush>
  </inkml:definitions>
  <inkml:trace contextRef="#ctx0" brushRef="#br0">109 67 11115,'0'0'3811,"-4"-8"-982,3 5-2566,-17-26 1250,17 28-1448,0 1 0,0-1 0,1 0 0,-1 1 1,0-1-1,0 1 0,0-1 0,0 1 0,0-1 0,0 1 1,0-1-1,0 1 0,0 0 0,0 0 0,0 0 0,-1 0 1,1-1-1,0 1 0,0 1 0,0-1 0,0 0 0,0 0 1,0 0-1,0 0 0,0 1 0,0-1 0,0 1 0,0-1 1,0 1-1,0-1 0,0 1 0,0-1 0,0 1 0,0 0 1,-1 1-1,-3 4 38,0 0 0,0 0 0,1 1 1,0 0-1,0 0 0,0 0 0,1 0 0,0 1 1,1-1-1,-1 1 0,1 0 0,1-1 0,0 1 1,0 0-1,0 0 0,1 0 0,1 9 0,-1-15-100,0-1-1,0 1 0,0-1 0,1 1 0,-1-1 0,1 1 0,-1-1 0,1 1 0,-1-1 0,1 0 0,0 0 0,0 1 0,-1-1 0,1 0 0,0 0 1,0 0-1,0 0 0,1 0 0,-1 0 0,0 0 0,0 0 0,0 0 0,1 0 0,-1-1 0,0 1 0,1 0 0,-1-1 0,1 1 0,-1-1 1,1 0-1,-1 0 0,1 1 0,-1-1 0,1 0 0,-1 0 0,1 0 0,-1 0 0,1-1 0,-1 1 0,0 0 0,2-1 0,3 0 39,0-1 0,0 0 0,-1 0 0,1 0 0,-1 0 0,0-1 0,0 0 0,0 0 0,5-5 0,7-9 118,-1 0-1,0-2 1,-2 0-1,0-1 1,-1 0 0,14-32-1,-23 45-115,-1 22-156,-3 13 210,-4 2 34,-4 20 20,-2 76-1,10-125-155,-1 1 0,1-1 0,0 0-1,0 0 1,0 0 0,0 0-1,0 0 1,0 1 0,0-1 0,1 0-1,-1 0 1,0 0 0,1 0-1,-1 0 1,1 0 0,-1 0 0,1 0-1,-1 0 1,1 0 0,-1 0-1,1 0 1,0 0 0,0 0 0,0-1-1,-1 1 1,1 0 0,0 0-1,0-1 1,0 1 0,0-1 0,0 1-1,0-1 1,0 1 0,0-1-1,1 0 1,-1 1 0,0-1-1,0 0 1,0 0 0,0 0 0,0 0-1,0 0 1,1 0 0,-1 0-1,0 0 1,2-1 0,1 0-113,0 0 1,0-1-1,0 1 0,0-1 1,-1 0-1,1 0 1,0-1-1,-1 1 0,0-1 1,1 1-1,-1-1 0,2-4 1,3-2-1091,-2 0 1,0-1-1,0 0 1,8-20-1,1-12-4894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7.159"/>
    </inkml:context>
    <inkml:brush xml:id="br0">
      <inkml:brushProperty name="width" value="0.025" units="cm"/>
      <inkml:brushProperty name="height" value="0.025" units="cm"/>
    </inkml:brush>
  </inkml:definitions>
  <inkml:trace contextRef="#ctx0" brushRef="#br0">1 392 5862,'0'0'1526,"7"-1"-1109,64-9 708,-30 3-711,59-1 1,0 3 302,1-5 1,173-39 0,-254 45-677,76-11 1172,0 5 1,113 2-1,-100 6-441,139-20-1,23-30-651,-107 19 728,191-15-1,-107 36-617,221-21-97,84 8-31,-395 24-81,108-17-14,19 0 55,-278 18-40,1 0 0,-1 1 0,1 0-1,-1 0 1,8 3 0,-13-4-103,-1 0 0,1 1 1,0-1-1,-1 1 0,1 0 0,-1-1 1,1 1-1,-1 0 0,0 0 1,1 0-1,-1 0 0,0 0 1,1 0-1,-1 1 0,0-1 0,0 0 1,0 1-1,0-1 0,-1 0 1,1 1-1,0-1 0,0 1 1,-1 0-1,1-1 0,-1 1 0,1-1 1,-1 1-1,0 2 0,-1 2-2417,-7-3-1378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9.620"/>
    </inkml:context>
    <inkml:brush xml:id="br0">
      <inkml:brushProperty name="width" value="0.025" units="cm"/>
      <inkml:brushProperty name="height" value="0.025" units="cm"/>
    </inkml:brush>
  </inkml:definitions>
  <inkml:trace contextRef="#ctx0" brushRef="#br0">53 1 5477,'0'0'18263,"-4"8"-16576,-4 7-1285,1 1 0,0 0 1,2 1-1,0 0 0,1 0 1,0 0-1,-1 23 0,3-16-711,1 1-1,3 41 1,2-51-853,2-14-2680,-5-2 3316,0 0 0,0 0-1,0 0 1,0-1 0,-1 1 0,1 0 0,0-1 0,-1 1 0,1 0 0,-1-1 0,1 1 0,-1-1 0,0 1 0,0-1 0,0-1 0,2-26-8197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39.951"/>
    </inkml:context>
    <inkml:brush xml:id="br0">
      <inkml:brushProperty name="width" value="0.025" units="cm"/>
      <inkml:brushProperty name="height" value="0.025" units="cm"/>
    </inkml:brush>
  </inkml:definitions>
  <inkml:trace contextRef="#ctx0" brushRef="#br0">128 1 10218,'0'0'10730,"0"13"-9924,-5 31 59,-2-1 1,-2 0-1,-29 83 0,-6 21 569,36-112-1338,2 0 0,1 1 0,2 0 1,1 37-1,2-71-130,0 0 1,0 0-1,1 0 1,-1 0-1,1 0 1,-1 0-1,1 0 1,0 0-1,-1 0 1,1 0-1,0-1 1,0 1-1,1 0 1,-1 0-1,0-1 1,0 1-1,1-1 1,-1 1-1,1-1 1,1 2-1,-2-3-3,0 0 0,0 1 0,0-1-1,0 0 1,0 0 0,0 0-1,0 0 1,-1 1 0,1-1 0,0 0-1,0-1 1,0 1 0,0 0-1,0 0 1,0 0 0,0 0 0,0-1-1,0 1 1,0 0 0,-1-1-1,1 1 1,0-1 0,0 1 0,0-1-1,-1 1 1,1-1 0,0 0 0,-1 1-1,1-1 1,0 0 0,-1 0-1,1 1 1,-1-1 0,1 0 0,-1 0-1,1 0 1,-1 0 0,0 0-1,0 1 1,1-1 0,-1 0 0,0 0-1,0-2 1,3-7-1152,-1 0-1,-1-1 0,0 1 1,0 0-1,-1-15 1,0-28-5538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0.298"/>
    </inkml:context>
    <inkml:brush xml:id="br0">
      <inkml:brushProperty name="width" value="0.025" units="cm"/>
      <inkml:brushProperty name="height" value="0.025" units="cm"/>
    </inkml:brush>
  </inkml:definitions>
  <inkml:trace contextRef="#ctx0" brushRef="#br0">0 17 14029,'0'0'10506,"26"-16"-14670,-10 26-1281,0 4-7079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0.671"/>
    </inkml:context>
    <inkml:brush xml:id="br0">
      <inkml:brushProperty name="width" value="0.025" units="cm"/>
      <inkml:brushProperty name="height" value="0.025" units="cm"/>
    </inkml:brush>
  </inkml:definitions>
  <inkml:trace contextRef="#ctx0" brushRef="#br0">1 43 13805,'0'0'6310,"57"22"-5285,-17-22-320,9-5-321,-1-5-288,-3-1-544,4-1-1891,-15-1-2913,-9 0-4806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1.457"/>
    </inkml:context>
    <inkml:brush xml:id="br0">
      <inkml:brushProperty name="width" value="0.025" units="cm"/>
      <inkml:brushProperty name="height" value="0.025" units="cm"/>
    </inkml:brush>
  </inkml:definitions>
  <inkml:trace contextRef="#ctx0" brushRef="#br0">142 327 10890,'0'0'3935,"-12"3"-1528,5-1-2194,0 0-1,0 0 1,1 1-1,-1-1 1,1 1 0,0 1-1,0-1 1,0 1-1,0 0 1,0 1-1,1-1 1,0 1-1,0 0 1,0 0-1,-7 11 1,8-8-11,0 0 0,0 1 0,1-1 1,0 1-1,0 0 0,1-1 0,0 1 0,1 1 1,0-1-1,0 0 0,2 18 0,-1-25-167,0 1-1,1 0 1,0-1 0,-1 1 0,1 0-1,0-1 1,0 1 0,0-1-1,1 0 1,-1 1 0,1-1-1,-1 0 1,1 0 0,0 0 0,-1 0-1,1 0 1,4 3 0,-3-4-5,1 1 0,-1-1 0,0 0 0,1 0 0,-1 0 0,1 0 0,-1 0 0,1-1 1,-1 0-1,1 0 0,-1 0 0,1 0 0,-1 0 0,1-1 0,-1 0 0,1 1 0,3-3 1,-1 1 15,-1 0 1,1 0 0,-1-1 0,1 0 0,-1 0 0,0-1 0,0 1 0,-1-1 0,1 0-1,-1-1 1,0 1 0,0-1 0,0 1 0,-1-1 0,1 0 0,-1-1 0,3-7 0,-2 5-22,0-1 1,-1 1 0,0-1-1,0 0 1,-1 0 0,0 0-1,-1 0 1,0-1 0,-1 1-1,0-16 1,0 23-28,0 1 0,0 0-1,0 0 1,-1-1 0,1 1 0,0 0-1,0 0 1,-1 0 0,1 0 0,-1-1 0,1 1-1,-1 0 1,0 0 0,1 0 0,-1 0 0,0 0-1,0 0 1,1 0 0,-1 1 0,0-1 0,0 0-1,0 0 1,0 1 0,0-1 0,0 0-1,-1 1 1,1-1 0,0 1 0,0 0 0,0-1-1,0 1 1,-1 0 0,1 0 0,0-1 0,0 1-1,0 0 1,-1 0 0,1 0 0,0 1 0,0-1-1,-1 0 1,1 0 0,-2 1 0,0 0-3,0 0 0,1 0 0,-1 1 0,0-1 0,1 0 0,-1 1 0,1 0 0,0-1 0,-1 1 0,1 0 0,0 0 0,0 0 0,0 0 0,1 1 0,-1-1 0,0 1 0,-1 4 0,1-5 22,1 0 0,1 0 1,-1 0-1,0 0 0,0 0 0,1 0 0,0 0 1,-1 0-1,1 1 0,0-1 0,0 0 0,0 0 0,0 1 1,0-1-1,1 0 0,-1 0 0,1 0 0,-1 0 0,1 1 1,0-1-1,0 0 0,2 3 0,-2-3-4,1-1 0,0 0 0,0 0 0,0 0 0,0 0 0,0 0 0,0 0-1,0 0 1,0-1 0,0 1 0,1-1 0,-1 1 0,0-1 0,0 0 0,0 0 0,1 0 0,-1 0-1,3-1 1,6 0 21,0-2-1,0 1 1,0-1-1,-1-1 0,1 0 1,-1 0-1,18-11 1,-17 7-24,1 0-1,-1-1 1,-1 0 0,1-1 0,-2 0 0,1-1 0,-2 0 0,1 0-1,-1-1 1,-1 0 0,0 0 0,6-17 0,-22 33-88,-6 9 17,7-2 238,-1 0 0,2 1 0,-1 0 0,2 0 0,-1 1 0,2-1 0,0 2 0,0-1 1,1 0-1,1 1 0,-3 20 0,7-33-170,-1 0 1,0 0 0,0 0 0,1 0 0,-1 0-1,1-1 1,-1 1 0,1 0 0,-1 0-1,1 0 1,-1-1 0,1 1 0,0 0 0,-1-1-1,1 1 1,0-1 0,0 1 0,-1-1-1,1 1 1,0-1 0,0 1 0,0-1-1,0 0 1,-1 1 0,1-1 0,0 0 0,0 0-1,0 0 1,0 0 0,0 0 0,0 0-1,0 0 1,0 0 0,0 0 0,-1 0 0,1 0-1,0-1 1,0 1 0,0 0 0,0 0-1,0-1 1,1 0 0,41-15 218,-26 4-423,0 0 0,-1-1 0,-1-1 0,-1-1 0,0 0 0,0 0 0,-2-1 0,0-1 0,0 0 0,13-31 0,-51 106 18,18-44 381,1 1 0,0-1 0,1 1 0,1 0 0,0 1 0,1 0 0,1-1 0,0 1 0,-1 23 1,4-38-197,0-1 1,0 1-1,1 0 1,-1 0 0,0 0-1,0 0 1,0-1 0,0 1-1,1 0 1,-1 0 0,0-1-1,1 1 1,-1 0 0,1 0-1,-1-1 1,1 1-1,-1-1 1,1 1 0,-1 0-1,1-1 1,-1 1 0,1-1-1,0 1 1,0-1 0,-1 1-1,1-1 1,0 0-1,-1 1 1,1-1 0,0 0-1,1 1 1,1-1 10,0 0 0,0 0 0,0 0 0,0 0 1,0 0-1,0-1 0,0 1 0,0-1 0,3-1 0,5-2 19,-1 0-1,0-1 0,0 0 1,11-8-1,3-6-226,0-1 1,-1-1-1,-2-2 0,0 0 0,-1-1 1,-1-1-1,-2 0 0,0-2 1,-2 0-1,21-52 0,-29 59 93,-1-1 0,-1 0 0,-1-1 1,-1 0-1,1-21 0,-4 43 84,0-1 0,0 1 1,0-1-1,0 1 0,0 0 0,0-1 1,0 1-1,0 0 0,0-1 0,0 1 1,0-1-1,0 1 0,0 0 0,0-1 1,-1 1-1,1 0 0,0-1 0,0 1 1,0 0-1,0-1 0,-1 1 0,1 0 1,0-1-1,0 1 0,-1 0 0,1 0 1,0-1-1,-1 1 0,1 0 1,0 0-1,0 0 0,-1-1 0,1 1 1,0 0-1,-1 0 0,1 0 0,-1 0 1,1 0-1,0 0 0,-1 0 0,1 0 1,0 0-1,-1 0 0,1 0 0,-1 0 1,1 0-1,0 0 0,-1 0 0,1 0 1,0 0-1,-1 0 0,1 0 0,0 0 1,-1 1-1,1-1 0,0 0 0,-1 1 1,-18 15-114,7 6 222,0 0 0,2 0 0,1 1 0,0 1-1,-8 41 1,6-12 937,-5 86-1,15-127-897,-1 35 81,2-45-208,0 0 0,0 0 0,0 0 0,0 0 0,1 0 1,-1 0-1,0 0 0,1 0 0,0 0 0,-1 0 0,1 0 0,0 0 0,0 0 1,0-1-1,0 1 0,3 2 0,-4-3-7,0-1-1,0 0 1,1 0 0,-1 0 0,0 0-1,0 0 1,1 1 0,-1-1 0,0 0-1,0 0 1,1 0 0,-1 0 0,0 0-1,0 0 1,1 0 0,-1 0 0,0 0-1,0 0 1,1 0 0,-1 0 0,0 0-1,0 0 1,1 0 0,-1 0 0,0 0-1,0-1 1,1 1 0,-1 0 0,0 0-1,0 0 1,0 0 0,1 0 0,-1-1-1,0 1 1,0 0 0,0 0 0,1 0-1,-1 0 1,0-1 0,0 1 0,0 0-1,0 0 1,0-1 0,0 1 0,1 0-1,-1 0 1,0-1 0,0 1 0,3-23-462,-4-22-687,-3 29 770,0-1 1,-1 1-1,-1 0 1,-1 0-1,0 1 0,-1 0 1,0 0-1,-13-15 1,-11-24 1164,31 54-713,1-1 0,0 1 0,-1-1 1,1 1-1,0-1 0,-1 1 0,1-1 0,0 0 0,0 1 0,0-1 1,-1 1-1,1-1 0,0 0 0,0 1 0,0-1 0,0 0 1,0 1-1,0-1 0,0 1 0,0-1 0,1 0 0,-1 1 0,0-1 1,0 0-1,0 1 0,1-1 0,-1 1 0,0-1 0,1 1 1,-1-1-1,0 1 0,1-1 0,-1 1 0,1-1 0,-1 1 0,1-1 1,-1 1-1,1 0 0,-1-1 0,1 1 0,-1 0 0,1-1 1,0 1-1,-1 0 0,1 0 0,-1-1 0,1 1 0,0 0 0,-1 0 1,1 0-1,0 0 0,-1 0 0,2 0 0,47 0 367,-28 1-26,106 5 172,26 0-1925,-57-14-6059,-54-5-4485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2.623"/>
    </inkml:context>
    <inkml:brush xml:id="br0">
      <inkml:brushProperty name="width" value="0.025" units="cm"/>
      <inkml:brushProperty name="height" value="0.025" units="cm"/>
    </inkml:brush>
  </inkml:definitions>
  <inkml:trace contextRef="#ctx0" brushRef="#br0">151 538 3235,'0'0'545,"1"-9"565,2-7-269,1 1 1512,-2-1 1,0 0 0,0 0 0,-2-26-1,0 41-2255,-1-1 0,1 1 0,0 0 1,0 0-1,0 0 0,0 0 0,-1 0 0,1 0 0,-1 0 0,1 0 0,-1 0 0,1 0 0,-1 0 0,1 0 1,-1 0-1,0 0 0,1 0 0,-1 1 0,0-1 0,0 0 0,0 0 0,0 1 0,0-1 0,0 1 0,0-1 1,0 1-1,0-1 0,0 1 0,0-1 0,0 1 0,0 0 0,0 0 0,0-1 0,0 1 0,0 0 0,-1 0 1,1 0-1,0 0 0,0 1 0,0-1 0,0 0 0,0 0 0,0 1 0,0-1 0,0 0 0,0 1 0,0-1 0,0 1 1,0-1-1,0 1 0,0 0 0,-2 1 0,-2 2-61,-1-1 0,0 1-1,1 1 1,0-1 0,0 1 0,0 0 0,-6 8-1,2 1-35,0 0-1,0 1 1,2 0-1,0 1 0,1 0 1,0 0-1,1 0 1,1 0-1,1 1 1,0 0-1,1-1 0,1 23 1,1-38 2,-1 1 1,2-1-1,-1 1 1,0-1-1,0 1 1,0-1-1,1 1 1,-1-1-1,1 0 1,-1 1-1,1-1 1,-1 0-1,1 1 1,0-1-1,0 0 1,0 0-1,-1 0 1,1 0 0,0 1-1,0-1 1,1-1-1,-1 1 1,0 0-1,0 0 1,0 0-1,1-1 1,-1 1-1,0 0 1,1-1-1,-1 1 1,0-1-1,1 0 1,-1 1-1,1-1 1,-1 0-1,1 0 1,-1 0-1,1 0 1,-1 0-1,2 0 1,2-1 39,0 0 1,0-1 0,-1 1-1,1-1 1,-1 0-1,0 0 1,1 0 0,-1-1-1,0 1 1,0-1-1,4-4 1,9-10 119,0-1 0,-2-1 1,0 0-1,-1-1 0,-2 0 0,0-1 0,0-1 0,-2 0 0,-1 0 1,-1-1-1,-1 0 0,-1-1 0,-1 1 0,0-1 0,0-39 1,-6 88-341,0-17 160,1 0-1,-1 0 0,2 0 1,-1 0-1,1 0 0,2 10 1,-2-17 12,-1 1 0,1-1 0,0 1 0,-1-1 0,1 1 0,0-1 0,0 0 1,0 1-1,0-1 0,1 0 0,-1 0 0,0 0 0,0 0 0,1 0 0,-1 0 1,0 0-1,1 0 0,-1 0 0,1-1 0,-1 1 0,1-1 0,0 1 0,-1-1 0,1 1 1,-1-1-1,1 0 0,0 0 0,-1 0 0,1 0 0,0 0 0,-1 0 0,1-1 1,0 1-1,-1 0 0,1-1 0,1 0 0,4-1 6,0-1 1,0 0-1,0-1 0,0 0 0,-1 0 0,1 0 1,-1 0-1,0-1 0,-1 0 0,1-1 0,-1 1 1,0-1-1,0 0 0,7-12 0,3-5 32,-1-2 0,18-43 1,-25 52-9,0 0 1,-1-1-1,-1 0 1,-1 0 0,-1 0-1,0-1 1,-1 1 0,0-1-1,-3-29 1,-3 42-6,-3 13-62,-1 12 8,1 1-1,1 0 0,0 0 0,-2 29 1,-7 90 42,11-85 56,2 1 1,8 77-1,-3-111-43,1 1 0,1-1-1,1 0 1,0 0-1,2 0 1,1-1 0,1 0-1,19 30 1,23 26-2,35 59 26,-86-134-34,1 0 0,-1 1 0,0-1-1,0 1 1,0 0 0,0-1 0,0 1 0,0 0 0,-1-1-1,1 1 1,-1 5 0,0-8-3,0 1 1,0-1-1,-1 1 0,1-1 1,0 1-1,0-1 0,0 1 0,-1-1 1,1 0-1,0 1 0,-1-1 0,1 1 1,0-1-1,-1 0 0,1 1 1,0-1-1,-1 0 0,1 0 0,-1 1 1,1-1-1,-1 0 0,1 0 1,0 0-1,-1 1 0,1-1 0,-1 0 1,1 0-1,-1 0 0,1 0 0,-1 0 1,1 0-1,-1 0 0,1 0 1,-1 0-1,1 0 0,-2 0 0,-2-2 41,0 1 0,-1-1 0,1 1 0,0-1 0,0 0 0,0-1 0,0 1 0,0-1 0,1 0 0,-1 0 0,1 0 0,-4-4 0,-22-26 86,2-1 0,1-2 0,2 0 0,2-2 0,1 0 0,-28-74 0,46 106-138,1-1 0,0 1 0,1-1 0,0 0 0,0 1 1,0-1-1,1 0 0,0-10 0,1 14-7,-1 1 1,1-1-1,0 1 0,0 0 1,0-1-1,0 1 1,0 0-1,0-1 1,1 1-1,-1 0 0,1 0 1,0 0-1,-1 0 1,1 0-1,0 1 0,0-1 1,0 0-1,0 1 1,1 0-1,-1-1 0,0 1 1,1 0-1,4-1 1,79-27-1677,-45 17-3114,44-20 0,-18-1-9026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4.054"/>
    </inkml:context>
    <inkml:brush xml:id="br0">
      <inkml:brushProperty name="width" value="0.025" units="cm"/>
      <inkml:brushProperty name="height" value="0.025" units="cm"/>
    </inkml:brush>
  </inkml:definitions>
  <inkml:trace contextRef="#ctx0" brushRef="#br0">295 82 1153,'0'0'7127,"1"-9"-2360,0 3-4354,0 1 235,-1-1-1,1 0 1,-1 1 0,0-1-1,-1 1 1,0-7 0,0 11-547,1 0 0,0 0 0,0 0 0,-1 0 1,1 0-1,-1 0 0,1 0 0,-1 0 1,0 0-1,1 0 0,-1 0 0,0 0 0,0 0 1,1 0-1,-1 1 0,0-1 0,0 0 1,0 0-1,0 1 0,0-1 0,0 1 1,0-1-1,0 1 0,0 0 0,0-1 0,0 1 1,-1 0-1,1 0 0,0-1 0,0 1 1,0 0-1,0 0 0,0 0 0,-1 1 0,1-1 1,0 0-1,0 0 0,0 0 0,0 1 1,0-1-1,-2 1 0,-3 2-76,0 0 0,0 0 0,0 0 0,1 0 0,-1 1 0,1 0 0,0 0 0,0 1 0,0-1 0,0 1 0,-4 7 0,-43 64-47,32-42 257,1 1 0,1 1 1,3 1-1,1 0 1,1 1-1,2 0 1,2 1-1,2 0 0,-3 42 1,9-75-210,1 0 1,0 0-1,1 0 1,-1 0-1,1 0 1,0 0-1,1 0 1,0 0-1,-1 0 1,2-1-1,-1 1 1,4 6-1,-3-9-16,-1 1-1,1-1 1,0 0 0,0 0 0,0-1-1,0 1 1,0-1 0,0 1-1,1-1 1,-1 0 0,1 0-1,0-1 1,0 1 0,-1-1 0,1 1-1,0-1 1,0-1 0,8 2-1,-4-1 29,0 0 0,0-1-1,0 0 1,0 0 0,0-1-1,1 0 1,-1 0 0,-1-1-1,1 0 1,0 0 0,0-1-1,-1 0 1,1-1-1,-1 1 1,0-1 0,0-1-1,-1 1 1,1-1 0,-1 0-1,0-1 1,0 0 0,-1 0-1,1 0 1,-2 0 0,1-1-1,0 0 1,-1 0 0,-1 0-1,1 0 1,-1-1 0,0 1-1,-1-1 1,0 0-1,0 0 1,0 0 0,-1 0-1,0-12 1,-2 16 14,1 0 0,-1 1 0,0-1 0,-1 1 0,1-1 0,0 1 0,-1 0 0,0-1 0,0 1 1,0 0-1,0 0 0,0 0 0,-1 0 0,1 1 0,-1-1 0,0 1 0,0-1 0,0 1 0,0 0 0,0 0 0,0 0 0,-1 1 0,1-1 0,-1 1 0,1 0 0,-1 0 0,1 0 0,-7-1 0,8 2-53,0-1 0,-1 1-1,1-1 1,0 1-1,-1 0 1,1 0-1,-1 0 1,1 0-1,-1 0 1,1 0-1,0 1 1,-1-1 0,1 1-1,-1 0 1,1-1-1,0 1 1,0 0-1,0 1 1,-1-1-1,1 0 1,0 0-1,0 1 1,1 0-1,-1-1 1,0 1 0,0 0-1,1 0 1,-1 0-1,1 0 1,0 0-1,-1 0 1,1 0-1,0 0 1,0 0-1,1 1 1,-1-1 0,0 0-1,1 1 1,-1-1-1,1 1 1,0-1-1,0 4 1,0-5-2,0 1 0,0-1 0,0 0 0,0 1 0,1-1 0,-1 0 0,1 1 1,-1-1-1,1 0 0,-1 0 0,1 1 0,0-1 0,-1 0 0,1 0 0,0 0 0,0 0 0,0 0 1,0 0-1,0 0 0,0 0 0,0 0 0,0 0 0,0-1 0,1 1 0,0 0 0,3 1-16,-1 0 1,1-1-1,0 1 0,0-1 0,0 0 0,0-1 0,6 1 0,9-1-160,-1-1 0,33-6 0,-50 6 159,0 1-1,-1-1 1,1 1-1,0-1 1,0 1-1,0 0 1,-1 0 0,1 0-1,0 0 1,0 0-1,0 0 1,0 0-1,-1 0 1,1 1-1,0-1 1,0 1-1,-1-1 1,1 1-1,0 0 1,-1 0-1,1 0 1,0 0-1,2 2 1,-3 0 7,0 1 0,0-1 0,0 1 0,0-1 1,-1 1-1,1-1 0,-1 1 0,0-1 0,0 1 0,0-1 0,-2 5 0,-6 55 229,-1 12-4473,10-72-803,7-7-402,6-15-4894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4.990"/>
    </inkml:context>
    <inkml:brush xml:id="br0">
      <inkml:brushProperty name="width" value="0.025" units="cm"/>
      <inkml:brushProperty name="height" value="0.025" units="cm"/>
    </inkml:brush>
  </inkml:definitions>
  <inkml:trace contextRef="#ctx0" brushRef="#br0">29 107 10762,'0'0'13816,"-3"15"-12914,-18 128 967,18-113-1586,2-1 0,0 0 0,6 48-1,-5-77-277,0 1-1,0-1 1,0 1-1,0 0 1,0-1-1,0 1 0,0-1 1,0 1-1,0-1 1,1 1-1,-1-1 1,0 1-1,0-1 1,0 1-1,1-1 0,-1 1 1,0-1-1,1 0 1,-1 1-1,1-1 1,-1 1-1,0-1 1,1 0-1,-1 1 0,1-1 1,-1 0-1,1 0 1,-1 1-1,1-1 1,-1 0-1,1 0 1,-1 0-1,1 0 0,-1 1 1,1-1-1,0 0 1,-1 0-1,1 0 1,-1 0-1,1 0 1,-1 0-1,1-1 0,1 1 26,-1-1 0,0 1 0,0-1-1,0 1 1,0-1 0,0 0-1,0 0 1,0 1 0,0-1 0,0 0-1,-1 0 1,1 0 0,0 0-1,0 0 1,-1 0 0,1 0 0,0-2-1,4-20 53,-1 0 0,-1 0-1,-1-1 1,-1 1-1,-1 0 1,-6-44 0,-1 36-344,2 25 64,4 20 70,0-10 125,1 0 1,0 0-1,0 1 0,1-1 0,-1 0 0,1 0 0,0 0 0,0 1 0,1-1 0,-1 0 0,1 0 1,0-1-1,0 1 0,0 0 0,0-1 0,1 1 0,-1-1 0,1 0 0,0 1 0,0-2 1,0 1-1,0 0 0,1 0 0,-1-1 0,1 0 0,-1 0 0,1 0 0,0 0 0,0 0 1,0-1-1,0 0 0,0 0 0,0 0 0,1 0 0,-1-1 0,0 1 0,0-1 0,1 0 0,-1 0 1,0-1-1,0 1 0,0-1 0,1 0 0,-1 0 0,0-1 0,0 1 0,5-3 0,6-4 13,0-1-1,-1 0 1,0-1-1,-1-1 1,0 0-1,0-1 1,-1 0-1,-1-1 0,0 0 1,-1 0-1,0-2 1,14-26-1,-22 37-12,-1 0 0,1 0-1,-1 0 1,0 0 0,0 0-1,-1 0 1,1-1 0,-1 1 0,0 0-1,0 0 1,0-1 0,-1-3-1,1 7 2,0 0-1,-1 1 0,1-1 1,0 0-1,-1 0 0,1 0 1,0 1-1,-1-1 0,1 0 1,-1 1-1,1-1 1,-1 0-1,1 1 0,-1-1 1,0 1-1,1-1 0,-1 1 1,0-1-1,1 1 0,-1-1 1,0 1-1,0 0 0,0-1 1,0 1-1,-1 0-6,0 0 1,-1 0-1,1 0 0,0 0 0,0 0 1,0 1-1,0-1 0,0 1 0,0 0 1,1 0-1,-1-1 0,0 1 1,0 0-1,-3 3 0,-4 2-1,1 2-1,-1-1 1,1 1-1,0 1 1,1-1-1,0 1 1,0 0-1,1 1 1,-9 18-1,8-14 51,0 0 0,1 1 1,1 0-1,0 0 0,1 0 0,-2 25 0,5-37-35,1 0 1,-1-1-1,1 1 0,0 0 1,0 0-1,0 0 0,0 0 1,1 0-1,-1 0 0,1 0 0,0 0 1,0 0-1,0-1 0,0 1 1,0 0-1,1-1 0,-1 1 0,1-1 1,0 1-1,-1-1 0,1 0 1,0 0-1,0 0 0,1 0 0,-1 0 1,0 0-1,1 0 0,-1-1 1,1 1-1,2 0 0,5 1 3,1 0-1,-1-1 1,0-1-1,0 0 1,1 0-1,-1-1 1,15-1-1,-14 0-42,-1 0-1,0 0 0,1-1 0,-1 0 0,0-1 1,0 0-1,-1 0 0,1-1 0,0-1 1,15-9-1,-20 10 17,-1 1-1,1-1 1,-1 0 0,0 0 0,0 0 0,0-1 0,-1 0 0,1 1 0,-1-1-1,0 0 1,-1 0 0,1-1 0,-1 1 0,0-1 0,0 1 0,-1-1 0,1 1-1,-1-1 1,-1 0 0,1-11 0,-2-1 19,-1 0 0,-1 0 0,0 0 0,-7-18 0,5 19 0,1-1 0,0 0 0,1 0 0,0-20 0,6 37-30,2 11-36,3 15-30,-8-15 100,0 0-1,-1 1 1,0-1 0,-1 0 0,0 0-1,-1 0 1,0 0 0,0 0 0,-1-1 0,0 1-1,-1-1 1,-7 10 0,-17 40 22,27-56-6,1 0 1,0-1-1,0 1 1,0 0-1,0 0 1,0-1 0,1 1-1,-1 0 1,1 0-1,0 0 1,0 0-1,0 0 1,0 0 0,0 0-1,0 0 1,1 0-1,0-1 1,-1 1-1,1 0 1,0 0 0,2 2-1,-1-2-16,1-1 0,-1 0 0,0 0 0,1 0 0,0-1 1,-1 1-1,1-1 0,0 1 0,0-1 0,0 0 0,0 0 0,0 0 0,0 0 0,0-1 0,0 1 0,0-1 0,0 0 0,0 0 0,6-1 0,9 2-646,35-3-1982,-51 2 2093,0-1-1,0 0 1,1 0-1,-1 0 1,0 0 0,0 0-1,0 0 1,0 0-1,0 0 1,-1-1-1,1 1 1,3-4-1,5-11-6493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5.619"/>
    </inkml:context>
    <inkml:brush xml:id="br0">
      <inkml:brushProperty name="width" value="0.025" units="cm"/>
      <inkml:brushProperty name="height" value="0.025" units="cm"/>
    </inkml:brush>
  </inkml:definitions>
  <inkml:trace contextRef="#ctx0" brushRef="#br0">37 168 9865,'41'-49'5079,"-18"22"-1204,30-45-1,-45 52-1771,-19 20-327,-22 25-775,19-7-979,1 0 0,1 0 0,0 1 0,2 1 1,0 0-1,1 0 0,1 1 0,1 0 0,1 0 1,0 1-1,2 0 0,-2 25 0,6-45-23,0 1 0,0-1-1,0 1 1,0-1 0,0 0 0,0 1 0,1-1-1,-1 1 1,1-1 0,-1 0 0,1 1 0,0-1-1,0 0 1,0 0 0,0 0 0,1 1 0,-1-1-1,1 0 1,-1-1 0,1 1 0,3 3 0,-2-4-14,0 1 1,-1-1-1,1 0 1,1 0-1,-1 0 1,0 0-1,0-1 1,0 1-1,0-1 1,1 0 0,-1 0-1,0 0 1,0 0-1,0-1 1,0 1-1,7-3 1,2 0-196,0-2 0,-1 1 0,1-2-1,-1 1 1,0-1 0,0-1 0,-1 0 0,16-14 0,24-28-3140,-7-1-3389,-13 10-1343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5.948"/>
    </inkml:context>
    <inkml:brush xml:id="br0">
      <inkml:brushProperty name="width" value="0.025" units="cm"/>
      <inkml:brushProperty name="height" value="0.025" units="cm"/>
    </inkml:brush>
  </inkml:definitions>
  <inkml:trace contextRef="#ctx0" brushRef="#br0">16 191 11627,'0'0'2215,"-3"9"337,-9 29-320,12-37-2175,0-1-1,0 1 1,0-1 0,0 1 0,-1-1 0,1 1 0,0 0 0,0-1 0,0 1-1,0-1 1,0 1 0,0-1 0,0 1 0,1-1 0,-1 1 0,0-1 0,0 1-1,0-1 1,0 1 0,1-1 0,-1 1 0,0-1 0,1 1 0,-1-1 0,0 1 0,1-1-1,-1 0 1,0 1 0,1-1 0,-1 1 0,1-1 0,-1 0 0,1 0 0,-1 1-1,1-1 1,-1 0 0,1 0 0,-1 1 0,1-1 0,-1 0 0,1 0 0,-1 0 0,1 0-1,-1 0 1,1 0 0,-1 0 0,1 0 0,0 0 0,0 0 0,26-5 1012,-3-4-767,-2-1 1,1-1 0,-1-1-1,-1-1 1,0-1 0,-1-1-1,0-1 1,-2-1 0,18-19 0,-33 33-217,1-1 0,-2 0 1,1 1-1,0-1 1,-1-1-1,1 1 1,-1 0-1,0 0 0,-1-1 1,1 1-1,-1-1 1,0 0-1,1-8 1,-2 12-59,0 0 0,0-1 0,0 1 0,0 0 0,-1 0 0,1 0 0,0-1 0,-1 1 0,1 0 0,-1 0 0,1 0 0,-1 0 0,1 0 0,-1 0 0,0 0 0,0 0 0,1 0 0,-1 0 0,0 0 0,0 1 0,-1-2 0,-1 1-14,1 0-1,-1 0 1,1 0-1,-1 0 0,1 1 1,-1-1-1,1 1 1,-1 0-1,1 0 1,-1 0-1,0 0 1,1 0-1,-1 0 1,-2 1-1,-2 1-18,1 0-1,0 0 1,-1 0 0,1 1-1,0 0 1,0 0 0,0 1-1,1 0 1,-1 0 0,1 0-1,0 0 1,-6 8 0,-8 9-14,-26 38-1,34-45 27,3-4 36,1-1 0,1 1 0,-1 0 0,2 0 0,-1 1 1,1-1-1,1 1 0,0 0 0,1 1 0,0-1 0,-3 22 1,6-31-41,1 0 0,-1 0 0,1 0 1,-1 0-1,1 0 0,-1 0 1,1 0-1,0 0 0,0 0 1,0 0-1,0 0 0,1 0 1,-1-1-1,0 1 0,1 0 1,-1-1-1,1 1 0,-1-1 0,1 0 1,0 1-1,0-1 0,0 0 1,-1 0-1,1 0 0,0 0 1,0-1-1,0 1 0,0 0 1,1-1-1,-1 1 0,0-1 1,3 0-1,11 2-106,-1-1 0,1 0-1,22-3 1,-24 1-170,-1 1-589,0-2 0,0 0 1,0 0-1,-1-1 0,1 0 0,12-6 1,22-14-6960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7.722"/>
    </inkml:context>
    <inkml:brush xml:id="br0">
      <inkml:brushProperty name="width" value="0.025" units="cm"/>
      <inkml:brushProperty name="height" value="0.025" units="cm"/>
    </inkml:brush>
  </inkml:definitions>
  <inkml:trace contextRef="#ctx0" brushRef="#br0">1 1 8584,'0'0'1511,"7"4"-993,11 3-222,0 0 1,0-2-1,1 0 1,-1-1-1,1 0 0,31 1 1,128-4 135,-145-2-484,98-11 83,-85 5-15,50 1 1,-96 6-14,0 0-1,1 0 1,-1 0-1,1 0 0,-1 0 1,0 0-1,1 0 0,-1 0 1,1 0-1,-1 0 1,1 0-1,-1 0 0,0 0 1,1 0-1,-1 1 0,1-1 1,-1 0-1,0 0 1,1 0-1,-1 1 0,0-1 1,1 0-1,-1 1 0,0-1 1,1 0-1,-1 1 1,0-1-1,0 0 0,1 1 1,-1-1-1,0 0 0,0 1 1,0-1-1,1 1 1,-7 15 218,-20 16 467,-40 20 635,-3-3-1,-92 50 0,19-12 92,129-79-1320,-113 82 261,134-91-7690,13-14-1121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7.563"/>
    </inkml:context>
    <inkml:brush xml:id="br0">
      <inkml:brushProperty name="width" value="0.025" units="cm"/>
      <inkml:brushProperty name="height" value="0.025" units="cm"/>
    </inkml:brush>
  </inkml:definitions>
  <inkml:trace contextRef="#ctx0" brushRef="#br0">127 170 3908,'36'-29'7060,"-32"25"-6416,0-1-1,0 0 1,0 0-1,-1 0 0,0 0 1,0-1-1,0 1 1,0-1-1,-1 0 0,0 0 1,0 0-1,-1 0 1,0 0-1,0 0 0,0-8 1,0 13-578,-1 0-1,0 0 1,0 1 0,-1-1-1,1 0 1,0 0 0,0 0 0,0 0-1,0 0 1,-1 0 0,1 1 0,0-1-1,-1 0 1,1 0 0,-1 0-1,1 1 1,-1-1 0,1 0 0,-1 1-1,0-1 1,1 0 0,-1 1 0,0-1-1,1 1 1,-1-1 0,0 1 0,0-1-1,1 1 1,-3-1 0,1 1 13,-1-1 1,1 1-1,-1 0 0,1 0 1,-1 0-1,0 0 1,1 0-1,-1 0 0,1 1 1,-5 0-1,0 2-24,0-1 0,0 1 0,0 0 0,0 0 0,0 1 0,-11 8 0,9-5-47,1 2 0,-1-1 0,2 1 0,-1 0 0,1 1 0,0-1 0,1 2 0,0-1 0,1 1 0,0-1 0,0 1 0,1 1 0,1-1 0,0 1 0,-2 15 0,5-26-7,0 0-1,0 0 1,0 0 0,0 0 0,0 0 0,0 1 0,0-1 0,0 0 0,0 0-1,0 0 1,1 0 0,-1 0 0,1 0 0,-1 0 0,1 0 0,-1 0 0,1 0 0,-1 0-1,1 0 1,0 0 0,-1 0 0,1 0 0,0 0 0,0-1 0,0 1 0,0 0 0,0-1-1,2 2 1,-1-1 5,1-1-1,-1 0 0,1 0 0,-1 1 0,1-1 1,-1-1-1,1 1 0,-1 0 0,0-1 0,1 1 1,-1-1-1,5-1 0,4-3 36,1 0 0,-1-1 0,0 0 0,14-10 1,-5 1 15,-1-1 0,-1 0 0,-1-2 0,0 0 0,-1 0 0,-1-2 0,0 0 1,-2 0-1,18-36 0,-40 76-78,2 0 1,1 0-1,0 1 1,2 0-1,-3 23 1,7-43 22,0 0-1,0 0 1,0 0 0,0 0-1,0 0 1,0 0 0,0 0 0,0 0-1,0 0 1,1 0 0,-1 0-1,0 0 1,1 0 0,-1 0-1,0-1 1,1 1 0,-1 0 0,1 0-1,-1 0 1,1-1 0,0 1-1,-1 0 1,1 0 0,0-1-1,-1 1 1,1-1 0,0 1 0,0-1-1,0 1 1,0-1 0,1 1-1,1 0 11,0-1 0,0 1-1,0-1 1,0 0 0,0 0-1,0 0 1,1 0 0,-1-1-1,0 1 1,3-2 0,6-1 42,0-1 0,-1 0 0,1-1 1,13-8-1,43-40 105,-52 38-38,1 1 1,32-19-1,-49 33-119,1-1 1,-1 1-1,1 0 1,0-1-1,-1 1 1,1 0-1,-1 0 0,1 0 1,0 0-1,-1-1 1,1 1-1,0 0 1,-1 0-1,1 0 1,0 0-1,-1 1 0,1-1 1,0 0-1,-1 0 1,1 0-1,-1 0 1,1 1-1,0-1 1,-1 0-1,1 1 0,-1-1 1,1 0-1,-1 1 1,1-1-1,-1 1 1,1-1-1,-1 1 0,1-1 1,-1 1-1,1-1 1,-1 1-1,0-1 1,0 1-1,1-1 1,-1 1-1,0 0 0,0-1 1,1 1-1,-1 0 1,0-1-1,0 1 1,0 0-1,0-1 1,0 1-1,0 0 0,0-1 1,0 2-1,1 51 203,-1-28-176,0-23-27,0-1 0,0 0 0,0 0 1,0 0-1,0 0 0,1 0 0,-1 0 0,0 0 0,1 0 0,-1 0 1,1 0-1,-1 0 0,1 0 0,-1 0 0,1 0 0,0 0 0,0 0 1,-1 0-1,1 0 0,0-1 0,0 1 0,0 0 0,0-1 0,0 1 1,0-1-1,0 1 0,0-1 0,1 1 0,1 0 6,-1-2 0,0 1 1,1 0-1,-1 0 0,0-1 0,1 1 0,-1-1 1,0 0-1,0 1 0,0-1 0,0 0 0,0-1 0,3 0 1,9-8 41,0-1 1,24-23 0,-32 28-60,-3 3 9,0 0-2,0 0 0,-1 0 0,1 0 0,1 0 1,-1 1-1,0-1 0,0 1 0,1 0 0,0 0 0,-1 0 0,1 1 1,0-1-1,0 1 0,0 0 0,0 0 0,5-1 0,-8 3 0,0-1-1,0 0 0,0 1 0,-1-1 1,1 1-1,0-1 0,0 1 1,0-1-1,-1 1 0,1-1 1,0 1-1,-1 0 0,1 0 1,-1-1-1,1 1 0,-1 0 0,1 0 1,-1 0-1,1-1 0,-1 1 1,0 0-1,1 0 0,-1 0 1,0 0-1,0 0 0,0 0 0,0 0 1,0 0-1,0 1 0,1 35 31,-2-26-28,-2 21 315,1 9-2288,2-41 1928,-1 0 1,1 0-1,0 0 0,0 0 1,0 0-1,0 1 1,0-1-1,0 0 0,0 0 1,1 0-1,-1 0 0,0 0 1,0 0-1,0 0 0,0 1 1,0-1-1,0 0 1,0 0-1,0 0 0,0 0 1,0 0-1,0 0 0,0 0 1,0 0-1,0 1 0,1-1 1,-1 0-1,0 0 1,0 0-1,0 0 0,0 0 1,0 0-1,0 0 0,0 0 1,0 0-1,1 0 0,-1 0 1,0 0-1,0 0 1,0 0-1,0 0 0,0 0 1,0 0-1,1 0 0,-1 0 1,0 0-1,0 0 0,0 0 1,0 0-1,0 0 1,0 0-1,1 0 0,-1 0 1,0 0-1,0 0 0,0 0 1,0 0-1,0-1 0,0 1 1,0 0-1,0 0 1,0 0-1,1 0 0,-1 0 1,0 0-1,13-21-4757,-1-7-2357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7.972"/>
    </inkml:context>
    <inkml:brush xml:id="br0">
      <inkml:brushProperty name="width" value="0.025" units="cm"/>
      <inkml:brushProperty name="height" value="0.025" units="cm"/>
    </inkml:brush>
  </inkml:definitions>
  <inkml:trace contextRef="#ctx0" brushRef="#br0">112 188 12812,'0'0'8857,"-11"6"-8366,4-2-460,0 1 0,0 0 0,0 0 0,0 1 0,1-1 0,0 1 0,0 1 0,1-1 0,0 1 0,0 0 0,0 0 0,1 0 0,0 1 0,0 0 0,1 0 0,0 0 0,0 0 0,1 0 0,0 0 0,-1 13 0,3-21-18,0 1 0,0 0 0,0 0-1,0 0 1,0 0 0,0-1 0,0 1 0,1 0 0,-1 0 0,0 0-1,0-1 1,1 1 0,-1 0 0,1 0 0,-1-1 0,0 1 0,1 0 0,-1-1-1,1 1 1,0 0 0,-1-1 0,1 1 0,-1-1 0,1 1 0,0-1-1,0 1 1,-1-1 0,1 1 0,0-1 0,0 0 0,0 1 0,2-1 25,-1 0 0,1 1 0,0-1 0,-1 0 0,1-1 0,0 1 1,-1 0-1,1-1 0,0 1 0,2-2 0,5-2 96,-1 1 0,0-1-1,0-1 1,14-9 0,-4-2-61,-1-1 0,0 0 0,-1-1 0,-1-1-1,24-38 1,-29 40 53,-2 0-1,1 0 1,-2-1-1,-1 0 1,0-1-1,-1 0 1,6-33-1,-12 52-112,0 0 0,0-1 0,1 1 0,-1-1-1,0 1 1,0-1 0,0 1 0,0-1 0,0 1-1,0-1 1,0 1 0,0-1 0,0 1 0,0-1-1,0 1 1,0-1 0,0 1 0,0-1 0,0 1 0,-1 0-1,1-1 1,0 1 0,0-1 0,0 1 0,-1-1-1,1 1 1,0 0 0,-1-1 0,1 1 0,0 0-1,-1-1 1,1 1 0,-13 9 289,-12 25-108,14-14-300,2 0 1,1 1 0,0 0 0,1 0 0,2 0 0,0 1-1,1 0 1,1 0 0,1 41 0,1-57-269,2-1-1,-1 1 1,1-1 0,0 1 0,0-1 0,0 0-1,1 1 1,2 5 0,-2-9-197,-1 0 0,0 1-1,1-1 1,-1 0 0,1 0-1,0 0 1,0 0 0,0-1 0,0 1-1,0-1 1,0 1 0,3 1 0,18 4-8649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8.673"/>
    </inkml:context>
    <inkml:brush xml:id="br0">
      <inkml:brushProperty name="width" value="0.025" units="cm"/>
      <inkml:brushProperty name="height" value="0.025" units="cm"/>
    </inkml:brush>
  </inkml:definitions>
  <inkml:trace contextRef="#ctx0" brushRef="#br0">0 146 4388,'0'0'19170,"4"9"-18684,3 17-266,-6-16-194,1 0 1,1 0 0,0 0-1,0 0 1,1 0-1,0-1 1,0 0 0,9 12-1,-11-20-22,0 1-1,0-1 1,0 0 0,0 0-1,0 0 1,0 0 0,0-1-1,1 1 1,-1 0 0,0-1-1,1 0 1,-1 0 0,0 1-1,1-1 1,-1 0 0,0-1-1,1 1 1,-1 0 0,0-1-1,1 1 1,-1-1 0,0 0-1,0 0 1,0 0-1,1 0 1,-1 0 0,0 0-1,0-1 1,3-2 0,6-4 76,1-1 0,-1-1 0,13-15 0,-19 20-40,25-30 119,-22 24-114,1 1-1,-1 1 1,2-1 0,-1 1-1,19-12 1,-27 20-41,-1 1 1,1-1-1,0 1 0,0 0 1,-1-1-1,1 1 0,0 0 1,0-1-1,0 1 0,0 0 1,-1 0-1,1 0 0,0 0 1,0 0-1,0 0 0,0 0 1,0 0-1,-1 0 0,1 0 1,0 0-1,0 1 0,0-1 1,0 0-1,-1 1 0,1-1 1,0 0-1,0 1 0,-1-1 1,1 1-1,0-1 0,-1 1 1,1 0-1,0-1 0,-1 1 1,1-1-1,-1 1 0,1 0 1,-1 0-1,1-1 0,-1 1 1,0 0-1,1 0 0,-1 0 1,0-1-1,0 1 0,1 2 1,7 49 13,-7-37 22,0-12-20,0 8-25,1 1-1,0-1 1,1 0 0,9 21 0,-12-30 19,1-1 0,-1 1 0,1-1 0,0 0 0,0 1 0,-1-1 0,1 0 0,0 0 0,0 1 0,1-1 0,-1 0 0,0 0 0,0 0 0,0 0 0,1 0 0,-1 0 0,0-1 0,1 1 0,-1 0 0,1-1 0,-1 1 0,1-1 0,-1 1 0,1-1 0,-1 0 0,1 0 0,0 0 1,-1 0-1,1 0 0,-1 0 0,1 0 0,-1 0 0,1-1 0,0 1 0,-1 0 0,1-1 0,-1 1 0,1-1 0,-1 0 0,0 0 0,1 1 0,-1-1 0,0 0 0,0 0 0,1 0 0,-1 0 0,1-2 0,11-9 91,-2-1 1,1 0 0,-2 0-1,0-1 1,0-1-1,-1 0 1,-1 0-1,-1 0 1,8-22-1,-6 14 0,2 1-1,1 0 1,19-28-1,-31 49-104,0 1-1,0 0 0,1-1 0,-1 1 1,0-1-1,0 1 0,1 0 1,-1-1-1,0 1 0,1 0 0,-1-1 1,0 1-1,1 0 0,-1-1 1,0 1-1,1 0 0,-1 0 1,1-1-1,-1 1 0,0 0 0,1 0 1,-1 0-1,1 0 0,-1 0 1,1 0-1,-1-1 0,1 1 0,-1 0 1,1 0-1,-1 0 0,0 1 1,1-1-1,0 0 0,5 15-65,-6 37-149,0-41 131,-3 52-1056,1-31-1498,1-1-4667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49.019"/>
    </inkml:context>
    <inkml:brush xml:id="br0">
      <inkml:brushProperty name="width" value="0.025" units="cm"/>
      <inkml:brushProperty name="height" value="0.025" units="cm"/>
    </inkml:brush>
  </inkml:definitions>
  <inkml:trace contextRef="#ctx0" brushRef="#br0">1 0 17681,'0'0'6118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0.846"/>
    </inkml:context>
    <inkml:brush xml:id="br0">
      <inkml:brushProperty name="width" value="0.025" units="cm"/>
      <inkml:brushProperty name="height" value="0.025" units="cm"/>
    </inkml:brush>
  </inkml:definitions>
  <inkml:trace contextRef="#ctx0" brushRef="#br0">170 209 3844,'0'0'15081,"-11"-6"-12733,-35-17-687,44 22-1584,0 0 0,-1 1 1,1-1-1,-1 1 1,1 0-1,-1 0 0,1 0 1,-1 0-1,1 0 1,-1 0-1,1 1 0,0-1 1,-1 1-1,1 0 0,-1-1 1,1 1-1,0 0 1,0 0-1,0 1 0,-1-1 1,1 0-1,0 1 1,1-1-1,-1 1 0,0 0 1,0 0-1,1 0 0,-1 0 1,1 0-1,-1 0 1,-1 3-1,-3 6-25,0 0 1,1 0-1,0 0 1,-5 17-1,7-21-49,2-1 0,-1 0 0,1 1 1,-1-1-1,2 0 0,-1 1 0,1 0 0,0-1 0,1 8 0,-1-13-7,0 0 0,1 1 0,-1-1 0,1 0-1,-1 0 1,1 0 0,-1 0 0,1 1 0,0-1 0,-1 0 0,1 0 0,0 0 0,0-1 0,0 1 0,0 0-1,0 0 1,0 0 0,0-1 0,0 1 0,2 0 0,-1 0-12,1 0 1,-1-1-1,1 1 1,-1-1 0,1 0-1,-1 0 1,1 0-1,0 0 1,-1-1-1,1 1 1,-1 0-1,1-1 1,4-1-1,0-2 19,1 1 1,-1-1-1,0-1 1,0 1-1,-1-1 1,1 0-1,6-7 1,-7 6-1,0 1 1,1-1 0,-1 2 0,1-1 0,0 1 0,0 0 0,9-4 0,-16 8-8,1 0 1,0 0-1,0-1 1,-1 1 0,1 0-1,0 0 1,0 0-1,-1 0 1,1 0-1,0 0 1,0 0-1,-1 0 1,1 0 0,0 0-1,0 0 1,-1 0-1,1 1 1,0-1-1,0 0 1,-1 1-1,1-1 1,0 0 0,-1 1-1,1-1 1,-1 1-1,1-1 1,0 1-1,-1-1 1,1 1 0,-1-1-1,1 1 1,-1 0-1,0-1 1,1 1-1,-1 0 1,0-1-1,1 1 1,-1 0 0,0 0-1,0-1 1,1 2-1,1 38-33,-3-30 48,2 31 56,-1 15 79,-12 113 0,9-152 69,0-1 0,-1 1 0,-1-1 1,-1 0-1,0 0 0,-1 0 0,0-1 0,-1 0 1,-1-1-1,-1 0 0,-13 15 0,22-26-191,-1-1-1,0-1 0,1 1 0,-1 0 1,0 0-1,0-1 0,0 1 0,0-1 1,-1 1-1,1-1 0,0 0 0,0 0 1,-1 0-1,-3 1 0,5-3-19,0 1 0,0 0 0,0-1 0,0 1 0,0-1 0,0 1-1,0-1 1,0 0 0,0 1 0,0-1 0,0 0 0,1 0 0,-1 0 0,0 1 0,1-1 0,-1 0 0,0 0 0,1 0-1,-1 0 1,1 0 0,0 0 0,-1 0 0,1 0 0,0 0 0,-1-1 0,1 1 0,0 0 0,0 0 0,0 0 0,0 0 0,0 0-1,0 0 1,1 0 0,-1-2 0,-1-18-84,2 0-1,0-1 0,1 1 1,1 0-1,1 0 0,1 0 1,1 1-1,9-22 0,10-15-216,47-77 1,-42 81 233,-22 38 30,48-94-62,-51 97 107,0-1 0,-1 0 0,-1 1 0,0-1 0,0-1 1,0-25-1,-2 38-12,-1 1 0,0 0 1,0-1-1,0 1 0,0 0 1,0-1-1,0 1 0,0 0 1,0-1-1,-1 1 0,1 0 0,0-1 1,0 1-1,0 0 0,0-1 1,0 1-1,0 0 0,-1 0 1,1-1-1,0 1 0,0 0 0,-1 0 1,1-1-1,0 1 0,0 0 1,-1 0-1,1 0 0,0-1 1,0 1-1,-1 0 0,1 0 1,0 0-1,-1 0 0,1 0 0,0-1 1,-1 1-1,1 0 0,0 0 1,-1 0-1,1 0 0,0 0 1,-1 0-1,1 0 0,0 0 0,-1 0 1,1 0-1,0 1 0,0-1 1,-1 0-1,1 0 0,0 0 1,-1 0-1,1 0 0,0 1 0,-1-1 1,1 0-1,0 0 0,-18 15-76,9-4 71,1 1-1,1 0 1,0 0 0,1 1-1,0 0 1,1 0 0,0 0-1,1 1 1,1-1 0,0 1-1,1 0 1,1 0 0,-1 18-1,2-31 7,0 0-1,1-1 0,-1 1 0,0 0 0,0 0 0,0-1 1,1 1-1,-1 0 0,0-1 0,1 1 0,-1 0 0,1-1 1,-1 1-1,1 0 0,-1-1 0,1 1 0,-1-1 0,1 1 1,-1-1-1,1 1 0,0-1 0,-1 0 0,1 1 1,0-1-1,-1 0 0,1 1 0,1-1 0,25-2 40,24-22 97,13-24-72,30-20-27,-86 63-40,1 0 0,0 1 0,0 0 0,0 0 0,0 1 0,1 0 0,-1 0 0,19-1 0,-26 4 1,0 0 0,-1 0 0,1 1 0,0-1 0,-1 0 0,1 1 0,-1 0 0,1-1 0,-1 1 0,1 0 0,-1 0 0,1 0 0,-1 0 0,0 0 0,1 0 0,-1 0 0,0 0 0,0 0 0,0 1 0,0-1 0,0 0 0,0 1 0,0-1 0,0 1 0,-1-1 0,1 1 0,-1 0 0,1-1 0,-1 1 0,1-1 0,-1 1 0,0 0 0,0-1 0,0 4 0,1 10 32,0 1 0,-2 29 1,0-24-32,-1 10-61,1-3 1129,5-30-478,5-18-212,-1 1-360,-2-1-1,-1 0 0,0 0 1,-2-1-1,0 0 0,-1 1 1,-1-29-1,-1 49-28,0-1-1,1 0 1,-1 0 0,0 0-1,0 1 1,0-1 0,0 0-1,0 0 1,0 0 0,0 0-1,0 1 1,0-1 0,0 0-1,0 0 1,-1 0 0,1 0-1,0 1 1,-1-1 0,1 0-1,0 0 1,-1 1 0,1-1-1,-1 0 1,1 1 0,-1-1-1,1 1 1,-1-1 0,0 0-1,1 1 1,-1-1 0,0 1-1,0 0 1,1-1 0,-1 1-1,0-1 1,0 1 0,1 0-1,-1 0 1,0-1 0,0 1-1,-1 0 1,1 1-4,-1-1 0,1 1 1,0 0-1,-1-1 0,1 1 0,0 0 1,0 0-1,-1 0 0,1 0 0,0 0 1,0 0-1,0 1 0,0-1 0,1 0 1,-1 0-1,0 1 0,0-1 0,1 1 1,-1-1-1,1 0 0,-1 4 0,0-4 12,0 1 0,0 0 0,1 0 0,-1 0 0,1 0 0,0 0-1,0-1 1,-1 1 0,1 0 0,0 0 0,1 0 0,-1 0 0,0 0 0,0 0 0,1 0-1,-1 0 1,1-1 0,0 1 0,-1 0 0,1 0 0,0-1 0,2 3 0,-2-3 2,1 0 0,-1 0 1,1 0-1,-1 0 1,1-1-1,0 1 1,0 0-1,-1-1 0,1 0 1,0 1-1,0-1 1,0 0-1,-1 0 0,1 0 1,0 0-1,0 0 1,0 0-1,2-1 1,9-2 18,-1 0 0,0-1 0,0-1 0,0 0 1,15-9-1,19-12-6,-2-3 1,73-60-1,-101 71-11,-16 18-1,0 0 0,0 0 0,0 0 0,0 0-1,0-1 1,0 1 0,0 0 0,0 0 0,0 0 0,0 0 0,0 0 0,0-1 0,0 1 0,0 0 0,0 0 0,-1 0 0,1 0 0,0 0 0,0-1 0,0 1 0,0 0 0,0 0 0,0 0 0,0 0 0,0 0 0,0 0 0,-1 0 0,1 0 0,0-1 0,0 1 0,0 0 0,0 0 0,0 0 0,0 0 0,-1 0 0,1 0 0,0 0 0,0 0-1,0 0 1,0 0 0,0 0 0,-1 0 0,1 0 0,0 0 0,0 0 0,0 0 0,0 0 0,-1 0 0,1 0 0,0 0 0,0 0 0,0 0 0,0 0 0,0 0 0,0 0 0,-1 1 0,-34 15-25,21-5 16,0 1 0,0 0 0,-14 18 0,23-25 5,1-1 0,1 1-1,-1 0 1,1 0 0,-1 1-1,2-1 1,-1 1 0,0-1-1,1 1 1,0 0 0,1 0-1,-1 0 1,0 8 0,3-14 2,-1 1 1,0-1 0,1 1 0,-1-1 0,1 1 0,-1-1-1,1 1 1,0-1 0,-1 0 0,1 1 0,-1-1 0,1 0-1,0 1 1,-1-1 0,1 0 0,0 0 0,-1 0 0,1 0-1,0 1 1,-1-1 0,1 0 0,0 0 0,-1 0 0,1-1-1,0 1 1,0 0 0,0 0 0,23-3 1,-12-1-27,-1 0 0,1-1 0,-1 0-1,0-1 1,-1 0 0,1-1 0,-1 0-1,11-11 1,-9 8-8,1 0 0,0 1-1,1 1 1,17-9 0,-30 16 36,0 1 0,-1 0 0,1-1 0,0 1 0,-1-1 0,1 1 0,0 0 0,-1-1 0,1 1 0,0 0 0,0 0 0,-1 0 0,1 0 0,0 0 0,0-1 0,0 1 0,-1 0 0,1 1 0,0-1 0,0 0 0,-1 0 0,1 0 0,0 0 0,0 1 0,-1-1 0,1 0 0,0 1 0,-1-1 0,1 0 0,0 1 0,-1-1 0,1 1 0,0-1 0,-1 1 0,1-1 0,-1 1 0,1 1 0,2 29 77,-4-18-50,2-12-21,-1-1 0,1 0 0,-1 1 0,1-1-1,-1 0 1,1 0 0,-1 1 0,1-1 0,-1 0 0,1 0 0,-1 0 0,1 0 0,-1 0 0,1 0 0,0 0 0,-1 0 0,1 0-1,-1 0 1,1 0 0,-1 0 0,1 0 0,-1 0 0,1 0 0,0-1 0,-1 1 0,1 0 0,-1 0 0,1-1 0,-1 1-1,0 0 1,1-1 0,-1 1 0,1 0 0,-1-1 0,1 0 0,21-12 75,10-11-46,-11 8-77,1 1 1,25-14-1,-47 29 39,1 0 1,-1 0-1,1-1 0,-1 1 0,0 0 0,1 0 0,-1 0 0,0 0 0,1-1 0,-1 1 0,1 0 0,-1 0 0,0 0 0,1 0 0,-1 0 0,1 0 0,-1 0 0,1 0 0,-1 0 0,0 0 0,1 1 0,-1-1 0,1 0 0,-1 0 0,0 0 0,1 0 1,-1 0-1,0 1 0,1-1 0,-1 0 0,0 0 0,1 1 0,-1-1 0,0 0 0,1 1 0,-1-1 0,0 0 0,0 1 0,0-1 0,1 0 0,-1 2 0,3 23 54,-12 25 123,4-33-35,4-12-31,0 0 0,0-1 0,-1 1 0,1 0 0,-1-1 0,0 1 0,-1-1 0,-3 6 0,6-10-29,18-10-279,-14 7-3846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1.849"/>
    </inkml:context>
    <inkml:brush xml:id="br0">
      <inkml:brushProperty name="width" value="0.025" units="cm"/>
      <inkml:brushProperty name="height" value="0.025" units="cm"/>
    </inkml:brush>
  </inkml:definitions>
  <inkml:trace contextRef="#ctx0" brushRef="#br0">78 24 8200,'-1'-23'10436,"1"23"-10318,-11 35 5083,7-22-6340,-6 17 1424,-2 8 262,1 0 0,2 0 1,1 1-1,-4 57 1,12-96-541,0 1 1,0-1-1,0 1 0,0-1 1,0 1-1,0-1 0,0 1 1,0-1-1,1 1 0,-1-1 1,0 1-1,0-1 1,0 1-1,0-1 0,1 0 1,-1 1-1,0-1 0,0 1 1,1-1-1,-1 1 1,0-1-1,1 0 0,-1 1 1,0-1-1,1 0 0,-1 0 1,1 1-1,-1-1 1,0 0-1,1 0 0,-1 1 1,1-1-1,-1 0 0,1 0 1,-1 0-1,1 0 1,-1 0-1,1 0 0,24-7 239,21-24 182,-10-3-288,47-59 1,-49 53-130,44-41 1,-78 81-14,0-1 0,0 1-1,0 0 1,1-1 0,-1 1 0,0 0 0,0 0 0,0-1-1,1 1 1,-1 0 0,0 0 0,1-1 0,-1 1-1,0 0 1,0 0 0,1 0 0,-1 0 0,0 0 0,1-1-1,-1 1 1,0 0 0,1 0 0,-1 0 0,1 0 0,-1 0-1,0 0 1,1 0 0,-1 0 0,0 0 0,1 0-1,-1 0 1,0 0 0,1 0 0,-1 1 0,0-1 0,1 0-1,-1 0 1,0 0 0,1 0 0,-1 1 0,0-1 0,0 0-1,1 0 1,-1 1 0,0-1 0,0 0 0,1 0-1,-1 1 1,0-1 0,3 26 18,-11 32 72,2-39-50,0-1 0,-2 0 0,0 0 1,-1-1-1,-12 19 0,20-36 5,27-23-1565,-4 3-1879,8-6-6250,-14 10-1543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2.444"/>
    </inkml:context>
    <inkml:brush xml:id="br0">
      <inkml:brushProperty name="width" value="0.025" units="cm"/>
      <inkml:brushProperty name="height" value="0.025" units="cm"/>
    </inkml:brush>
  </inkml:definitions>
  <inkml:trace contextRef="#ctx0" brushRef="#br0">1 253 9993,'0'0'11345,"10"0"-8847,-4 1-2287,-1-2 0,1 1-1,0 0 1,0-1 0,-1 0 0,1-1 0,-1 1 0,1-1 0,-1 0 0,0 0-1,0-1 1,0 1 0,0-1 0,0-1 0,0 1 0,-1 0 0,1-1-1,-1 0 1,6-7 0,-1 2-172,0-1 0,0-1 0,-1 1 0,-1-1 0,0-1 0,0 1-1,-1-1 1,0-1 0,-1 1 0,-1-1 0,0 1 0,-1-1 0,4-25 0,-7 37-39,0 1 0,1-1 0,-1 0 0,0 1 0,0-1 0,0 1 0,0-1 0,0 1 1,0-1-1,0 1 0,0-1 0,0 1 0,0-1 0,0 0 0,-1 1 0,1-1 0,0 1 0,0-1 1,0 1-1,-1-1 0,1 1 0,0-1 0,-1 1 0,1 0 0,0-1 0,-1 1 0,1-1 0,0 1 0,-1 0 1,1-1-1,-1 1 0,1 0 0,-1 0 0,1-1 0,-2 1 0,-18 9-95,-15 27-5,33-33 100,-52 84-40,50-81 53,1 0-1,0 1 1,1-1-1,-1 1 1,1-1-1,0 1 1,1 0-1,0 0 0,0 0 1,0 0-1,1 0 1,1 9-1,-1-15-8,1 0 1,0 0-1,-1 0 0,1-1 0,-1 1 0,1 0 0,0 0 1,0-1-1,-1 1 0,1-1 0,0 1 0,0-1 0,0 1 0,0-1 1,0 1-1,0-1 0,0 0 0,0 1 0,0-1 0,0 0 1,0 0-1,0 0 0,0 0 0,0 0 0,0 0 0,0 0 0,2 0 1,29-4 113,-18-1-92,1-1 0,-1 0 0,1 0 0,-2-2 0,26-17 1,-30 18-49,1 0 0,1 0 0,-1 1 0,1 0 0,0 1 0,0 0 0,1 1 0,-1 0 0,1 1 0,0 0 0,14-1 0,-25 4 23,0 0-1,0 0 0,-1 0 0,1 1 1,0-1-1,0 0 0,-1 0 0,1 0 1,0 1-1,-1-1 0,1 0 0,0 1 1,-1-1-1,1 1 0,0-1 1,-1 0-1,1 1 0,-1-1 0,1 1 1,-1 0-1,1-1 0,-1 1 0,0-1 1,1 1-1,-1 0 0,0-1 0,1 1 1,-1 0-1,0-1 0,0 1 0,1 0 1,-1 1-1,1 26 369,-2-20-106,1-7 143,0-38 1361,-10-15-1542,0-16-3845,16 68-1594,14 2 2457,35 6-5341,-19-6 4996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2.916"/>
    </inkml:context>
    <inkml:brush xml:id="br0">
      <inkml:brushProperty name="width" value="0.025" units="cm"/>
      <inkml:brushProperty name="height" value="0.025" units="cm"/>
    </inkml:brush>
  </inkml:definitions>
  <inkml:trace contextRef="#ctx0" brushRef="#br0">179 350 8168,'0'0'9769,"-11"-5"-7965,5 2-1499,3 1-227,1 1 1,-1-1-1,1 1 0,-1 0 1,0 0-1,1 0 0,-1 0 1,0 0-1,0 0 0,0 1 1,0 0-1,1-1 1,-1 1-1,0 0 0,0 0 1,0 1-1,0-1 0,0 1 1,0-1-1,0 1 0,1 0 1,-1 0-1,0 0 0,-3 2 1,-3 5 135,2-1 1,-1 1 0,1 0-1,0 1 1,1 0 0,0 0-1,0 0 1,1 1 0,0-1-1,1 1 1,0 1 0,1-1-1,0 0 1,0 1 0,1 0-1,1-1 1,-1 1 0,2 13-1,-1-23-210,1 1 1,0 0-1,0-1 0,1 1 0,-1-1 0,0 1 0,0-1 0,1 1 0,-1-1 0,1 1 0,-1-1 0,1 1 0,0-1 0,-1 0 1,1 1-1,0-1 0,0 0 0,0 1 0,0-1 0,0 0 0,0 0 0,0 0 0,1 0 0,1 1 0,0-1 5,-1 0-1,1 0 1,0-1-1,-1 1 1,1-1-1,0 1 0,0-1 1,-1 0-1,1 0 1,0 0-1,0-1 1,-1 1-1,4-1 0,3-2 2,0 0 0,0 0 0,0 0 0,0-1 0,0-1 0,-1 1-1,11-9 1,3-7-213,-1-1 1,-1-1-1,-1-1 0,17-26 0,19-22-2760,-65 104 2782,4-21 573,0 1 1,1 0 0,1 1 0,0-1-1,1 1 1,-3 25 0,6-38-365,0 0 1,0 0-1,0 0 0,0 0 0,0 0 1,0 0-1,0 0 0,0 0 1,1 0-1,-1 0 0,0 0 0,0 0 1,1 0-1,-1 0 0,1 0 1,-1 0-1,1-1 0,-1 1 1,1 0-1,0 0 0,-1-1 0,1 1 1,0 0-1,-1-1 0,1 1 1,0 0-1,0-1 0,0 1 0,0-1 1,1 1-1,1 0 10,0-1-1,0 0 1,-1 1 0,1-1-1,0 0 1,0 0 0,0-1-1,0 1 1,0-1 0,4-1 0,5-2 85,-1 0 1,0-1 0,0 0 0,15-10 0,7-8-6,-1-2 0,-1-1 0,-2-2 0,42-48 0,-58 59-222,0 1-1,-1-2 1,-1 0 0,-1 0 0,-1-1 0,0 0 0,-1 0 0,-2-1 0,0 0 0,6-33 0,-11 51 32,-1-1 0,1 1 0,-1-1-1,0 1 1,0 0 0,0-1 0,0 1 0,0-1 0,-1 1 0,1-1 0,-1 1-1,1-1 1,-1 1 0,0 0 0,0-1 0,0 1 0,0 0 0,0 0 0,-3-3 0,3 4 72,-1 1 0,1-1 0,-1 1 0,0 0 0,1-1 0,-1 1 0,0 0 0,0 0 0,1 0 0,-1 0 0,0 1 0,1-1 0,-1 0 0,0 1 0,1-1 0,-1 1 0,0-1 0,1 1 0,-1 0 0,1 0 0,-1 0 0,1 0 0,0 0 0,-1 0 0,1 0 0,0 0 0,0 0 1,-2 3-1,-10 9 158,0-1 1,2 2 0,-1 0 0,2 0 0,0 1 0,0 0 0,2 1 0,0 0 0,1 0 0,0 1-1,1 0 1,1 0 0,1 0 0,0 1 0,1-1 0,0 29 0,3-41-145,1 0 1,0 1-1,1-1 0,-1 0 1,1 0-1,0 0 1,0 0-1,0 0 0,1-1 1,0 1-1,0 0 1,0-1-1,0 0 0,1 0 1,-1 0-1,1 0 1,0-1-1,1 1 0,-1-1 1,0 0-1,1 0 1,0-1-1,0 1 1,8 2-1,-4-2-291,1 1 0,0-2 1,-1 1-1,1-2 0,15 2 0,-15-2-681,-1-1-1,1-1 0,0 0 1,0 0-1,12-3 1,16-13-7664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3.874"/>
    </inkml:context>
    <inkml:brush xml:id="br0">
      <inkml:brushProperty name="width" value="0.025" units="cm"/>
      <inkml:brushProperty name="height" value="0.025" units="cm"/>
    </inkml:brush>
  </inkml:definitions>
  <inkml:trace contextRef="#ctx0" brushRef="#br0">198 34 11691,'1'-1'217,"-1"0"-1,1 1 1,-1-1-1,1 0 1,-1 0-1,1 0 1,-1 0-1,0 0 1,1 1 0,-1-1-1,0 0 1,0 0-1,1 0 1,-1 0-1,0 0 1,0 0-1,0 0 1,0 0-1,-1 0 1,1 0 0,0 0-1,0 0 1,0 0-1,-1 0 1,1 1-1,0-1 1,-1 0-1,0-2 1,-1 3-59,1-1 0,0 0 0,-1 0 1,1 1-1,-1-1 0,1 1 0,-1-1 0,1 1 0,-1 0 1,0 0-1,1-1 0,-1 1 0,1 0 0,-1 0 1,-2 1-1,-4 0 73,0 0 1,0 1-1,0 0 1,1 0-1,-1 1 1,-10 5-1,9-2-174,-1 0-1,2 1 0,-1 0 1,1 0-1,0 1 0,0 0 1,-10 15-1,14-18-58,1 1 0,-1-1 0,1 1 0,0 0 0,1 0 0,0 0 1,0 0-1,0 0 0,0 1 0,1-1 0,0 1 0,1-1 0,-1 0 0,1 10 0,1-15-1,-1 0 0,0 0 0,0 0 1,1 0-1,-1 0 0,1 0 0,-1 0 0,1-1 0,-1 1 0,1 0 1,-1 0-1,1 0 0,0-1 0,0 1 0,-1 0 0,1-1 0,0 1 0,0 0 1,0-1-1,0 1 0,-1-1 0,1 1 0,0-1 0,0 0 0,0 1 1,0-1-1,0 0 0,0 0 0,2 0 0,34 1-81,-24-1 83,14-1 70,-9 0-75,0 1-1,0 1 1,-1 0 0,35 8 0,-49-8 31,1-1 0,-1 2 0,1-1 0,-1 0 0,0 1 0,0-1 0,0 1 0,0 0 0,0 0 0,0 1 0,0-1 0,-1 0 0,1 1 0,-1 0-1,1-1 1,-1 1 0,0 0 0,0 0 0,-1 0 0,1 1 0,0-1 0,-1 0 0,0 1 0,0-1 0,0 0 0,0 1 0,-1-1 0,1 1 0,-1 0 0,0 5 0,0-4 82,-1 0 0,0-1 0,0 1 0,-1 0 1,1 0-1,-1 0 0,0-1 0,0 1 1,-1-1-1,1 0 0,-1 0 0,0 0 0,0 0 1,0 0-1,-1 0 0,1-1 0,-1 1 1,0-1-1,0 0 0,0-1 0,0 1 0,0-1 1,-8 4-1,1-1-26,0 0-1,-1-1 1,0 0 0,0 0-1,0-1 1,0-1-1,-1 0 1,-15 0 0,26-2-138,-1 0 1,1-1-1,0 1 1,-1 0-1,1-1 1,0 0-1,0 1 1,0-1-1,-1 0 1,1 0-1,0 0 1,0 0 0,0-1-1,0 1 1,1-1-1,-1 1 1,0-1-1,1 1 1,-1-1-1,-1-3 1,2 4-86,0 0 1,1-1-1,-1 1 1,0-1 0,1 1-1,0-1 1,-1 1-1,1 0 1,0-1-1,0 1 1,0-1-1,0 1 1,0-1 0,0 1-1,0-1 1,0 1-1,1-1 1,-1 1-1,1-1 1,-1 1-1,1-1 1,-1 1 0,1 0-1,0-1 1,0 1-1,0 0 1,-1 0-1,1 0 1,0 0-1,1-1 1,-1 1 0,0 1-1,2-3 1,9-5-1067,0 1-1,1 0 1,-1 0 0,1 1 0,16-4 0,-13 4-117,31-12-2390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4.519"/>
    </inkml:context>
    <inkml:brush xml:id="br0">
      <inkml:brushProperty name="width" value="0.025" units="cm"/>
      <inkml:brushProperty name="height" value="0.025" units="cm"/>
    </inkml:brush>
  </inkml:definitions>
  <inkml:trace contextRef="#ctx0" brushRef="#br0">120 201 13132,'0'0'1831,"-8"-2"-410,5 1-1337,0 0 1,0 0-1,0 1 1,0-1-1,0 0 1,0 1 0,0 0-1,0 0 1,0 0-1,0 0 1,0 1 0,0-1-1,0 1 1,0 0-1,0-1 1,0 1 0,0 1-1,0-1 1,1 0-1,-1 1 1,0-1 0,1 1-1,-1 0 1,1 0-1,0 0 1,0 0 0,-1 0-1,1 0 1,1 1-1,-1-1 1,0 1-1,1 0 1,-1-1 0,1 1-1,0 0 1,0 0-1,0 0 1,-1 3 0,-2 6 87,1 0 0,0-1 0,1 1 0,0 0 0,1 0 0,0 17 0,1-27-140,0 0 0,0 0 1,0 0-1,1 0 1,-1 0-1,0 1 1,1-2-1,0 1 0,-1 0 1,1 0-1,0 0 1,0 0-1,0 0 1,0 0-1,0-1 1,1 1-1,-1-1 0,0 1 1,1-1-1,-1 1 1,1-1-1,0 0 1,-1 0-1,1 1 0,0-1 1,0 0-1,0-1 1,-1 1-1,1 0 1,0-1-1,0 1 0,0-1 1,0 1-1,1-1 1,-1 0-1,0 0 1,0 0-1,0 0 0,0 0 1,0 0-1,0-1 1,0 1-1,0-1 1,0 1-1,3-3 1,4 0 161,1-1 1,-1 0 0,-1 0 0,1-1 0,-1 0 0,1-1 0,-1 0 0,-1 0 0,1-1-1,-1 0 1,-1 0 0,13-16 0,-7 7-91,-1-1-1,-1-1 1,0 1-1,-1-2 1,9-25-1,-16 40-64,1-4 41,-1 0 1,1 1-1,-1-1 1,0 0 0,-1-1-1,0 1 1,0 0-1,-1-15 1,0 23-78,0-1-1,0 1 1,0 0 0,0-1 0,0 1 0,0 0-1,0-1 1,-1 1 0,1 0 0,0-1-1,0 1 1,0 0 0,0-1 0,0 1 0,-1 0-1,1-1 1,0 1 0,0 0 0,0-1-1,-1 1 1,1 0 0,0 0 0,-1-1 0,1 1-1,0 0 1,0 0 0,-1 0 0,1-1-1,0 1 1,-1 0 0,1 0 0,0 0 0,-1 0-1,1 0 1,0 0 0,-1 0 0,1 0-1,-1 0 1,1 0 0,0 0 0,-1 0 0,1 0-1,0 0 1,-1 0 0,1 0 0,0 0 0,-1 0-1,1 0 1,0 1 0,-1-1 0,1 0-1,0 0 1,-1 0 0,1 1 0,0-1 0,-1 1-1,-14 15 5,9-2 5,0 0-1,1 1 1,1-1 0,-5 29-1,7-35-10,1 1-1,0-1 1,0 1-1,1 0 1,0-1 0,1 1-1,0 0 1,0-1-1,1 1 1,2 8-1,-3-16 5,-1 0-1,1 1 0,-1-1 0,1 0 1,0 0-1,0 1 0,-1-1 1,1 0-1,0 0 0,0 0 0,0 0 1,0 0-1,1 0 0,-1 0 0,0-1 1,0 1-1,0 0 0,1-1 0,-1 1 1,0-1-1,1 1 0,-1-1 1,1 1-1,0-1 0,1 0 29,0 0 0,0 0 0,0-1 0,0 1 0,0-1 0,0 0 0,-1 0 0,1 0 0,0 0 0,-1 0 0,4-2 0,4-3 123,-1 0-1,0-1 1,-1 0 0,16-17 0,-12 10-127,0-1 1,-1 0 0,0-1 0,-1 0 0,-1 0-1,-1-1 1,0-1 0,-2 1 0,0-1 0,0 0 0,3-27-1,-9 36-195,-3 8 54,-8 17 5,-10 29 71,14-26 50,2 0 1,0 0 0,1 0-1,1 0 1,0 1 0,2 0-1,1 31 1,0-50-11,0 0-1,1 0 1,-1 0 0,0 0-1,0 0 1,1 0 0,-1 0-1,1 0 1,-1 0 0,1 0-1,-1-1 1,1 1 0,-1 0-1,1 0 1,0-1 0,-1 1-1,1 0 1,0-1 0,0 1-1,0-1 1,-1 1 0,1-1-1,0 1 1,0-1-1,0 1 1,0-1 0,0 0-1,0 0 1,0 1 0,0-1-1,0 0 1,0 0 0,0 0-1,0 0 1,0 0 0,0 0-1,0 0 1,0-1 0,0 1-1,0 0 1,-1-1 0,1 1-1,0 0 1,0-1 0,1 0-1,4-1 41,-1 0 0,0-1 0,1 0 0,-1 0-1,0 0 1,6-6 0,1-2-32,-1-1 0,0 0 0,-1 0 0,0-1 0,-1-1 0,0 1 0,-1-2 0,-1 1 0,0-1 0,-1 0 0,-1 0 0,0-1 0,-1 1 0,-1-1 0,3-27 0,-10 30-301,-5 20 87,-6 22 74,8-7 143,1 1 1,1-1-1,2 1 0,0 0 0,1 1 1,2 32-1,0-55-8,-1 1-1,1 0 1,0-1 0,0 1 0,0 0-1,0-1 1,1 1 0,-1 0-1,0-1 1,1 1 0,-1 0 0,1-1-1,0 1 1,-1-1 0,1 1 0,0-1-1,0 1 1,0-1 0,0 1 0,0-1-1,0 0 1,0 0 0,1 0 0,-1 1-1,0-1 1,1 0 0,-1-1 0,1 1-1,-1 0 1,1 0 0,-1-1-1,1 1 1,0-1 0,-1 1 0,1-1-1,0 0 1,-1 1 0,1-1 0,0 0-1,-1 0 1,1 0 0,0 0 0,-1-1-1,1 1 1,0 0 0,-1-1 0,4 0-1,5-2-277,1-1 0,-1 0 0,0 0 0,0-1 0,18-12 0,18-21-7080,-29 20 513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9.300"/>
    </inkml:context>
    <inkml:brush xml:id="br0">
      <inkml:brushProperty name="width" value="0.025" units="cm"/>
      <inkml:brushProperty name="height" value="0.025" units="cm"/>
    </inkml:brush>
  </inkml:definitions>
  <inkml:trace contextRef="#ctx0" brushRef="#br0">2683 425 8712,'-7'-8'289,"-11"-13"-185,-1 2 1,0 0 0,-2 1-1,0 1 1,-1 1 0,0 1 0,-2 1-1,1 0 1,-2 2 0,1 1-1,-2 2 1,-43-12 0,-63-7 1304,-2 7 0,0 5 1,-224 3-1,315 15-1292,0 2 1,1 2-1,0 2 0,1 1 1,0 3-1,0 1 0,1 2 1,1 1-1,0 3 0,-63 40 1,2 9-127,3 5 1,-133 129-1,157-131 14,3 2 0,4 4 0,3 2-1,4 3 1,3 3 0,4 2 0,4 2-1,-45 116 1,78-166 40,2 2 1,2-1-1,2 1 0,-5 46 0,12-65-37,1-1 0,1 0 0,1 0 0,1 1-1,0-1 1,2 0 0,0 0 0,1-1 0,16 40-1,-3-25-12,1-1 0,2-1 0,1-1 0,1 0 0,2-2 0,1-1 0,1-1-1,1-1 1,2-1 0,1-2 0,0-1 0,2-2 0,0-1 0,2-1 0,0-2 0,1-2 0,1-1-1,0-2 1,0-1 0,1-2 0,1-2 0,64 5 0,-11-11 28,-1-4 0,0-3 0,-1-5 0,0-4 0,100-29 0,429-163 289,-603 201-298,91-35 228,-1-4-1,173-104 1,-228 116-171,-1-2 0,-2-3 0,-1-1 0,-2-3 0,-3-2 1,72-92-1,-79 85-50,-3-2-1,-2-2 1,-2 0 0,-2-2-1,-4-1 1,22-81 0,-31 85-14,-2-1 0,-2 0 0,-3-1 1,-2 0-1,-3 0 0,-2 0 0,-11-70 1,7 99 2,-1 0 0,-1 0 0,-2 0 0,0 1 0,-2 1 0,-1 0 0,-1 0 0,-1 1 0,-1 1 0,-1 0 0,-1 1 0,-1 1-1,-1 1 1,-1 0 0,0 1 0,-2 2 0,0 0 0,-44-25 0,19 17 11,-2 1 0,-1 3 1,-1 2-1,0 2 0,-1 3 0,-1 2 0,0 2 0,-96-6 0,61 12-291,0 4-1,0 3 1,0 5 0,-167 36 0,-26 35-6312,156-38 293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5.343"/>
    </inkml:context>
    <inkml:brush xml:id="br0">
      <inkml:brushProperty name="width" value="0.025" units="cm"/>
      <inkml:brushProperty name="height" value="0.025" units="cm"/>
    </inkml:brush>
  </inkml:definitions>
  <inkml:trace contextRef="#ctx0" brushRef="#br0">21 0 10154,'0'0'9641,"0"8"-8248,-19 387 4607,19-294-5161,0-100-836,-1-1 0,1 0 0,0 0 0,0 0 0,0 1 1,0-1-1,0 0 0,0 0 0,0 1 0,0-1 1,0 0-1,0 0 0,0 1 0,0-1 0,0 0 0,0 0 1,0 1-1,0-1 0,0 0 0,0 0 0,0 0 1,0 1-1,0-1 0,0 0 0,1 0 0,-1 1 0,0-1 1,0 0-1,0 0 0,0 0 0,1 0 0,-1 1 1,0-1-1,0 0 0,0 0 0,0 0 0,1 0 0,-1 0 1,0 1-1,0-1 0,1 0 0,-1 0 0,0 0 1,0 0-1,1 0 0,-1 0 0,0 0 0,0 0 1,1 0-1,-1 0 0,0 0 0,0 0 0,1 0 0,-1 0 1,0 0-1,0 0 0,0 0 0,1-1 0,-1 1 1,0 0-1,0 0 0,1 0 0,-1 0 0,0 0 0,0 0 1,0-1-1,0 1 0,1 0 0,11-15 183,-5-8-283,-1 1 0,-1-1 0,-1 0 0,-1 0 0,-1-1 0,-1-26 1,3-30-1489,-4 79 1564,0 1 1,0 0-1,0-1 1,0 1-1,-1-1 0,1 1 1,0 0-1,0-1 1,0 1-1,0 0 1,0-1-1,0 1 1,1 0-1,-1-1 0,0 1 1,0 0-1,0-1 1,0 1-1,0 0 1,0-1-1,1 1 1,-1 0-1,0-1 0,0 1 1,0 0-1,1 0 1,-1-1-1,0 1 1,0 0-1,1 0 1,-1-1-1,0 1 0,1 0 1,-1 0-1,0 0 1,1 0-1,-1 0 1,0-1-1,1 1 1,-1 0-1,0 0 0,1 0 1,-1 0-1,0 0 1,1 0-1,-1 0 1,0 0-1,1 0 1,-1 0-1,0 0 1,1 0-1,-1 1 0,0-1 1,1 0-1,-1 0 1,0 0-1,1 0 1,-1 0-1,0 1 1,1-1-1,-1 0 0,0 0 1,0 1-1,1-1 1,21 24 19,-12-12-40,-7-9 83,0 0-1,1 0 0,0 0 0,-1 0 0,1-1 1,0 0-1,0 0 0,0 0 0,1 0 1,-1 0-1,0-1 0,1 0 0,-1 0 0,1 0 1,-1-1-1,1 1 0,-1-1 0,1 0 0,0 0 1,-1-1-1,1 1 0,-1-1 0,1 0 0,-1 0 1,1-1-1,-1 1 0,0-1 0,0 0 1,0 0-1,0-1 0,0 1 0,0-1 0,-1 1 1,1-1-1,5-7 0,-1 2 36,0 0 0,-1 0 0,0-1 0,-1 0 0,0-1-1,0 1 1,-1-1 0,0 0 0,0-1 0,-2 1 0,1-1 0,-1 0 0,-1 0 0,2-11 0,-4 17-50,0 0 0,0 1 0,0-1 0,0 0 0,-1 1 0,0-1 0,0 1 0,0-1 0,-1 1 1,1-1-1,-1 1 0,0 0 0,0 0 0,-1 0 0,1 0 0,-5-5 0,5 8-30,1-1 1,-1 1-1,0 0 0,0-1 0,0 1 1,0 0-1,0 0 0,0 1 0,0-1 0,-1 0 1,1 1-1,0-1 0,0 1 0,-1-1 1,1 1-1,0 0 0,0 0 0,-1 0 0,1 1 1,0-1-1,-1 0 0,1 1 0,0-1 0,0 1 1,0 0-1,0 0 0,0 0 0,0 0 1,0 0-1,0 0 0,0 1 0,0-1 0,0 1 1,1-1-1,-1 1 0,-1 1 0,-6 6-5,1-1 1,1 1-1,-1 0 0,1 1 0,1 0 0,0 0 0,0 0 0,1 1 0,0 0 1,-3 13-1,2-5 44,1 1 1,1-1 0,0 1-1,2 0 1,-1 24 0,3-41-32,0 0 1,0 0-1,0-1 1,0 1-1,0 0 1,1-1-1,-1 1 1,1 0-1,0-1 1,0 1-1,0 0 1,0-1-1,0 1 1,0-1-1,1 0 1,-1 1-1,1-1 1,0 0-1,-1 0 1,1 0-1,0 0 1,0 0-1,1-1 1,-1 1-1,0 0 1,0-1-1,1 0 1,-1 0-1,1 1 1,-1-1-1,1-1 1,0 1-1,-1 0 1,1-1-1,0 1 1,0-1-1,-1 0 1,5 0-1,11-1 0,0 0 0,0-1 0,0-1 0,33-10 0,-10 3-282,-37 8 184,1 1-1,-1 1 0,0-1 0,0 1 1,0-1-1,1 1 0,-1 0 0,0 1 0,1-1 1,-1 1-1,0 0 0,0 0 0,0 0 1,6 3-1,-8-2-156,0 0 1,0 0-1,0 0 1,0 0-1,0 0 0,-1 1 1,1-1-1,-1 1 1,0-1-1,0 1 1,0-1-1,0 1 0,0 0 1,0 0-1,-1-1 1,1 1-1,-1 0 0,0 0 1,0 0-1,0 0 1,0 4-1,0 10-5745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6.502"/>
    </inkml:context>
    <inkml:brush xml:id="br0">
      <inkml:brushProperty name="width" value="0.025" units="cm"/>
      <inkml:brushProperty name="height" value="0.025" units="cm"/>
    </inkml:brush>
  </inkml:definitions>
  <inkml:trace contextRef="#ctx0" brushRef="#br0">123 546 6534,'-1'-8'4986,"0"0"-4258,0 1-1,0-1 1,-1 1-1,0-1 1,-5-10-1,7 16-542,-1 1 0,0-1 1,1 0-1,-1 1 0,0-1 0,0 1 0,0-1 0,0 1 0,0-1 0,-1 1 0,1 0 1,0-1-1,-1 1 0,1 0 0,0 0 0,-1 0 0,0 0 0,1 0 0,-1 1 0,1-1 1,-1 0-1,0 1 0,0-1 0,1 1 0,-1 0 0,0-1 0,0 1 0,0 0 1,1 0-1,-1 0 0,0 0 0,0 1 0,0-1 0,1 0 0,-4 2 0,2 0-58,0 0 0,0 0 0,0 0 0,0 0 0,0 1 0,0-1 0,1 1 1,-1 0-1,1 0 0,0 0 0,0 0 0,0 0 0,0 1 0,0-1 0,1 1 0,0-1 0,-1 1 0,1-1 0,-1 8 0,-1 5 5,1 0 0,0 0 1,0 21-1,2-34-125,0 0 1,0 1-1,0-1 1,1 0-1,-1 1 0,1-1 1,0 0-1,0 1 1,0-1-1,0 0 0,0 0 1,4 6-1,-3-8 0,-1 1 0,1-1 0,-1 0 0,1 0 0,-1 0 0,1 0-1,0 0 1,0 0 0,-1 0 0,1-1 0,0 1 0,0-1 0,0 1 0,0-1 0,0 0-1,0 1 1,0-1 0,-1 0 0,1 0 0,0-1 0,0 1 0,0 0 0,4-2 0,2 0 70,0-1 1,-1 0-1,1 0 1,-1-1-1,1 0 1,-1 0-1,0-1 1,-1 0-1,1 0 1,-1 0-1,0-1 1,0 0-1,-1-1 1,0 1-1,5-8 1,0-1-29,-1 0 0,0 0 1,-1-1-1,-1 0 0,0 0 1,4-20-1,-7 24-35,-1 0-1,0 0 1,-1 0 0,0 0-1,-1 0 1,-1-1-1,0 1 1,-2-15 0,2 27-18,0 0-1,0 0 1,0-1 0,0 1-1,0 0 1,0 0 0,0 0 0,0 0-1,0 0 1,0-1 0,0 1 0,0 0-1,-1 0 1,1 0 0,0 0 0,0 0-1,0 0 1,0 0 0,0 0-1,0-1 1,0 1 0,-1 0 0,1 0-1,0 0 1,0 0 0,0 0 0,0 0-1,0 0 1,-1 0 0,1 0 0,0 0-1,0 0 1,0 0 0,0 0-1,0 0 1,-1 0 0,1 0 0,0 0-1,0 0 1,0 0 0,0 0 0,0 0-1,-1 0 1,1 0 0,0 1 0,0-1-1,0 0 1,0 0 0,0 0-1,-1 0 1,-7 10-95,-5 10 31,8-7 71,1 0-1,0 1 1,1-1-1,0 1 1,1-1-1,1 1 0,0 0 1,1 0-1,0 0 1,5 23-1,-5-35 8,0-1-1,1 0 0,-1 1 1,1-1-1,0 0 1,-1 1-1,1-1 1,0 0-1,0 0 0,-1 0 1,1 0-1,0 0 1,0 0-1,0 0 1,1 0-1,-1 0 0,0 0 1,0 0-1,0-1 1,1 1-1,-1-1 1,0 1-1,1-1 0,-1 1 1,0-1-1,1 0 1,-1 1-1,0-1 1,1 0-1,-1 0 0,1 0 1,-1 0-1,1 0 1,-1 0-1,0-1 1,1 1-1,-1 0 0,0-1 1,1 1-1,-1-1 1,0 0-1,1 1 1,1-2-1,3-1 81,0 0-1,-1-1 1,1 0-1,0 1 1,-1-2 0,0 1-1,8-10 1,-3 3-115,-1-1 1,-1 0-1,0-1 0,-1 0 1,-1 0-1,0-1 0,0 0 1,-1 0-1,-1 0 0,0 0 1,-1-1-1,1-20 1,-5 45-71,0 1 1,-1-1-1,-1 0 1,-5 16-1,-5 18 76,10-22 29,1 0-1,1 32 1,1-47 4,0-6-8,0 0 0,-1 0 0,1 0 0,0 0 0,0 0 0,0 0 0,0-1 0,1 1 0,-1 0 0,0 0 0,0 0 0,0 0 0,1 0 0,-1 0 0,0-1 1,1 1-1,-1 0 0,1 0 0,-1 0 0,1-1 0,-1 1 0,1 0 0,0-1 0,-1 1 0,1 0 0,0-1 0,-1 1 0,1-1 0,0 1 0,0-1 0,1 1 0,0-1 13,1 0 1,-1 0 0,0 0-1,0-1 1,0 1-1,0-1 1,0 1-1,0-1 1,0 0 0,0 1-1,0-1 1,0 0-1,2-2 1,7-4 79,-1 0 1,0-1-1,16-16 1,-9 6-116,-1-1 1,-1 0-1,-1-1 1,0-1 0,-2 0-1,0-1 1,-2 0-1,0-1 1,12-44-1,-59 166-416,34-85 455,0 0 1,1 0 0,1 0 0,0 0-1,1 0 1,0 0 0,1 0 0,4 22-1,-4-35-18,0 1-1,0-1 1,-1 1-1,1-1 1,0 1 0,1-1-1,-1 0 1,0 0-1,0 0 1,0 1-1,1-1 1,-1 0 0,1 0-1,-1-1 1,1 1-1,-1 0 1,1 0-1,-1-1 1,1 1-1,-1-1 1,1 1 0,0-1-1,-1 0 1,1 0-1,0 0 1,0 0-1,-1 0 1,1 0-1,0 0 1,-1 0 0,1-1-1,2 0 1,1 0 15,1 0 1,-1-1 0,0 0-1,0 0 1,0-1 0,0 1-1,0-1 1,7-6 0,6-7 24,0-2 1,-1 0 0,-1-1 0,-1-1 0,24-42 0,47-115-39,-72 144-263,-2 0 0,11-49 0,-22 67-54,-6 20 134,-9 21 48,-16 45 155,-34 125 0,56-163 14,1 0 1,2 1 0,1-1 0,2 1 0,1 0 0,5 48 0,0-59-42,1 0 1,17 43 0,-16-49 10,0 1 0,0 0 0,-2-1 1,0 2-1,2 32 0,-6-49-5,-1-1 0,1 0 0,0 0 1,-1 0-1,1 0 0,0 0 0,-1 0 0,1 0 0,-1 0 0,0 0 0,1 0 0,-1 0 0,0 0 0,0 0 1,1-1-1,-1 1 0,0 0 0,0-1 0,0 1 0,0 0 0,0-1 0,0 1 0,0-1 0,0 1 0,0-1 1,0 0-1,-1 0 0,1 1 0,0-1 0,0 0 0,0 0 0,0 0 0,0 0 0,0 0 0,-1 0 0,1 0 0,0-1 1,-2 1-1,-1-1 28,-1 1 1,0-1-1,1 0 0,-1 0 1,1-1-1,-1 1 1,1-1-1,0 0 1,-5-2-1,2-3-15,0 1-1,0-1 1,1 0-1,0-1 1,0 1-1,0-1 1,1 0-1,0-1 1,1 1-1,0-1 1,0 0-1,1 0 0,0 0 1,1 0-1,0-1 1,-1-13-1,1 13-32,1 1-1,1-1 0,0 0 1,0 0-1,1 0 0,0 0 0,1 1 1,0-1-1,0 1 0,1-1 1,0 1-1,1 0 0,0 0 0,1 0 1,-1 0-1,8-9 0,4 2-795,0 1 0,1 1 0,1 0 0,0 1 0,34-18-1,-9 4-3787,9-7-5551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7.569"/>
    </inkml:context>
    <inkml:brush xml:id="br0">
      <inkml:brushProperty name="width" value="0.025" units="cm"/>
      <inkml:brushProperty name="height" value="0.025" units="cm"/>
    </inkml:brush>
  </inkml:definitions>
  <inkml:trace contextRef="#ctx0" brushRef="#br0">24 259 12300,'5'-38'6888,"-5"28"-2655,-5 27-3151,-6 59-185,4-1 0,2 102 0,5-177-891,0 1 0,0-1 1,0 0-1,0 0 0,0 0 1,0 1-1,0-1 0,0 0 1,1 0-1,-1 0 0,0 1 1,0-1-1,0 0 0,0 0 1,0 0-1,1 0 0,-1 0 0,0 1 1,0-1-1,0 0 0,0 0 1,1 0-1,-1 0 0,0 0 1,0 0-1,0 0 0,1 0 1,-1 0-1,0 0 0,0 1 1,1-1-1,-1 0 0,0 0 1,0 0-1,0-1 0,1 1 1,-1 0-1,0 0 0,0 0 0,1 0 1,-1 0-1,0 0 0,0 0 1,0 0-1,0 0 0,1 0 1,-1-1-1,0 1 0,0 0 1,0 0-1,0 0 0,1 0 1,-1 0-1,0-1 0,0 1 1,0 0-1,0 0 0,0 0 1,0-1-1,1 1 0,-1 0 0,0 0 1,0 0-1,0-1 0,0 1 1,0 0-1,0 0 0,0-1 1,12-14 117,4-6-161,-2-1 0,-1-1-1,-1 0 1,0 0-1,-2-1 1,11-40 0,-24 86-122,1 0 0,2 33 0,0-16 145,-2-16 16,1-16 10,1 0 0,0-1 0,0 1 0,0 0 0,2 12 0,-1-19-7,-1 1 0,0 0 0,1-1 0,-1 1-1,0-1 1,1 1 0,-1-1 0,0 1 0,1-1 0,-1 1-1,1-1 1,-1 0 0,1 1 0,-1-1 0,1 1-1,-1-1 1,1 0 0,0 0 0,-1 1 0,1-1 0,-1 0-1,1 0 1,0 0 0,-1 0 0,1 0 0,0 1 0,-1-1-1,1 0 1,-1-1 0,1 1 0,0 0 0,-1 0 0,1 0-1,0 0 1,-1 0 0,1-1 0,-1 1 0,1 0-1,0-1 1,23-13 229,-8-3-170,-1-1-1,-1 0 1,-1-1-1,-1 0 1,0-1-1,-2 0 1,0-1-1,10-32 1,-6 11-43,-2-1 0,-3 0 1,8-63-1,-14 3-384,-3 103 359,0-1 1,0 1-1,0 0 0,0 0 1,0 0-1,0 0 0,0 0 1,0 0-1,0 0 0,0-1 1,0 1-1,0 0 0,0 0 1,0 0-1,0 0 0,0 0 1,0 0-1,0 0 1,0-1-1,0 1 0,0 0 1,0 0-1,0 0 0,0 0 1,-1 0-1,1 0 0,0 0 1,0 0-1,0 0 0,0-1 1,0 1-1,0 0 0,0 0 1,0 0-1,0 0 0,0 0 1,-1 0-1,1 0 0,0 0 1,0 0-1,0 0 0,0 0 1,0 0-1,0 0 0,0 0 1,-1 0-1,1 0 0,0 0 1,0 0-1,0 0 1,0 0-1,0 0 0,0 0 1,0 0-1,-1 0 0,1 0 1,0 0-1,0 0 0,0 0 1,0 0-1,0 0 0,0 0 1,0 0-1,0 0 0,0 1 1,-1-1-1,1 0 0,-10 10-75,-6 16 33,-2 10 39,2 1-1,-15 51 0,27-72-32,0 0 0,1 0 0,1 0 0,1 1-1,0-1 1,1 1 0,1-1 0,4 27 0,2 0 262,0 49 0,-7-90-196,0 0-6,0 0 1,0 0-1,0 0 1,1-1-1,-1 1 1,0 0-1,1 0 1,-1 0-1,1-1 1,0 1-1,-1 0 1,1 0-1,0-1 1,0 1-1,0-1 1,0 1-1,0-1 1,1 1-1,-1-1 1,0 0-1,1 1 1,-1-1-1,1 0 0,-1 0 1,1 0-1,0 0 1,-1 0-1,1-1 1,0 1-1,0 0 1,-1-1-1,1 0 1,0 1-1,0-1 1,0 0-1,0 0 1,0 0-1,-1 0 1,1 0-1,0 0 1,0 0-1,0-1 1,2 0-1,3 0 14,-1-1-1,1 0 1,-1-1-1,1 1 1,-1-1 0,0 0-1,0-1 1,0 1-1,-1-1 1,9-7-1,-2-2-26,0-1 0,-1 0 0,-1-1-1,0 0 1,-1-1 0,0 1 0,-1-2-1,-1 1 1,-1-1 0,-1 0 0,0-1-1,-1 1 1,0-1 0,0-22 0,-4 40-13,0 0 1,0 0-1,-1 1 1,1-1 0,0 0-1,0 0 1,-1 0 0,1 1-1,0-1 1,0 0-1,-1 0 1,1 0 0,0 0-1,-1 1 1,1-1-1,0 0 1,0 0 0,-1 0-1,1 0 1,0 0-1,-1 0 1,1 0 0,0 0-1,-1 0 1,1 0-1,0 0 1,-1 0 0,1 0-1,0 0 1,-1 0-1,1 0 1,0-1 0,0 1-1,-1 0 1,1 0-1,0 0 1,-1 0 0,1-1-1,0 1 1,0 0-1,-1 0 1,1-1 0,0 1-1,0 0 1,0 0 0,-1-1-1,1 1 1,0 0-1,0 0 1,0-1 0,0 1-1,0 0 1,0-1-1,0 1 1,-1 0 0,1-1-1,0 1 1,0 0-1,0-1 1,0 1 0,0 0-1,0-1 1,1 1-1,-1 0 1,0 0 0,0-1-1,0 1 1,0-1-1,-16 21-134,9-6 150,0-1 0,0 1 1,2 0-1,0 1 0,0 0 0,1 0 0,1 0 0,1 0 0,-1 18 1,3-32-8,0 0 1,0-1 0,0 1-1,0 0 1,0 0 0,0 0-1,1-1 1,-1 1-1,0 0 1,0 0 0,1-1-1,-1 1 1,1 0 0,-1 0-1,1-1 1,-1 1 0,1-1-1,-1 1 1,1 0 0,-1-1-1,1 1 1,0-1 0,-1 0-1,1 1 1,0-1 0,0 1-1,0-1 1,28 4 143,-19-5-113,-1-1 1,0 1-1,0-2 1,12-3-1,25-10 213,-13 5-374,-26 8-2233,-12 3-2580,-17 0-1685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8.638"/>
    </inkml:context>
    <inkml:brush xml:id="br0">
      <inkml:brushProperty name="width" value="0.025" units="cm"/>
      <inkml:brushProperty name="height" value="0.025" units="cm"/>
    </inkml:brush>
  </inkml:definitions>
  <inkml:trace contextRef="#ctx0" brushRef="#br0">247 45 10442,'0'-3'583,"0"1"0,0 0-1,0 0 1,0-1 0,-1 1 0,1 0 0,-1 0 0,1-1 0,-1 1-1,0 0 1,1 0 0,-1 0 0,-2-4 0,1 5-358,1 0 0,0 0-1,-1 0 1,1 1 0,-1-1 0,1 0 0,-1 0 0,1 1 0,-1-1 0,0 1-1,1 0 1,-1-1 0,0 1 0,1 0 0,-1 0 0,0 0 0,1 0-1,-1 0 1,-3 1 0,3 1-87,-1 0 1,0 1-1,0-1 0,1 1 0,-1-1 1,1 1-1,0 0 0,-3 6 0,-5 4 342,-29 22 49,19-18-472,1 1 0,-26 32 0,39-42-56,1-1-1,0 1 1,1 0-1,0 0 0,0 0 1,1 0-1,0 1 1,0-1-1,1 1 0,0 0 1,-1 14-1,2-16 3,1-1 0,-1 1 0,1-1 0,1 1 0,-1-1 0,1 1 0,3 9 0,-3-14-3,0 0-1,0 0 0,0-1 1,0 1-1,0-1 0,1 1 1,-1-1-1,1 1 0,-1-1 1,1 0-1,-1 1 0,1-1 1,0 0-1,0 0 0,-1 0 1,1-1-1,0 1 0,0 0 1,0-1-1,0 1 0,0-1 1,0 0-1,0 1 0,0-1 0,0 0 1,0 0-1,4-1 1,1 0 22,1 0 1,0 0 0,-1-1 0,1 0 0,-1-1 0,1 1 0,-1-1 0,0-1 0,0 1-1,0-1 1,10-8 0,-11 7-296,1 0-1,-1 1 1,1 0-1,0 1 0,1 0 1,-1 0-1,1 0 1,-1 1-1,12-2 1,-19 4 138,0 0 1,-1 0 0,1 0 0,0 0 0,0 1 0,0-1 0,0 0 0,0 0 0,0 0 0,0 0 0,0 0 0,0 1 0,0-1 0,0 0 0,0 0 0,0 0 0,0 0 0,0 0 0,0 0 0,0 1 0,0-1 0,0 0 0,0 0 0,0 0 0,1 0 0,-1 0 0,0 0 0,0 1 0,0-1 0,0 0 0,0 0 0,0 0 0,0 0 0,0 0 0,0 0 0,1 0 0,-1 0 0,0 0 0,0 0 0,0 0-1,0 1 1,0-1 0,0 0 0,0 0 0,1 0 0,-1 0 0,0 0 0,0 0 0,0 0 0,0 0 0,0 0 0,1 0 0,-1 0 0,0 0 0,0 0 0,0 0 0,0 0 0,0 0 0,0-1 0,1 1 0,-1 0 0,0 0 0,0 0 0,0 0 0,0 0 0,-4 3-4580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9.111"/>
    </inkml:context>
    <inkml:brush xml:id="br0">
      <inkml:brushProperty name="width" value="0.025" units="cm"/>
      <inkml:brushProperty name="height" value="0.025" units="cm"/>
    </inkml:brush>
  </inkml:definitions>
  <inkml:trace contextRef="#ctx0" brushRef="#br0">44 195 3011,'0'0'10645,"-8"-3"-7832,-22-10-608,30 13-2143,-1 0 1,1 0-1,0 0 1,0 0 0,0 0-1,-1 0 1,1 0-1,0 0 1,0-1 0,0 1-1,-1 0 1,1 0-1,0 0 1,0 0 0,0 0-1,0 0 1,-1 0-1,1-1 1,0 1 0,0 0-1,0 0 1,0 0-1,0 0 1,-1-1 0,1 1-1,0 0 1,0 0-1,0 0 1,0-1 0,0 1-1,0 0 1,0 0-1,0 0 1,0-1 0,0 1-1,0 0 1,0 0-1,0 0 1,0-1 0,0 1-1,0 0 1,0 0-1,0 0 1,0-1 0,0 1-1,0 0 1,0 0-1,0 0 1,0-1 0,1 1-1,-1 0 1,0 0-1,0 0 1,0 0 0,0-1-1,0 1 1,1 0-1,-1 0 1,0 0 0,0 0-1,0 0 1,1 0-1,-1-1 1,0 1 0,0 0-1,0 0 1,1 0-1,-1 0 1,0 0 0,17-6-207,-15 5 449,5-1-156,189-66 2240,-159 52-4625,48-27 1,-82 42 1495,0-1-1,-1 1 0,0-1 1,1 0-1,-1 0 1,0 0-1,0 0 1,0 0-1,0 0 0,3-5 1,-3-1-5415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9.452"/>
    </inkml:context>
    <inkml:brush xml:id="br0">
      <inkml:brushProperty name="width" value="0.025" units="cm"/>
      <inkml:brushProperty name="height" value="0.025" units="cm"/>
    </inkml:brush>
  </inkml:definitions>
  <inkml:trace contextRef="#ctx0" brushRef="#br0">0 175 12300,'0'0'9609,"58"1"-9129,-15-19 33,6-5-289,1-2-160,8 0-352,-2 0-1474,-1 3-1153,-8 2-2690,-2 2-3556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4:59.797"/>
    </inkml:context>
    <inkml:brush xml:id="br0">
      <inkml:brushProperty name="width" value="0.025" units="cm"/>
      <inkml:brushProperty name="height" value="0.025" units="cm"/>
    </inkml:brush>
  </inkml:definitions>
  <inkml:trace contextRef="#ctx0" brushRef="#br0">54 120 4773,'0'0'15406,"-54"12"-11274,63-12-3652,17-9-383,13-6-33,1-3-64,3 0-449,2-2-1345,4 3-1056,-11 0-2339,1 0-3043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00.128"/>
    </inkml:context>
    <inkml:brush xml:id="br0">
      <inkml:brushProperty name="width" value="0.025" units="cm"/>
      <inkml:brushProperty name="height" value="0.025" units="cm"/>
    </inkml:brush>
  </inkml:definitions>
  <inkml:trace contextRef="#ctx0" brushRef="#br0">60 0 11915,'0'0'3048,"-4"11"-1974,-10 30 693,3 1 0,1 1 0,3-1 0,-5 82 0,12-124-1784,-1 1 0,1 0 0,0-1 1,0 1-1,0 0 0,0 0 0,0-1 1,0 1-1,0 0 0,0 0 0,0-1 0,0 1 1,0 0-1,1 0 0,-1-1 0,0 1 1,0 0-1,1-1 0,-1 1 0,0 0 1,1-1-1,-1 1 0,1-1 0,-1 1 1,1-1-1,-1 1 0,1-1 0,-1 1 1,1-1-1,0 1 0,-1-1 0,1 0 1,-1 1-1,1-1 0,0 0 0,0 1 1,-1-1-1,1 0 0,0 0 0,-1 0 1,1 0-1,0 0 0,0 0 0,-1 0 1,1 0-1,0 0 0,0 0 0,-1 0 1,1 0-1,0 0 0,-1-1 0,2 1 1,0-1-332,0 0 0,-1 0 0,1 0 0,0 0 0,-1 0 0,1-1 0,-1 1 0,1-1 0,-1 1 0,1-1 0,-1 1 0,0-1 0,0 0 0,0 1 0,0-1 0,0 0 0,0 0 0,-1 0 0,2-3 0,0-18-4846,-2-4-1287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00.503"/>
    </inkml:context>
    <inkml:brush xml:id="br0">
      <inkml:brushProperty name="width" value="0.025" units="cm"/>
      <inkml:brushProperty name="height" value="0.025" units="cm"/>
    </inkml:brush>
  </inkml:definitions>
  <inkml:trace contextRef="#ctx0" brushRef="#br0">1 104 10858,'0'0'11179,"63"-23"-10090,-29 15-384,11-4-353,-5 1-224,1 0-128,-9-1-256,-8 3-897,-6 0-513,-14 4-416,-4 1-224,-13 4-673,-9 0-1793</inkml:trace>
  <inkml:trace contextRef="#ctx0" brushRef="#br0" timeOffset="1">12 223 11050,'0'0'11724,"57"-8"-10187,-17-13-640,5-1-481,-4-1-320,-1 4-64,-8 4-416,-8 7-1057,-13 5-1122,-40 12-14701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01.332"/>
    </inkml:context>
    <inkml:brush xml:id="br0">
      <inkml:brushProperty name="width" value="0.025" units="cm"/>
      <inkml:brushProperty name="height" value="0.025" units="cm"/>
    </inkml:brush>
  </inkml:definitions>
  <inkml:trace contextRef="#ctx0" brushRef="#br0">1 250 13132,'0'0'8168,"9"7"-7650,-3-3-473,-4-2-40,0 0 0,0 0 0,0-1 0,1 1 0,-1-1 0,0 1 1,1-1-1,-1 0 0,1 0 0,-1 0 0,1 0 0,0 0 0,-1-1 0,1 1 0,0-1 0,0 1 0,-1-1 0,1 0 0,0 0 0,0-1 0,-1 1 0,1 0 0,0-1 0,0 0 0,-1 1 0,5-3 0,45-27-854,-39 21-751,0-1 0,-1 0 0,21-23 0,-26 25 1132,-1-1-1,0 1 0,0-1 0,-1-1 1,0 1-1,7-18 0,-10 19 1252,1 0-1,-2 0 1,1 0-1,-1 0 1,0-13 0,-19 156 3541,18-129-4201,0 0 106,0-1 1,0 1-1,1 0 0,-1-1 1,1 1-1,3 8 0,-4-13-197,0-1 0,0 1 0,1-1-1,-1 1 1,1 0 0,-1-1-1,0 1 1,1-1 0,-1 1-1,1-1 1,-1 1 0,1-1-1,-1 1 1,1-1 0,0 0 0,-1 1-1,1-1 1,-1 0 0,1 0-1,0 1 1,-1-1 0,1 0-1,1 0 1,0 0-5,0 0 1,-1 0-1,1-1 0,0 1 1,0-1-1,0 1 0,-1-1 1,1 0-1,0 1 0,-1-1 1,1 0-1,-1 0 0,3-2 1,3-3-13,-1 0 1,0 0 0,0 0-1,0-1 1,-1 0 0,0 0-1,7-14 1,27-59-527,-34 70 454,3-5 123,-4 27 148,-2 1-174,-1-8-28,1 0 0,0 0 0,0 0 1,0 0-1,1-1 0,0 1 0,0-1 0,0 1 0,0-1 1,1 0-1,-1 0 0,1-1 0,9 7 0,-12-8-8,1-1 1,-1 0-1,1 0 0,-1 0 0,1 0 0,0 0 1,0 0-1,-1-1 0,1 1 0,0 0 0,0-1 0,0 0 1,0 1-1,0-1 0,-1 0 0,1 0 0,0 0 1,0 0-1,0 0 0,0 0 0,0-1 0,0 1 0,0-1 1,-1 1-1,1-1 0,0 0 0,0 0 0,-1 0 0,1 0 1,0 0-1,-1 0 0,1 0 0,-1 0 0,1-1 1,-1 1-1,0 0 0,0-1 0,0 1 0,1-1 0,0-3 1,1 0 84,-1-1 1,1 0 0,-1 0-1,-1 0 1,1 0 0,-1-1-1,0 1 1,-1 0 0,1 0-1,-1-1 1,-1 1 0,1 0 0,-1-1-1,0 1 1,0 0 0,-1 0-1,0 0 1,0 0 0,-4-9-1,6 15-84,0-1-1,0 1 1,0-1-1,0 1 1,0-1-1,1 1 0,-1 0 1,0-1-1,0 1 1,1-1-1,-1 1 1,0 0-1,1-1 1,-1 1-1,0 0 0,1-1 1,-1 1-1,1 0 1,-1 0-1,0 0 1,1-1-1,-1 1 1,1 0-1,-1 0 1,1 0-1,-1 0 0,1 0 1,-1-1-1,0 1 1,1 0-1,-1 0 1,1 0-1,-1 0 1,1 0-1,-1 1 0,1-1 1,0 0-1,23 0 65,-20 0-34,1 0-4,0 0 1,0 1 0,0-1-1,0 1 1,0 1 0,0-1-1,0 0 1,0 1 0,0 0 0,0 0-1,-1 1 1,1-1 0,-1 1-1,0 0 1,0 0 0,0 1-1,0-1 1,0 1 0,-1 0 0,0 0-1,1 0 1,-2 0 0,1 0-1,0 1 1,-1 0 0,0-1-1,0 1 1,0 0 0,0 0-1,-1 0 1,1 9 0,-5 18 870,0-26-1449,2-22-742,1 12 358,0 0 0,1-1 1,-1 1-1,1 0 0,0 0 1,0 0-1,0 0 0,1 0 1,-1 0-1,1 0 0,4-7 1,2-2-4820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5.296"/>
    </inkml:context>
    <inkml:brush xml:id="br0">
      <inkml:brushProperty name="width" value="0.025" units="cm"/>
      <inkml:brushProperty name="height" value="0.025" units="cm"/>
    </inkml:brush>
  </inkml:definitions>
  <inkml:trace contextRef="#ctx0" brushRef="#br0">141 591 2947,'21'-531'9219,"-19"499"-8286,0 4 1960,-2 51-1418,-12 825-143,1-125-475,-7 635-3,-42-597 2018,52-703-2564,-4 27-355,0 88 0,-5-252-9296,2 24 2169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02.079"/>
    </inkml:context>
    <inkml:brush xml:id="br0">
      <inkml:brushProperty name="width" value="0.025" units="cm"/>
      <inkml:brushProperty name="height" value="0.025" units="cm"/>
    </inkml:brush>
  </inkml:definitions>
  <inkml:trace contextRef="#ctx0" brushRef="#br0">98 157 2787,'0'0'1799,"9"-9"-668,12-12-317,41-43 6930,-61 64-7557,-1 0 0,1-1 0,-1 1 1,1-1-1,-1 1 0,1-1 0,-1 1 0,0-1 1,1 0-1,-1 1 0,0-1 0,1 1 0,-1-1 1,0 0-1,0 1 0,0-1 0,1 0 0,-1 1 0,0-1 1,0 0-1,0 1 0,0-1 0,0 0 0,-12-3 2676,-21 10-1330,21 0-1237,0 0 0,0 1 0,1 1 0,0 0 1,1 0-1,-18 18 0,23-21-124,-1 1 0,1 0 0,0 0 0,1 1 0,-1-1 0,1 1-1,1 0 1,-1 0 0,1 0 0,0 1 0,1-1 0,-3 15 0,5-21-165,-1 0 0,1 0 0,0 0 0,0 0 0,0 0 0,0 0 0,0 0 0,0 0 0,0 0 0,1 0 0,-1 0 0,0 0 0,0 0 0,1 0 0,-1 0 0,1 0 0,-1 0 0,1 0 0,-1 0-1,1 0 1,-1-1 0,1 1 0,0 0 0,0 0 0,-1-1 0,1 1 0,0 0 0,1 0 0,0 0 1,0-1-1,1 1 1,-1-1-1,0 0 1,0 0 0,0 0-1,0 0 1,0 0-1,1 0 1,-1 0 0,0-1-1,4-1 1,2 0 8,0-1 1,0-1-1,0 1 1,-1-1 0,1-1-1,7-5 1,-3 0-8,-1-1 1,0 0-1,0-1 1,8-13-1,-16 22-14,-1-1 1,0 1-1,1-1 0,-1 0 0,0 1 0,-1-1 1,1 0-1,-1 0 0,0 0 0,1 0 0,-2-1 1,1 1-1,0 0 0,-1 0 0,0 0 0,0-1 1,0 1-1,-1 0 0,1 0 0,-2-5 0,1 8-1,0-1 0,0 1 0,1 0 0,-1-1 0,0 1 0,0 0 0,0 0 0,-1 0 0,1 0 0,0 0 0,0 0 0,0 0 0,-1 1-1,1-1 1,0 0 0,-1 1 0,1-1 0,-1 0 0,1 1 0,-1 0 0,1-1 0,-1 1 0,1 0 0,-1 0 0,1 0 0,-1 0 0,1 0 0,-1 0 0,1 0 0,-1 1-1,1-1 1,-1 1 0,1-1 0,-1 1 0,1-1 0,-3 2 0,-2 1-18,1-1 0,-1 1 0,1 0 0,0 1 0,0-1 0,0 1 0,-9 8 0,5 3-64,20-17-127,21-19-288,-18 13 193,0 0-1,0 1 1,1 1 0,-1 0 0,1 1 0,1 0-1,-1 1 1,1 1 0,23-2 0,18-5-266,-55 9 568,0 1 0,1-1 0,-1 1 1,1 0-1,0-1 0,-1 1 0,1 0 1,-1 1-1,1-1 0,3 1 0,-6-1 22,1 1 0,-1-1 0,1 0 0,-1 0 0,1 1 0,-1-1-1,1 0 1,-1 1 0,0-1 0,1 0 0,-1 1 0,0-1 0,1 1 0,-1-1-1,0 1 1,1-1 0,-1 1 0,0-1 0,0 1 0,0-1 0,1 1-1,-1-1 1,0 1 0,0-1 0,0 1 0,0-1 0,0 1 0,0-1 0,0 2-1,-2 4 102,0 0-1,0 0 1,0 0-1,-1 0 1,1-1-1,-8 11 0,-4 8 595,1 1 0,1 0-1,-16 50 1,28-74-706,0 0 0,1 0 0,-1 0 0,0 0-1,1 0 1,-1 0 0,1-1 0,-1 1 0,1 0 0,0 0 0,-1-1 0,1 1-1,0 0 1,0-1 0,-1 1 0,1 0 0,0-1 0,0 1 0,0-1 0,-1 0-1,1 1 1,0-1 0,0 0 0,0 1 0,0-1 0,0 0 0,0 0 0,0 0-1,0 0 1,0 0 0,0 0 0,0 0 0,1 0 0,40 3-38,-39-3 20,2 0-122,5 0-15,0 0 0,0 0 0,0-1 0,16-3 0,2-9-2394,-2-13-4106,-16 11 689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03.903"/>
    </inkml:context>
    <inkml:brush xml:id="br0">
      <inkml:brushProperty name="width" value="0.025" units="cm"/>
      <inkml:brushProperty name="height" value="0.025" units="cm"/>
    </inkml:brush>
  </inkml:definitions>
  <inkml:trace contextRef="#ctx0" brushRef="#br0">146 103 7944,'1'-2'461,"0"0"1,1 1-1,-1-1 1,0 0 0,0 0-1,0 1 1,0-1 0,-1 0-1,1 0 1,0 0 0,-1 0-1,0 0 1,1 0 0,-1 0-1,0 0 1,0-4 0,0 5-207,-1 0 0,1 0 0,0 0 0,-1 0 0,1 0 0,-1 0-1,0 0 1,1 0 0,-1 0 0,0 0 0,1 0 0,-1 0 0,0 1 0,0-1 0,0 0 0,0 1 0,0-1 0,0 0 0,0 1 0,0-1 0,0 1 0,-1-1 0,-1 0-72,-1 1-1,1-1 0,0 1 1,0 0-1,0 0 0,-1 0 1,1 0-1,0 0 0,0 1 1,0-1-1,-1 1 0,1 0 1,0 0-1,0 0 0,0 1 1,0-1-1,1 1 0,-1-1 1,0 1-1,-3 3 0,-2 2-123,0 0 0,1 1 0,0 0-1,0 1 1,1-1 0,0 1-1,0 0 1,1 1 0,-6 14 0,11-24-58,0 1 0,0-1 1,0 0-1,0 1 0,0-1 1,1 0-1,-1 1 0,0-1 1,0 0-1,0 0 0,1 1 1,-1-1-1,0 0 1,0 0-1,0 1 0,1-1 1,-1 0-1,0 0 0,1 0 1,-1 1-1,0-1 0,0 0 1,1 0-1,-1 0 0,0 0 1,1 0-1,-1 0 0,0 0 1,1 0-1,-1 0 0,0 0 1,1 0-1,-1 0 0,0 0 1,1 0-1,-1 0 0,0 0 1,1 0-1,-1 0 0,0 0 1,1 0-1,-1 0 1,0-1-1,0 1 0,1 0 1,-1 0-1,0 0 0,0-1 1,1 1-1,-1-1 0,22-7 91,87-64 105,10-6-197,-118 77 6,0 0 0,0 0 0,0 1 0,1-1-1,-1 0 1,0 1 0,0-1 0,0 1 0,0 0-1,0-1 1,1 1 0,-1 0 0,0 0 0,0 0 0,1 0-1,-1 0 1,0 0 0,0 0 0,1 0 0,-1 0-1,0 0 1,0 1 0,0-1 0,2 1 0,-2 0 21,0 0 0,-1 0 1,1 0-1,-1 1 1,1-1-1,-1 0 1,1 0-1,-1 0 0,1 1 1,-1-1-1,0 0 1,0 0-1,0 1 0,0-1 1,0 0-1,0 1 1,0-1-1,0 3 0,-3 9 188,0 1-1,-1-1 0,-6 16 1,8-23-233,-5 12 47,5-15-22,0 1 0,1-1 0,0 1 0,-1-1-1,1 1 1,1 0 0,-1-1 0,0 7 0,17-23 217,20-33 70,-33 39-294,1 1 0,0-1 0,1 1 0,0 0 0,-1 0 0,2 1 0,-1 0 0,1-1 0,0 2 0,0-1 0,0 1-1,0 0 1,1 0 0,8-3 0,-14 7-5,0 0 0,0 1 0,0-1 1,0 0-1,0 1 0,0-1 0,0 1 0,0-1 0,0 1 0,-1-1 0,1 1 0,0 0 0,0-1 0,0 1 0,-1 0 0,1 0 0,0 0 0,-1-1 0,1 1 0,-1 0 0,1 0 1,-1 0-1,1 0 0,-1 0 0,1 0 0,-1 0 0,0 0 0,0 0 0,0 0 0,1 0 0,-1 0 0,0 0 0,0 0 0,-1 0 0,1 1 0,0 0 0,1 54 405,-2-44 115,3 8-2327,1-17-2848,3-12-1152,0-7-2724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04.275"/>
    </inkml:context>
    <inkml:brush xml:id="br0">
      <inkml:brushProperty name="width" value="0.025" units="cm"/>
      <inkml:brushProperty name="height" value="0.025" units="cm"/>
    </inkml:brush>
  </inkml:definitions>
  <inkml:trace contextRef="#ctx0" brushRef="#br0">33 210 12204,'0'0'10820,"8"2"-9287,1-1-1413,-1-1 0,0 1 0,0-1 0,0-1 0,0 1 0,1-2 0,-1 1 0,0-1 1,-1 0-1,1 0 0,0-1 0,-1-1 0,1 1 0,-1-1 0,13-9 0,-8 5-62,0-1 0,0-1 0,-1 0 0,17-20 0,-25 26 25,0 1 0,0-1 0,0 0 1,-1 0-1,1 0 0,-1 0 0,0 0 0,0-1 1,-1 1-1,1 0 0,-1-1 0,0 0 1,0 1-1,-1-1 0,1 0 0,-1 1 1,0-1-1,0 0 0,-1-4 0,0 7-68,0 1 0,0 0 0,1 0 0,-1 0 0,0 0 0,0 0 0,0 0 0,-1 0 0,1 0 0,0 0 0,0 0 0,0 0 0,-1 1 0,1-1 0,0 0 0,-1 1 0,1-1 0,0 1 0,-1 0 0,1-1 0,-1 1 0,1 0 0,-1 0 0,1 0 0,0 0 0,-1 0 0,1 0 0,-1 1 0,1-1 0,-3 1 0,-2 0-16,0 0 0,0 0 0,0 1 1,0 0-1,0 0 0,-6 3 0,-2 4-7,0 1 1,1 0-1,1 1 0,0 1 0,0 0 0,1 0 0,-16 25 0,14-19 137,2 0 0,0 1 0,1 0 0,1 1-1,-9 30 1,16-45-60,0 0 0,1 0-1,0 0 1,0 0 0,1 1-1,-1-1 1,1 0 0,0 0-1,1 0 1,-1 0 0,3 8-1,-2-11-58,0 1-1,0-1 0,0 0 0,1 0 0,-1 0 0,1 0 1,-1-1-1,1 1 0,0 0 0,0-1 0,0 1 0,0-1 1,0 1-1,0-1 0,0 0 0,0 0 0,0 0 0,1 0 1,-1 0-1,0-1 0,1 1 0,-1-1 0,1 1 0,-1-1 1,5 0-1,8 0-105,1 0 0,0-1 1,-1 0-1,1-1 0,-1-1 0,0-1 1,1 0-1,-2-1 0,1-1 1,0 0-1,22-14 0,23-21-3810,-10-8-4551,-17 3-8311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29.548"/>
    </inkml:context>
    <inkml:brush xml:id="br0">
      <inkml:brushProperty name="width" value="0.025" units="cm"/>
      <inkml:brushProperty name="height" value="0.025" units="cm"/>
    </inkml:brush>
  </inkml:definitions>
  <inkml:trace contextRef="#ctx0" brushRef="#br0">11 129 7623,'-1'-12'4821,"-5"-67"-1419,3 42 3029,8 85-6181,2-1 0,18 64-1,-2-13-219,19 50-149,-17-70-1753,-25-77 1202,1 3 441,-20-19-10072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29.920"/>
    </inkml:context>
    <inkml:brush xml:id="br0">
      <inkml:brushProperty name="width" value="0.025" units="cm"/>
      <inkml:brushProperty name="height" value="0.025" units="cm"/>
    </inkml:brush>
  </inkml:definitions>
  <inkml:trace contextRef="#ctx0" brushRef="#br0">1 160 12268,'0'0'9256,"84"-45"-8679,-33 25-449,-1-4-96,2 2-1537,-7-3-2659,-9 1-4356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30.251"/>
    </inkml:context>
    <inkml:brush xml:id="br0">
      <inkml:brushProperty name="width" value="0.025" units="cm"/>
      <inkml:brushProperty name="height" value="0.025" units="cm"/>
    </inkml:brush>
  </inkml:definitions>
  <inkml:trace contextRef="#ctx0" brushRef="#br0">123 0 16624,'0'0'1922,"0"68"-1602,11-33 224,11 4-95,6 1-353,-1 5-32,-1-4-160,2-3-449,-10-3-416,4-2-384,-13-2-993,-5-5-289,-4-2-255,0-6-866</inkml:trace>
  <inkml:trace contextRef="#ctx0" brushRef="#br0" timeOffset="1">1 534 9801,'0'0'13037,"83"-47"-12365,-24 17-159,0-2-353,3 2-128,-10-2-416,-11 4-1346,-10 1-1729,-17 3-2275,-14-2-2113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30.595"/>
    </inkml:context>
    <inkml:brush xml:id="br0">
      <inkml:brushProperty name="width" value="0.025" units="cm"/>
      <inkml:brushProperty name="height" value="0.025" units="cm"/>
    </inkml:brush>
  </inkml:definitions>
  <inkml:trace contextRef="#ctx0" brushRef="#br0">0 50 11819,'0'0'10154,"63"-9"-9802,-13-2-288,8 3-64,0 0-737,3 2-1697,-11 2-1890,-5 0-3619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31.798"/>
    </inkml:context>
    <inkml:brush xml:id="br0">
      <inkml:brushProperty name="width" value="0.025" units="cm"/>
      <inkml:brushProperty name="height" value="0.025" units="cm"/>
    </inkml:brush>
  </inkml:definitions>
  <inkml:trace contextRef="#ctx0" brushRef="#br0">29 131 17809,'0'9'1986,"1"2"-1649,1 1 0,0 0 0,1-1 1,0 0-1,0 0 0,2 0 0,-1 0 0,1 0 1,1-1-1,-1 0 0,13 15 0,26 22-41,-35-40-300,-1 0 0,-1 1 1,0 0-1,0 0 0,0 0 0,-1 1 0,-1 0 1,7 12-1,-41-59 1713,4 7-1358,8 6-298,-1-1-1,-1 2 0,-1 1 1,-34-31-1,42 46-84,9 12-40,3-3 65,0 0 1,1 1-1,0-1 0,-1 0 1,1 0-1,0 0 0,-1 0 1,1 1-1,0-1 0,0 0 0,0-1 1,0 1-1,0 0 0,0 0 1,0 0-1,0-1 0,2 2 1,7 3-11,0-1 0,0 0 1,0-1-1,1 0 0,0 0 0,-1-1 1,1-1-1,0 0 0,0 0 0,17-2 1,-23 1 9,0 0 0,0-1 0,1 0 1,-2 1-1,1-2 0,0 1 1,0-1-1,0 1 0,-1-1 0,1-1 1,-1 1-1,1-1 0,-1 1 0,0-1 1,0 0-1,0-1 0,0 1 1,-1-1-1,0 0 0,1 0 0,-1 0 1,0 0-1,-1 0 0,4-7 0,-4 4-47,-1 0 0,0 0-1,0 0 1,0 0-1,-1-1 1,-1-9-1,0-5-1,1 22 178,1-4 150,0-2-87,5 14-193,-6-8 11,1-1 0,-1 1 1,0 0-1,1 0 0,-1 0 0,1 0 1,-1-1-1,0 1 0,1 0 0,-1 0 1,0-1-1,0 1 0,1 0 0,-1-1 1,0 1-1,0 0 0,1-1 0,-1 1 1,0 0-1,0-1 0,0 1 0,1-1 1,-1 1-1,0 0 0,0-1 0,0 1 1,0-1-1,0 1 0,0 0 0,0-1 1,0 1-1,0-1 0,0 1 0,0 0 1,0-1-1,0 1 0,0-1 0,-1 1 1,1 0-1,0-1 0,0 1 0,0-1 1,-1 1-1,1 0 0,-1-1 0,-5-11-45,6 15-16,0 9 46,0-12 23,0 0-22,1 0 13,0-1 0,0 1 0,0-1-1,0 1 1,0-1 0,-1 0 0,1 0 0,0 1-1,0-1 1,-1 0 0,1 0 0,-1 0-1,1 0 1,-1 0 0,1 0 0,-1 0 0,1 0-1,-1 0 1,0 0 0,1 0 0,-1 0-1,0 0 1,0-2 0,4-27 41,-4 29-43,0 1 0,0-1 0,1 0 0,-1 1 1,0-1-1,0 1 0,0-1 0,0 0 0,0 1 0,0-1 1,0 0-1,0 1 0,0-1 0,-1 1 0,1-1 0,0 0 1,0 1-1,0-1 0,-1 1 0,1-1 0,0 0 0,-1 1 1,1-1-1,0 1 0,-1-1 0,1 1 0,-1 0 0,1-1 1,-1 1-1,1-1 0,-1 1 0,1 0 0,-1-1 0,1 1 1,-1 0-1,1 0 0,-1-1 0,0 1 0,0 0 0,0 0 0,0 1 0,0 0 0,0-1 0,0 1 0,0 0 0,0-1 0,0 1 0,0 0 0,0 0 0,0 0 0,0 0 0,1 0 0,-1 0-1,0 0 1,1 0 0,-1 0 0,1 0 0,-1 1 0,1-1 0,-1 1 0,-3 11 83,0-1-1,0 1 1,2 0-1,-1 0 1,2 0-1,0 0 0,1 21 1,0-30-60,0 0 0,1 0 1,0 0-1,0 0 0,0 0 0,1-1 0,-1 1 1,1 0-1,0-1 0,0 0 0,0 1 0,0-1 1,0 0-1,1 0 0,-1 0 0,1 0 0,0-1 1,0 1-1,0-1 0,1 1 0,-1-1 0,0 0 1,1 0-1,-1-1 0,1 1 0,0-1 0,-1 0 1,1 0-1,5 1 0,1 0-286,17 4-2322,-10-4-5617,-11-2 1651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32.171"/>
    </inkml:context>
    <inkml:brush xml:id="br0">
      <inkml:brushProperty name="width" value="0.025" units="cm"/>
      <inkml:brushProperty name="height" value="0.025" units="cm"/>
    </inkml:brush>
  </inkml:definitions>
  <inkml:trace contextRef="#ctx0" brushRef="#br0">15 3 13100,'0'-1'157,"0"1"0,-1 0-1,1 0 1,0 0 0,0-1-1,-1 1 1,1 0 0,0 0-1,0 0 1,-1 0 0,1 0-1,0 0 1,0 0 0,-1 0-1,1 0 1,0 0 0,-1 0-1,1 0 1,0 0 0,0 0-1,-1 0 1,1 0-1,0 0 1,-1 0 0,1 0-1,0 0 1,0 0 0,-1 0-1,1 0 1,0 1 0,0-1-1,-1 0 1,1 0 0,0 0-1,0 0 1,0 1 0,-1-1-1,1 0 1,0 0 0,0 1-1,0-1 1,0 0 0,-1 1-1,-3 18 2076,7 22-840,12 13-999,3-1 0,2-1 0,36 69-1,-17-39-1611,-35-74 772,-4-6 166,1 0 1,0 0-1,0 1 0,0-1 0,0 0 0,0 0 0,0 0 0,1 0 0,-1 0 0,1 0 1,-1 0-1,1-1 0,0 1 0,3 2 0,-4-4 89,-1 0-1,1-1 1,0 1 0,-1-1-1,1 1 1,-1-1 0,1 1 0,-1 0-1,1-1 1,-1 0 0,0 1-1,1-1 1,-1 1 0,0-1-1,1 0 1,-1 1 0,0-1 0,0 1-1,1-1 1,-1 0 0,0 1-1,0-1 1,0 0 0,0 0 0,0 1-1,0-1 1,0 0 0,0 0-1,2-27-2852,-2 27 2634,0-31-3971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32.907"/>
    </inkml:context>
    <inkml:brush xml:id="br0">
      <inkml:brushProperty name="width" value="0.025" units="cm"/>
      <inkml:brushProperty name="height" value="0.025" units="cm"/>
    </inkml:brush>
  </inkml:definitions>
  <inkml:trace contextRef="#ctx0" brushRef="#br0">0 417 7911,'0'0'9647,"3"6"-9588,1 9 431,-1 1 0,-1 0 0,0 0 0,-1 30 0,-1-46-453,0 1-1,0-1 1,0 1-1,0-1 1,0 1-1,0-1 1,0 1-1,0 0 1,0-1-1,0 1 1,0-1-1,0 1 1,1-1-1,-1 1 1,0-1-1,0 1 1,1-1-1,-1 1 1,0-1-1,1 0 1,-1 1-1,0-1 1,1 1 0,-1-1-1,1 0 1,-1 1-1,0-1 1,1 0-1,-1 0 1,1 1-1,-1-1 1,1 0-1,0 0 1,21-4 555,15-21-275,27-58-146,-63 82-149,-1 5-3,0 1 0,0-1 0,0 1 1,1-1-1,0 1 0,-1-1 1,2 0-1,-1 1 0,0-1 1,1 0-1,0 0 0,3 5 0,-4-7-11,1-1 0,-1 0 0,1 0 0,-1 0 0,1 0-1,0 0 1,-1 0 0,1 0 0,0 0 0,0 0 0,0-1 0,0 1-1,0-1 1,0 0 0,0 1 0,0-1 0,0 0 0,-1 0-1,1 0 1,0 0 0,0-1 0,0 1 0,0 0 0,0-1-1,0 0 1,0 1 0,0-1 0,0 0 0,-1 0 0,1 0 0,2-1-1,13-8-1124,0-1 1,0 0-1,-1-1 0,27-26 0,-25 21-360,1 0 0,36-22 1,-54 38 1610,1 0 1,0 0 0,-1 0 0,1 0 0,0 0 0,-1 0 0,0-1 0,1 1 0,-1-1 0,0 1 0,1-1 0,-1 1-1,0-1 1,0 0 0,0 1 0,-1-1 0,1 0 0,0 0 0,-1 0 0,1 1 0,0-4 576,-13 31 2909,2-7-2497,22-19-400,25-25 105,-23 9-772,-1 0 1,-1-1-1,0-1 0,-1 0 0,-1 0 1,-1-1-1,0 0 0,-2-1 0,0 0 0,-1 0 1,-1-1-1,-1 1 0,-1-1 0,1-27 1,-4 48-3,0-1 0,0 0 0,0 0 0,0 0 1,0 0-1,0 1 0,0-1 0,0 0 0,0 0 0,0 0 1,-1 0-1,1 1 0,0-1 0,0 0 0,-1 0 0,1 0 1,-1 1-1,1-1 0,-1 0 0,1 1 0,-2-2 0,-10 8 665,-9 27-179,18-24-516,0-1 0,1 1 0,0 0 0,1 0 1,0 0-1,0 0 0,1 0 0,0 0 0,1 0 0,0 0 0,0 0 0,1 0 0,0 0 1,1 0-1,0-1 0,0 1 0,1-1 0,0 0 0,0 0 0,1 0 0,0-1 0,0 1 1,1-1-1,0-1 0,0 1 0,1-1 0,0 0 0,10 7 0,-14-11-297,0 0 0,0 0 0,0-1 0,0 1-1,1-1 1,-1 0 0,0 0 0,1 0 0,3 0-1,20-1-6565,-8-4-2600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6.229"/>
    </inkml:context>
    <inkml:brush xml:id="br0">
      <inkml:brushProperty name="width" value="0.025" units="cm"/>
      <inkml:brushProperty name="height" value="0.025" units="cm"/>
    </inkml:brush>
  </inkml:definitions>
  <inkml:trace contextRef="#ctx0" brushRef="#br0">0 1 5669,'0'0'9348,"4"9"-7384,23 70 639,21 105 0,-31-106-2559,4-1 1,33 79-1,-53-154-111,0 1 1,0-1-1,1 0 0,-1 0 1,1 0-1,-1 0 0,1 0 1,0 0-1,-1 0 1,1 0-1,3 2 0,3-6-2299,-8-18-581,-11-14-2156,-8-11-2574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33.299"/>
    </inkml:context>
    <inkml:brush xml:id="br0">
      <inkml:brushProperty name="width" value="0.025" units="cm"/>
      <inkml:brushProperty name="height" value="0.025" units="cm"/>
    </inkml:brush>
  </inkml:definitions>
  <inkml:trace contextRef="#ctx0" brushRef="#br0">1 944 15663,'0'0'2637,"14"-6"-881,392-185 5122,-180 76-6431,193-73-639,359-189-4661,-774 375 4733,38-25-2117,-18 6-2773,-10 5-3553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9:13.197"/>
    </inkml:context>
    <inkml:brush xml:id="br0">
      <inkml:brushProperty name="width" value="0.025" units="cm"/>
      <inkml:brushProperty name="height" value="0.025" units="cm"/>
    </inkml:brush>
  </inkml:definitions>
  <inkml:trace contextRef="#ctx0" brushRef="#br0">4869 661 5894,'-1'-11'3619,"0"0"-3512,-1 0 0,0 0-1,-1-1 1,0 1 0,0 1 0,-2-1-1,1 0 1,-1 1 0,-11-17 0,0 5 70,0 1 0,-2 1 1,0 0-1,-1 1 0,-1 1 0,0 1 1,-24-15-1,12 13-17,-2 0 1,0 2-1,0 2 1,-52-16-1,-316-68 703,-10 30-801,342 59-52,-193-27-18,0 12 1,-2 11-1,-310 24 1,406 4 58,2 8 1,0 7-1,2 7 1,2 7 0,1 7-1,-171 80 1,230-81-16,-184 120 0,226-126-42,2 2 0,1 4 0,-97 105 0,137-133-15,1 1 1,1 0-1,1 2 1,1 0-1,-14 31 1,23-43 28,1 0 0,0 0 0,0 0 0,1 0 0,1 0 0,0 1 0,1-1 0,1 1 0,0-1 0,0 1 0,1 0 0,0-1 0,7 24 0,-2-19 55,2 0 0,0-1 1,0 1-1,1-2 0,1 1 0,1-2 0,0 1 1,1-1-1,1-1 0,0 0 0,17 13 0,10 5 120,1-2 1,83 43-1,-34-28-135,3-5-1,1-4 1,2-4 0,0-5 0,2-3 0,145 13-1,607-1 67,765-137 214,-24-173 642,-1526 261-932,103-21 896,307-108-1,-453 134-813,0 0-1,-1-2 0,0 0 0,-1-1 1,0-1-1,-1-1 0,29-27 0,-42 35-92,-1-1-1,1 1 1,-1-1 0,-1-1-1,1 1 1,-1-1-1,0 1 1,-1-1-1,0 0 1,0 0-1,-1-1 1,0 1-1,0-1 1,-1 1 0,0-1-1,-1 1 1,0-1-1,0 1 1,0-1-1,-1 0 1,-1 1-1,0 0 1,0-1-1,-4-9 1,0 1-29,-2 1 0,0 1-1,-1-1 1,0 2 0,-1-1 0,-1 1 0,0 1-1,-1 0 1,0 0 0,-1 1 0,-28-20 0,11 12-54,-1 1-1,0 1 1,-1 2 0,-1 1 0,-37-12 0,8 9-221,-1 3 0,0 2 0,0 3 0,-85-3 1,-269 25-2504,22 33-2147,-44 23-4987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9:08.483"/>
    </inkml:context>
    <inkml:brush xml:id="br0">
      <inkml:brushProperty name="width" value="0.025" units="cm"/>
      <inkml:brushProperty name="height" value="0.025" units="cm"/>
    </inkml:brush>
  </inkml:definitions>
  <inkml:trace contextRef="#ctx0" brushRef="#br0">2900 547 8040,'-184'-305'-198,"169"283"384,-1 0 0,-2 0 0,0 2 1,-1 0-1,0 1 0,-25-17 0,29 25-35,0 2 1,0 0-1,-1 0 1,0 2-1,0 0 0,-1 1 1,0 0-1,0 2 0,0 0 1,-25-3-1,2 5-76,0 2 0,0 2-1,0 1 1,0 2-1,0 2 1,1 1 0,0 3-1,0 0 1,-60 29 0,-23 19 192,-170 113 0,256-150-261,-473 323-84,412-268 47,3 3 0,-162 182 0,160-145 77,-83 132 1,142-190 57,2 1 0,3 2 0,3 1 1,-32 104-1,52-136-86,2 1 1,1 0-1,1 0 0,2 0 1,1 0-1,2 1 0,6 58 1,-1-64-31,1 0 1,1 0-1,1-1 1,2 0-1,0 0 1,2-1-1,0 0 1,2-1-1,23 31 1,-10-21 29,1-1 0,1-1 0,2-1 0,1-2 0,2-2 0,70 46 0,-55-46 0,1-1 1,1-3-1,2-1 0,92 23 0,-54-24 27,0-4 0,109 5 0,184-15 211,-235-14-217,0-6-1,-1-6 0,-1-7 1,-2-7-1,147-52 1,-185 47 203,-2-5 1,-2-5 0,-2-4 0,-2-4 0,-3-5 0,-3-4-1,106-94 1,-147 109-160,-2-2-1,-2-2 0,-2-2 1,-4-2-1,-1-2 0,-4-2 1,49-106-1,-62 110 16,-2-2-1,-3 0 1,-2-1 0,-3-1-1,-3 0 1,-2-1-1,-3 0 1,-5-121 0,-4 151 20,-1 0 0,-2 0 0,0 0 0,-3 1 0,-1 1 1,-1-1-1,-1 2 0,-2-1 0,-1 2 0,-20-29 0,11 25-16,-1 0-1,-2 1 0,-1 2 1,-2 1-1,0 1 0,-2 2 1,-46-30-1,15 19-49,-1 3 1,-1 2 0,-2 4-1,-1 2 1,0 4 0,-2 2-1,-1 4 1,-139-14-1,81 19-226,-1 5 0,0 7-1,1 4 1,0 7-1,-145 32 1,263-42 4,0 1 0,1 0-1,-1 1 1,1 0 0,0 1 0,0 0-1,-10 7 1,18-11 22,0 0 0,1 1-1,-1-1 1,1 1 0,-1-1-1,1 1 1,-1 0 0,1-1 0,0 1-1,0 0 1,-1 0 0,2 0-1,-1 0 1,0 0 0,0 0 0,1 0-1,-1 1 1,1-1 0,-1 0-1,1 0 1,0 0 0,0 1 0,0-1-1,0 0 1,0 0 0,1 0-1,-1 1 1,1-1 0,-1 0 0,1 0-1,0 0 1,0 0 0,0 0-1,0 0 1,0 0 0,0 0 0,1-1-1,-1 1 1,1 0 0,2 2-1,32 29-3662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46.939"/>
    </inkml:context>
    <inkml:brush xml:id="br0">
      <inkml:brushProperty name="width" value="0.025" units="cm"/>
      <inkml:brushProperty name="height" value="0.025" units="cm"/>
    </inkml:brush>
  </inkml:definitions>
  <inkml:trace contextRef="#ctx0" brushRef="#br0">4819 15 8808,'-13'-2'1319,"-36"-4"-1188,0 2 0,-1 2 1,-60 6-1,-166 25-330,160-14 327,29-2 55,2 3 0,0 5 0,1 3 0,2 3 0,0 4 0,3 4 0,0 3 0,3 3 0,1 4 0,2 3 0,3 3 0,1 4 0,-85 87 0,102-84-147,2 3 0,3 2 0,3 2 0,2 2 0,-57 129 0,42-58-254,6 4 0,-35 159 0,-24 207 495,87-360 145,-7 221 0,16 459-224,27-111 48,-13-493 255,-2-196-296,-2 0 1,-1 0 0,-1-1-1,-2 1 1,-20 49-1,10-39-32,-2 0-1,-1-2 1,-3 0-1,0-2 0,-2-1 1,-2-1-1,-60 55 1,48-54-71,-2-1-1,-1-3 1,-2-1 0,-1-3 0,0-1 0,-53 18 0,-450 138 739,337-115-507,47-14-461,-1-7 1,-189 24 0,335-65-202,-53 3-468,69-5 446,1-2 0,-1 1 0,0 0 1,1-1-1,-1 1 0,0-1 0,1 0 0,-1 0 0,1 0 1,0-1-1,-1 1 0,1-1 0,0 0 0,0 0 0,-6-4 1,-10-19-5001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47.439"/>
    </inkml:context>
    <inkml:brush xml:id="br0">
      <inkml:brushProperty name="width" value="0.025" units="cm"/>
      <inkml:brushProperty name="height" value="0.025" units="cm"/>
    </inkml:brush>
  </inkml:definitions>
  <inkml:trace contextRef="#ctx0" brushRef="#br0">715 120 9225,'0'0'929,"6"-10"-513,2-4-235,2 0 1,0 1-1,13-14 0,-20 24-102,0-1 0,0 1 0,0 0 0,1 0 1,-1 0-1,1 0 0,0 0 0,0 1 0,0 0 0,0 0 0,1 0 0,-1 0 0,0 1 0,1-1 0,-1 1 0,1 0 0,0 1 0,-1-1 0,7 1 0,-11 0-61,0 1-1,1-1 0,-1 1 1,0-1-1,0 1 1,0-1-1,0 0 0,0 1 1,0-1-1,0 1 1,0-1-1,0 1 1,0-1-1,0 1 0,0-1 1,0 1-1,0-1 1,0 1-1,0-1 0,0 1 1,0-1-1,-1 0 1,1 1-1,0-1 0,0 1 1,-1-1-1,1 1 1,0-1-1,-1 0 1,1 1-1,0-1 0,-1 0 1,1 1-1,-1-1 1,-11 16 301,-32 24 273,-2-1-1,-1-2 1,-2-3-1,-59 32 1,-8 7-176,4 1-296,-129 113 0,232-179-128,-1 1 1,2 0-1,-1 1 0,1 0 0,0 1 1,-8 15-1,15-24-6,-1 1 1,1-1 0,0 1-1,0-1 1,0 1 0,0 0 0,1 0-1,-1-1 1,1 1 0,-1 0-1,1 0 1,0 0 0,0 0-1,0-1 1,1 1 0,-1 0-1,0 0 1,1 0 0,0-1-1,0 1 1,0 0 0,0-1-1,0 1 1,1-1 0,-1 1 0,1-1-1,-1 1 1,1-1 0,0 0-1,0 0 1,0 0 0,0 0-1,4 2 1,6 4-28,1-1-1,0 0 1,0-2-1,0 1 1,0-2 0,1 1-1,0-2 1,0 0-1,28 2 1,13-2-56,64-4 1,-105 0 62,261-30-347,-199 19 328,1 3 0,0 3 1,84 4-1,-11 18-4965,-86-14-2600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49.003"/>
    </inkml:context>
    <inkml:brush xml:id="br0">
      <inkml:brushProperty name="width" value="0.025" units="cm"/>
      <inkml:brushProperty name="height" value="0.025" units="cm"/>
    </inkml:brush>
  </inkml:definitions>
  <inkml:trace contextRef="#ctx0" brushRef="#br0">71 0 9833,'0'0'5974,"3"10"-5328,2 14-292,0 1-1,-1 0 1,-2 0 0,0 1 0,-2-1-1,-1 0 1,-5 33 0,-41 190 288,26-156 23,9-50 755,8-33-533,8-27-567,125-450-1132,-123 445 753,-4 14 56,1-1-1,0 1 1,0-1-1,1 1 1,9-16-1,-9 35-51,-3 9 9,-2 44 173,-1-24-63,7 67 1,-5-102-41,0-1-1,1 1 1,-1-1 0,1 0 0,0 1-1,0-1 1,1 1 0,-1-1 0,0 0-1,1 0 1,0 0 0,0 0 0,0 0-1,0 0 1,0-1 0,1 1 0,-1-1-1,1 1 1,0-1 0,-1 0-1,1 0 1,0 0 0,0 0 0,1-1-1,-1 1 1,0-1 0,0 0 0,1 0-1,-1 0 1,1 0 0,-1-1 0,1 1-1,-1-1 1,1 0 0,-1 0 0,1 0-1,-1 0 1,1-1 0,-1 0 0,1 1-1,-1-1 1,0 0 0,1-1-1,-1 1 1,0-1 0,5-2 0,8-8 11,-1-1 0,-1-1 0,0 0 1,-1 0-1,0-2 0,-1 1 0,-1-2 1,0 1-1,-2-2 0,0 1 0,0-1 0,-2 0 1,0-1-1,4-20 0,-12 19 127,-11 25 229,-14 29-63,-2 10-237,-35 78 0,53-100-83,1 0 0,2 1 0,0 0 0,1 1 0,-5 44 0,11-66-10,0 0 1,-1 1 0,1-1 0,0 1 0,0-1 0,1 1-1,-1-1 1,0 0 0,1 1 0,0-1 0,-1 0 0,1 0-1,0 1 1,0-1 0,0 0 0,1 0 0,-1 0 0,0 0-1,1 0 1,-1 0 0,1 0 0,0-1 0,0 1 0,2 1-1,-1-2 8,0 1-1,0-1 1,1 0-1,-1 0 1,1-1-1,-1 1 1,1-1-1,-1 1 1,1-1-1,-1 0 1,1 0-1,-1-1 1,1 1-1,-1-1 1,1 0-1,4-1 1,3-2-114,0 0 0,-1-1 0,0 0 0,0-1 0,0 0 0,0 0 0,10-10 1,59-60-1237,-47 43 1132,-32 33 213,0 0-1,0 0 0,0 1 1,1-1-1,-1 0 1,0 0-1,0 0 0,0 0 1,0 1-1,0-1 1,0 0-1,0 0 0,0 0 1,1 0-1,-1 0 1,0 1-1,0-1 0,0 0 1,0 0-1,0 0 1,1 0-1,-1 0 0,0 0 1,0 0-1,0 0 1,0 0-1,1 0 0,-1 1 1,0-1-1,0 0 1,0 0-1,1 0 0,-1 0 1,0 0-1,0 0 1,0 0-1,1-1 0,-1 1 1,0 0-1,0 0 0,0 0 1,0 0-1,1 0 1,-1 0-1,0 0 0,0 0 1,0 0-1,0 0 1,1-1-1,-1 1 0,0 0 1,0 0-1,0 0 1,0 0-1,0 0 0,0-1 1,0 1-1,1 0 1,-1 0-1,0 0 0,0 0 1,0-1-1,0 1 1,0 0-1,0 0 0,0 0 1,0-1-1,0 1 1,-2 11 219,2-10-201,-8 23 473,0 1 0,-14 24 0,14-33-332,1-1 0,0 1-1,1 1 1,1-1 0,0 1 0,2 0 0,-4 31 0,7-48-156,0 1-1,0 0 1,1 0 0,-1-1 0,0 1 0,0 0-1,1-1 1,-1 1 0,0-1 0,1 1 0,-1 0-1,1-1 1,-1 1 0,1-1 0,-1 1 0,1-1-1,-1 1 1,1-1 0,-1 0 0,1 1 0,-1-1-1,1 0 1,0 1 0,-1-1 0,1 0 0,0 0-1,-1 1 1,1-1 0,0 0 0,-1 0 0,1 0-1,0 0 1,0 0 0,-1 0 0,1 0 0,0 0-1,-1 0 1,1 0 0,0-1 0,-1 1 0,1 0-1,0 0 1,-1-1 0,1 1 0,0 0-1,-1-1 1,1 1 0,-1-1 0,1 0 0,35-18-290,38-44-4542,-29 16-4491,-20 18-1059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49.347"/>
    </inkml:context>
    <inkml:brush xml:id="br0">
      <inkml:brushProperty name="width" value="0.025" units="cm"/>
      <inkml:brushProperty name="height" value="0.025" units="cm"/>
    </inkml:brush>
  </inkml:definitions>
  <inkml:trace contextRef="#ctx0" brushRef="#br0">21 168 9865,'0'0'13853,"12"-8"-13666,22-12-142,55-35 44,-82 50-73,0 0 0,0 0 0,0-1 0,-1 0 0,0-1 0,0 1 0,0-1 0,9-15 0,-16 22-12,1 1 0,-1-1 0,1 0 0,0 0-1,-1 0 1,1 1 0,-1-1 0,1 0 0,0 0 0,-1 0 0,1 0 0,-1 0 0,1 0 0,-1 0-1,1 1 1,-1-1 0,1-1 0,0 1 0,-1 0 0,1 0 0,-1 0 0,1 0 0,-1 0 0,1 0 0,-1 0-1,1-1 1,0 1 0,-1 0 0,1 0 0,-1-1 0,1 1 0,0 0 0,-1 0 0,1-1 0,0 1-1,0 0 1,-1-1 0,1 1 0,0-1 0,0 1 0,-1 0 0,1-1 0,0 1 0,0-1 0,0 1 0,0-1-1,-1 1 1,1 0 0,0-1 0,0 1 0,0-1 0,0 1 0,0-1 0,0 1 0,0-1 0,0 1 0,1 0-1,-1-1 1,0 1 0,0-1 0,0 1 0,0-1 0,1 1 0,-1 0 0,0-1 0,0 1 0,1-1-1,-1 1 1,1-1 0,-35 16 203,18-3-132,1 1-1,0 0 0,1 2 0,0-1 0,1 2 1,-16 23-1,21-27-14,1 0 0,0 1 0,0 0 1,1 1-1,1-1 0,0 1 0,1 0 0,1 0 0,-3 24 0,5-35-63,1-1-1,0 1 1,0 0-1,0 0 1,1 0-1,-1 0 1,1 0-1,-1 0 1,1-1-1,0 1 1,0 0-1,0-1 1,0 1-1,1 0 1,-1-1-1,1 0 1,-1 1-1,1-1 1,0 0-1,4 4 1,-2-4-89,-1 1 0,1-1 1,0 0-1,0 0 1,0-1-1,0 1 0,1-1 1,-1 0-1,0 0 0,1 0 1,-1-1-1,7 1 1,2-1-527,-1-1 1,1 0-1,0-1 1,0-1-1,-1 0 0,1 0 1,-1-1-1,20-10 1,40-29-6430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49.752"/>
    </inkml:context>
    <inkml:brush xml:id="br0">
      <inkml:brushProperty name="width" value="0.025" units="cm"/>
      <inkml:brushProperty name="height" value="0.025" units="cm"/>
    </inkml:brush>
  </inkml:definitions>
  <inkml:trace contextRef="#ctx0" brushRef="#br0">127 52 15086,'0'0'3075,"0"-8"-1751,-2-24-171,2 31-1113,0 1-1,0-1 0,0 1 0,0 0 1,0-1-1,0 1 0,0 0 1,0-1-1,0 1 0,0-1 1,0 1-1,0 0 0,-1-1 1,1 1-1,0 0 0,0-1 1,0 1-1,0 0 0,-1-1 1,1 1-1,0 0 0,0-1 1,-1 1-1,1 0 0,0 0 1,-1 0-1,1-1 0,0 1 1,-1 0-1,1 0 0,0 0 1,-1-1-1,1 1 0,0 0 0,-1 0 1,1 0-1,-1 0 0,1 0 1,0 0-1,-1 0 0,1 0 1,0 0-1,-1 0 0,1 0 1,-1 0-1,1 0 0,0 0 1,-1 1-1,1-1 0,0 0 1,-1 0-1,1 0 0,0 0 1,-1 1-1,1-1 0,0 0 1,-1 0-1,1 1 0,-15 14 465,3 1-434,1 0 0,1 1 0,0 0 0,2 0-1,0 1 1,0 0 0,2 1 0,1 0 0,0 0 0,1 0-1,-2 34 1,5-50-72,1 1 0,0-1 1,0 0-1,0 0 0,0 0 0,1 0 0,0 0 0,-1 0 0,1 0 0,0 0 0,0 0 0,0 0 0,1-1 0,-1 1 0,1 0 0,-1-1 0,1 1 0,0-1 1,2 3-1,0-3-13,0 1 0,0-1 0,0 0 1,0-1-1,0 1 0,0-1 0,0 0 0,0 0 1,0 0-1,1 0 0,-1-1 0,0 1 1,6-2-1,7 1-397,1-1-1,-1-1 1,0-1 0,0-1 0,-1 0 0,1-1-1,24-11 1,108-59-8465,-147 73 8651,60-33-5887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0.361"/>
    </inkml:context>
    <inkml:brush xml:id="br0">
      <inkml:brushProperty name="width" value="0.025" units="cm"/>
      <inkml:brushProperty name="height" value="0.025" units="cm"/>
    </inkml:brush>
  </inkml:definitions>
  <inkml:trace contextRef="#ctx0" brushRef="#br0">188 78 9513,'0'0'3838,"-9"2"-624,-4 3-2638,1 1 0,0 0-1,0 0 1,0 1 0,1 1 0,0 0-1,-16 15 1,21-17-455,0-1 0,0 1 0,0 1 0,1-1 0,0 1 1,0 0-1,0 0 0,1 0 0,0 1 0,1-1 0,0 1 0,0 0 0,0 0 0,-1 14 0,3-22-121,1 1 0,0-1 0,0 1 0,0 0 0,0-1 0,0 1 0,1-1 0,-1 1 0,0-1 0,0 1 0,0-1 0,0 1 0,1-1 0,-1 1 1,0-1-1,0 1 0,1-1 0,-1 1 0,0-1 0,1 0 0,-1 1 0,1-1 0,-1 1 0,0-1 0,1 0 0,-1 1 0,1-1 0,-1 0 0,1 0 0,-1 0 0,1 1 0,-1-1 0,2 0 0,23-1 23,25-19 17,-25 5-438,-1 0 0,0-2 0,-1-1 0,-1-1 0,-1-1 0,-1-1 0,0-1 1,-2 0-1,0-2 0,15-27 0,-28 34 636,-14 19 453,-16 20 205,0 11-349,1 2 0,2 0 0,-20 41 0,34-56-409,0-1 0,1 1-1,0 1 1,2-1 0,1 1-1,0 0 1,2 0 0,-1 22 0,9 33-65,-2-51-96,-2 0 0,-1 0 1,-2 26-1,0-45 32,1-1-1,-1 1 1,0 0 0,-1-1 0,1 1 0,-1-1-1,0 0 1,0 0 0,-1 0 0,0 0 0,0 0-1,0 0 1,0 0 0,-1-1 0,1 0 0,-1 0 0,0 0-1,-7 5 1,11-9 6,0 1 0,-1-1 0,1 0 0,0 1 0,-1-1 0,1 0 0,-1 1-1,1-1 1,0 0 0,-1 1 0,1-1 0,-1 0 0,1 0 0,-1 0 0,1 0 0,-1 1 0,1-1 0,-1 0 0,1 0 0,-1 0-1,1 0 1,-1 0 0,1 0 0,-1 0 0,1 0 0,-1 0 0,1-1 0,-1 1 0,1 0 0,0 0 0,-1 0 0,1 0 0,-1-1-1,1 1 1,-1 0 0,1 0 0,0-1 0,-1 1 0,1 0 0,-1-1 0,1 1 0,-1-1 0,-1-26 262,14-35-198,13-2-101,3 1 0,2 2-1,4 1 1,42-59-1,-54 85 14,1 1-1,2 0 0,2 2 1,51-47-1,-78 78 4,1-1 0,-1 0 0,1 0 0,0 1 0,0-1 0,-1 0 0,1 1 0,0-1 0,0 1 0,0-1 0,-1 1 0,1-1 0,0 1 1,0 0-1,0-1 0,0 1 0,0 0 0,0 0 0,0 0 0,0-1 0,0 1 0,0 0 0,0 0 0,2 1 0,-3 0 3,1 0 1,-1-1-1,0 1 1,1 0-1,-1 0 1,0 0-1,0 0 1,1 0-1,-1 0 1,0 0-1,0 0 1,0 0-1,0 0 1,0 0-1,0 0 0,-1 0 1,1 0-1,-1 2 1,-16 47 44,8-34 83,0 0 0,0-1-1,-2 0 1,0-1-1,0 0 1,-1-1-1,-1 0 1,-1-1-1,1-1 1,-2 0 0,1 0-1,-2-2 1,1 0-1,-33 14 1,25-22-23,23-1-135,0 0 0,0-1 1,0 1-1,0 0 0,-1-1 1,1 1-1,0-1 0,0 1 1,0 0-1,0-1 0,0 1 0,0-1 1,0 1-1,0 0 0,0-1 1,0 1-1,0-1 0,0 1 1,0 0-1,0-1 0,1 1 1,-1 0-1,0-1 0,0 1 0,0-1 1,0 1-1,1 0 0,-1 0 1,0-1-1,1 0 0,28-28-3134,36-11-5422,-23 21 1708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0.721"/>
    </inkml:context>
    <inkml:brush xml:id="br0">
      <inkml:brushProperty name="width" value="0.025" units="cm"/>
      <inkml:brushProperty name="height" value="0.025" units="cm"/>
    </inkml:brush>
  </inkml:definitions>
  <inkml:trace contextRef="#ctx0" brushRef="#br0">143 25 8520,'0'0'13965,"-9"-1"-12929,6 1-974,-1 0 1,0 0-1,0 1 0,0-1 1,0 1-1,0 0 0,0 0 1,1 0-1,-1 0 0,0 1 1,1 0-1,-1 0 0,1 0 1,0 0-1,-1 0 1,1 0-1,0 1 0,0 0 1,1-1-1,-1 1 0,0 0 1,1 0-1,0 1 0,-4 6 1,3-6-32,-2 2-4,0 0 0,0 0-1,1 1 1,0-1 0,1 1 0,-1 0-1,1 0 1,0 0 0,1 0 0,0 1-1,0-1 1,0 9 0,2-16-27,0 1 0,0-1 0,0 1 0,0 0 0,1-1 0,-1 1 0,0-1 1,1 1-1,-1-1 0,0 1 0,1-1 0,-1 1 0,1-1 0,-1 1 0,1-1 0,-1 0 0,1 1 1,-1-1-1,1 1 0,-1-1 0,1 0 0,-1 0 0,1 1 0,-1-1 0,1 0 0,0 0 0,-1 0 1,1 0-1,0 0 0,-1 0 0,1 0 0,-1 0 0,1 0 0,0 0 0,-1 0 0,1 0 1,0 0-1,0 0 0,26-6 33,-14 0-160,0 0 0,-1-1 0,1 0 0,-2-1 0,1 0-1,-1-1 1,0-1 0,-1 1 0,0-2 0,-1 1 0,0-1 0,0-1 0,-2 0-1,1 0 1,8-18 0,-16 29 129,0 1-1,0 0 1,0-1-1,1 1 1,-1 0 0,0-1-1,0 1 1,0 0-1,0-1 1,0 1-1,0-1 1,1 1 0,-1 0-1,0-1 1,0 1-1,0-1 1,0 1 0,-1 0-1,1-1 1,0 1-1,0 0 1,0-1-1,0 1 1,0-1 0,0 1-1,-1 0 1,1-1-1,0 1 1,0 0-1,0-1 1,-1 1 0,1 0-1,-1-1 1,-12 4 63,-14 16 110,11-3-62,1 1 0,-19 29 0,30-42-123,1 1 0,0 0 0,0 0-1,1 0 1,-1 0 0,1 0 0,0 0 0,1 1-1,-1-1 1,1 1 0,0-1 0,0 1 0,1 0-1,0-1 1,0 12 0,1-17-139,-1 1-1,0 0 1,0-1 0,1 1-1,-1 0 1,0-1 0,1 1-1,-1-1 1,0 1 0,1-1-1,-1 1 1,1-1 0,-1 1-1,1-1 1,-1 1 0,1-1-1,0 1 1,-1-1 0,1 0-1,-1 1 1,1-1 0,0 0-1,-1 0 1,1 0 0,0 1-1,-1-1 1,1 0 0,0 0-1,-1 0 1,1 0 0,0 0 0,0 0-1,-1 0 1,1 0 0,1-1-1,12-1-7163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6.560"/>
    </inkml:context>
    <inkml:brush xml:id="br0">
      <inkml:brushProperty name="width" value="0.025" units="cm"/>
      <inkml:brushProperty name="height" value="0.025" units="cm"/>
    </inkml:brush>
  </inkml:definitions>
  <inkml:trace contextRef="#ctx0" brushRef="#br0">0 312 16656,'0'0'6790,"38"-69"-6245,-4 38-97,4-7-256,3-4-160,3 3 0,-5 2-160,-3 9-224,-7 7-929,-6 14-705,-12 7-1313,-11 11-3300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1.910"/>
    </inkml:context>
    <inkml:brush xml:id="br0">
      <inkml:brushProperty name="width" value="0.025" units="cm"/>
      <inkml:brushProperty name="height" value="0.025" units="cm"/>
    </inkml:brush>
  </inkml:definitions>
  <inkml:trace contextRef="#ctx0" brushRef="#br0">109 58 6790,'13'-19'2807,"-10"14"-1598,0 0-1,0 1 0,0-1 0,1 1 0,0 0 0,7-7 0,-10 10 293,-8 16 436,-48 86-944,-29 57-192,83-156-804,0 1 0,0-1 0,0 0 0,0 1 0,0-1 0,0 0 0,1 1 0,0-1 0,-1 1 1,1-1-1,0 1 0,0 3 0,1-5-31,-1-1 1,0 1 0,0-1-1,1 0 1,-1 1-1,0-1 1,1 1 0,-1-1-1,0 0 1,1 1 0,-1-1-1,1 0 1,-1 1 0,0-1-1,1 0 1,-1 0-1,1 0 1,-1 1 0,1-1-1,-1 0 1,1 0 0,-1 0-1,1 0 1,-1 0-1,1 0 1,-1 0 0,1 0-1,-1 0 1,1 0 0,-1 0-1,1 0 1,-1 0 0,1 0-1,0-1 1,5-1-415,0 0 0,0-1 0,0 0 1,-1 0-1,0 0 0,1-1 0,8-8 0,20-21-3662,2-6-1725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2.722"/>
    </inkml:context>
    <inkml:brush xml:id="br0">
      <inkml:brushProperty name="width" value="0.025" units="cm"/>
      <inkml:brushProperty name="height" value="0.025" units="cm"/>
    </inkml:brush>
  </inkml:definitions>
  <inkml:trace contextRef="#ctx0" brushRef="#br0">182 31 13677,'0'0'4730,"-9"10"-3406,-10 13-986,2 1-1,1 1 1,1 0 0,1 2 0,1-1 0,-11 33 0,11-23-237,3 1 0,0 1 1,2-1-1,2 1 1,-2 60-1,13-77-74,-5-21-29,1 0 0,-1 1 0,0-1 0,0 0 0,1 0 0,-1 0 0,0 1 1,1-1-1,-1 0 0,0 0 0,1 0 0,-1 0 0,0 0 0,1 0 0,-1 1 0,1-1 0,-1 0 0,0 0 0,1 0 0,-1 0 0,0 0 0,1-1 0,-1 1 0,0 0 0,1 0 1,-1 0-1,1 0 0,-1 0 0,0 0 0,1-1 0,1 0-32,0 0 0,0-1 0,-1 0 0,1 1 1,0-1-1,-1 0 0,0 1 0,1-1 0,-1 0 0,0 0 1,0 0-1,0 0 0,2-4 0,2-12-257,-1 0-1,0 0 1,-1-1-1,-1 1 1,-1-1-1,0 1 1,-1-1-1,-2 1 1,-6-37-1,8 54 301,0 0-1,0 0 1,-1-1-1,1 1 1,0 0-1,-1 0 1,0 0-1,1 0 1,-1 0-1,1-1 1,-1 1 0,0 0-1,0 0 1,0 1-1,0-1 1,0 0-1,0 0 1,-1-1-1,2 2 9,-1 0-1,0 0 1,1 0-1,-1 0 1,1 0 0,-1 1-1,0-1 1,1 0-1,-1 0 1,1 0-1,-1 1 1,1-1-1,-1 0 1,1 0 0,-1 1-1,1-1 1,-1 0-1,1 1 1,0-1-1,-1 1 1,1-1 0,-1 1-1,1-1 1,0 0-1,-1 1 1,1 0-1,-3 3 48,1 0 0,0 0 0,0 1 0,1-1 0,-1 0 0,1 1 0,0-1 0,-1 7 0,2-8-53,0 0-1,0 0 0,0 1 0,0-1 0,1 0 0,-1 0 1,1 1-1,0-1 0,0 0 0,0 0 0,0 0 0,0 0 1,1 0-1,-1 0 0,1 0 0,0-1 0,0 1 1,0-1-1,0 1 0,1-1 0,-1 0 0,0 0 0,1 1 1,0-2-1,-1 1 0,1 0 0,0-1 0,0 1 1,0-1-1,0 0 0,0 0 0,0 0 0,1 0 0,-1-1 1,0 1-1,5-1 0,5 2-155,0-2 0,0 0 0,0 0 0,0-1 0,0-1 0,0 0 0,0-1 0,14-5-1,-7 1-1033,-1-2-1,34-18 0,-46 23 883,0 0-1,-1 0 1,0-1-1,0 0 0,0 0 1,-1 0-1,1-1 0,-1 0 1,0 0-1,-1 0 0,4-8 1,-7 14 310,-1 0 0,0-1 1,1 1-1,-1 0 0,0-1 0,1 1 1,-1 0-1,0-1 0,0 1 1,0-1-1,1 1 0,-1 0 0,0-1 1,0 1-1,0-1 0,0 1 0,0-1 1,0 1-1,0-1 0,0 1 1,0-1-1,0 1 0,0 0 0,0-1 1,0 1-1,0-1 0,-1 1 0,1-1 1,0 1-1,0 0 0,0-1 1,-1 1-1,1-1 0,0 1 0,0 0 1,-1-1-1,1 1 0,0 0 1,-1-1-1,1 1 0,0 0 0,-1 0 1,1-1-1,-1 1 0,1 0 0,0 0 1,-1 0-1,1 0 0,-1-1 1,1 1-1,-1 0 0,1 0 0,-1 0 1,1 0-1,0 0 0,-1 0 0,1 0 1,-1 0-1,1 0 0,-1 0 1,1 1-1,-1-1 0,1 0 0,0 0 1,-1 0-1,1 0 0,-1 1 1,-32 13 1442,19-3-928,1 0 0,0 1 1,1 0-1,0 1 0,1 0 0,1 1 0,0 0 0,1 0 0,0 1 0,1 1 0,1-1 0,-10 32 0,17-46-521,0 0 0,-1 0 0,1 0 0,0 0 0,0 0 0,1 0-1,-1 0 1,0 0 0,0 0 0,0 0 0,1 0 0,-1 0-1,0 0 1,1 0 0,-1-1 0,1 1 0,-1 0 0,1 0 0,-1 0-1,1-1 1,0 1 0,-1 0 0,1 0 0,0-1 0,0 1-1,0-1 1,-1 1 0,1-1 0,0 1 0,0-1 0,0 1 0,0-1-1,0 0 1,0 0 0,0 1 0,0-1 0,0 0 0,0 0-1,0 0 1,0 0 0,-1 0 0,1 0 0,0 0 0,0 0 0,0-1-1,0 1 1,0 0 0,1-1 0,6 0 17,-1 0 0,0-1 0,0 0 1,0 0-1,11-6 0,1-2-273,-1-1-1,0-1 1,-1-1-1,30-29 1,-40 35 69,0-1 0,0 1 0,-1-1 0,1-1 0,-2 1 0,1-1 0,-2 0 0,1 0 0,-1 0 0,0-1 0,-1 0 0,3-13 0,-6 23 180,0 0 1,0-1 0,1 1-1,-1 0 1,0 0 0,0-1 0,0 1-1,0 0 1,0-1 0,0 1-1,0 0 1,0 0 0,0-1 0,0 1-1,0 0 1,0 0 0,0-1-1,0 1 1,-1 0 0,1-1 0,0 1-1,0 0 1,0 0 0,0-1-1,0 1 1,0 0 0,-1 0 0,1 0-1,0-1 1,0 1 0,0 0-1,-1 0 1,1 0 0,0 0 0,0-1-1,-1 1 1,1 0 0,0 0-1,0 0 1,-1 0 0,1 0-1,0 0 1,-1 0 0,1 0 0,0 0-1,0 0 1,-1 0 0,1 0-1,0 0 1,0 0 0,-1 0 0,1 0-1,0 0 1,-1 0 0,1 0-1,0 0 1,0 0 0,-1 0 0,1 1-1,0-1 1,0 0 0,-1 0-1,-16 12 116,9-3 20,1 0 1,0 0-1,0 1 1,1-1-1,0 2 1,0-1-1,1 0 1,1 1-1,0 0 1,0 0-1,1 0 1,1 1-1,-2 11 1,4-22-131,0 0 1,0-1-1,0 1 1,0 0-1,0 0 1,0-1-1,0 1 1,0 0-1,1-1 1,-1 1-1,0 0 1,0 0-1,1-1 1,-1 1-1,0-1 1,1 1-1,-1 0 1,1-1-1,-1 1 1,1-1-1,-1 1 1,1-1-1,-1 1 1,1-1-1,0 1 1,-1-1-1,1 0 1,0 1-1,0-1 1,25-1 157,-18-1-98,-1-1 0,1 0 0,0-1 0,12-7-1,11-12 35,0-1 0,-1-2-1,-2-1 1,42-51-1,-51 55-102,-2-1 0,0-1-1,-2-1 1,-1 0 0,-1-1 0,17-49 0,-29 72 1,0 1 0,0 0 0,0 0 0,-1-1 1,1 1-1,-1-1 0,0 1 0,0 0 0,0-5 1,0 8 5,0-1 1,0 1 0,-1 0 0,1-1 0,0 1-1,0 0 1,0-1 0,0 1 0,-1 0 0,1-1 0,0 1-1,0 0 1,-1 0 0,1-1 0,0 1 0,-1 0-1,1 0 1,0-1 0,0 1 0,-1 0 0,1 0 0,-1 0-1,1 0 1,0-1 0,-1 1 0,1 0 0,0 0-1,-1 0 1,1 0 0,-1 0 0,1 0 0,0 0 0,-1 0-1,1 0 1,0 0 0,-1 0 0,1 1 0,0-1-1,-1 0 1,1 0 0,-1 0 0,1 1 0,-5 2 39,-1 0 0,2 0 0,-1 1 1,0 0-1,1 0 0,0 0 0,0 1 1,-7 8-1,-3 5 24,1 0 0,1 1 1,0 1-1,1 0 0,2 0 0,0 1 1,1 0-1,1 1 0,1-1 0,0 2 1,2-1-1,1 0 0,-1 35 0,5-54-63,-1 1 0,1-1 0,-1 0 0,1 1-1,0-1 1,0 0 0,1 0 0,-1 0 0,1 0-1,-1 0 1,1 0 0,0 0 0,0-1 0,0 1-1,1-1 1,-1 1 0,1-1 0,-1 0 0,1 0-1,0 0 1,-1 0 0,1 0 0,0-1 0,0 1-1,1-1 1,-1 0 0,0 0 0,0 0 0,7 1-1,-4-1-246,0 0-1,1 0 0,-1-1 0,1 0 0,-1 0 0,1 0 0,-1-1 0,0 0 0,1-1 1,-1 1-1,0-1 0,0 0 0,0 0 0,0-1 0,7-4 0,16-15-4604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3.553"/>
    </inkml:context>
    <inkml:brush xml:id="br0">
      <inkml:brushProperty name="width" value="0.025" units="cm"/>
      <inkml:brushProperty name="height" value="0.025" units="cm"/>
    </inkml:brush>
  </inkml:definitions>
  <inkml:trace contextRef="#ctx0" brushRef="#br0">9 2 11307,'0'0'121,"0"0"-1,0 0 1,0 0 0,1 0 0,-1 0 0,0 0-1,0 0 1,0-1 0,0 1 0,1 0 0,-1 0 0,0 0-1,0 0 1,0 0 0,0 0 0,1 0 0,-1 0 0,0 0-1,0 0 1,0 0 0,1 0 0,-1 0 0,0 0-1,0 0 1,0 0 0,1 0 0,-1 0 0,0 0 0,0 0-1,0 0 1,0 1 0,1-1 0,-1 0 0,0 0-1,0 0 1,0 0 0,0 0 0,0 0 0,1 1 0,-1-1-1,0 0 1,0 0 0,0 0 0,0 0 0,0 1 0,0-1-1,0 0 1,0 0 0,0 0 0,0 0 0,1 1-1,-1-1 1,0 0 0,0 0 0,0 0 0,0 1 0,0-1-1,0 0 1,-1 0 0,1 0 0,0 1 0,0-1 0,3 27 2009,-4 34-1270,-7-4-330,5-42-482,0 0 0,1 0 0,1 0-1,0 0 1,1 0 0,3 19 0,-3-32-46,1-1 1,0 0 0,0 0 0,-1 0 0,1 1 0,0-1 0,0 0 0,0 0-1,0-1 1,0 1 0,0 0 0,0 0 0,0 0 0,1-1 0,-1 1 0,0 0 0,0-1-1,1 1 1,-1-1 0,0 0 0,1 1 0,-1-1 0,0 0 0,1 0 0,-1 0 0,1 0-1,-1 0 1,0 0 0,1 0 0,-1 0 0,0-1 0,1 1 0,-1 0 0,0-1-1,2 0 1,6-1 32,-1 0 0,-1-1 0,1 0-1,13-7 1,8-9 4,-2-1 0,0-1 1,-2-2-1,0-1 0,25-31 0,-45 51 139,-4 7-17,-8 17 98,-14 25-83,19-41-161,0 0 0,0 0 0,0 0 0,0 0 0,1 0 0,0 0 0,0 0 0,0 0 0,0 7 0,1-10-12,0-1 1,1 0-1,-1 0 1,1 1-1,-1-1 1,0 0-1,1 0 1,-1 0-1,1 1 1,-1-1-1,0 0 1,1 0-1,-1 0 0,1 0 1,-1 0-1,1 0 1,-1 0-1,0 0 1,1 0-1,-1 0 1,1 0-1,-1 0 1,1 0-1,-1 0 1,0-1-1,1 1 1,-1 0-1,1 0 1,-1 0-1,0-1 1,1 1-1,-1 0 1,0 0-1,1-1 1,17-8 39,51-45 80,-59 44-140,0 1 0,0 1 0,1-1-1,0 2 1,1-1 0,-1 2 0,1-1-1,23-7 1,-34 30-90,-3-7 132,0-1 0,-1 1-1,0-1 1,0 1 0,-6 7 0,5-7-237,0-1 0,1 1 1,0-1-1,0 1 1,-1 9-1,3-18 115,1 1-1,0-1 1,0 1-1,0-1 1,0 1 0,0-1-1,0 1 1,0-1-1,0 1 1,1-1-1,-1 1 1,0-1 0,0 0-1,0 1 1,0-1-1,1 1 1,-1-1-1,0 0 1,0 1 0,1-1-1,-1 1 1,0-1-1,1 0 1,-1 1-1,0-1 1,1 0 0,-1 0-1,1 1 1,-1-1-1,0 0 1,1 0-1,-1 0 1,1 1 0,-1-1-1,1 0 1,-1 0-1,0 0 1,1 0-1,-1 0 1,1 0-1,-1 0 1,1 0 0,-1 0-1,1 0 1,-1 0-1,1 0 1,-1 0-1,0-1 1,1 1 0,-1 0-1,1 0 1,-1 0-1,1-1 1,-1 1-1,0 0 1,1-1 0,27-14-5662,-2-7 426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3.953"/>
    </inkml:context>
    <inkml:brush xml:id="br0">
      <inkml:brushProperty name="width" value="0.025" units="cm"/>
      <inkml:brushProperty name="height" value="0.025" units="cm"/>
    </inkml:brush>
  </inkml:definitions>
  <inkml:trace contextRef="#ctx0" brushRef="#br0">154 166 12940,'0'0'2296,"-12"12"-855,-5 5-1136,-52 51 1309,61-59-1158,1 0 1,-1 0-1,1 1 1,1 0-1,0 0 1,-7 17-1,13-27-450,0 0-1,0 1 0,0-1 0,0 1 1,-1-1-1,1 1 0,0-1 1,0 1-1,0-1 0,0 0 1,0 1-1,0-1 0,0 1 1,0-1-1,0 1 0,1-1 0,-1 1 1,0-1-1,0 1 0,0-1 1,0 0-1,1 1 0,-1-1 1,0 1-1,0-1 0,1 0 1,-1 1-1,0-1 0,1 0 0,-1 1 1,0-1-1,2 1 0,17 3 53,23-9 40,-2-6-548,68-29 0,-16 6 800,-111 37 2536,-31-3-2419,49-1-460,0 0 0,0 1-1,1-1 1,-1 1 0,0-1 0,0 0 0,0 0 0,1 1-1,-1-1 1,0 0 0,1 0 0,-1 0 0,1 0 0,-1 0 0,1 0-1,-1 0 1,1 0 0,0 0 0,-1 0 0,1 0 0,0 0-1,0 0 1,0 0 0,0 0 0,0 0 0,0 0 0,0-1-1,0 0 1,3-36-317,-1 31 160,1 0-1,-1-1 1,1 1 0,1 0-1,-1 1 1,1-1 0,0 1-1,1-1 1,-1 1 0,1 0-1,8-6 1,9-8-2656,40-28-1,-21 18-2551,-7 2 271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4.285"/>
    </inkml:context>
    <inkml:brush xml:id="br0">
      <inkml:brushProperty name="width" value="0.025" units="cm"/>
      <inkml:brushProperty name="height" value="0.025" units="cm"/>
    </inkml:brush>
  </inkml:definitions>
  <inkml:trace contextRef="#ctx0" brushRef="#br0">188 0 13036,'-8'9'2755,"-12"14"-2264,1 1 0,1 1 0,2 0 0,0 1 1,1 1-1,2 1 0,1 0 0,1 0 0,2 1 0,0 1 0,2 0 1,2 0-1,0 0 0,0 33 0,5-62-485,0 0 1,0 0-1,0 0 0,0 0 0,0 0 1,0 0-1,1 0 0,-1 0 1,0 0-1,0 0 0,1 0 1,-1 0-1,0 0 0,1 0 1,-1-1-1,1 1 0,0 0 1,-1 0-1,1-1 0,-1 1 1,1 0-1,0 0 0,0-1 0,-1 1 1,1-1-1,0 1 0,0-1 1,0 1-1,0-1 0,0 0 1,-1 1-1,1-1 0,0 0 1,0 0-1,0 1 0,0-1 1,0 0-1,0 0 0,0 0 0,0 0 1,0 0-1,0 0 0,0-1 1,0 1-1,0 0 0,0 0 1,0-1-1,0 1 0,-1-1 1,1 1-1,1-1 0,5-2 66,-1 1 0,0-1 0,0-1 1,0 1-1,0-1 0,5-4 0,34-35 118,-2-1 0,-2-2 0,-2-1 0,47-76 0,-76 106-710,-10 13-2554,-23 22-3603,4 2 911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4.613"/>
    </inkml:context>
    <inkml:brush xml:id="br0">
      <inkml:brushProperty name="width" value="0.025" units="cm"/>
      <inkml:brushProperty name="height" value="0.025" units="cm"/>
    </inkml:brush>
  </inkml:definitions>
  <inkml:trace contextRef="#ctx0" brushRef="#br0">12 1 10570,'0'0'4740,"-11"61"-3106,11-47-865,5-5-417,10-2-288,3-6-736,3-1-2307,3-10-1377,-1-10-3140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4.990"/>
    </inkml:context>
    <inkml:brush xml:id="br0">
      <inkml:brushProperty name="width" value="0.025" units="cm"/>
      <inkml:brushProperty name="height" value="0.025" units="cm"/>
    </inkml:brush>
  </inkml:definitions>
  <inkml:trace contextRef="#ctx0" brushRef="#br0">108 337 16432,'0'0'3961,"7"0"-3887,-5 1-95,0-1 0,1 0-1,-1 1 1,1-1 0,-1 0-1,0-1 1,1 1 0,-1 0-1,1-1 1,-1 1-1,0-1 1,0 0 0,4-1-1,-7 1 15,0 1 0,1-1 1,-1 1-1,0-1 0,0 0 0,0 1 0,0 0 0,0-1 0,0 1 0,1 0 0,-1-1 0,0 1 0,0 0 0,0 0 0,0 0 0,0 0 0,0 0 0,0 0 0,0 0 0,0 0 0,0 0 0,-1 1 0,-24 1-25,20 1 99,0-1 0,1 1 0,-1 0 0,1 1 0,0-1 0,0 1 0,0 0-1,1 1 1,-1-1 0,1 1 0,0 0 0,0 0 0,1 0 0,-6 9 0,5-7 30,0 0 0,1 0 0,0 0 0,0 1 0,1-1 0,0 1 0,0 0 0,0-1 0,1 1 0,1 0 0,-1 10 0,1-17-87,1 0 1,-1 0-1,1 1 1,-1-1-1,1 0 1,0 0-1,-1 0 1,1 1 0,0-1-1,0 0 1,0 0-1,0 0 1,0-1-1,0 1 1,0 0-1,0 0 1,0 0-1,0-1 1,1 1-1,-1 0 1,0-1 0,0 1-1,1-1 1,-1 0-1,0 1 1,1-1-1,-1 0 1,0 0-1,1 0 1,-1 0-1,0 0 1,1 0 0,1-1-1,5 1 18,0-1 1,-1 0-1,1 0 0,-1-1 1,9-3-1,3-3-67,0-1 1,0-1-1,-1-1 0,-1-1 0,0 0 1,-1-2-1,19-18 0,-4 1-285,-2-2 1,38-53-1,-46 56 421,-2-1 0,0-1 0,-2 0 0,-2-2 0,18-52 0,-33 86-66,0 0 1,0 0 0,-1 0 0,1 0-1,0 0 1,0 0 0,0 0-1,0 0 1,-1 0 0,1 0-1,0 0 1,0 0 0,0 0-1,0 0 1,0-1 0,-1 1-1,1 0 1,0 0 0,0 0-1,0 0 1,0 0 0,0 0-1,-1 0 1,1 0 0,0 0 0,0-1-1,0 1 1,0 0 0,0 0-1,0 0 1,0 0 0,0 0-1,0 0 1,-1-1 0,1 1-1,0 0 1,0 0 0,0 0-1,0 0 1,0-1 0,0 1-1,0 0 1,0 0 0,0 0 0,0 0-1,0 0 1,0-1 0,0 1-1,0 0 1,0 0 0,0 0-1,1 0 1,-1-1 0,0 1-1,0 0 1,0 0 0,0 0-1,0 0 1,0 0 0,0 0-1,0-1 1,1 1 0,-1 0-1,0 0 1,0 0 0,0 0 0,-13 13 570,-15 25-551,9-6-70,1 2 0,2 0 0,1 2 0,1-1 0,3 1 0,0 1 0,3 0 0,1 1 0,1 0 0,0 74 1,5-90 95,-2-26 96,-2-36-98,5 36-98,1-15-31,-1 1 0,0-1 1,-2 1-1,0 0 0,-1 0 0,-1 0 0,-11-32 0,15 50 50,1-1 0,-1 1 0,0-1-1,0 1 1,0 0 0,1-1 0,-1 1-1,0 0 1,0-1 0,1 1 0,-1 0-1,0 0 1,0-1 0,1 1 0,-1 0-1,0 0 1,1-1 0,-1 1 0,0 0-1,1 0 1,-1 0 0,1 0 0,-1 0-1,0-1 1,1 1 0,-1 0 0,1 0-1,-1 0 1,0 0 0,1 0 0,-1 0-1,1 0 1,-1 0 0,0 1 0,1-1-1,-1 0 1,0 0 0,1 0 0,-1 0-1,1 0 1,-1 1 0,1-1 0,28 4-132,-23-3 49,20 2-1312,0-1 1,27-2-1,-38-1-453,-1 0 1,0-1-1,0-1 1,0 0-1,19-7 1,7-7-4961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5.315"/>
    </inkml:context>
    <inkml:brush xml:id="br0">
      <inkml:brushProperty name="width" value="0.025" units="cm"/>
      <inkml:brushProperty name="height" value="0.025" units="cm"/>
    </inkml:brush>
  </inkml:definitions>
  <inkml:trace contextRef="#ctx0" brushRef="#br0">284 0 6919,'0'0'7735,"-9"3"-4965,1 1-2288,0 0-1,0 0 0,0 0 0,1 1 1,0 0-1,0 1 0,-10 9 0,14-13-388,1 1 0,-1 0 0,0 0-1,1 0 1,0 0 0,0 0 0,0 1 0,0-1-1,0 1 1,1-1 0,0 1 0,-1 0 0,1-1 0,1 1-1,-1 0 1,0 0 0,1 0 0,0-1 0,0 1-1,0 0 1,0 0 0,2 7 0,-1-9-97,0 0 1,0 0-1,0 0 1,0 0-1,1 0 1,-1 0-1,1 0 1,-1 0-1,1 0 1,-1-1-1,1 1 1,0-1-1,0 1 1,0-1-1,0 0 1,0 0-1,0 0 1,0 0-1,0 0 1,0 0-1,1-1 1,-1 1-1,5 0 1,61 2-352,-40-3 388,-26 0-30,-1 0 0,1 0 0,0 0 0,0 0 0,0 1-1,-1-1 1,1 0 0,0 1 0,0-1 0,-1 1 0,1 0 0,-1 0 0,1-1 0,0 1-1,-1 0 1,0 0 0,2 2 0,-2-3 49,-1 1 1,0 0-1,1 0 0,-1-1 0,0 1 0,0 0 1,0 0-1,0-1 0,0 1 0,0 0 1,0 0-1,0 0 0,0-1 0,0 1 1,0 0-1,0 0 0,-1-1 0,1 1 1,0 0-1,0 0 0,-1-1 0,1 1 0,-1 0 1,1-1-1,-1 2 0,-4 4 306,0-1-1,0 0 1,0 0-1,-1 0 1,1-1 0,-12 7-1,-17 9 476,-56 25 0,75-39-1228,0 0 1,0-2 0,0 0 0,-1 0-1,0-2 1,-29 2 0,7-4-5121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5.989"/>
    </inkml:context>
    <inkml:brush xml:id="br0">
      <inkml:brushProperty name="width" value="0.025" units="cm"/>
      <inkml:brushProperty name="height" value="0.025" units="cm"/>
    </inkml:brush>
  </inkml:definitions>
  <inkml:trace contextRef="#ctx0" brushRef="#br0">40 76 9833,'4'-8'2718,"1"-2"-1690,-3 6-528,0 0 0,0 0 1,0 0-1,-1-1 0,1 1 0,-1-1 1,0 1-1,0-6 0,-8 56 1013,-15 51 0,13-62-1512,1 2 1,1-1 0,-2 59-1,8-93 3,1 0 0,0-1 0,0 1-1,0 0 1,0 0 0,0 0 0,1 0-1,-1-1 1,1 1 0,-1 0 0,1 0-1,-1 0 1,1-1 0,0 1 0,0-1 0,0 1-1,0 0 1,0-1 0,0 0 0,0 1-1,1-1 1,-1 0 0,0 1 0,4 1-1,-3-2 9,1-1-1,-1 1 1,1-1-1,0 1 0,-1-1 1,1 0-1,0 0 1,-1 0-1,1 0 0,0-1 1,-1 1-1,1-1 1,0 0-1,-1 1 0,3-2 1,11-5 50,-1-1 0,0 0 0,0 0 0,17-15 1,7-6-62,-2-2 0,-1-2 1,-1-1-1,-2-1 0,-2-2 1,-1-1-1,42-72 0,-82 130-103,-58 123-172,60-125 422,2 1 1,0 0-1,1 0 0,1 0 1,1 0-1,-2 29 0,5-47-128,0 0-1,0 1 1,0-1-1,0 0 1,1 1 0,-1-1-1,0 0 1,1 1-1,-1-1 1,0 0-1,1 0 1,-1 1 0,1-1-1,0 0 1,0 0-1,-1 0 1,1 0-1,0 0 1,0 0-1,0 0 1,0 0 0,0 0-1,0 0 1,0-1-1,0 1 1,0 0-1,1-1 1,-1 1 0,0 0-1,0-1 1,1 0-1,-1 1 1,0-1-1,0 0 1,1 0 0,-1 1-1,0-1 1,1 0-1,-1 0 1,0-1-1,1 1 1,-1 0 0,0 0-1,1-1 1,-1 1-1,0-1 1,1 1-1,1-2 1,5 0 32,1-1 0,-1-1 0,0 0 1,0 0-1,0 0 0,8-7 0,-2 0-29,-1-1 0,0-1 0,0 1 0,-1-2 0,-1 0 0,-1 0 0,0-1-1,0-1 1,-2 1 0,0-1 0,-1-1 0,0 0 0,-1 1 0,-1-2 0,-1 1 0,3-24 0,-7 40-19,1-1 0,-1 1 1,0-1-1,0 0 0,0 1 1,0-1-1,0 1 0,-1-1 1,1 1-1,0-1 0,-1 1 1,1-1-1,-1 1 0,1-1 1,-1 1-1,-1-3 0,1 4-3,0-1 0,1 1 0,-1 0 0,1 0 0,-1-1 0,1 1 0,-1 0 0,0 0 1,1 0-1,-1 0 0,0 0 0,1 0 0,-1 0 0,1 0 0,-1 0 0,0 0 0,1 0 0,-1 0 0,1 0 0,-1 0 0,0 1 0,1-1 0,-1 0 0,1 0 0,-1 1 0,1-1 0,-2 1 0,-1 2 11,-1-1 0,0 1 0,1 1-1,-1-1 1,1 0 0,0 1-1,0 0 1,-5 7 0,-15 41 105,22-48-103,0 0-1,-1-1 1,2 1-1,-1 0 1,0 0 0,1 0-1,-1-1 1,1 1-1,0 0 1,0 0-1,1 0 1,0 5 0,0-8-13,1 1 0,-1-1 0,1 0 1,-1 1-1,1-1 0,-1 0 1,1 0-1,0 0 0,0 0 0,0 0 1,-1 0-1,1-1 0,0 1 0,0-1 1,0 1-1,0-1 0,0 0 1,0 1-1,0-1 0,0 0 0,0 0 1,3-1-1,47-4 71,-30 0-185,0-2-1,0-1 1,-1-1-1,0 0 1,-1-2-1,0 0 1,25-20-1,-44 30-186,0 0 0,0 0 0,0 0-1,0 0 1,0 0 0,0-1 0,-1 1-1,1 0 1,0 0 0,-1-1-1,1 1 1,-1-1 0,1 1 0,-1 0-1,0-1 1,0 1 0,1-1-1,-1 1 1,0-2 0,0-12-7644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7.213"/>
    </inkml:context>
    <inkml:brush xml:id="br0">
      <inkml:brushProperty name="width" value="0.025" units="cm"/>
      <inkml:brushProperty name="height" value="0.025" units="cm"/>
    </inkml:brush>
  </inkml:definitions>
  <inkml:trace contextRef="#ctx0" brushRef="#br0">1 255 12844,'0'0'122,"0"1"-1,0-1 1,0 0-1,1 1 0,-1-1 1,0 0-1,0 1 1,1-1-1,-1 0 1,0 0-1,1 1 1,-1-1-1,0 0 1,1 0-1,-1 0 0,0 1 1,1-1-1,-1 0 1,0 0-1,1 0 1,-1 0-1,0 0 1,1 0-1,-1 0 1,1 0-1,-1 0 0,0 0 1,1 0-1,-1 0 1,1 0-1,-1 0 1,0 0-1,1 0 1,-1 0-1,0-1 1,1 1-1,-1 0 0,1 0 1,18-7 549,4-7-290,1-1 0,-1-1 0,-2-1 0,1-2 0,-2 1 0,0-2 0,18-26 0,-37 45-376,2-1 10,-1-1 0,0 1 1,0-1-1,0 0 0,0 0 1,0 1-1,-1-1 0,1-1 1,-1 1-1,0 0 1,0 0-1,0 0 0,0-1 1,0-3-1,-2 7-15,-1 0 1,1 0-1,-1 0 0,1 0 1,0 0-1,-1 0 0,1 0 1,-1 1-1,1-1 0,0 0 1,-1 1-1,1-1 0,0 1 1,-1-1-1,-1 2 0,-12 12 12,0-1-1,1 2 0,1 0 1,0 0-1,1 2 0,1-1 1,-13 25-1,-10 27 175,32-63-158,0 0-1,1 0 0,-1 0 0,1 0 0,0 0 0,0 0 0,1 0 1,-1 0-1,1 0 0,1 1 0,-1-1 0,1 5 0,0-9-25,0 0 0,0 1 0,0-1-1,1 0 1,-1 0 0,0 0 0,0-1 0,1 1-1,-1 0 1,1 0 0,-1-1 0,0 1-1,1-1 1,-1 1 0,1-1 0,-1 0-1,1 1 1,0-1 0,-1 0 0,1 0 0,-1 0-1,1 0 1,-1 0 0,4-1 0,39-6 71,-22 0-171,-1-1 1,-1-1 0,1-1-1,29-20 1,-32 18 14,0 2 1,1 0-1,0 1 1,1 0-1,24-6 0,-43 15 95,-1-1-1,1 1 0,0 0 0,-1 0 0,1 0 0,0 0 0,-1 0 0,1-1 0,0 1 0,0 0 0,-1 1 0,1-1 0,0 0 0,-1 0 0,1 0 1,0 0-1,-1 0 0,1 1 0,0-1 0,-1 0 0,1 1 0,-1-1 0,1 0 0,0 1 0,-1-1 0,1 1 0,-1-1 0,1 0 0,-1 1 0,0 0 1,1-1-1,-1 1 0,1-1 0,-1 2 0,0 26 874,-22 29 1003,10-37-1329,6-8-66,0-1 0,-1 0 0,-16 19-1,22-28-107,13-41 52,48-148-2476,-60 186 2020,0 1 0,0-1 1,0 0-1,1 1 0,-1-1 0,0 0 0,0 1 0,1-1 1,-1 1-1,0-1 0,0 0 0,1 1 0,-1-1 1,1 1-1,-1-1 0,1 1 0,-1-1 0,1 1 0,-1-1 1,1 1-1,-1 0 0,1-1 0,-1 1 0,1 0 1,0-1-1,-1 1 0,1 0 0,0 0 0,-1-1 0,1 1 1,0 0-1,-1 0 0,1 0 0,0 0 0,-1 0 1,1 0-1,0 0 0,-1 0 0,1 0 0,1 1 0,25 19-303,0 1-714,-20-19 799,0 0 0,0-1 1,1 1-1,-1-2 0,0 1 0,1-1 1,-1 0-1,0 0 0,1-1 0,-1 0 0,0 0 1,1-1-1,-1 1 0,0-2 0,0 1 1,-1-1-1,1 0 0,0-1 0,-1 1 0,0-1 1,11-9-1,5-5 929,-1-1-1,0-1 1,-2-1-1,23-31 1,-32 34-65,-10 18-612,0 0-1,0 0 0,0 0 1,0-1-1,0 1 0,-1 0 1,1 0-1,0 0 1,0 0-1,0-1 0,0 1 1,0 0-1,0 0 0,0 0 1,0 0-1,-1 0 0,1 0 1,0-1-1,0 1 0,0 0 1,0 0-1,0 0 0,-1 0 1,1 0-1,0 0 0,0 0 1,0 0-1,0 0 0,-1 0 1,1 0-1,0 0 0,0-1 1,0 1-1,-1 0 1,1 0-1,0 1 0,0-1 1,0 0-1,0 0 0,-1 0 1,1 0-1,0 0 0,0 0 1,0 0-1,0 0 0,-1 0 1,-2 2 40,-1-1 0,1 1 0,-1-1 1,1 1-1,0 0 0,0 1 1,0-1-1,-3 4 0,-9 9 145,0 0 0,1 2 0,1 0 1,-18 32-1,25-40-20,2 0 0,-1 0 0,1 1 0,1 0 0,-1 0 0,2 0 0,-1 0 0,2 0-1,-1 0 1,1 1 0,1 18 0,0-27-176,0-1 0,1 0 0,-1 1 0,0-1-1,1 1 1,-1-1 0,1 0 0,-1 0 0,1 1-1,0-1 1,-1 0 0,1 0 0,0 0 0,0 1-1,0-1 1,0 0 0,0 0 0,0 0 0,0-1 0,0 1-1,0 0 1,0 0 0,1-1 0,1 2 0,1-1 1,-1 0 1,1 0 0,-1-1-1,1 0 1,-1 1 0,1-1-1,0 0 1,-1-1 0,7 0-1,-1-1-564,-1 0 0,0 0 0,0-1 0,-1 0 0,1 0 0,0-1 0,-1 0 0,9-6 0,21-25-8287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6.923"/>
    </inkml:context>
    <inkml:brush xml:id="br0">
      <inkml:brushProperty name="width" value="0.025" units="cm"/>
      <inkml:brushProperty name="height" value="0.025" units="cm"/>
    </inkml:brush>
  </inkml:definitions>
  <inkml:trace contextRef="#ctx0" brushRef="#br0">1 216 17360,'0'0'5958,"56"-43"-4613,-22 8-576,6-3-577,-1 3-192,-3 8-192,-3 5-1025,-8 10-769,-5 9-833,-15 3-2049,-5 4-2403</inkml:trace>
  <inkml:trace contextRef="#ctx0" brushRef="#br0" timeOffset="1">41 505 9289,'0'0'11114,"46"36"-9416,-13-59-769,1-9-417,2-9-288,-2-5-127,2-1-450,-7 2-1280,-5 2-1058,-5 3-1633,-8 2-2178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8.026"/>
    </inkml:context>
    <inkml:brush xml:id="br0">
      <inkml:brushProperty name="width" value="0.025" units="cm"/>
      <inkml:brushProperty name="height" value="0.025" units="cm"/>
    </inkml:brush>
  </inkml:definitions>
  <inkml:trace contextRef="#ctx0" brushRef="#br0">9 60 10922,'6'-19'2520,"8"-17"3399,-9 32-3319,-3 20-1013,-5 45-803,-11 65 0,6-65-581,-1 66 1,9-127-202,-1 1-1,1-1 1,0 1 0,0-1-1,0 1 1,0-1 0,0 1 0,0-1-1,0 1 1,0-1 0,0 1-1,0-1 1,0 1 0,0-1 0,0 1-1,0-1 1,1 1 0,-1-1-1,0 0 1,0 1 0,0-1 0,1 1-1,-1-1 1,0 0 0,1 1-1,-1-1 1,0 1 0,1-1-1,-1 0 1,0 0 0,1 1 0,-1-1-1,1 0 1,-1 0 0,1 1-1,-1-1 1,1 0 0,-1 0 0,0 0-1,1 0 1,-1 0 0,1 1-1,-1-1 1,1 0 0,-1 0 0,1 0-1,-1-1 1,1 1 0,-1 0-1,1 0 1,-1 0 0,1 0 0,-1 0-1,1 0 1,-1-1 0,1 1-1,-1 0 1,1-1 0,23-20 153,-18 11-176,0 0 1,-1 0-1,-1 0 0,0-1 1,0 1-1,-1-1 1,4-22-1,-3 0-177,0-57 1,-4 92 181,1-1 1,-1 1-1,1 0 1,-1 0-1,1-1 1,0 1 0,0-1-1,0 1 1,0 0-1,0-1 1,0 0 0,0 1-1,0-1 1,0 0-1,1 1 1,-1-1 0,1 0-1,-1 0 1,1 0-1,-1 0 1,1 0 0,-1-1-1,1 1 1,0 0-1,0-1 1,-1 1-1,1-1 1,0 0 0,0 0-1,2 1 1,2 0 17,1 0 0,-1-1 1,1 1-1,0-2 0,-1 1 1,1 0-1,8-3 0,-3-1 8,0-1 0,0 0 0,-1-1 0,0 0 0,0-1 0,0 0 0,16-15 0,62-66 103,-89 88-113,0 0 0,0 0 1,0 0-1,0 1 1,0-1-1,1 0 1,-1 0-1,0 0 0,0 0 1,0 0-1,0 0 1,0 0-1,0 1 1,0-1-1,0 0 0,0 0 1,0 0-1,0 0 1,0 0-1,0 0 1,1 0-1,-1 0 0,0 0 1,0 0-1,0 0 1,0 1-1,0-1 1,0 0-1,0 0 0,1 0 1,-1 0-1,0 0 1,0 0-1,0 0 1,0 0-1,0 0 0,0 0 1,0 0-1,1 0 1,-1 0-1,0 0 0,0 0 1,0 0-1,0 0 1,0-1-1,0 1 1,0 0-1,1 0 0,-1 0 1,0 0-1,0 0 1,0 0-1,-3 12 26,-21 41 235,12-27-150,0 0 1,2 0-1,0 1 1,2 0-1,1 0 0,-6 53 1,13-79-111,-1 0 0,1 0 0,0 1 0,0-1 1,0 0-1,0 0 0,0 1 0,0-1 1,1 0-1,-1 0 0,0 0 0,1 1 0,-1-1 1,1 0-1,-1 0 0,1 0 0,-1 0 0,1 0 1,0 0-1,1 2 0,-1-3-27,-1 0 0,1 1 1,0-1-1,0 0 0,0 0 0,-1 0 0,1 0 0,0 0 1,0 0-1,0 0 0,-1 0 0,1-1 0,0 1 0,0 0 1,0 0-1,-1-1 0,1 1 0,0 0 0,-1-1 0,1 1 1,0 0-1,1-2 0,2-1-393,0-1-1,1 0 1,-1 0-1,0 0 1,-1 0 0,1-1-1,3-6 1,7-24-4551,-3-8-3401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9.086"/>
    </inkml:context>
    <inkml:brush xml:id="br0">
      <inkml:brushProperty name="width" value="0.025" units="cm"/>
      <inkml:brushProperty name="height" value="0.025" units="cm"/>
    </inkml:brush>
  </inkml:definitions>
  <inkml:trace contextRef="#ctx0" brushRef="#br0">5 286 15535,'0'0'528,"-1"11"49,0-6-498,0-2-61,1 0 0,-1-1 1,1 1-1,-1 0 1,1 0-1,0 0 0,0 0 1,0 0-1,1 0 0,-1-1 1,1 1-1,-1 0 0,1 0 1,0 0-1,0-1 1,0 1-1,0 0 0,1-1 1,-1 1-1,1-1 0,0 0 1,0 1-1,-1-1 0,1 0 1,1 0-1,-1 0 1,0 0-1,0-1 0,5 4 1,35 5-1151,-30-9-649,1 0 0,-1-1 0,24-2 0,-27 0 1060,0 1-1,0-1 1,0-1-1,-1 1 1,1-2-1,8-3 1,-13 5 1040,0-1 0,0 1 1,-1-1-1,1 0 0,0 0 1,-1 0-1,4-8 7546,-13 13-5626,-7 7-1545,5 0-307,1 1 0,0 0-1,1 0 1,0 1 0,1 0-1,0 0 1,1 0-1,0 0 1,0 1 0,2-1-1,-1 1 1,1 0 0,0 23-1,2-5-153,1-1 0,1 1 0,1 0-1,11 42 1,-9-52-206,-1 1 0,-1-1-1,-1 1 1,-1-1 0,-3 40-1,1-52-12,0 0 0,0 0 0,-1-1 0,0 1 1,0-1-1,-1 1 0,0-1 0,0 0 0,-1 0 0,1 0 0,-2 0 0,1-1 0,-1 0 0,0 0 0,0 0 0,0 0 0,-1-1 0,-10 8 0,14-12 30,0 1 0,0-1-1,0 0 1,-1 0 0,1 0-1,0 0 1,-1 0 0,1 0-1,0-1 1,-1 1 0,1-1-1,-1 1 1,1-1-1,-1 0 1,1 0 0,-1 0-1,1 0 1,-1-1 0,-2 0-1,3 0-10,1 0 0,-1 0 0,1 0 0,-1 0 0,1 0 0,0-1 0,-1 1 0,1 0 0,0-1 0,0 1 0,0-1 0,0 1 0,0-1 0,0 0 0,0 0 0,1 1-1,-1-1 1,1 0 0,-1 0 0,1 0 0,-1 1 0,1-1 0,0 0 0,0 0 0,1-3 0,-1-9-32,1 1 0,1-1 1,0 1-1,1 0 0,0 0 0,1 0 1,0 0-1,13-23 0,6-7-40,33-45-1,-29 48-41,46-70-642,76-124-850,-128 196 1457,-2-1-1,-1 0 1,-3-1 0,15-56-1,-28 91 117,-1 1-1,0-1 0,-1 1 1,1-1-1,-1 1 1,0-1-1,0 0 1,0 1-1,-2-8 1,2 11-1,0 1 1,0 0-1,0-1 0,0 1 1,-1 0-1,1 0 1,0-1-1,0 1 1,0 0-1,-1-1 1,1 1-1,0 0 0,-1 0 1,1 0-1,0-1 1,0 1-1,-1 0 1,1 0-1,0 0 1,-1 0-1,1 0 1,0-1-1,-1 1 0,1 0 1,0 0-1,-1 0 1,1 0-1,0 0 1,-1 0-1,1 0 1,-1 0-1,1 0 0,0 0 1,-1 0-1,1 1 1,0-1-1,-1 0 1,1 0-1,-1 0 1,-23 22-5,-3 11 113,2 1-1,2 1 1,1 1-1,1 1 1,3 1-1,-21 55 1,36-80-43,-1-1-1,1 0 1,1 1 0,-1 19 0,3-30-65,-1 0 1,1 0 0,0 0 0,0 0-1,0 1 1,1-1 0,-1 0-1,0 0 1,1 0 0,-1 0-1,1 0 1,0 0 0,0 0 0,0 0-1,0 0 1,0 0 0,0 0-1,0 0 1,1-1 0,-1 1-1,1 0 1,-1-1 0,1 0 0,-1 1-1,1-1 1,0 0 0,0 0-1,0 1 1,0-1 0,0-1-1,0 1 1,2 1 0,5-1-113,0 0 0,0-1 0,-1 0 0,1 0 0,0-1 0,0 0-1,0-1 1,0 1 0,-1-2 0,1 1 0,-1-1 0,1-1 0,-1 1 0,0-2 0,-1 1 0,1-1 0,10-8 0,0-2-320,-1 0 0,-1-1 1,0-1-1,-1 0 0,21-32 1,-48 67 1053,1 0 0,0 1 1,1 0-1,1 1 0,1 0 1,-10 41-1,17-61-605,1 1 0,0 0-1,-1 0 1,1-1 0,0 1 0,0 0 0,0 0 0,0 0-1,-1-1 1,1 1 0,0 0 0,1 0 0,-1 0 0,0-1 0,0 1-1,0 0 1,0 0 0,1 0 0,-1-1 0,0 1 0,0 0-1,1-1 1,-1 1 0,1 0 0,-1 0 0,1-1 0,-1 1-1,1-1 1,-1 1 0,1-1 0,0 1 0,-1-1 0,1 1 0,0-1-1,-1 1 1,1-1 0,0 0 0,-1 1 0,1-1 0,0 0-1,0 0 1,0 1 0,-1-1 0,1 0 0,0 0 0,0 0-1,0 0 1,-1 0 0,1 0 0,0 0 0,0 0 0,0-1 0,1 1-1,4-2 44,0 0 1,1 0-1,-1 0 0,0-1 0,9-5 0,11-8-157,-1-1 0,-1-2 0,-1 0 0,0-2 0,-2 0 0,0-1 0,21-31-1,-18 19-253,-1-1-1,-2-1 0,-1-1 0,25-66 1,-44 98 355,1 0 1,-1 1 0,1-1-1,-1 0 1,-1 0 0,1 1-1,-1-1 1,0-9-1,0 13 4,0 1 0,0 0 0,0 0 0,0-1-1,0 1 1,0 0 0,0-1 0,-1 1 0,1 0-1,0 0 1,0-1 0,0 1 0,0 0-1,0 0 1,-1-1 0,1 1 0,0 0 0,0 0-1,0 0 1,-1-1 0,1 1 0,0 0-1,0 0 1,-1 0 0,1 0 0,0 0 0,0-1-1,-1 1 1,1 0 0,0 0 0,-1 0-1,1 0 1,0 0 0,0 0 0,-1 0 0,1 0-1,0 0 1,-1 0 0,1 0 0,0 0-1,0 0 1,-1 0 0,0 1 0,-21 20 435,-2 10-39,1 1-1,2 1 1,-28 59-1,41-75-291,1 1 0,0 0 0,2 0 0,0 0 0,1 1 0,1 0 0,0 0 0,2 0 0,1 33-1,1-45-105,0 0 0,1 0 0,-1 0 0,2 0 0,-1 0 0,1-1 0,0 1 0,0-1 0,1 0 0,-1 0 0,7 7 0,-8-10-11,1 0 1,0 0-1,-1 0 0,1-1 1,0 1-1,1-1 0,-1 1 0,0-1 1,1 0-1,-1 0 0,1-1 1,0 1-1,0-1 0,-1 0 0,1 0 1,0 0-1,0 0 0,0-1 1,0 1-1,0-1 0,5 0 0,-8-1-13,0 1 0,-1 0-1,1 0 1,0-1 0,0 1-1,0 0 1,0-1 0,-1 1-1,1-1 1,0 1-1,0-1 1,-1 0 0,1 1-1,0-1 1,-1 0 0,1 1-1,-1-1 1,1 0 0,-1 0-1,1 1 1,-1-1-1,0 0 1,1 0 0,-1 0-1,0 0 1,1 1 0,-1-1-1,0 0 1,0 0 0,0 0-1,0 0 1,0 0-1,0 0 1,0 0 0,0 0-1,-1 0 1,1 1 0,0-1-1,0 0 1,-1 0 0,1 0-1,0 0 1,-2-1 0,-17-38-584,-3 5 207,-3 1 0,-1 1 0,-1 1 0,-1 2 0,-2 0 0,-60-44 0,80 68 445,-3-1 86,13 7-109,0 0-1,0 0 0,0 0 1,0 0-1,0 0 1,1 0-1,-1 0 1,0 0-1,0 0 0,0 0 1,0 0-1,0 0 1,0 0-1,0 0 1,0 0-1,0 0 1,0 0-1,0 0 0,1 0 1,-1-1-1,0 1 1,0 0-1,0 0 1,0 0-1,0 0 1,0 0-1,0 0 0,0 0 1,0 0-1,0 0 1,0 0-1,0 0 1,0 0-1,0-1 0,0 1 1,0 0-1,0 0 1,0 0-1,0 0 1,211 23 803,-70-21-3838,-101-7-2715,-14-9-4554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5:59.698"/>
    </inkml:context>
    <inkml:brush xml:id="br0">
      <inkml:brushProperty name="width" value="0.025" units="cm"/>
      <inkml:brushProperty name="height" value="0.025" units="cm"/>
    </inkml:brush>
  </inkml:definitions>
  <inkml:trace contextRef="#ctx0" brushRef="#br0">0 602 14542,'4'-1'1777,"183"-43"398,299-31 0,199 26-3220,-432 33 410,478-94-1,-373 24 1934,261-54 2836,-466 114-3651,1 7 0,170-1 1,-42 26-1712,-281-6 758,7-1 203,-8-2-4666,-12-15-2706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9:10.754"/>
    </inkml:context>
    <inkml:brush xml:id="br0">
      <inkml:brushProperty name="width" value="0.025" units="cm"/>
      <inkml:brushProperty name="height" value="0.025" units="cm"/>
    </inkml:brush>
  </inkml:definitions>
  <inkml:trace contextRef="#ctx0" brushRef="#br0">6786 522 10090,'-404'-81'1639,"216"48"-1191,-247-78 0,334 76-300,-226-70 10,238 82-289,-164-22-1,-204 22-203,-5 30 585,-416 65 1229,8 70-1384,293-53-110,62-11 137,427-61-78,0 4 0,2 4-1,0 3 1,2 4 0,-113 60 0,145-63-72,2 2 1,1 3 0,1 1-1,2 3 1,1 1 0,3 3-1,1 1 1,2 2 0,-39 60-1,62-81 33,2 1 0,0 1 0,2 1-1,1 0 1,1 0 0,2 1 0,0 0-1,2 1 1,1-1 0,2 1 0,0 0-1,2 34 1,3-30 60,2 1 1,1-1-1,1 0 0,2 0 0,1-1 1,2 0-1,1-1 0,1 0 0,2-1 1,24 37-1,-11-24 3,3-3 0,1 0-1,1-2 1,3-1 0,54 44 0,-33-38-28,2-2 0,1-2 0,82 37 0,9-11 1,2-7-1,259 63 1,-81-44 20,2-14 0,3-14 1,520 8-1,396-117 320,-9-98-303,-569 26-47,-555 99-16,-2-5 0,-1-5 0,169-89 0,-174 69 49,186-139 0,-239 155-42,-2-2 1,-2-3-1,-2-2 1,66-90-1,-95 111 6,-2-1 0,-2-1-1,-1-1 1,-1-1 0,-2 0-1,-2 0 1,-1-2 0,-3 0-1,0 0 1,-3 0 0,-1-1-1,-1-75 1,-7 72 132,-1 0-1,-2 1 1,-2-1-1,-1 1 1,-3 1-1,-1 0 1,-2 1-1,-2 0 1,-2 1-1,-1 1 1,-46-64-1,31 56-44,-2 2-1,-2 1 0,-2 3 0,-2 1 0,-1 1 0,-2 3 1,-1 2-1,-2 2 0,-99-46 0,99 56-212,-2 2 0,0 2 0,-1 3 0,0 1 0,-1 3 0,0 3 0,-1 2 0,0 2 0,0 2 0,-98 13 0,50 8-1647,2 5-1,-178 69 0,13 7-3976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2:34.994"/>
    </inkml:context>
    <inkml:brush xml:id="br0">
      <inkml:brushProperty name="width" value="0.025" units="cm"/>
      <inkml:brushProperty name="height" value="0.025" units="cm"/>
    </inkml:brush>
  </inkml:definitions>
  <inkml:trace contextRef="#ctx0" brushRef="#br0">6746 381 7399,'-62'-23'-67,"2"-2"1,0-4-1,-94-60 0,119 67 177,-1 2 0,0 1-1,-1 1 1,-1 3 0,-1 1 0,0 1 0,0 3-1,-1 1 1,-44-4 0,-46 2 593,-195 8-1,251 4-637,-326 14 339,-86 0-103,-842-63-156,904 26-125,200 13 1,-1 11 1,-445 60-1,445-21-30,2 9 0,-236 86 0,396-111 12,0 2 0,2 3 0,1 2 0,2 3 0,-90 72 0,115-80-2,0 2-1,3 1 1,0 1 0,2 2 0,1 1 0,2 1 0,2 1 0,1 1-1,1 1 1,-15 42 0,29-62-2,1 1-1,0 1 0,2-1 1,0 1-1,1 0 1,2 0-1,-1 0 1,2 0-1,1 0 1,0 0-1,2 0 1,0-1-1,1 1 1,1-1-1,1 1 1,1-2-1,0 1 1,2-1-1,0 0 1,19 28-1,0-8-2,2-2-1,1-1 1,2-2 0,1-1 0,1-1-1,2-2 1,1-2 0,56 30 0,47 17-68,165 61 0,-215-97 35,672 255-122,-594-239 114,2-8 0,284 38 1,511-38 78,-352-29-10,-279 4-20,378 15 53,-2-61-54,-459-3-2,-1-12 1,332-96-1,-456 96-67,-2-5 0,-1-6 0,-3-5-1,-3-5 1,-2-6 0,134-101 0,99-142 45,-349 310-33,33-25-24,-17 21-4098,-24 4 2468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2:36.290"/>
    </inkml:context>
    <inkml:brush xml:id="br0">
      <inkml:brushProperty name="width" value="0.025" units="cm"/>
      <inkml:brushProperty name="height" value="0.025" units="cm"/>
    </inkml:brush>
  </inkml:definitions>
  <inkml:trace contextRef="#ctx0" brushRef="#br0">5759 219 12396,'-8'-5'-340,"-217"-121"-2440,192 110 2847,-1 2 0,-1 2 0,0 1 0,-1 1 0,-39-4 0,17 8-97,-1 2-1,-1 3 0,1 3 1,-86 13-1,-232 63-759,51-8-647,169-49 1248,-1-7 0,-179-7 0,-317-44 551,67 2-1860,86 33 3481,382 8-1275,1 5-1,-145 33 0,145-14-692,1 5 1,-170 74 0,204-70-12,2 3 1,2 4-1,2 3 1,-73 61-1,118-83 0,1 1 0,1 1 0,2 2 0,1 1 0,1 1 0,2 1 0,-36 69 0,51-87-2,2 0-1,0 1 1,1 0-1,1 1 1,1-1-1,0 1 1,1 0-1,1 0 1,0 0 0,2 0-1,0 0 1,1 0-1,1 0 1,0 0-1,2 0 1,0 0-1,1-1 1,1 1-1,0-1 1,13 23-1,1-7 2,2-1-1,1-2 1,1 0-1,2-1 1,1-2-1,1-1 1,1-1-1,43 29 1,16 2 15,174 84 0,-95-67-7,2-8-1,4-7 1,1-8-1,286 44 1,-123-51 75,519-2-1,-544-46-35,0-13 1,-1-15-1,-2-12 0,470-133 0,-447 64 407,-265 86-52,-1-4-1,107-68 1,-152 85-177,-1 0 0,-1-1-1,0-1 1,-1-1 0,-1 0 0,22-31-1,-33 41-161,0-1 0,-1 1-1,0-2 1,-1 1-1,1 0 1,-2-1-1,0 0 1,0 0-1,0 0 1,-1 0 0,-1 0-1,0 0 1,0 0-1,-1-1 1,0 1-1,-1 0 1,0 0 0,-4-16-1,3 21-75,0 0 0,0 0 0,0 0 0,-1 0 0,0 0 0,0 1 0,0-1 0,0 1 0,-1 0-1,0 0 1,0 0 0,0 0 0,0 1 0,0 0 0,-1 0 0,1 0 0,-1 0 0,0 0 0,0 1 0,-9-3 0,-3 0-154,-1 1 0,0 0 0,0 2-1,0 0 1,-23 0 0,-8 3-719,0 1-1,-90 17 0,-96 38-1878,141-33 1759,-141 35-594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28.465"/>
    </inkml:context>
    <inkml:brush xml:id="br0">
      <inkml:brushProperty name="width" value="0.025" units="cm"/>
      <inkml:brushProperty name="height" value="0.025" units="cm"/>
    </inkml:brush>
  </inkml:definitions>
  <inkml:trace contextRef="#ctx0" brushRef="#br0">86 417 7335,'-10'-4'811,"2"0"-566,0 0 0,-1 0-1,1-1 1,1 1 0,-12-10-1,18 13-220,0 0-1,-1 0 0,1-1 0,0 1 0,0 0 0,0 0 1,0-1-1,0 1 0,0 0 0,0-1 0,1 1 0,-1-1 1,0 1-1,1-1 0,-1 0 0,1 1 0,0-1 0,-1 0 1,1 1-1,0-1 0,0 0 0,0 1 0,0-1 0,0 1 1,1-1-1,-1 0 0,0 1 0,1-1 0,-1 0 1,1 1-1,0-1 0,-1 1 0,1-1 0,0 1 0,0 0 1,0-1-1,0 1 0,0 0 0,0-1 0,0 1 0,1 0 1,-1 0-1,0 0 0,1 0 0,-1 0 0,3 0 0,5-6-8,1 1-1,0 1 0,0 0 0,0 1 0,1 0 0,-1 0 0,1 1 0,0 0 1,0 1-1,17-1 0,16 0 51,61 5 1,-33 0 0,91-2 121,2677-34 832,-1957-2-798,1293-27 2094,-1569 65-2052,1249-24-62,-1592 10-95,2309-80 552,-1777 93-1528,-780-2-1837,-7-8-2151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32.539"/>
    </inkml:context>
    <inkml:brush xml:id="br0">
      <inkml:brushProperty name="width" value="0.025" units="cm"/>
      <inkml:brushProperty name="height" value="0.025" units="cm"/>
    </inkml:brush>
  </inkml:definitions>
  <inkml:trace contextRef="#ctx0" brushRef="#br0">4343 631 10442,'-4'-10'363,"-7"-15"-1,-1 1 1,0 0-1,-2 1 1,-24-30-1,28 41-228,0 0-1,-1 0 0,-1 2 0,0-1 0,0 1 1,-1 1-1,0 1 0,-1-1 0,-24-10 0,-18-1 97,0 3 1,-95-18-1,-121-2-158,102 16 9,-80-16 3,-382-46 189,295 45-80,-563-34 730,842 74-895,1 2 0,-1 3 0,1 2 0,1 2 0,0 3 0,1 3 0,-95 41 0,-2 8-204,-213 128 0,346-183 177,1 2 0,1 0 0,0 1 0,1 1 0,0 0 0,1 1 0,1 1 0,1 0 0,0 1 0,-12 24 0,19-29 6,0-1 0,1 2-1,1-1 1,0 0 0,0 1 0,2 0 0,0 0-1,0 0 1,1 0 0,1 0 0,0 0 0,1 0-1,1 0 1,0 0 0,1-1 0,0 1 0,6 13-1,0-6-6,1 1-1,1-2 0,1 0 0,0 0 0,2-1 1,0 0-1,1-1 0,1-1 0,1-1 1,19 16-1,10 3 14,1-1 1,97 52-1,-57-44-18,2-3-1,2-5 1,1-3-1,1-5 1,1-4-1,149 16 0,583-6 44,-820-32-37,1609-102 154,-1584 98-153,436-62 50,-392 51-41,-1-4-1,-1-3 1,-1-2 0,77-39-1,-120 48 11,0-1-1,-2-1 1,0-1 0,-1-2 0,36-34-1,-50 42 13,-1 0 1,0-1-1,-1 0 0,-1-1 0,0 0 0,-1-1 0,0 1 0,-1-2 1,-1 1-1,-1-1 0,0 0 0,5-28 0,-7 24 27,-2 0 0,0 0 0,0-1 0,-2 1 0,-1 0-1,0 0 1,-2 0 0,0 0 0,-1 0 0,-1 1 0,-16-37 0,9 33 2,0 1 0,-1 1 0,-1 0 0,-1 1 0,-1 0 0,0 1 0,-2 1 0,-31-24 0,6 12-76,-1 2 0,-2 1-1,0 3 1,-2 2-1,0 2 1,-1 2 0,-1 2-1,-87-14 1,36 15-698,-1 4 0,-125 4 0,-205 36-4508,208-2 810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4.692"/>
    </inkml:context>
    <inkml:brush xml:id="br0">
      <inkml:brushProperty name="width" value="0.025" units="cm"/>
      <inkml:brushProperty name="height" value="0.025" units="cm"/>
    </inkml:brush>
  </inkml:definitions>
  <inkml:trace contextRef="#ctx0" brushRef="#br0">194 539 3491,'-64'-6'4591,"-65"-15"0,164 11-3502,133-30-711,172-65-1,104-27 1148,408-47 1117,-820 172-2555,23-5 218,0 2 0,0 2 0,0 3 0,89 2 1,-96 11-121,-36-5-778,0-1 1,0 0 0,22 0 0,-20-6-3556,-7-9-2578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5.190"/>
    </inkml:context>
    <inkml:brush xml:id="br0">
      <inkml:brushProperty name="width" value="0.025" units="cm"/>
      <inkml:brushProperty name="height" value="0.025" units="cm"/>
    </inkml:brush>
  </inkml:definitions>
  <inkml:trace contextRef="#ctx0" brushRef="#br0">783 8 10730,'0'0'7816,"-8"-3"-7731,6 2-85,-1 0 1,1 0-1,0 1 0,0-1 1,-1 1-1,1 0 1,0-1-1,-1 1 0,1 0 1,0 0-1,-1 1 1,1-1-1,0 0 0,-1 1 1,1-1-1,0 1 0,0 0 1,0 0-1,0 0 1,-1 0-1,1 0 0,-2 2 1,-5 5-4,-1 0 0,2 1 1,-15 16-1,13-12 5,-120 138 66,-7-5-1,-191 158 1,310-291-54,13-10 12,1 0 0,-1 0 0,1 1 0,0-1 0,0 1 0,0 0-1,0 0 1,1 0 0,-1 1 0,-3 6 0,8-10-27,0 0 1,-1-1-1,1 1 0,0 0 1,0-1-1,0 1 1,0-1-1,0 1 0,-1-1 1,1 1-1,0-1 1,0 0-1,0 1 0,0-1 1,0 0-1,0 0 1,1 0-1,-1 1 1,0-1-1,0 0 0,0-1 1,0 1-1,0 0 1,0 0-1,0 0 0,1-1 1,36-1 74,29-12 188,68-22-1,4-2-186,-14 15-1136,193-10-1,-144 19-4395,-38-2-1115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7.348"/>
    </inkml:context>
    <inkml:brush xml:id="br0">
      <inkml:brushProperty name="width" value="0.025" units="cm"/>
      <inkml:brushProperty name="height" value="0.025" units="cm"/>
    </inkml:brush>
  </inkml:definitions>
  <inkml:trace contextRef="#ctx0" brushRef="#br0">2 182 13773,'0'12'1922,"-1"23"-509,0 80 1400,2-107-2737,-1 0 0,1-1 1,1 1-1,-1 0 0,1 0 0,0-1 1,1 1-1,0-1 0,0 0 0,1 0 0,8 12 1,-11-17-64,0 0 0,0 0 0,0-1 0,1 1 0,-1-1 0,1 1 0,-1-1-1,1 1 1,-1-1 0,1 0 0,0 0 0,0 0 0,0 0 0,0 0 0,-1 0 0,1-1 0,0 1 0,0 0 0,1-1 0,-1 0 0,0 1 0,0-1 0,0 0 0,0 0 0,0 0 0,0 0 0,0-1 0,0 1 0,0-1 0,0 1 0,0-1 0,0 1 0,0-1 0,0 0 0,0 0 0,0 0 0,-1 0 0,1-1 0,0 1 0,-1 0-1,1-1 1,-1 1 0,1-1 0,-1 1 0,0-1 0,1 0 0,-1 1 0,0-1 0,1-3 0,4-5 190,0-1-1,-1 0 1,0-1-1,-1 1 1,0-1-1,-1 0 1,3-13 0,-1-86 716,-5 66-69,0 37-353,0 14 39,0 1-537,0 0 0,1 1 0,-1-1 0,1 0 0,1 1 1,-1-1-1,1 0 0,1 0 0,-1 0 0,1-1 0,0 1 0,1-1 0,6 10 0,-7-13-4,-1 0 0,1-1 0,0 1 1,0-1-1,0 0 0,1 0 0,-1 0 0,0 0 0,1-1 0,-1 1 1,1-1-1,0 0 0,-1 0 0,1 0 0,0-1 0,0 1 0,-1-1 0,1 0 1,0 0-1,0 0 0,0-1 0,-1 1 0,1-1 0,0 0 0,0 0 0,-1 0 1,6-3-1,10-3 21,-2-1 0,1-1 0,27-18 0,-43 26 41,-1-1 1,1 0-1,-1 1 0,1-1 1,-1 0-1,0 0 1,1 0-1,-1 0 0,0 0 1,-1 0-1,1 0 1,0 0-1,0 0 0,-1 0 1,1 0-1,-1-1 1,0 1-1,0 0 0,0 0 1,0 0-1,0-1 0,0 1 1,-1 0-1,1 0 1,0 0-1,-1-1 0,0 1 1,0 0-1,0 0 1,0 0-1,0 0 0,0 0 1,-3-3-1,-2-6 170,-2 0 0,0 1 0,0 0 0,-11-11-1,11 12-22,0 0-1,-1 1 0,0 0 1,0 1-1,-1 0 0,0 0 1,0 1-1,0 0 0,-1 1 1,-13-4-1,45 11-1002,0 0 1,1-2-1,23-1 1,15-8-3902,-9-10-5914,-30 6-1638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6.702"/>
    </inkml:context>
    <inkml:brush xml:id="br0">
      <inkml:brushProperty name="width" value="0.025" units="cm"/>
      <inkml:brushProperty name="height" value="0.025" units="cm"/>
    </inkml:brush>
  </inkml:definitions>
  <inkml:trace contextRef="#ctx0" brushRef="#br0">7480 564 14318,'-8'-12'282,"-4"-5"-220,0 1 0,-1 1 0,0 0 0,-1 1-1,-1 0 1,-31-21 0,-1 7-334,-2 2 1,0 2 0,-2 3-1,-1 2 1,0 2-1,-97-18 1,-338-20-503,339 44 432,-246-23 32,-1029-80 3641,-173 73-2994,1260 56-382,2 15 1,-596 132-1,401-6 532,438-121-453,3 3 1,1 4-1,-138 91 1,200-115 29,0 0 0,1 2 0,1 0 0,1 2 0,1 0 1,-21 29-1,36-44-45,1 2 0,0-1 0,0 1 0,0 0 0,1 0 0,1 0 0,-1 0 1,2 1-1,-1-1 0,1 1 0,1 0 0,-1-1 0,2 1 0,-1 0 0,1 0 0,1 0 0,0 0 1,0 0-1,1-1 0,1 1 0,-1 0 0,1-1 0,5 9 0,0-3-3,1-1 1,0 0-1,1 0 0,1-1 1,0 0-1,1-1 0,0-1 0,1 0 1,18 13-1,11 4 33,84 42 1,-29-26-61,2-5 0,1-4 0,2-4 0,1-5 0,107 13 0,536 22 611,439-52 801,3-43-1381,-445 10-139,779-45-270,-12-125 228,-1158 114 272,-267 56 60,-1-4 1,82-39-1,-144 56-47,0 0 1,0-2 0,-1 0-1,35-30 1,-50 38-70,-1 0 0,0-1 1,0 0-1,-1 0 0,1 0 1,-1 0-1,-1-1 0,6-12 0,-7 14-16,-1 1 0,0-1 0,0 1-1,0-1 1,-1 1 0,0-1 0,0 1-1,0-1 1,0 0 0,-1 1 0,1-1-1,-1 1 1,-1-1 0,1 1-1,-3-8 1,0 5-26,-1-1 0,0 1 0,0-1 0,0 1-1,-1 1 1,0-1 0,0 1 0,-13-10 0,-67-42-118,13 18-142,-2 3 0,-137-47 0,-171-28-347,-125-2-1242,77 19-3161,239 45 123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7.783"/>
    </inkml:context>
    <inkml:brush xml:id="br0">
      <inkml:brushProperty name="width" value="0.025" units="cm"/>
      <inkml:brushProperty name="height" value="0.025" units="cm"/>
    </inkml:brush>
  </inkml:definitions>
  <inkml:trace contextRef="#ctx0" brushRef="#br0">315 289 7815,'109'-159'7313,"-34"46"-4429,-60 97-2064,-15 16-797,0 0 1,0 0-1,0-1 1,0 1-1,1 0 1,-1 0-1,0 0 1,0 0-1,0 0 1,0 0-1,0 0 1,1 0-1,-1 0 1,0 0-1,0 0 1,0 0-1,0 0 1,0 0-1,1 0 1,-1 1-1,0-1 1,0 0-1,0 0 1,0 0 0,0 0-1,1 0 1,-1 0-1,0 0 1,0 0-1,0 0 1,0 1-1,0-1 1,0 0-1,0 0 1,0 0-1,1 0 1,-1 0-1,0 0 1,0 1-1,0-1 1,0 0-1,0 0 1,0 0-1,0 0 1,0 0-1,0 1 1,0-1-1,0 0 1,0 0-1,0 0 1,0 0-1,0 1 1,-8 37 1102,-40 94-425,-95 181 0,-91 112-611,231-419-77,-7 12-40,8-13-133,-1 0 0,0 0 0,0 0 0,0 0 0,0 0 0,-1-1 0,0 1 0,-7 6-1,11-11 32,-1 0-1,1 0 1,-1 0-1,1 0 1,0 0-1,-1 0 1,1 0-1,-1 0 1,1 0-1,-1 0 1,1 0 0,-1 0-1,1 0 1,-1 0-1,1 0 1,-1 0-1,1 0 1,-1-1-1,1 1 1,-1 0-1,1 0 1,0-1-1,-1 1 1,1 0-1,-1 0 1,1-1-1,0 1 1,-1-1-1,1 1 1,0 0-1,-1-1 1,1 1-1,0-1 1,0 1-1,-1 0 1,1-1-1,0 1 1,0-1-1,0 0 1,-9-23-2865,8 22 2220,-11-35-3929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8.129"/>
    </inkml:context>
    <inkml:brush xml:id="br0">
      <inkml:brushProperty name="width" value="0.025" units="cm"/>
      <inkml:brushProperty name="height" value="0.025" units="cm"/>
    </inkml:brush>
  </inkml:definitions>
  <inkml:trace contextRef="#ctx0" brushRef="#br0">35 1 4132,'0'0'15657,"-5"8"-15406,0 1-190,1 0-1,0 0 0,0 0 0,1 1 1,0-1-1,1 1 0,0 0 0,1 0 0,-1 13 1,2 107 332,2-96-284,-2-21-67,1 0-1,1 0 0,0 0 1,0-1-1,2 1 0,-1-1 1,2 1-1,10 20 0,-13-29-25,0 0-1,0-1 1,1 1-1,-1-1 0,1 1 1,0-1-1,0 0 0,1 0 1,-1 0-1,0 0 0,1-1 1,0 1-1,-1-1 0,1 0 1,0 0-1,0-1 1,0 1-1,1-1 0,-1 0 1,0 0-1,1 0 0,-1 0 1,0-1-1,1 0 0,-1 0 1,0 0-1,1 0 0,-1-1 1,7-1-1,2-2 88,0-1 0,0 0 0,0 0 0,-1-2 0,1 1 0,-2-2 0,18-12-1,76-72 61,-82 71-183,107-109-4144,-74 70-3053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9.093"/>
    </inkml:context>
    <inkml:brush xml:id="br0">
      <inkml:brushProperty name="width" value="0.025" units="cm"/>
      <inkml:brushProperty name="height" value="0.025" units="cm"/>
    </inkml:brush>
  </inkml:definitions>
  <inkml:trace contextRef="#ctx0" brushRef="#br0">290 74 16271,'0'0'4928,"2"10"-4245,12 110 106,13 81-3115,-26-197 2270,0 1-383,0 0 0,-1-1 1,1 1-1,-1 0 0,0 0 1,-1 8-1,1-12 324,-1 0-1,1 0 1,-1 0-1,1 0 1,-1-1 0,1 1-1,-1 0 1,1 0 0,-1-1-1,0 1 1,1 0 0,-1-1-1,0 1 1,0-1 0,1 1-1,-1-1 1,0 1 0,0-1-1,0 0 1,0 1 0,0-1-1,0 0 1,1 0 0,-1 1-1,0-1 1,0 0-1,0 0 1,0 0 0,0 0-1,0 0 1,0 0 0,0-1-1,0 1 1,0 0 0,0 0-1,0-1 1,1 1 0,-1 0-1,-1-1 1,-8-3-630,0 0 0,1 0 0,0-1 0,-1 0 0,2 0 0,-1-1 0,0 0 0,1-1 0,-7-7 1,-10-11 419,-28-36 1,42 48 422,-65-90 4543,70 94-3691,1 0 0,0-1-1,0 0 1,1 0 0,0 0 0,1 0 0,0-1-1,0 1 1,0-16 0,3 23-823,0 1 0,1-1 0,-1 1 0,1-1 0,0 1 0,-1-1 0,1 1 0,0-1 0,1 1 0,-1 0 0,0 0 0,1-1 0,-1 1 0,1 0 0,0 0 0,0 0 0,0 1 0,0-1 0,0 0 0,0 1 0,0-1 0,0 1 0,1 0 0,-1 0 0,0 0 0,5-2 0,8-2 5,-1 1 0,1 0-1,18-3 1,-31 7-84,23-4 58,0 0 0,0 2-1,-1 1 1,1 1 0,0 1 0,46 9 0,-64-9-111,0 0 0,0 1 0,1 0 1,-1 1-1,-1 0 0,1 0 1,0 0-1,-1 1 0,1 0 0,-1 0 1,0 0-1,0 1 0,-1 0 1,0 0-1,0 1 0,0-1 0,0 1 1,-1 0-1,0 1 0,0-1 0,0 1 1,-1-1-1,0 1 0,-1 0 1,1 0-1,-1 0 0,1 9 0,-2-5 144,-1 1-1,0-1 0,-1 0 1,0 0-1,-1 0 0,0 0 1,-1 0-1,0 0 1,0-1-1,-1 1 0,-1-1 1,0 0-1,0 0 0,-1 0 1,0-1-1,-1 0 0,0 0 1,0-1-1,-1 0 0,0 0 1,0 0-1,-1-1 0,0-1 1,0 0-1,-1 0 0,0 0 1,0-1-1,0-1 0,0 0 1,-1 0-1,0-1 0,0 0 1,0-1-1,-12 1 0,21-3-147,0 0-1,0 1 0,-1-1 0,1-1 0,0 1 1,0 0-1,0-1 0,-1 1 0,1-1 1,0 1-1,0-1 0,0 0 0,0 0 0,0 0 1,0 0-1,0 0 0,-1-2 0,2 2-97,0 0 0,0-1 0,0 1 0,0 0-1,1 0 1,-1-1 0,1 1 0,-1 0 0,1-1-1,-1 1 1,1-1 0,0 1 0,0 0 0,0-1 0,0 1-1,0-1 1,0 1 0,0-1 0,1-1 0,0-3-450,1 1 1,-1 0 0,2 0-1,-1 0 1,0 0 0,1 0 0,0 0-1,0 1 1,0 0 0,1-1-1,7-6 1,20-13-4537,8 2-1393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9.453"/>
    </inkml:context>
    <inkml:brush xml:id="br0">
      <inkml:brushProperty name="width" value="0.025" units="cm"/>
      <inkml:brushProperty name="height" value="0.025" units="cm"/>
    </inkml:brush>
  </inkml:definitions>
  <inkml:trace contextRef="#ctx0" brushRef="#br0">0 191 14958,'0'0'6935,"10"1"-6177,-4 0-703,-1-1 1,1 1 0,0-1-1,-1-1 1,1 1-1,0-1 1,-1 0 0,1 0-1,-1-1 1,1 1-1,-1-1 1,0 0 0,0-1-1,0 1 1,0-1-1,0 0 1,0 0 0,-1-1-1,1 1 1,-1-1 0,0 0-1,0 0 1,5-8-1,-3 4 139,1-1 0,-1 1 0,-1-1 0,0 0 0,0-1 0,-1 0 0,0 1 0,0-1 0,-1 0 0,-1-1 0,3-14 0,-5 24-178,0 1-1,0 0 1,0-1 0,0 1-1,0 0 1,0 0 0,0-1-1,0 1 1,0 0 0,0-1-1,0 1 1,0 0-1,-1-1 1,1 1 0,0 0-1,0 0 1,0-1 0,0 1-1,-1 0 1,1-1 0,0 1-1,0 0 1,0 0 0,-1 0-1,1-1 1,0 1 0,-1 0-1,1 0 1,0 0 0,0 0-1,-1-1 1,1 1 0,0 0-1,-1 0 1,1 0 0,0 0-1,-1 0 1,1 0 0,0 0-1,0 0 1,-1 0 0,1 0-1,0 0 1,-1 0 0,1 0-1,0 0 1,-1 0 0,1 0-1,0 1 1,-1-1 0,1 0-1,0 0 1,0 0 0,-1 0-1,1 1 1,0-1 0,0 0-1,-1 0 1,-16 14 192,7-2-190,0 0 0,2 0 1,-1 1-1,2 0 0,0 1 0,0 0 1,1 0-1,1 0 0,0 0 1,1 1-1,1 0 0,0 0 1,0 19-1,3-33-22,0 1 1,0-1-1,0 1 1,0 0-1,0-1 1,1 1-1,-1-1 1,1 1-1,-1-1 1,1 1-1,0-1 1,-1 0-1,1 1 1,0-1-1,0 0 1,0 1-1,0-1 1,0 0-1,0 0 1,0 0-1,0 0 1,1 0-1,-1 0 1,0 0-1,1-1 0,-1 1 1,2 0-1,2 1-58,-1-1-1,1 0 1,0 0-1,0 0 0,0-1 1,0 1-1,0-1 1,9-1-1,1-1-570,1-1 0,-1 0 0,0-1-1,27-11 1,-30 9-1056,0-1 0,0 0 0,-1 0 0,21-18 0,0-9-4674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39.795"/>
    </inkml:context>
    <inkml:brush xml:id="br0">
      <inkml:brushProperty name="width" value="0.025" units="cm"/>
      <inkml:brushProperty name="height" value="0.025" units="cm"/>
    </inkml:brush>
  </inkml:definitions>
  <inkml:trace contextRef="#ctx0" brushRef="#br0">63 1 13164,'0'0'8008,"-8"4"-6284,4-2-1603,0 1 0,0-1 0,1 1 0,-1 0 0,1-1 0,0 2 0,0-1 0,0 0 0,0 0 0,1 1 0,-1 0 0,1-1 0,0 1 0,0 0-1,0 0 1,0 0 0,1 1 0,0-1 0,0 0 0,0 1 0,0-1 0,1 0 0,0 1 0,-1-1 0,2 0 0,-1 1 0,0-1 0,2 5 0,-1-3-107,0 1 0,1-1 0,-1 0 0,1 1 0,1-1 0,-1 0 1,1 0-1,0-1 0,1 1 0,-1-1 0,1 1 0,0-1 0,1 0 1,-1-1-1,9 8 0,-4-5-22,0 0 0,1-1 0,-1 0 0,1 0 0,1-1 0,-1 0 0,1-1 0,12 4 0,-21-8 6,0 1 0,0-1 0,0 1 0,0 0 0,0 0 0,-1 0 0,1 0 0,0 0 0,0 0 0,-1 1 0,1-1 0,-1 0 0,1 1 0,-1 0 0,0-1 0,0 1 0,1 0 0,-1-1 0,0 1 0,-1 0 0,3 4 0,-2-1 24,0-1 0,0 1 1,-1 0-1,1 0 0,-1 0 1,0 0-1,-1 0 0,1 0 1,-2 5-1,0 1 84,-1 0 1,0 0-1,0-1 1,-1 1-1,-1-1 1,0 0-1,-11 16 1,12-21-5,-1 0-1,0 0 1,0 0 0,0-1 0,0 1 0,-1-1 0,0-1-1,1 1 1,-11 3 0,15-6-112,0-1 0,-1 1 0,1-1 0,-1 1 0,0-1 0,1 1 1,-1-1-1,1 0 0,-1 0 0,0 0 0,1 0 0,-1 0 0,1 0 0,-1-1 0,1 1 0,-1 0 0,0-1 0,1 1 0,-1-1 0,1 0 0,0 1 1,-1-1-1,1 0 0,0 0 0,-1 0 0,1 0 0,0 0 0,0 0 0,0 0 0,0-1 0,0 1 0,0 0 0,0 0 0,0-1 0,0 1 0,1-1 0,-1 1 1,0-1-1,1 1 0,-1-1 0,1 1 0,0-1 0,0 1 0,-1-3 0,-1-5-910,1-1 0,0 1 0,0 0 0,1-17 0,1 21-82,0-1-1,-1 1 0,2-1 0,-1 1 1,1 0-1,-1 0 0,1-1 0,1 1 1,3-6-1,16-18-9327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40.171"/>
    </inkml:context>
    <inkml:brush xml:id="br0">
      <inkml:brushProperty name="width" value="0.025" units="cm"/>
      <inkml:brushProperty name="height" value="0.025" units="cm"/>
    </inkml:brush>
  </inkml:definitions>
  <inkml:trace contextRef="#ctx0" brushRef="#br0">174 8 32,'0'0'20216,"-10"-3"-17813,8 2-2280,-1 0 1,0 1-1,0-1 0,1 1 1,-1-1-1,0 1 1,0 0-1,0 0 0,0 0 1,0 0-1,0 1 1,-5 1-1,6-1-17,-1 0 1,1 1-1,0 0 0,-1 0 1,1 0-1,0 0 1,0 0-1,1 0 0,-1 0 1,0 0-1,1 1 0,-1-1 1,1 1-1,0-1 0,0 1 1,0 0-1,0-1 0,-1 5 1,-1 9 91,0 0 0,1 0 0,0 1 1,1-1-1,1 0 0,0 0 0,2 0 1,0 1-1,0-1 0,2 0 0,0-1 1,7 20-1,6 7-824,1-1 1,1 0-1,30 43 0,-57-104-3144,-5-10 2981,-13-9 1308,-1 1 1,-2 1-1,-64-62 0,93 98-466,-1 1 1,0 0-1,1 0 0,-1-1 1,1 1-1,-1 0 0,1-1 1,-1 1-1,1 0 0,-1-1 1,1 1-1,-1-1 0,1 1 1,0-1-1,-1 1 0,1-1 1,0 1-1,-1-1 0,1 0 1,0 1-1,0-1 0,0 1 1,-1-1-1,1 0 0,0 1 1,0-1-1,0 1 0,0-1 1,0 0-1,0 1 0,0-1 1,0 0-1,0 1 0,0-1 1,1 1-1,-1-1 0,0 0 1,0 1-1,1-1 0,-1 1 1,0-1-1,1 1 0,-1-1 1,0 1-1,1-1 0,-1 1 1,1-1-1,-1 1 0,1 0 1,-1-1-1,1 1 0,-1-1 1,1 1-1,-1 0 0,1 0 1,-1-1-1,1 1 0,0 0 1,-1 0-1,1 0 0,-1 0 1,1 0-1,0 0 0,0 0 1,55-4-744,-40 3 790,98-9-4221,-51-1-726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40.704"/>
    </inkml:context>
    <inkml:brush xml:id="br0">
      <inkml:brushProperty name="width" value="0.025" units="cm"/>
      <inkml:brushProperty name="height" value="0.025" units="cm"/>
    </inkml:brush>
  </inkml:definitions>
  <inkml:trace contextRef="#ctx0" brushRef="#br0">41 88 7655,'0'0'2733,"0"-10"342,-1-3-2024,1 8-604,-1-1 1,1 1-1,0 0 0,0 0 1,1 0-1,0 0 1,0 0-1,2-8 0,-3 13-343,0 0 1,0-1-1,0 1 0,0-1 0,0 1 0,0-1 0,0 1 1,0 0-1,0-1 0,1 1 0,-1-1 0,0 1 0,0 0 1,0-1-1,1 1 0,-1-1 0,0 1 0,0 0 0,1-1 1,-1 1-1,0 0 0,1 0 0,-1-1 0,0 1 0,1 0 0,-1 0 1,1-1-1,-1 1 0,0 0 0,1 0 0,-1 0 0,1 0 1,-1 0-1,1 0 0,-1-1 0,0 1 0,1 0 0,-1 0 1,1 0-1,0 1 0,14 15 1339,6 28-703,-7 2-122,-10-29-585,1-1 1,0 0-1,1 0 1,1 0-1,0-1 0,1 0 1,1 0-1,17 21 1,-23-33-50,0 0 0,0-1 1,1 0-1,-1 1 1,1-1-1,0-1 0,0 1 1,0 0-1,0-1 1,0 0-1,0 0 0,0 0 1,0-1-1,0 1 1,0-1-1,0 0 1,1 0-1,-1 0 0,0-1 1,0 0-1,0 1 1,0-1-1,0-1 0,5-1 1,-9 3-23,-24 31 236,11-20 79,0 1 0,0-2 0,-1 1 1,0-2-1,-22 11 0,29-16-120,-1-1 1,0 0-1,0 0 1,0-1-1,0 0 1,0 0-1,0-1 1,-1 0-1,1-1 1,0 1-1,-1-2 1,-15-1-1,22 1-161,0 1-1,0-1 1,0 0 0,0 0-1,0 0 1,0 0 0,0 0-1,0 0 1,1 0 0,-1-1-1,0 1 1,1-1-1,-1 1 1,1-1 0,0 0-1,0 1 1,-1-1 0,1 0-1,0 0 1,0 0 0,1 0-1,-1 0 1,0 0 0,1 0-1,-1 0 1,1 0-1,-1 0 1,1 0 0,0 0-1,0 0 1,0-1 0,0 1-1,1-2 1,-1 0-194,1 0 0,-1 0 0,1 0 0,0 0 0,0 0 0,0 0 1,1 1-1,-1-1 0,1 0 0,0 1 0,0-1 0,0 1 0,1 0 0,-1-1 0,1 1 0,3-3 0,2 1-836,1 0 0,-1 0-1,1 1 1,0 0-1,0 0 1,1 1-1,-1 1 1,17-4-1,13 0-4773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41.518"/>
    </inkml:context>
    <inkml:brush xml:id="br0">
      <inkml:brushProperty name="width" value="0.025" units="cm"/>
      <inkml:brushProperty name="height" value="0.025" units="cm"/>
    </inkml:brush>
  </inkml:definitions>
  <inkml:trace contextRef="#ctx0" brushRef="#br0">0 44 16848,'0'0'8643,"1"10"-7949,2 34 49,-2-15-655,1-1 0,1 0 1,1 0-1,2 0 0,1 0 1,10 27-1,-17-55-84,0 1 0,0-1-1,0 0 1,1 1 0,-1-1-1,0 0 1,0 1 0,0-1 0,0 0-1,0 1 1,0-1 0,1 0-1,-1 1 1,0-1 0,0 0 0,0 1-1,1-1 1,-1 0 0,0 0-1,0 1 1,1-1 0,-1 0 0,0 0-1,1 0 1,-1 1 0,0-1 0,0 0-1,1 0 1,-1 0 0,1 0-1,-1 0 1,0 0 0,1 0 0,-1 0-1,0 0 1,1 0 0,-1 0-1,0 0 1,1 0 0,-1 0 0,0 0-1,1 0 1,-1 0 0,0 0 0,1 0-1,-1 0 1,0-1 0,1 1-1,-1 0 1,0 0 0,1 0 0,-1-1-1,0 1 1,0 0 0,1 0-1,-1-1 1,0 1 0,0 0 0,0 0-1,1-1 1,-1 1 0,0 0-1,0-1 1,0 1 0,0 0 0,0-1-1,1 1 1,-1 0 0,0-1-1,7-26 340,-3-70 540,-2 19-501,2 55-559,-4 23 167,0 0 0,0 0 0,0 0 1,0 0-1,0-1 0,0 1 0,0 0 0,0 0 1,0 0-1,0 0 0,0-1 0,0 1 0,0 0 1,0 0-1,0 0 0,0 0 0,0 0 0,0-1 1,1 1-1,-1 0 0,0 0 0,0 0 1,0 0-1,0 0 0,0 0 0,0-1 0,1 1 1,-1 0-1,0 0 0,0 0 0,0 0 0,0 0 1,1 0-1,-1 0 0,0 0 0,0 0 0,0 0 1,0 0-1,1 0 0,-1 0 0,0 0 1,0 0-1,0 0 0,0 0 0,1 0 0,-1 0 1,0 0-1,0 0 0,0 0 0,0 0 0,1 0 1,-1 1-1,0-1 0,0 0 0,0 0 0,5 3-290,1 1-1,-1-1 1,0-1-1,1 1 0,0-1 1,-1 0-1,1 0 1,0-1-1,0 0 0,0 0 1,0 0-1,0-1 1,12 0-1,-3 0-739,-1-1 1,0-1-1,0 0 1,26-8-1,-24 5-537,-1-2-1,0 0 1,15-9-1,3-12-107,-31 26 1817,-1 1 1,1-1 0,-1 0-1,0 0 1,0 0 0,0 0-1,0 0 1,0 0 0,0 0-1,0 0 1,-1 0 0,1 0-1,-1-1 1,1-2 0,-6-3 5479,-6 11-3761,-11 13-768,12-6-724,1 1-1,0 0 0,0 1 1,2-1-1,-1 1 1,1 1-1,1 0 0,0 0 1,1 0-1,0 0 1,1 1-1,1-1 0,0 1 1,-1 28-1,3-41-347,1 1 0,1-1 0,-1 0 1,0 1-1,0-1 0,0 0 0,1 0 0,-1 1 0,0-1 0,1 0 0,0 0 0,-1 1 1,1-1-1,-1 0 0,1 0 0,0 0 0,0 0 0,0 0 0,0 0 0,0 0 1,0 0-1,0-1 0,0 1 0,2 1 0,0-1 22,-1 0 0,1-1-1,-1 1 1,1-1 0,0 1 0,-1-1 0,1 0-1,0 0 1,-1 0 0,1-1 0,4 0-1,2-1 88,0 0-1,-1-1 0,0 0 0,1-1 0,-1 0 0,12-8 0,-7 2-86,0-1 0,0-1 0,-1 0-1,-1 0 1,0-2 0,-1 1 0,-1-1-1,0 0 1,0-1 0,-1 0 0,-1-1-1,-1 0 1,0 0 0,4-23 0,-11 32-533,-7 17 290,-7 16 119,9-12 56,-27 68 87,31-77-83,0 1 0,1 0 0,-1-1 1,1 1-1,1 0 0,-1 0 0,1 0 0,0 0 0,0 0 0,1 0 0,0 0 0,1 5 1,-1-10-37,0 0 0,-1 0 0,1 0 1,0 0-1,0 0 0,0-1 1,0 1-1,-1 0 0,1 0 1,0-1-1,0 1 0,0-1 1,0 1-1,0-1 0,1 0 1,-1 1-1,0-1 0,0 0 1,0 1-1,0-1 0,0 0 1,0 0-1,0 0 0,1 0 0,-1 0 1,0-1-1,0 1 0,0 0 1,0 0-1,0-1 0,0 1 1,0 0-1,2-2 0,1 1-219,0 0 1,0-1-1,0 0 0,0 0 0,0 0 0,0 0 1,5-4-1,-1-3-1051,-1 0 1,1 0 0,-1-1-1,-1 1 1,0-2 0,0 1-1,-1-1 1,6-18-1,8-26-6633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41.847"/>
    </inkml:context>
    <inkml:brush xml:id="br0">
      <inkml:brushProperty name="width" value="0.025" units="cm"/>
      <inkml:brushProperty name="height" value="0.025" units="cm"/>
    </inkml:brush>
  </inkml:definitions>
  <inkml:trace contextRef="#ctx0" brushRef="#br0">57 0 10634,'0'0'10549,"-1"10"-9829,-24 187 2795,12-120-2641,-4 123 1,17-199-837,0 0 0,-1 0 1,1-1-1,0 1 0,0 0 0,0 0 0,0-1 0,0 1 0,1 0 1,-1 0-1,0 0 0,0-1 0,0 1 0,1 0 0,-1 0 1,0-1-1,1 1 0,-1 0 0,1-1 0,-1 1 0,1 0 1,-1-1-1,1 1 0,-1-1 0,1 1 0,-1-1 0,1 1 0,0-1 1,-1 1-1,1-1 0,1 1 0,-1-1 31,1 0-1,0 0 1,-1-1-1,1 1 0,-1 0 1,1-1-1,0 1 1,-1-1-1,1 1 1,-1-1-1,1 0 1,-1 1-1,3-3 1,43-37 890,-7-5-946,-2-2 0,-2-1-1,-2-3 1,37-72 0,-65 108-228,-8 4-4885,0 11 4346,0 0-1,0 0 0,1 0 0,-1 1 0,0-1 1,0 0-1,1 1 0,-1-1 0,0 1 1,1-1-1,-1 1 0,0 0 0,-2 2 0,-22 11-9473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7.697"/>
    </inkml:context>
    <inkml:brush xml:id="br0">
      <inkml:brushProperty name="width" value="0.025" units="cm"/>
      <inkml:brushProperty name="height" value="0.025" units="cm"/>
    </inkml:brush>
  </inkml:definitions>
  <inkml:trace contextRef="#ctx0" brushRef="#br0">89 41 17905,'0'0'1799,"-11"7"5,5-3-1627,0 1-1,0-1 1,0 1-1,1 0 0,0 1 1,0-1-1,1 1 1,-1 0-1,1 0 0,0 1 1,1-1-1,0 1 1,0 0-1,0 0 0,1 0 1,0 0-1,0 0 1,1 0-1,0 1 1,0-1-1,0 13 0,1-10-50,0 0 0,1 0 0,0 0 0,0 0 0,1-1 0,1 1 0,-1 0 0,1-1 0,8 15 0,-9-20-95,1 0 1,-1 0-1,1-1 0,1 1 1,-1-1-1,0 1 0,1-1 1,0 0-1,-1 0 0,1-1 1,0 1-1,1-1 1,-1 0-1,0 0 0,1 0 1,-1-1-1,1 1 0,-1-1 1,1 0-1,0-1 0,-1 1 1,8-1-1,-6 0 58,0 0 0,0-1 0,0 0 0,0 0 0,0-1 0,-1 0 0,1 0 0,0 0 0,-1 0 0,1-1 1,-1 0-1,0 0 0,0-1 0,0 1 0,0-1 0,-1 0 0,0-1 0,0 1 0,0-1 0,0 1 0,0-1 0,-1 0 0,0-1 0,0 1 0,2-8 0,1 2 100,-1-1-1,-1 0 0,0 0 1,-1 0-1,0 0 0,-1-1 0,0 0 1,-1 1-1,0-1 0,-1 0 1,-2-17-1,0 24-218,1 0 1,-1 0 0,-1 1-1,1-1 1,-1 1-1,1-1 1,-2 1-1,1 0 1,0 0-1,-1 1 1,0-1 0,0 1-1,-1 0 1,1 0-1,-1 0 1,0 0-1,0 1 1,0 0-1,0 0 1,0 0 0,-1 1-1,0 0 1,1 0-1,-1 0 1,0 0-1,0 1 1,0 0-1,0 1 1,0-1-1,-7 1 1,11 0-123,1 1-1,0-1 1,-1 0 0,1 0-1,0 1 1,-1-1 0,1 1-1,0-1 1,0 1 0,-1 0-1,1-1 1,0 1 0,0 0-1,0 0 1,0 0 0,0 0-1,0 0 1,0 0 0,0 0-1,1 0 1,-1 0 0,0 1-1,1-1 1,-1 0 0,1 0-1,-1 2 1,-1 22-9796,6-12-4653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42.222"/>
    </inkml:context>
    <inkml:brush xml:id="br0">
      <inkml:brushProperty name="width" value="0.025" units="cm"/>
      <inkml:brushProperty name="height" value="0.025" units="cm"/>
    </inkml:brush>
  </inkml:definitions>
  <inkml:trace contextRef="#ctx0" brushRef="#br0">1 1 14446,'0'0'8520,"57"47"-7559,-32-41-705,1-2-192,2-3-1281,1-1-1794,-2-4-3267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42.553"/>
    </inkml:context>
    <inkml:brush xml:id="br0">
      <inkml:brushProperty name="width" value="0.025" units="cm"/>
      <inkml:brushProperty name="height" value="0.025" units="cm"/>
    </inkml:brush>
  </inkml:definitions>
  <inkml:trace contextRef="#ctx0" brushRef="#br0">13 222 13196,'0'0'5627,"-4"8"-3742,3-6-1816,0 0 1,0 0-1,0-1 1,0 1-1,1 0 1,-1 0-1,0 0 1,1 0-1,0 0 0,-1-1 1,1 1-1,0 0 1,0 0-1,0 0 1,0 0-1,0 0 1,1 0-1,0 3 1,1-4 13,0 1-1,0-1 1,0 1 0,1-1 0,-1 0 0,0 0-1,1 0 1,-1 0 0,1 0 0,-1 0 0,1-1-1,-1 1 1,1-1 0,0 0 0,-1 0 0,1 0-1,-1 0 1,6-1 0,7 1 80,0-2-1,0 1 1,-1-2 0,1 0-1,0-1 1,-1-1 0,0 0-1,0 0 1,0-2 0,-1 1-1,19-14 1,-23 14-63,-1 0 0,0 0-1,0 0 1,-1-1 0,0 0 0,0-1 0,0 0 0,-1 0-1,-1 0 1,1-1 0,-1 1 0,-1-1 0,1-1 0,-2 1 0,1 0-1,-1-1 1,-1 0 0,2-11 0,-3 19-98,-1 0 1,1 1-1,-1-1 1,0 0-1,0 0 0,0 0 1,0 0-1,0 0 1,-1 0-1,1 1 0,0-1 1,-1 0-1,1 0 1,-1 0-1,0 0 0,0 1 1,1-1-1,-1 0 1,0 1-1,0-1 0,-1 1 1,1-1-1,0 1 1,0 0-1,-1-1 0,1 1 1,-1 0-1,1 0 1,-1 0-1,0 0 0,1 0 1,-1 0-1,0 1 1,0-1-1,1 0 0,-1 1 1,0-1-1,0 1 1,0 0-1,0 0 0,0 0 1,1 0-1,-1 0 1,0 0-1,0 0 0,0 0 1,-3 2-1,-5 0-3,-1 0 0,1 1 0,-1 0 0,1 1 0,0 0 0,0 1 0,-10 6 0,-4 5 99,0 1 1,-26 24-1,43-35 0,1 0 0,0 0-1,0 1 1,0 0 0,1 0 0,0 0-1,1 0 1,-1 1 0,1 0-1,1 0 1,-5 15 0,7-21-95,1-1 0,0 1 0,0-1 0,0 1 0,0-1 0,0 1 0,0 0 0,0-1 0,0 1 0,1-1 0,-1 1 0,1-1 0,-1 1 0,1-1 0,-1 1 0,1-1 0,0 0 0,0 1 0,0-1 0,0 0 0,0 0 0,0 1 0,0-1 0,0 0 0,0 0 0,1 0 0,-1 0 0,0-1 0,1 1 0,-1 0 0,0-1 0,1 1 0,-1 0 0,1-1 0,2 1 0,7 1 8,-1 0-1,1 0 0,-1-1 1,14-1-1,-14 0 11,15 1-86,91 1-1731,-40-6-3069,-35-3-1568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0:43.320"/>
    </inkml:context>
    <inkml:brush xml:id="br0">
      <inkml:brushProperty name="width" value="0.025" units="cm"/>
      <inkml:brushProperty name="height" value="0.025" units="cm"/>
    </inkml:brush>
  </inkml:definitions>
  <inkml:trace contextRef="#ctx0" brushRef="#br0">1 609 12204,'0'0'2866,"15"-1"-1803,112-14 606,188-47 1,-111 18-1107,1366-195-209,-1358 211-249,317-41 2042,403-56 900,-871 115-3072,-30 4-189,0 2 0,0 0 0,44 2 0,-100 11-8007,-5-8 1340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1:26.145"/>
    </inkml:context>
    <inkml:brush xml:id="br0">
      <inkml:brushProperty name="width" value="0.025" units="cm"/>
      <inkml:brushProperty name="height" value="0.025" units="cm"/>
    </inkml:brush>
  </inkml:definitions>
  <inkml:trace contextRef="#ctx0" brushRef="#br0">2 171 4388,'0'-8'7719,"-1"3"-7356,1-1 0,-1 0 0,1 1 0,1-1 1,-1 0-1,1 1 0,0-1 0,0 1 0,1-1 0,-1 1 0,1 0 0,1 0 0,-1-1 0,1 1 0,-1 1 0,2-1 0,-1 0 0,0 1 0,1 0 0,0-1 0,0 1 0,0 1 0,5-4 0,-1 1-196,0 1 0,1 1 0,-1 0 0,1 0 0,0 0 1,0 1-1,0 1 0,1 0 0,-1 0 0,1 0 0,-1 1 0,15 1 1,-21 0-171,0 0 1,0 1-1,0-1 1,0 1-1,-1-1 1,1 1-1,0 0 1,0 0-1,-1 1 1,1-1-1,0 0 1,-1 1-1,1 0 1,-1 0-1,0-1 1,0 1-1,4 4 1,-4-2 9,0-1 0,-1 0 0,1 1 0,-1-1 0,0 1-1,0-1 1,0 1 0,-1 0 0,1-1 0,-1 1 0,0 0 0,0 0 0,0-1 0,0 1 0,-1 0 0,1-1 0,-3 8 0,-3 9 132,-1 0 1,-1-1 0,-1 0-1,-1 0 1,-14 22 0,14-27-92,1 1 0,1 0 0,0 0 0,1 1 0,0 0 0,2 1 0,0-1 0,-5 33 0,10-48-66,0 1-1,0 0 1,0-1-1,0 1 1,0-1-1,0 1 1,1 0 0,-1-1-1,1 1 1,-1-1-1,1 1 1,0-1 0,0 1-1,0-1 1,-1 0-1,1 1 1,0-1-1,1 0 1,-1 0 0,0 1-1,0-1 1,0 0-1,1 0 1,-1-1-1,0 1 1,1 0 0,-1 0-1,1-1 1,-1 1-1,1 0 1,0-1-1,-1 0 1,3 1 0,6 1-276,0-1 0,0 0 0,0 0 0,13-2 1,-13 1-20,1-1-629,0 1-1,1-2 1,-1 0-1,0 0 1,0-1-1,0 0 1,-1-1-1,12-5 1,37-20-7995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1:26.517"/>
    </inkml:context>
    <inkml:brush xml:id="br0">
      <inkml:brushProperty name="width" value="0.025" units="cm"/>
      <inkml:brushProperty name="height" value="0.025" units="cm"/>
    </inkml:brush>
  </inkml:definitions>
  <inkml:trace contextRef="#ctx0" brushRef="#br0">259 19 15535,'-16'2'1740,"0"1"-1284,-1 0 0,0 2 0,1 0 0,0 1-1,0 0 1,-26 16 0,34-18-365,1 0 0,0 1 0,0 0 1,0 0-1,1 1 0,0 0 0,0 0 0,0 0 0,1 1 0,0 0 0,0 0 0,1 0 0,0 1 1,0-1-1,0 1 0,1 0 0,1 0 0,-3 10 0,4-15-96,1 0-1,-1 0 1,1-1-1,0 1 1,0 0 0,0 0-1,0 0 1,1-1-1,-1 1 1,1 0-1,0 0 1,0-1 0,0 1-1,0-1 1,0 1-1,0-1 1,1 1-1,-1-1 1,1 0 0,0 1-1,3 2 1,-1-2 11,0 0 1,0 0-1,0-1 1,0 1-1,1-1 1,-1 0-1,1-1 1,-1 1-1,1-1 1,0 0-1,8 1 1,-1-1 22,1 0 0,-1-1 0,1 0 1,-1-1-1,0-1 0,1 0 0,-1 0 1,0-2-1,15-5 0,-16 4 37,-1 0 1,0-1 0,-1 0-1,0 0 1,0-1-1,0 0 1,0-1-1,-1 0 1,7-9-1,-11 11 103,0 0-1,0 0 0,-1 0 0,0 0 1,0 0-1,0 0 0,-1-1 0,0 1 1,0-1-1,0 0 0,-1 0 1,0 0-1,-1 0 0,1 1 0,-2-15 1,0 17-159,0 0 1,-1 1 0,1-1-1,-1 0 1,0 1 0,0-1-1,0 1 1,0-1 0,0 1-1,-1 0 1,0 0 0,1 0-1,-1 0 1,0 1 0,0-1-1,-1 1 1,1-1 0,-1 1-1,1 0 1,-1 1 0,1-1-1,-1 1 1,0-1 0,0 1-1,0 0 1,-5 0 0,-2-2-237,-1 1 0,1 1 0,0 0 0,-1 0 0,1 1 0,-1 1 0,1 0 0,-15 3 0,22-3 87,1 1 0,-1-1 0,0 1 0,1 0 0,0 0 0,0 0 0,-1 1 0,1-1 0,1 1 0,-1 0 0,0 0 0,1 0 0,-1 0 0,-1 4 0,3-6-75,0 0 1,0 0-1,0 1 1,1-1-1,-1 0 1,1 0-1,-1 1 1,1-1-1,-1 0 1,1 0 0,0 1-1,0-1 1,-1 1-1,1-1 1,0 0-1,0 1 1,0-1-1,1 0 1,-1 1-1,0-1 1,0 0 0,1 1-1,-1-1 1,1 0-1,-1 0 1,1 1-1,0-1 1,-1 0-1,1 0 1,0 0-1,0 0 1,0 0 0,0 0-1,0 0 1,0 0-1,0 0 1,0 0-1,0 0 1,0-1-1,0 1 1,1-1-1,-1 1 1,1 0 0,30 9-4394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1:26.873"/>
    </inkml:context>
    <inkml:brush xml:id="br0">
      <inkml:brushProperty name="width" value="0.025" units="cm"/>
      <inkml:brushProperty name="height" value="0.025" units="cm"/>
    </inkml:brush>
  </inkml:definitions>
  <inkml:trace contextRef="#ctx0" brushRef="#br0">239 68 8264,'0'0'11771,"-13"-2"-10378,6 0-1336,-1 1 0,1 0-1,0 1 1,-1 0 0,1 0-1,-1 0 1,1 1-1,0 0 1,-1 1 0,1 0-1,0 0 1,0 0 0,0 1-1,0 0 1,1 0 0,-1 1-1,-6 5 1,4-2-54,0 0 0,1 0-1,1 1 1,-1 1 0,1-1 0,1 1 0,-1 0 0,2 1-1,-1-1 1,-4 14 0,8-21 5,1 1-1,0 0 1,0-1-1,0 1 1,0 0-1,1 0 1,-1-1-1,1 1 1,0 0-1,0 0 1,0 0 0,0-1-1,0 1 1,0 0-1,1 0 1,0 0-1,-1-1 1,1 1-1,0 0 1,0-1-1,0 1 1,1-1 0,-1 1-1,1-1 1,-1 0-1,1 1 1,0-1-1,0 0 1,0 0-1,0 0 1,0 0-1,0-1 1,1 1-1,-1 0 1,0-1 0,1 0-1,-1 0 1,1 1-1,0-2 1,-1 1-1,1 0 1,0 0-1,4 0 1,6 1 104,-1-1 1,1 0-1,0 0 1,-1-1-1,1-1 0,0 0 1,-1-1-1,1 0 1,-1-1-1,0-1 1,0 0-1,0 0 0,0-1 1,17-11-1,-22 13 1,-1 0-1,0-1 1,0 0-1,0-1 1,0 1-1,-1-1 1,0 0-1,0-1 1,0 1-1,-1-1 1,1 0-1,-1 0 1,-1 0 0,1-1-1,-1 1 1,0-1-1,-1 0 1,0 0-1,0 0 1,0 0-1,-1 0 1,0 0-1,0 0 1,-1 0-1,0-1 1,-1-12-1,0 16-105,-1 0 0,1 0 0,-1 0 0,0 0 0,0 1 0,-1-1 0,1 0-1,-1 1 1,1 0 0,-1 0 0,0 0 0,0 0 0,-1 0 0,1 0 0,-1 1-1,1 0 1,-1-1 0,0 1 0,0 1 0,1-1 0,-1 0 0,-1 1 0,-4-1 0,-9-3-201,-1 1 1,1 1-1,-36-2 1,42 4 90,-1 1 1,1 1-1,0-1 1,0 2-1,-12 3 1,21-5 29,1 1 0,0-1 0,0 1 0,-1 0 0,1-1 0,0 1 0,0 0 1,0 0-1,0 1 0,0-1 0,0 0 0,0 1 0,1-1 0,-1 1 0,0-1 1,1 1-1,-1 0 0,1 0 0,0-1 0,0 1 0,-1 0 0,1 1 1,1-1-1,-1 0 0,0 0 0,0 0 0,1 0 0,-1 1 0,1-1 0,0 0 1,-1 0-1,1 1 0,0-1 0,1 3 0,0-3-101,-1 1 0,1 0 0,0-1 0,1 0 0,-1 1 0,0-1 0,1 0 0,-1 1 0,1-1 0,0 0 0,0 0 0,0 0 0,0 0 0,0-1 0,0 1 0,0-1 0,1 1 0,-1-1 0,0 0 0,1 0 0,0 0 0,-1 0 0,1 0 0,-1 0 0,5 0 0,8 2-1255,1 0 0,-1-1 1,18 0-1,30-2-4694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1:27.310"/>
    </inkml:context>
    <inkml:brush xml:id="br0">
      <inkml:brushProperty name="width" value="0.025" units="cm"/>
      <inkml:brushProperty name="height" value="0.025" units="cm"/>
    </inkml:brush>
  </inkml:definitions>
  <inkml:trace contextRef="#ctx0" brushRef="#br0">178 15 11403,'-11'1'3539,"-5"2"-2256,0 0 0,1 1 1,-29 12-1,39-14-1162,0 0 0,1 0 0,-1 0 0,1 0 0,-1 1 0,1 0 0,0 0 0,0 0 0,0 1 0,1-1 0,-1 1 0,1 0 0,0 0 1,0 0-1,0 0 0,1 0 0,-1 1 0,1-1 0,-2 8 0,4-12-128,0 1 1,0 0-1,0-1 0,1 1 1,-1-1-1,0 1 0,0-1 1,1 1-1,-1-1 0,0 1 1,1-1-1,-1 1 0,1-1 1,-1 1-1,1-1 0,-1 0 1,1 1-1,-1-1 0,1 0 1,-1 1-1,1-1 0,-1 0 1,1 0-1,-1 1 0,1-1 1,0 0-1,-1 0 0,1 0 1,0 0-1,-1 0 0,1 0 1,-1 0-1,1 0 0,0 0 1,-1 0-1,1 0 0,-1 0 1,1-1-1,0 1 0,0 0 1,29-6 108,-18 1-70,-1-1 0,0 0 0,0-1 0,-1 0 0,0-1 0,0 0 0,-1 0 0,0-1 0,0-1 0,-1 1 0,0-1 0,9-16 1,-21 37 27,-1 1 0,1 0 0,1 0 1,0 0-1,1 1 0,-2 24 0,4-33-45,0 0 0,0 1 0,0-1 0,1 0 0,0 0 0,-1 0 0,1 0 0,1 0 0,-1 0 0,1 0 0,-1 0 0,1 0 0,0-1 0,1 1 0,-1-1 0,1 1 0,-1-1 0,1 0 0,0 0 0,0 0 0,0 0 0,1-1 0,-1 1 0,0-1 0,8 4 0,-1-3 1,0 0 0,0 0 0,0-1 0,0 0 0,0-1-1,0 0 1,12-1 0,43 7 65,-64-7-73,-1 0-1,1 0 1,0 1-1,-1-1 1,1 0 0,-1 1-1,1-1 1,-1 1-1,0-1 1,1 0-1,-1 1 1,1-1 0,-1 1-1,0-1 1,1 1-1,-1-1 1,0 1-1,1 0 1,-1-1 0,0 1-1,0-1 1,0 1-1,0 0 1,0-1-1,0 1 1,1-1 0,-1 1-1,0 0 1,-1-1-1,1 1 1,0 0-1,0-1 1,0 1 0,0-1-1,0 1 1,-1 0-1,1-1 1,0 1-1,0-1 1,-1 1 0,1-1-1,-1 1 1,1-1-1,0 1 1,-1-1-1,0 1 1,-23 33 1300,18-27-879,-10 14 394,-1-1-1,-1 0 1,-37 31 0,47-45-663,0 0 0,0 0 0,0-1 0,-1 0 0,0 0 0,0-1 0,0-1-1,-1 1 1,1-2 0,-1 1 0,0-1 0,0-1 0,-13 1 0,20-2-182,0 0-1,0 0 1,0 0 0,0-1-1,0 0 1,0 1-1,0-1 1,0 0-1,0-1 1,1 1-1,-1 0 1,0-1-1,1 0 1,-1 1-1,1-1 1,0 0 0,-1 0-1,1 0 1,-3-5-1,-12-21-2272,3-2-3292,9 17 1870,-4-4-5529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1:27.686"/>
    </inkml:context>
    <inkml:brush xml:id="br0">
      <inkml:brushProperty name="width" value="0.025" units="cm"/>
      <inkml:brushProperty name="height" value="0.025" units="cm"/>
    </inkml:brush>
  </inkml:definitions>
  <inkml:trace contextRef="#ctx0" brushRef="#br0">132 456 7815,'-27'7'3135,"18"-5"-2382,-1 0 0,1 0 0,0 1 0,0 0 1,0 1-1,1 0 0,-1 0 0,1 1 0,0 0 0,-8 6 0,16-11-721,0 0 1,0 0-1,0 0 0,0 1 0,0-1 0,0 0 0,-1 0 1,1 0-1,0 0 0,0 1 0,0-1 0,0 0 1,0 0-1,0 0 0,0 1 0,0-1 0,0 0 0,0 0 1,0 0-1,0 0 0,0 1 0,0-1 0,0 0 0,0 0 1,0 0-1,0 1 0,0-1 0,0 0 0,1 0 1,-1 0-1,0 0 0,0 1 0,0-1 0,0 0 0,0 0 1,0 0-1,1 0 0,-1 0 0,0 0 0,0 1 1,0-1-1,0 0 0,0 0 0,1 0 0,-1 0 0,0 0 1,0 0-1,0 0 0,1 0 0,-1 0 0,0 0 0,0 0 1,0 0-1,0 0 0,1 0 0,-1 0 0,0 0 1,17 2 354,-15-2-260,68-3 712,1-3-1,0-3 1,86-22-1,-15 3-530,438-60-715,363-72-3590,-843 137 3666,261-61 1645,-125 23-8388,-155 38-309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2:04.699"/>
    </inkml:context>
    <inkml:brush xml:id="br0">
      <inkml:brushProperty name="width" value="0.025" units="cm"/>
      <inkml:brushProperty name="height" value="0.025" units="cm"/>
    </inkml:brush>
  </inkml:definitions>
  <inkml:trace contextRef="#ctx0" brushRef="#br0">4280 444 6374,'-71'-39'2599,"31"15"-1980,-2 2 1,-83-31 0,-100-5-15,17 5 802,37 7-1215,-2 7 1,-1 8-1,-2 8 0,-328-1 0,299 21 21,-281 11 850,395 4-952,1 3 0,-139 42 0,-171 81-123,203-66 177,144-54-122,2 3 1,0 3-1,1 1 0,2 3 1,-58 42-1,85-54-46,1 1 0,1 0 0,0 2 0,1 0 0,1 1 0,1 0 0,1 2 0,1 0 0,1 0 0,1 2 1,0-1-1,2 1 0,-10 35 0,-9 72 27,6 1 0,5 1 0,0 222 0,19-338-26,0 0 0,1-1 0,1 1 0,1-1 0,0 1 0,13 30 0,52 89 421,-10-24-312,-33-55-81,2 0 0,3-2 0,2-1 0,3-1 0,2-3 0,2 0 0,58 54 0,-30-41 0,3-3-1,79 50 0,-105-81-17,2-2 1,1-2-1,1-3 0,97 31 1,-40-26 29,202 25 1,112-25-15,-206-25-27,0-9 1,220-37-1,-271 16 12,-2-6-1,-1-8 1,188-76 0,129-93 68,-371 155-71,-3-5 1,129-98-1,-190 125 27,-1-1 0,-2-3 0,-2-1 0,-1-1 0,-2-3 0,29-46 0,-41 52 22,-2-1 1,-1-1 0,-2 0-1,-1-2 1,-3 1-1,-1-2 1,-2 0 0,5-44-1,-6-1 51,-3 0-1,-4-1 1,-11-105-1,4 153-39,-2-1-1,-2 2 0,-2-1 1,-1 1-1,-2 1 1,-2 0-1,-1 1 1,-2 1-1,-28-40 1,17 34 109,-3 2 1,-1 0 0,-2 3-1,-1 0 1,-2 3 0,-77-53 0,44 40-34,-3 3 1,-1 3-1,-100-38 1,134 63-223,0 2 1,-1 2-1,0 1 1,-1 3 0,0 2-1,0 1 1,-1 2 0,-48 4-1,66 3-724,1 0 1,0 2-1,0 1 0,-46 18 0,-13 9-3771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56.178"/>
    </inkml:context>
    <inkml:brush xml:id="br0">
      <inkml:brushProperty name="width" value="0.025" units="cm"/>
      <inkml:brushProperty name="height" value="0.025" units="cm"/>
    </inkml:brush>
  </inkml:definitions>
  <inkml:trace contextRef="#ctx0" brushRef="#br0">5171 27 6951,'-113'5'3980,"-23"2"-4304,-3 0 551,-233-21-1,64 0 1483,-68 5-567,-130 0-377,1 36 24,-157 71-210,-74 7 166,443-84-469,-191 27-93,445-41-97,0 2-1,1 1 1,0 2-1,0 2 1,1 1-1,1 2 1,-40 26-1,61-34-74,0 1-1,1 1 0,0 1 0,1 0 0,0 0 0,1 2 0,0-1 0,2 1 0,-1 1 0,1 0 0,1 0 0,1 1 0,0 0 0,2 1 1,-1 0-1,2 0 0,0 0 0,-3 23 0,6-25-48,0-1 1,2 1 0,-1 0-1,2 0 1,0 0 0,0 0-1,2 0 1,0 0-1,0-1 1,1 1 0,1-1-1,1 0 1,0-1 0,0 1-1,2-1 1,-1 0 0,2-1-1,0 0 1,0 0-1,1-1 1,0 0 0,15 11-1,3 0 5,1-2 0,0-1 0,2-1 0,0-1 0,1-2 0,0-1 0,64 17 0,248 39 78,-339-69-45,764 66 193,3-65-103,935-129-52,-946 20-1,-597 75-22,-1-8-1,247-95 0,-335 104-15,81-45 0,-134 63 8,0 0-1,-1-2 0,-1 0 0,0-1 0,-1-1 1,-1-1-1,30-38 0,-43 51 8,-1-1 1,0 0-1,-1 0 1,1 0-1,-1 0 1,0-1-1,-1 1 1,0-1-1,0 0 1,0 0-1,-1 0 1,0 0 0,0 0-1,-1 0 1,0 0-1,0 0 1,0 0-1,-1 0 1,0 0-1,-1 1 1,1-1-1,-1 0 1,-1 0-1,1 1 1,-1-1-1,0 1 1,-1 0-1,1 0 1,-1 0-1,-1 1 1,1-1-1,-1 1 1,0 0-1,0 0 1,0 0-1,0 1 1,-1 0-1,-8-5 1,-9-4 8,-1 0 0,0 1 0,-1 2 0,0 0 0,-1 2 1,0 0-1,0 2 0,-41-4 0,-26 2 50,-102 4 1,157 4-72,-286 12-442,7 0-832,226-13 212,-134-18-1,35-21-3946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8.139"/>
    </inkml:context>
    <inkml:brush xml:id="br0">
      <inkml:brushProperty name="width" value="0.025" units="cm"/>
      <inkml:brushProperty name="height" value="0.025" units="cm"/>
    </inkml:brush>
  </inkml:definitions>
  <inkml:trace contextRef="#ctx0" brushRef="#br0">0 1563 13933,'12'-10'2669,"288"-261"2236,42-36-2811,106-49-1494,95-80-1985,-524 420 933,51-51 129,-64 61-19,-2 1 0,1-1 0,-1 0 0,0 0 0,0-1 0,0 1 0,-1-1 0,0 0 0,0 0 0,1-7 0,-2-8-4997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55.455"/>
    </inkml:context>
    <inkml:brush xml:id="br0">
      <inkml:brushProperty name="width" value="0.025" units="cm"/>
      <inkml:brushProperty name="height" value="0.025" units="cm"/>
    </inkml:brush>
  </inkml:definitions>
  <inkml:trace contextRef="#ctx0" brushRef="#br0">587 1 7559,'-15'2'2499,"-7"2"-2065,-1 2 1,1 0 0,0 1-1,1 1 1,0 1 0,-38 22-1,31-12-131,1 2-1,1 0 0,1 2 0,0 0 0,2 2 0,1 0 1,1 2-1,2 0 0,-22 40 0,21-29-75,1 1 1,3 1-1,1 0 0,2 1 0,1 1 0,3 0 0,-5 45 1,10-43-113,2-1 0,2 1 0,1 0 1,3-1-1,1 0 0,22 84 1,-17-94-117,1-1 0,2 0 0,1 0 0,1-1 0,2-1 0,1-1 0,2 0 1,0-1-1,27 26 0,-31-38 8,0-1 0,1 0 1,0-1-1,2-2 1,-1 1-1,1-2 0,1-1 1,0 0-1,1-1 0,0-1 1,42 9-1,-47-14 16,1 0 1,-1-2-1,1 0 1,0-1-1,-1 0 0,1-1 1,-1-1-1,1-1 0,-1-1 1,0 0-1,0 0 1,0-2-1,0 0 0,-1-1 1,0-1-1,21-14 1,-9 2 137,-1-2 0,-1 0 0,-2-2 0,0-1 0,-1-1 0,-1 0 0,-2-2 0,-1 0 0,-1-1 0,-1-1 0,-2-1 0,20-60 1,-20 43 33,-1-1 0,-3-1 1,-2 0-1,-2 0 0,-2-1 1,-2 1-1,-11-100 0,4 114-162,-1 0-1,-3 0 1,-1 0-1,-1 2 1,-2-1-1,-1 1 1,-2 1-1,-2 1 1,0 0-1,-2 2 1,-36-43-1,50 66-55,-1 0-1,1 1 1,-1 0 0,-1 0-1,1 0 1,-1 1 0,0 0 0,0 1-1,0 0 1,-1 0 0,1 1-1,-1 0 1,0 0 0,0 1-1,0 0 1,0 1 0,-1 0-1,1 0 1,0 1 0,0 0-1,-1 1 1,1 0 0,0 0 0,0 1-1,0 0 1,0 1 0,0 0-1,1 0 1,-15 8 0,5 0-506,0 2 1,0 0 0,1 1 0,1 1-1,-21 23 1,-31 47-6387,39-47 1251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56.302"/>
    </inkml:context>
    <inkml:brush xml:id="br0">
      <inkml:brushProperty name="width" value="0.025" units="cm"/>
      <inkml:brushProperty name="height" value="0.025" units="cm"/>
    </inkml:brush>
  </inkml:definitions>
  <inkml:trace contextRef="#ctx0" brushRef="#br0">499 1 10090,'0'0'2274,"-8"2"-972,5-1-1241,0 0-1,-1 1 1,1-1 0,0 1-1,0-1 1,0 1-1,0 0 1,1 1-1,-1-1 1,0 0 0,1 1-1,0-1 1,-1 1-1,1 0 1,-3 5-1,0 2-1,0 1-1,0 0 0,1 0 0,-4 18 0,-108 649 2115,105-596-2098,-78 973 505,14-114-312,-34-63 1692,112-925-4056,-2 0 0,-8-62 1,2 27-1014,-4-73-3665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56.690"/>
    </inkml:context>
    <inkml:brush xml:id="br0">
      <inkml:brushProperty name="width" value="0.025" units="cm"/>
      <inkml:brushProperty name="height" value="0.025" units="cm"/>
    </inkml:brush>
  </inkml:definitions>
  <inkml:trace contextRef="#ctx0" brushRef="#br0">71 250 14253,'-9'2'844,"5"-1"-622,0-1-91,0 1 1,1-1-1,-1 1 0,0 0 0,1 0 1,-1 0-1,1 0 0,-1 0 0,1 1 1,0 0-1,-1 0 0,1 0 0,0 0 1,0 0-1,-3 4 0,25-5-158,10-5 183,0 0 0,0-2 0,0-1-1,-1-2 1,0 0 0,38-20-1,-46 20-123,51-24 67,124-79 1,-119 64-43,-74 47-60,-1 0 1,1 0 0,0 0 0,-1 0-1,1 0 1,0 1 0,0-1 0,0 1-1,0-1 1,0 1 0,0 0 0,0-1-1,0 1 1,3 0 0,-4 1 1,-1-1 1,1 0-1,0 0 0,0 1 1,0-1-1,0 1 0,-1-1 1,1 1-1,0-1 1,0 1-1,-1 0 0,1-1 1,0 1-1,-1 0 0,1-1 1,-1 1-1,1 0 0,-1 0 1,1 0-1,-1 0 1,1 1-1,1 6 62,-1-1 0,0 1 0,0 0 0,-1-1 0,0 16 0,-1-7 197,1 57 80,-2-5 129,11 88-1,-7-135-898,2-1-1,0 0 1,1 0 0,1 0-1,1 0 1,1-1-1,0 0 1,20 30-1,14 7-5338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57.647"/>
    </inkml:context>
    <inkml:brush xml:id="br0">
      <inkml:brushProperty name="width" value="0.025" units="cm"/>
      <inkml:brushProperty name="height" value="0.025" units="cm"/>
    </inkml:brush>
  </inkml:definitions>
  <inkml:trace contextRef="#ctx0" brushRef="#br0">412 146 12011,'4'-13'935,"-2"7"-782,2-4 362,0 0-1,-1-1 1,0 0-1,-1 0 0,0 1 1,-1-1-1,0 0 0,-1-14 1,-1 24-442,1 0 0,0 0 0,-1 0 0,1 0 0,0 0 0,-1 1 0,1-1 0,-1 0 0,0 0 0,1 1 0,-1-1 0,0 0 0,1 1 0,-1-1 0,0 0 0,0 1 0,1-1 1,-1 1-1,0 0 0,0-1 0,0 1 0,0 0 0,0-1 0,1 1 0,-1 0 0,0 0 0,0 0 0,0 0 0,0 0 0,0 0 0,0 0 0,0 0 0,0 0 0,0 0 0,0 0 0,0 0 0,-1 1 0,-37 14 894,24-5-884,0 2-1,1 0 1,1 1 0,0 0 0,0 1-1,1 0 1,-11 19 0,-67 117 74,86-142-138,-33 58 137,-35 95-1,62-135-121,1 1 0,1 0 0,2 0 1,0 1-1,2-1 0,-1 54 0,5-76-33,0-1 1,1 1-1,-1 0 1,1-1-1,0 1 1,0-1-1,0 1 1,0-1-1,1 1 1,0-1-1,0 0 1,0 0-1,1 0 1,-1 0-1,1 0 1,0 0-1,6 6 1,-5-7 4,1 0 0,0-1 0,0 1 0,0-1 0,0 0 0,0 0 0,0 0 0,1-1 0,-1 0 0,0 0 0,1 0 0,-1-1 0,1 1 0,10-2 0,0-1 25,0 0 0,-1-1 0,1-1 0,0-1 0,-1 0 0,0-1-1,0 0 1,-1-2 0,0 1 0,0-2 0,14-11 0,-13 10-12,-1-2 1,-1 1-1,0-2 1,0 0 0,-1 0-1,-1-1 1,0-1-1,-1 0 1,15-31-1,-18 14 178,-7 32-200,0-1 1,0 1 0,0-1 0,0 1 0,0-1 0,0 0 0,0 1 0,0-1 0,-1 1 0,1-1 0,0 1 0,0-1 0,-1 1 0,1 0 0,0-1 0,-1 1-1,1-1 1,0 1 0,-1-1 0,1 1 0,-1 0 0,1-1 0,-1 1 0,1 0 0,-1 0 0,1-1 0,-1 1 0,1 0 0,-1 0 0,1 0 0,-1 0 0,1-1-1,-1 1 1,1 0 0,-1 0 0,1 0 0,-1 0 0,0 0 0,1 0 0,-1 0 0,1 1 0,-1-1 0,1 0 0,-1 0 0,0 1 0,0-1-6,1 0 1,-1 0 0,0 1-1,1-1 1,-1 0 0,1 1-1,-1-1 1,1 0-1,-1 1 1,1-1 0,-1 1-1,1-1 1,-1 1 0,1-1-1,-1 1 1,1-1 0,0 1-1,-1-1 1,1 1-1,0 0 1,0-1 0,-1 1-1,1-1 1,0 1 0,0 0-1,0-1 1,0 1 0,0 0-1,0-1 1,0 1 0,0 0-1,0-1 1,0 1-1,0 0 1,0-1 0,1 1-1,-1 0 1,0-1 0,0 1-1,1-1 1,-1 1 0,0-1-1,1 1 1,-1 0-1,0-1 1,1 1 0,-1-1-1,1 1 1,-1-1 0,1 0-1,-1 1 1,1-1 0,-1 0-1,1 1 1,0-1-1,-1 0 1,1 1 0,-1-1-1,1 0 1,0 0 0,-1 0-1,1 0 1,0 0 0,-1 0-1,2 0 1,5 0 17,0-1 0,-1-1 0,1 1-1,-1-1 1,1 0 0,-1-1 0,0 0 0,10-5 0,-9 4-55,1 0 1,0 1-1,0 0 1,13-3-1,-20 6 39,0 0-1,0 0 1,0 0-1,0 0 0,0 0 1,0 1-1,0-1 0,0 0 1,0 1-1,0-1 0,0 1 1,-1-1-1,1 1 1,0-1-1,0 1 0,0 0 1,0-1-1,-1 1 0,1 0 1,0 0-1,-1 0 0,1-1 1,-1 1-1,1 0 1,-1 0-1,1 0 0,-1 0 1,0 0-1,1 0 0,-1 0 1,0 0-1,0 0 1,0 0-1,0 0 0,0 0 1,0 0-1,0 0 0,0 0 1,0 0-1,0 2 0,-4 46 418,4-48-395,-20 68 689,16-60-731,0 1 0,1 0 0,0 1 0,0-1 0,1 1 0,0-1-1,1 1 1,1 19 0,0-30-105,0 0 1,1 1-1,-1-1 1,0 0-1,1 1 0,-1-1 1,0 0-1,1 1 1,-1-1-1,1 0 0,-1 0 1,0 1-1,1-1 0,-1 0 1,1 0-1,-1 0 1,1 0-1,-1 0 0,1 0 1,-1 0-1,1 0 1,-1 0-1,1 0 0,-1 0 1,1 0-1,-1 0 0,0 0 1,1 0-1,-1 0 1,1 0-1,-1-1 0,1 1 1,-1 0-1,1 0 1,-1-1-1,0 1 0,1 0 1,-1 0-1,0-1 1,1 1-1,-1 0 0,0-1 1,1 1-1,-1-1 0,13-23-8287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58.708"/>
    </inkml:context>
    <inkml:brush xml:id="br0">
      <inkml:brushProperty name="width" value="0.025" units="cm"/>
      <inkml:brushProperty name="height" value="0.025" units="cm"/>
    </inkml:brush>
  </inkml:definitions>
  <inkml:trace contextRef="#ctx0" brushRef="#br0">27 173 6566,'0'0'12540,"10"4"-11376,-7-3-1079,0 0 1,1 1 0,-1-1-1,1 0 1,-1-1-1,1 1 1,0-1 0,-1 0-1,1 1 1,-1-2-1,1 1 1,0 0 0,-1-1-1,1 1 1,-1-1-1,1 0 1,-1 0 0,0-1-1,1 1 1,-1-1-1,0 1 1,0-1 0,0 0-1,0 0 1,0-1-1,0 1 1,-1 0 0,3-4-1,2 0-35,0 0 0,-1 0 0,0 0 0,0-1 0,-1 0 0,0 0 0,0-1 0,-1 1 0,1-1-1,-2 0 1,1 0 0,-1 0 0,0-1 0,-1 1 0,0-1 0,1-11 0,-3 19-41,0 1 1,0-1-1,0 1 1,0-1-1,0 0 0,0 1 1,0-1-1,0 0 0,0 1 1,0-1-1,-1 1 1,1-1-1,0 0 0,0 1 1,-1-1-1,1 1 0,0-1 1,-1 1-1,1-1 1,-1 1-1,1-1 0,0 1 1,-1-1-1,1 1 0,-1 0 1,1-1-1,-1 1 1,0 0-1,1-1 0,-1 1 1,1 0-1,-1 0 0,-23 4-6,-21 23-251,32-15 260,1 0-1,0 1 1,1 0 0,1 1-1,0 0 1,1 0 0,1 1-1,0 1 1,0-1 0,2 1 0,0 0-1,1 1 1,1 0 0,0-1-1,-2 28 1,6-43-13,0 1-1,0 0 1,1-1 0,-1 1-1,0 0 1,1-1 0,-1 1-1,1 0 1,-1-1 0,1 1-1,0-1 1,0 1 0,0-1-1,0 0 1,0 1 0,0-1-1,0 0 1,0 0 0,0 0 0,0 1-1,1-1 1,-1 0 0,1-1-1,-1 1 1,0 0 0,1 0-1,0-1 1,-1 1 0,1-1-1,-1 1 1,1-1 0,0 1-1,-1-1 1,1 0 0,0 0-1,-1 0 1,1 0 0,2 0-1,5-1 16,0 0-1,0 0 1,0 0-1,0-1 1,0-1-1,10-3 1,11-7 53,-1-1 0,-1-1 1,52-38-1,72-69 102,-146 116-159,-3 4 12,22-16-78,-24 18 53,-1 0 1,1 0-1,-1 0 0,1 0 1,-1 0-1,0 0 0,1 0 1,-1 0-1,1 0 1,-1 0-1,1 0 0,-1 1 1,1-1-1,-1 0 0,1 0 1,-1 0-1,0 1 1,1-1-1,-1 0 0,1 0 1,-1 1-1,0-1 0,1 0 1,-1 1-1,0-1 1,0 0-1,1 1 0,-1-1 1,0 1-1,0-1 0,1 1 1,-1-1-1,0 0 1,0 1-1,0-1 0,0 1 1,0-1-1,0 1 0,0-1 1,0 1-1,0-1 1,0 1-1,0-1 0,0 1 1,0-1-1,0 1 0,0-1 1,0 0-1,0 1 0,-1-1 1,1 1-1,-4 133 1167,4-134-1163,0 1-1,0-1 1,0 1-1,0-1 1,0 0-1,1 1 1,-1-1 0,0 1-1,0-1 1,0 1-1,0-1 1,1 1 0,-1-1-1,0 0 1,0 1-1,1-1 1,-1 1 0,0-1-1,1 0 1,-1 1-1,0-1 1,1 0-1,-1 1 1,0-1 0,1 0-1,-1 0 1,1 1-1,-1-1 1,1 0 0,-1 0-1,0 0 1,2 0-1,19-1 52,20-16 107,14-27 39,-46 35-201,1 0 1,0 1 0,0 0 0,1 1 0,-1 0-1,2 1 1,-1 0 0,1 1 0,17-6 0,-28 11-2,0-1 0,0 1 0,0 0 0,0 0 0,0-1 1,0 1-1,1 0 0,-1 0 0,0 0 0,0 0 0,0 1 1,0-1-1,0 0 0,0 0 0,1 1 0,-1-1 0,0 0 1,0 1-1,0-1 0,0 1 0,0 0 0,0-1 0,0 1 1,-1 0-1,1-1 0,0 1 0,0 0 0,0 0 0,-1 0 1,1 0-1,0 1 0,5 37 553,-6-35-521,-1-1 0,1 0 1,0 1-1,1-1 0,-1 1 1,1-1-1,-1 0 0,1 0 0,0 1 1,1-1-1,-1 0 0,0 0 1,4 5-1,-4-7-29,1 0 1,-1 0 0,1 0 0,0 0-1,0-1 1,-1 1 0,1 0-1,0-1 1,0 1 0,0-1-1,0 0 1,0 0 0,0 0 0,0 0-1,0 0 1,0 0 0,-1 0-1,1 0 1,0-1 0,0 1-1,0-1 1,0 1 0,2-2-1,40-20 190,-14 1-217,35-34-1,-17 14-432,-47 40 449,0 0-1,-1 0 0,1 0 0,0 0 0,0 1 0,0-1 0,-1 0 0,1 1 0,0-1 1,0 0-1,0 1 0,0-1 0,0 1 0,0 0 0,0-1 0,0 1 0,1 0 0,-1-1 1,0 1-1,0 0 0,0 0 0,0 0 0,0 0 0,0 0 0,0 0 0,2 1 1,5 23-19,-1 7 121,-6-30-88,-1 0-1,1 0 1,0 0-1,0 0 0,-1 0 1,1 0-1,0-1 1,0 1-1,0 0 1,0 0-1,0-1 0,0 1 1,0 0-1,0-1 1,0 1-1,0-1 1,0 0-1,1 1 1,-1-1-1,0 0 0,0 0 1,0 1-1,1-1 1,-1 0-1,2 0 1,2-1 28,0 0 0,0 0 0,0 0 0,0-1 0,0 0 0,0 0 0,0 0 0,-1 0 0,1-1 0,6-4 0,48-40-255,-19 14-932,-37 31 946,-1 0-1,0 0 1,0 0-1,1 1 1,0 0 0,-1-1-1,1 1 1,-1 0 0,1 0-1,0 0 1,3 0 0,-5 1 102,0 1 1,0 0 0,0-1-1,0 1 1,-1 0 0,1-1 0,0 1-1,-1 0 1,1 0 0,0 0-1,-1-1 1,1 1 0,-1 0-1,1 0 1,-1 0 0,0 0 0,1 0-1,-1 0 1,0 0 0,0 0-1,0 0 1,0 0 0,1 0-1,-2 0 1,1 0 0,0 0 0,0 0-1,0 0 1,0 0 0,-1 2-1,-1 40-4338,0-29-176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6:59.751"/>
    </inkml:context>
    <inkml:brush xml:id="br0">
      <inkml:brushProperty name="width" value="0.025" units="cm"/>
      <inkml:brushProperty name="height" value="0.025" units="cm"/>
    </inkml:brush>
  </inkml:definitions>
  <inkml:trace contextRef="#ctx0" brushRef="#br0">49 157 11403,'3'-2'543,"-1"-1"0,1 1 1,-1-1-1,0 0 0,1 0 0,-1 0 1,-1 0-1,1 0 0,0 0 0,-1 0 1,0-1-1,0 1 0,0 0 0,0-1 1,0 1-1,0-7 0,-2 10-424,0 0 0,0 0 0,0 0 0,-1 0 0,1 0 0,0 0 1,0 0-1,0 0 0,0 0 0,0 0 0,-1 1 0,1-1 0,0 0 0,0 1 0,0-1 0,0 1 0,0-1 0,0 1 0,-1 0 0,-3 5-107,-1-1 0,1 1 1,1 0-1,-1 0 0,1 0 0,0 1 0,1 0 0,0-1 1,0 1-1,0 0 0,1 1 0,0-1 0,0 0 0,1 1 1,0-1-1,0 1 0,1 13 0,0-20-15,-1-1 0,1 1 1,0-1-1,0 1 0,1-1 0,-1 1 0,0-1 1,0 1-1,0-1 0,0 1 0,0-1 0,0 1 1,1-1-1,-1 0 0,0 1 0,0-1 0,1 1 1,-1-1-1,0 1 0,1-1 0,-1 0 0,0 1 1,1-1-1,-1 0 0,1 0 0,-1 1 0,0-1 1,1 0-1,-1 0 0,1 1 0,-1-1 0,2 0 1,19-3 25,20-18 131,108-101-517,-149 121 355,0 1-1,1-1 0,-1 1 0,1 0 0,-1-1 0,1 1 0,-1 0 1,1-1-1,-1 1 0,1 0 0,-1 0 0,1 0 0,0-1 0,-1 1 1,1 0-1,-1 0 0,1 0 0,-1 0 0,1 0 0,0 0 0,-1 0 0,1 0 1,-1 0-1,1 0 0,0 0 0,-1 1 0,1-1 0,-1 0 0,1 1 1,4 16 181,-12 41 547,3-36-675,4-21-46,0-1 0,0 1 0,0-1 1,0 0-1,0 1 0,0-1 0,0 0 0,0 1 0,1-1 0,-1 0 0,0 1 1,0-1-1,0 0 0,0 1 0,1-1 0,-1 0 0,0 1 0,0-1 1,1 0-1,-1 1 0,0-1 0,0 0 0,1 0 0,-1 0 0,0 1 0,1-1 1,-1 0-1,0 0 0,1 0 0,-1 0 0,0 0 0,1 1 0,-1-1 0,1 0 1,-1 0-1,0 0 0,1 0 0,20-5 74,17-14 133,-15 2-120,31-32 1,-36 31-463,1 1-1,32-22 1,-51 39 369,0-1-1,0 1 1,1 0 0,-1 0-1,0 0 1,0 0 0,1 0-1,-1 0 1,0 0-1,0-1 1,1 1 0,-1 0-1,0 0 1,0 0 0,1 0-1,-1 0 1,0 0 0,0 0-1,1 0 1,-1 0 0,0 0-1,0 0 1,1 1-1,-1-1 1,0 0 0,0 0-1,1 0 1,-1 0 0,0 0-1,0 0 1,0 0 0,1 1-1,-1-1 1,0 0 0,0 0-1,0 0 1,1 1-1,-1-1 1,0 0 0,0 0-1,0 0 1,0 1 0,0-1-1,4 18 77,-6 20 271,1-27-279,0-8-58,0 1-1,1-1 1,0 0-1,0 1 1,0-1-1,0 1 1,0-1-1,2 5 1,-2-7-3,1 0 1,-1 0-1,1-1 1,-1 1-1,1 0 1,0-1-1,0 1 1,-1 0-1,1-1 1,0 1-1,0-1 1,0 1-1,0-1 1,0 0-1,-1 1 1,1-1-1,0 0 1,0 0-1,0 1 1,0-1-1,0 0 1,0 0-1,0 0 1,0 0-1,0 0 1,0 0-1,0-1 0,0 1 1,0 0-1,0 0 1,0-1-1,0 1 1,-1 0-1,1-1 1,0 1-1,1-2 1,9-2 23,-1-2-1,0 0 1,0 0 0,0-1 0,0 0-1,-1-1 1,0 0 0,-1 0-1,10-13 1,-8 10-182,-1 1 0,2 0 1,-1 1-1,1 0 0,23-14 0,-34 23 140,1 0 1,-1-1-1,0 1 1,1 0-1,-1 0 1,1 0-1,-1-1 1,1 1-1,-1 0 1,1 0-1,-1 0 1,1 0-1,-1 0 1,1 0-1,-1 0 1,1 0-1,-1 0 1,1 0-1,-1 0 1,1 0-1,-1 1 1,0-1-1,1 0 1,-1 0-1,1 0 1,-1 1-1,1-1 1,-1 0-1,0 0 1,1 1-1,-1-1 1,0 0-1,1 1 1,5 19-275,-9 35 193,2-46 97,-5 135 273,7-127-253,0 0 0,1 1-1,1-1 1,1 0 0,1 0 0,7 19-1,-3-15-14,-2 0 0,0 0-1,-1 0 1,-2 1 0,0 0-1,1 30 1,-4-43 94,-1 0 0,-1 1 1,0-1-1,0 0 0,0 1 0,-2-1 0,1 0 0,-1 0 0,0 0 0,-1 0 0,0-1 1,0 0-1,-1 0 0,0 0 0,0 0 0,-1 0 0,-8 8 0,12-14 3,1-1 0,-1 1 0,1-1 0,-1 1-1,1-1 1,-1 1 0,0-1 0,0 0 0,0 0-1,0 0 1,0 0 0,0 0 0,0 0 0,0 0-1,0-1 1,0 1 0,0-1 0,-1 1 0,1-1-1,0 0 1,0 0 0,-3 0 0,3-1-57,1 0 0,-1 0 1,0 0-1,1-1 0,-1 1 1,0 0-1,1-1 0,0 1 0,-1-1 1,1 1-1,0-1 0,0 1 1,0-1-1,0 0 0,0 0 0,0 0 1,0 0-1,0-3 0,-4-13-64,1 1-1,2-1 1,-1 0-1,2-19 1,0 30 37,0-11-157,1 0 0,1 0 0,0 0-1,1 0 1,1 1 0,0-1 0,9-21-1,-7 25-79,1 1-1,1 0 0,0 0 1,1 0-1,1 1 0,0 0 0,0 1 1,1 0-1,17-14 0,20-16-2458,4-2-2455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1.133"/>
    </inkml:context>
    <inkml:brush xml:id="br0">
      <inkml:brushProperty name="width" value="0.025" units="cm"/>
      <inkml:brushProperty name="height" value="0.025" units="cm"/>
    </inkml:brush>
  </inkml:definitions>
  <inkml:trace contextRef="#ctx0" brushRef="#br0">201 1 12716,'4'2'5646,"-4"6"-4428,-3 12-1051,-15 44 1198,-50 110 0,35-94-924,2-9-61,-18 52 1247,49-123-1607,0 1-1,-1-1 1,1 1-1,0 0 1,0-1 0,-1 1-1,1-1 1,0 1 0,0 0-1,0-1 1,0 1 0,0 0-1,0-1 1,0 1-1,0 0 1,0-1 0,0 1-1,0 0 1,0-1 0,1 1-1,-1-1 1,0 1-1,0 0 1,1-1 0,-1 1-1,0-1 1,1 2 0,15-5 209,18-22-47,-21 9-397,1 0-1,-2 0 1,0-2 0,-1 1 0,-1-1 0,-1-1-1,0 0 1,-2 0 0,0-1 0,-1 0 0,-1 0-1,-1 0 1,0-1 0,-2 0 0,0-22 0,-2 42 209,0 0 0,1 1 0,-1-1 0,0 0 0,0 0 0,0 1 0,0-1 0,-1 0 0,1 0 0,0 0 0,0 1 0,0-1 0,-1 0 0,1 0 0,0 1 0,-1-1 0,1 0 0,0 1 0,-1-1 0,1 0 0,-2 0 0,-9 7-129,-9 25 76,18-24 86,0 0 0,0-1-1,1 1 1,0 0 0,0 0 0,0 0-1,1 0 1,2 12 0,-2-16-21,0-1 1,1 1-1,0-1 0,-1 0 0,1 1 1,0-1-1,0 0 0,1 1 1,-1-1-1,0 0 0,1 0 1,-1 0-1,1 0 0,0 0 0,0-1 1,-1 1-1,1 0 0,0-1 1,0 0-1,1 1 0,-1-1 0,0 0 1,0 0-1,1 0 0,-1 0 1,5 1-1,5-1 39,0 0-1,0 0 1,0-1 0,0 0-1,0-1 1,0-1 0,0 0-1,0 0 1,0-1 0,-1-1-1,0 0 1,1 0 0,-1-1-1,-1-1 1,19-11 0,-17 9-15,0 0 1,-1-1-1,0 0 1,0-1-1,-1 0 0,0 0 1,-1-1-1,0-1 1,-1 1-1,0-1 1,0-1-1,10-25 0,-16 17 75,-2 21-106,0-1 0,0 1 0,-1 0 0,1 0 0,0-1-1,0 1 1,0 0 0,-1 0 0,1-1 0,0 1 0,0 0 0,-1 0 0,1 0 0,0 0-1,-1 0 1,1-1 0,0 1 0,-1 0 0,1 0 0,0 0 0,0 0 0,-1 0 0,1 0-1,0 0 1,-1 0 0,1 0 0,0 0 0,-1 0 0,1 0 0,0 0 0,-1 1 0,1-1-1,0 0 1,-1 0 0,-2 2-22,-1 0 0,1-1 1,-1 2-1,1-1 0,0 0 0,0 1 0,-5 5 0,-13 15 82,1 1 1,1 1-1,-29 51 1,41-63 19,1 1 1,0-1 0,0 1 0,1 0 0,1 1 0,0-1-1,2 1 1,-1-1 0,2 1 0,-1 19 0,3-31-72,-1-1 1,1 1-1,-1-1 0,1 0 1,0 1-1,0-1 1,0 0-1,0 1 1,1-1-1,-1 0 0,0 0 1,1 0-1,0 0 1,-1-1-1,1 1 1,0 0-1,0-1 1,0 1-1,0-1 0,0 1 1,0-1-1,1 0 1,-1 0-1,0 0 1,1 0-1,-1 0 1,1-1-1,-1 1 0,1-1 1,-1 0-1,1 1 1,-1-1-1,1 0 1,2-1-1,7 1 26,1 0 1,0-1-1,0 0 1,0-1-1,18-6 0,-17 4-73,0-1-1,0 0 0,-1-1 1,1-1-1,-2 0 1,1 0-1,-1-2 0,0 1 1,0-1-1,-1-1 0,-1 0 1,1-1-1,10-15 0,-20 25 41,0 0 0,-1 0 0,1-1-1,0 1 1,-1 0 0,1 0 0,-1 0-1,1-1 1,-1 1 0,0 0 0,1 0-1,-1-1 1,0 1 0,0 0 0,0-1-1,0 1 1,0 0 0,-1-3 0,1 4 0,0-1 0,-1 1 1,1-1-1,-1 1 0,1-1 1,-1 1-1,1 0 0,-1-1 1,0 1-1,1 0 0,-1-1 1,1 1-1,-1 0 1,0 0-1,1-1 0,-1 1 1,0 0-1,1 0 0,-1 0 1,0 0-1,1 0 0,-1 0 1,0 0-1,0 0 0,-5 1 21,1 0-1,0 0 0,-1 0 1,1 1-1,0 0 0,0 0 1,-6 4-1,-1 1 42,0 1 1,1 1-1,0 0 1,-13 13-1,20-17-55,0-1 1,0 1-1,0-1 1,1 1-1,-1 0 1,1 1-1,1-1 1,-1 0-1,1 1 1,0-1-1,0 1 1,-2 10-1,4-14-43,0-1 0,0 1 0,0-1-1,0 0 1,0 1 0,1-1 0,-1 1-1,0-1 1,1 0 0,-1 1 0,1-1 0,0 0-1,-1 0 1,1 1 0,0-1 0,0 0 0,0 0-1,0 0 1,0 0 0,0 0 0,0 0 0,0 0-1,0 0 1,0-1 0,0 1 0,0 0-1,1-1 1,-1 1 0,0-1 0,1 1 0,-1-1-1,0 1 1,3-1 0,3 1-1188,0 1 0,0-2 0,0 1-1,0-1 1,13-1 0,18-5-11338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1.933"/>
    </inkml:context>
    <inkml:brush xml:id="br0">
      <inkml:brushProperty name="width" value="0.025" units="cm"/>
      <inkml:brushProperty name="height" value="0.025" units="cm"/>
    </inkml:brush>
  </inkml:definitions>
  <inkml:trace contextRef="#ctx0" brushRef="#br0">236 77 10634,'0'0'5750,"-11"-1"-5468,7 0-382,-42-3 357,44 3-352,-1 1 0,1 0 0,0 0-1,0 0 1,-1 0 0,1 1 0,0-1 0,0 1 0,0-1-1,-1 1 1,1 0 0,0 0 0,0 0 0,0 0 0,0 0-1,0 0 1,1 1 0,-1-1 0,0 1 0,-2 2 0,-2 14-1008,6-18 1253,1 1 1,-1 0 0,0-1 0,0 1 0,0-1 0,1 1 0,-1-1 0,0 1 0,1-1 0,-1 1 0,1-1 0,-1 1 0,0-1 0,1 1 0,-1-1 0,1 0 0,-1 1 0,1-1 0,-1 0 0,1 0 0,-1 1 0,1-1 0,0 0-1,-1 0 1,1 0 0,-1 1 0,1-1 0,0 0 0,0 0 0,46-4 8036,-31 2-10409,28-2 2485,79-9-48,-112 11-235,0 0 1,0-1 0,0 0 0,0-1-1,-1 0 1,0-1 0,0 0-1,13-9 1,-22 14 19,0-1 0,0 1 1,0-1-1,0 0 0,0 1 0,0-1 0,0 0 0,-1 0 0,1 0 0,0 1 1,0-1-1,-1 0 0,1 0 0,-1 0 0,1 0 0,-1 0 0,1-1 0,-1 1 1,1 0-1,-1 0 0,0 0 0,0 0 0,1 0 0,-1-1 0,0 0 0,-1 1 1,0 0-1,1 0 0,-1 0 0,0 0 1,0 0-1,0 0 0,1 0 1,-1 0-1,0 0 0,0 0 0,-1 0 1,1 1-1,0-1 0,0 0 0,0 1 1,0-1-1,-1 1 0,0-1 0,-7-2-3,0 1-1,0 0 0,0 1 0,-16-1 1,4 3 89,-1 2 1,1 0 0,-1 1 0,1 2 0,1 0-1,-1 1 1,1 1 0,0 1 0,1 0 0,0 2 0,0 0-1,1 1 1,1 1 0,0 1 0,1 0 0,0 1-1,1 1 1,-25 34 0,37-45-53,0 1 1,0-1-1,0 0 0,1 1 0,-1-1 1,1 1-1,1 0 0,-1 0 1,1 0-1,0 0 0,0 0 0,1 0 1,0 0-1,0 0 0,1 8 1,0-10-29,0 0 1,1-1 0,-1 1 0,1-1 0,0 1 0,0-1 0,0 1 0,0-1 0,1 0-1,-1 0 1,1 0 0,0-1 0,-1 1 0,2-1 0,-1 1 0,0-1 0,0 0 0,1 0-1,-1 0 1,1-1 0,-1 1 0,1-1 0,0 0 0,7 1 0,11 3 44,0-1 0,1-1 0,0-1 0,-1-1 0,1-1 0,29-4 0,-34 2-485,-1-1 1,0-1-1,0 0 1,-1-1-1,1-1 1,-1-1-1,0 0 1,26-16-1,-18 2-3192,-14 6-1572,-8-1-3931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2.280"/>
    </inkml:context>
    <inkml:brush xml:id="br0">
      <inkml:brushProperty name="width" value="0.025" units="cm"/>
      <inkml:brushProperty name="height" value="0.025" units="cm"/>
    </inkml:brush>
  </inkml:definitions>
  <inkml:trace contextRef="#ctx0" brushRef="#br0">1 84 14189,'0'0'5638,"68"-23"-5062,-10 13 417,16-2 64,9 3-256,-1 0-289,-2 4-415,-8 1-33,-13 0-801,-16 1-961,-19 1-1120,-17 0-994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2.652"/>
    </inkml:context>
    <inkml:brush xml:id="br0">
      <inkml:brushProperty name="width" value="0.025" units="cm"/>
      <inkml:brushProperty name="height" value="0.025" units="cm"/>
    </inkml:brush>
  </inkml:definitions>
  <inkml:trace contextRef="#ctx0" brushRef="#br0">1 100 13100,'0'0'5349,"68"19"-4356,1-21 353,19-9-417,6-4-449,6-2-384,-4 2-64,-13-2-1441,-15-3-4517,-14-2-8327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0.727"/>
    </inkml:context>
    <inkml:brush xml:id="br0">
      <inkml:brushProperty name="width" value="0.025" units="cm"/>
      <inkml:brushProperty name="height" value="0.025" units="cm"/>
    </inkml:brush>
  </inkml:definitions>
  <inkml:trace contextRef="#ctx0" brushRef="#br0">0 1 6374,'0'11'-881,"3"64"3182,4-1 0,2-1 0,29 109 0,84 226-680,-85-294-1208,495 1429 4567,-500-1454-4986,95 294-1621,-127-383 1619,4 14-380,0 0 0,-1 1 0,-1-1 1,0 0-1,-1 1 0,-1 19 0,0-33 263,0 0 0,0 0 0,0 0 0,-1 0-1,1 0 1,0 0 0,-1 0 0,1 0 0,-1 0 0,1 0 0,-1 0 0,0 0-1,1 0 1,-1 0 0,0 0 0,1-1 0,-1 1 0,0 0 0,0 0 0,0-1-1,0 1 1,0-1 0,0 1 0,0-1 0,0 1 0,0-1 0,0 0 0,0 1-1,0-1 1,0 0 0,0 0 0,0 0 0,0 0 0,0 0 0,-1 0 0,1 0-1,0 0 1,0 0 0,0-1 0,-1 1 0,-36-2-3388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0.352"/>
    </inkml:context>
    <inkml:brush xml:id="br0">
      <inkml:brushProperty name="width" value="0.025" units="cm"/>
      <inkml:brushProperty name="height" value="0.025" units="cm"/>
    </inkml:brush>
  </inkml:definitions>
  <inkml:trace contextRef="#ctx0" brushRef="#br0">134 92 10218,'0'-11'1366,"-1"-60"3978,1 70-5270,0 1 0,1 0 0,-1-1 0,0 1 0,0 0 0,0 0 0,0-1 0,0 1 0,0 0 0,0-1 0,0 1 0,0 0 0,-1-1 0,1 1 0,0 0 0,0 0 0,0-1 0,0 1 0,0 0 0,0 0 0,-1-1 0,1 1 0,0 0 0,0 0 0,0-1 0,-1 1 0,1 0 0,0 0 0,0 0 0,0-1 0,-1 1 0,1 0 0,0 0 0,-1 0 0,1 0 0,0 0 0,0 0 0,-1 0 0,1-1 0,0 1 0,-1 0 0,1 0 0,0 0 0,-1 0 0,1 0 0,0 0 0,0 0 0,-1 1 0,1-1 0,-1 0 0,-10 13 1095,3 18-894,1 1-1,2 0 0,1-1 0,0 44 1,2-37-45,-12 628 2060,11-700-2324,0 0 0,-3 0 0,-17-60 0,12 52-739,-11-75 0,22 116 760,0 0 0,0 0-1,0 1 1,0-1-1,0 0 1,1 0-1,-1 1 1,0-1 0,0 0-1,1 1 1,-1-1-1,0 0 1,1 1-1,-1-1 1,1 1 0,-1-1-1,1 0 1,-1 1-1,1-1 1,-1 1 0,1-1-1,-1 1 1,1 0-1,0-1 1,-1 1-1,1 0 1,0-1 0,-1 1-1,1 0 1,0 0-1,0-1 1,-1 1-1,1 0 1,0 0 0,-1 0-1,1 0 1,1 0-1,37 1-218,-24 0 35,-12-1 136,21 1-1081,1-1 0,37-5 0,-51 3 229,-1 0-1,1-1 0,-1-1 1,0 0-1,11-5 0,34-21-5219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0.700"/>
    </inkml:context>
    <inkml:brush xml:id="br0">
      <inkml:brushProperty name="width" value="0.025" units="cm"/>
      <inkml:brushProperty name="height" value="0.025" units="cm"/>
    </inkml:brush>
  </inkml:definitions>
  <inkml:trace contextRef="#ctx0" brushRef="#br0">156 0 14318,'-12'15'1073,"-22"29"537,1 1 0,-34 66 1,65-109-1610,1 0 0,0 0 0,0 0 0,0 0 0,0 0 0,1 1 0,-1-1 0,1 0 0,-1 0 0,1 0 0,0 1 0,0-1 0,0 0 0,0 0 0,0 4 0,1-6-2,-1 1-1,1-1 1,-1 1-1,1-1 0,-1 1 1,1-1-1,-1 0 0,1 1 1,-1-1-1,1 0 1,0 1-1,-1-1 0,1 0 1,-1 0-1,1 0 1,0 1-1,-1-1 0,1 0 1,0 0-1,-1 0 1,1 0-1,0 0 0,0 0 1,-1 0-1,1-1 1,-1 1-1,1 0 0,0 0 1,-1 0-1,2-1 1,7-3 32,-1 1 0,0-1 1,0-1-1,0 1 0,11-10 1,-5 2-75,-1 0 1,0 0 0,-1-2 0,0 1-1,-1-2 1,-1 1 0,0-1 0,-1-1-1,0 0 1,-2 0 0,10-27-1,-24 63 623,-1 1-1,-14 27 1,14-33-518,1 0-1,0 1 1,1 0 0,0 0 0,1 0 0,1 1 0,1 0 0,-2 20 0,5-36-65,0 0 1,0 0-1,0 0 0,0 0 1,0 0-1,0-1 0,0 1 0,0 0 1,1 0-1,-1 0 0,0 0 1,1 0-1,-1-1 0,0 1 1,1 0-1,-1 0 0,1 0 0,-1-1 1,1 1-1,-1 0 0,1-1 1,0 1-1,-1 0 0,1-1 1,0 1-1,0-1 0,-1 1 1,1-1-1,0 1 0,1-1 0,1 1 14,-1-1-1,1 0 1,-1 0-1,1 0 1,-1 0-1,1 0 0,-1-1 1,0 1-1,1-1 1,-1 0-1,4-1 1,3-2-414,0 0 0,0 0 0,-1-1 0,0-1 0,9-6 0,3-10-4262,-4 0-2291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1.088"/>
    </inkml:context>
    <inkml:brush xml:id="br0">
      <inkml:brushProperty name="width" value="0.025" units="cm"/>
      <inkml:brushProperty name="height" value="0.025" units="cm"/>
    </inkml:brush>
  </inkml:definitions>
  <inkml:trace contextRef="#ctx0" brushRef="#br0">55 0 11147,'0'0'12203,"-15"51"-11722,6-5-321,-7 0-96,7-1-64,4-6 0,5-9-769,0-7-1505,0-14-641,9-9-1441,1-9-1762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1.469"/>
    </inkml:context>
    <inkml:brush xml:id="br0">
      <inkml:brushProperty name="width" value="0.025" units="cm"/>
      <inkml:brushProperty name="height" value="0.025" units="cm"/>
    </inkml:brush>
  </inkml:definitions>
  <inkml:trace contextRef="#ctx0" brushRef="#br0">117 0 10282,'0'0'7132,"-1"10"-4933,-11 46 362,-24 68-1,19-71-1927,2 0 0,-9 66 0,23-115-648,-4 34-276,1 1 0,2 0-1,5 58 1,-1-87-1853,-1-14-2105,0-14-1134,-1-7-1440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1.854"/>
    </inkml:context>
    <inkml:brush xml:id="br0">
      <inkml:brushProperty name="width" value="0.025" units="cm"/>
      <inkml:brushProperty name="height" value="0.025" units="cm"/>
    </inkml:brush>
  </inkml:definitions>
  <inkml:trace contextRef="#ctx0" brushRef="#br0">1 1 11115,'0'0'8648,"31"60"-8680,-6-50-1954,-5-2-3748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2.198"/>
    </inkml:context>
    <inkml:brush xml:id="br0">
      <inkml:brushProperty name="width" value="0.025" units="cm"/>
      <inkml:brushProperty name="height" value="0.025" units="cm"/>
    </inkml:brush>
  </inkml:definitions>
  <inkml:trace contextRef="#ctx0" brushRef="#br0">76 219 3491,'0'0'20484,"-1"-8"-20116,1 3-353,0 0 0,0 0 0,1 0 0,-1 0-1,1 0 1,1 1 0,-1-1 0,1 0 0,0 0 0,0 1 0,0-1 0,0 1 0,1 0 0,0 0-1,0 0 1,0 0 0,0 0 0,7-5 0,4-8 11,-6 10-100,-1 0 0,-1-1 0,1 0-1,-1 0 1,-1-1 0,1 0 0,-2 0 0,1 0 0,4-14 0,-9 23 70,0-1 1,0 1 0,0 0-1,0 0 1,0 0-1,0 0 1,0-1 0,0 1-1,0 0 1,0 0 0,0 0-1,0-1 1,0 1 0,0 0-1,0 0 1,0 0-1,0 0 1,0-1 0,0 1-1,0 0 1,0 0 0,-1 0-1,1 0 1,0-1-1,0 1 1,0 0 0,0 0-1,0 0 1,-1 0 0,1 0-1,0 0 1,0 0 0,0-1-1,0 1 1,-1 0-1,1 0 1,0 0 0,0 0-1,0 0 1,0 0 0,-1 0-1,1 0 1,0 0 0,0 0-1,-1 0 1,-13 3-135,-12 10-55,11 0 216,1 0 0,1 1 0,0 0 0,1 1 0,0 0 0,-11 21 1,16-25 86,1 0 1,1 0-1,0 1 1,0 0-1,1 0 1,1 0-1,0 0 1,0 1-1,2-1 1,-2 20-1,3-30-102,1-1 0,-1 0 0,0 1 0,1-1 0,-1 1 0,1-1 0,-1 0 0,1 1 0,0-1 0,-1 0 0,1 1 0,0-1 0,0 0 0,0 0 0,0 0 0,0 0 0,0 0 0,0 0 0,1 0 0,-1 0 0,0 0 0,1-1 0,-1 1 0,0 0 0,1-1 0,-1 1 0,0-1 0,1 0 0,-1 1 0,1-1 0,-1 0 0,1 0 0,-1 0 0,1 0 0,-1 0 0,4-1 0,4 1 23,0-1-1,1 0 1,-1-1-1,18-5 1,-2-3-1283,-1-1 1,0-1 0,-1-2-1,37-26 1,-9 0-5411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2.546"/>
    </inkml:context>
    <inkml:brush xml:id="br0">
      <inkml:brushProperty name="width" value="0.025" units="cm"/>
      <inkml:brushProperty name="height" value="0.025" units="cm"/>
    </inkml:brush>
  </inkml:definitions>
  <inkml:trace contextRef="#ctx0" brushRef="#br0">200 177 13100,'-9'5'3353,"-1"0"-2574,-18 9 890,1 2 1,-29 22-1,51-35-1481,-1 1 0,1 0 0,0 1 0,0-1 0,1 1 0,-1 0 0,1 0 0,0 0 0,0 0 0,1 1 0,0 0 0,0 0 0,0 0-1,1 0 1,-1 0 0,2 0 0,-1 1 0,-1 6 0,4-12-180,-1 0 0,0 1 0,1-1-1,-1 0 1,1 0 0,-1 0 0,1 0 0,0 0-1,-1 0 1,1 0 0,0 0 0,0 0 0,0 0 0,-1 0-1,1-1 1,0 1 0,0 0 0,0-1 0,0 1 0,1 0-1,-1-1 1,0 0 0,0 1 0,0-1 0,0 1-1,0-1 1,1 0 0,-1 0 0,0 0 0,0 0 0,0 0-1,1 0 1,-1 0 0,0 0 0,0 0 0,0-1 0,1 1-1,0-1 1,7 0 54,-1 0 0,0-1-1,0 0 1,14-6 0,-1-2-10,0-2 1,-2 0-1,1-1 1,-2-1-1,0-1 0,0 0 1,19-23-1,-15 12-76,-1 0 0,-2-1 0,0-1 0,21-44 0,-37 67 32,-1 1 3,0 1 0,0 0 0,0-1 0,-1 1-1,1-1 1,-1 0 0,0 1 0,0-1 0,0 0 0,-1 0 0,1 0 0,-1-6-1,-2 10 22,0 1 0,0 0-1,0-1 1,0 1 0,0 0-1,0 0 1,1 0 0,-1 0-1,0 1 1,1-1 0,-1 0-1,1 1 1,-3 2 0,-6 7 14,0 0 1,1 1 0,0 1 0,1-1 0,0 1 0,1 0 0,1 1 0,-9 25-1,13-32-203,1-1 0,-1 1 0,1 0 0,0 0 0,1 1 0,-1-1 0,1 0 0,1 0 0,1 8 0,-1-11-216,0 0 0,0 0-1,0 0 1,1-1-1,0 1 1,-1-1 0,1 1-1,1-1 1,-1 1 0,0-1-1,1 0 1,0 0 0,0-1-1,-1 1 1,2 0-1,-1-1 1,4 3 0,21 8-5622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3.266"/>
    </inkml:context>
    <inkml:brush xml:id="br0">
      <inkml:brushProperty name="width" value="0.025" units="cm"/>
      <inkml:brushProperty name="height" value="0.025" units="cm"/>
    </inkml:brush>
  </inkml:definitions>
  <inkml:trace contextRef="#ctx0" brushRef="#br0">51 106 15919,'0'0'4265,"-7"11"-3571,1 0-568,0-1-1,0 2 0,1-1 0,1 1 1,0 0-1,0 0 0,1 0 0,1 0 1,0 0-1,1 1 0,0-1 0,2 23 1,-1-33-107,1 0 0,0 1 1,0-1-1,0 0 1,1 1-1,-1-1 1,0 0-1,1 0 1,-1 0-1,1 0 0,0 0 1,0 0-1,0-1 1,0 1-1,0-1 1,0 1-1,0-1 0,0 0 1,1 0-1,-1 0 1,0 0-1,1 0 1,-1 0-1,1-1 0,-1 1 1,1-1-1,-1 1 1,1-1-1,-1 0 1,1 0-1,-1 0 0,4-1 1,6 0 41,1 0 0,-1-1 1,1 0-1,-1-1 0,18-6 1,1-5-7,0-1 0,-2-2 0,1-1 0,-2-1 0,-1-2-1,0 0 1,-2-2 0,0-1 0,27-34 0,-48 52-59,25-33-62,-27 37 66,-1-1-1,0 1 0,1 0 1,-1-1-1,0 1 0,0-1 1,-1 1-1,1-1 0,0 0 1,-1 1-1,0-1 0,1 0 1,-1 1-1,0-5 0,-2 7-8,1 0 1,-1 0-1,1 1 0,-1-1 0,1 0 0,0 1 0,-1-1 0,1 1 0,0 0 0,-1-1 0,1 1 1,0 0-1,0 0 0,0-1 0,0 1 0,0 0 0,-2 2 0,-11 12 47,1 0-1,0 1 0,1 0 1,0 1-1,2 0 0,0 1 1,1 0-1,0 1 1,2 0-1,0 0 0,2 0 1,-7 33-1,12-50-29,0-1 0,-1 0 1,1 0-1,0 1 0,0-1 0,0 0 1,0 1-1,0-1 0,0 0 0,0 0 0,0 1 1,1-1-1,-1 0 0,0 0 0,1 1 1,-1-1-1,1 0 0,-1 0 0,1 0 0,0 1 1,0-1-1,-1 0 0,1 0 0,0 0 1,0 0-1,0-1 0,0 1 0,0 0 0,0 0 1,0 0-1,0-1 0,0 1 0,1-1 1,-1 1-1,0-1 0,0 1 0,0-1 0,1 0 1,-1 1-1,0-1 0,1 0 0,-1 0 1,0 0-1,0 0 0,1 0 0,-1 0 0,0-1 1,1 1-1,-1 0 0,0-1 0,0 1 1,1-1-1,-1 1 0,1-2 0,7-1 35,0 0 0,0-1 0,0-1 0,-1 1 0,0-1 0,10-8 0,5-7 26,-1 0 1,27-33 0,-42 44-53,0 0 0,0-1 0,-1 1 0,0-1 0,-1 0 0,0-1 0,-1 1 0,0-1 0,4-16 0,-8 26-17,0 1 1,0 0 0,1 0 0,-1 0-1,0 0 1,0-1 0,0 1 0,0 0-1,0 0 1,0 0 0,0-1 0,0 1-1,0 0 1,0 0 0,0 0 0,0-1-1,0 1 1,0 0 0,0 0 0,0 0-1,0-1 1,0 1 0,0 0 0,0 0-1,0-1 1,0 1 0,0 0 0,0 0-1,-1 0 1,1 0 0,0-1 0,0 1-1,0 0 1,0 0 0,0 0 0,-1 0-1,1 0 1,0-1 0,0 1 0,0 0-1,0 0 1,-1 0 0,1 0 0,0 0-1,0 0 1,-1 0 0,-9 7-48,-10 15 0,-3 24 114,22-43-59,-1-1-1,1 1 1,1 0 0,-1 0-1,0-1 1,1 1 0,-1 0-1,1 0 1,0-1 0,0 1-1,0 0 1,0 0 0,0 0-1,1-1 1,-1 1 0,2 3 0,-1-5-2,1 1 0,-1-1 1,1 0-1,-1 0 1,1 0-1,0 0 0,-1 0 1,1-1-1,0 1 1,0 0-1,0-1 0,-1 1 1,1-1-1,0 0 1,0 0-1,0 1 1,0-1-1,0 0 0,0-1 1,-1 1-1,1 0 1,0 0-1,0-1 0,0 1 1,0-1-1,-1 0 1,4-1-1,49-23 146,-38 16-239,-1-1 0,0-1 1,-1-1-1,0 0 1,-1-1-1,-1 0 0,0-1 1,16-23-1,-29 35-371,-4 6 222,-8 7-68,5-2 11,1 0 0,0 1 0,0 0 0,1 0 0,1 1 0,0-1 1,0 1-1,1 1 0,0-1 0,1 0 0,0 1 0,1-1 0,1 1 0,-1 18 0,2-30 91,0 1-1,0 0 0,0-1 0,0 1 1,0 0-1,0-1 0,0 1 1,0 0-1,0-1 0,0 1 0,1-1 1,-1 1-1,0 0 0,1-1 0,-1 1 1,0-1-1,1 1 0,-1-1 1,0 1-1,1-1 0,-1 1 0,1-1 1,-1 0-1,1 1 0,-1-1 1,1 1-1,-1-1 0,1 0 0,0 0 1,-1 1-1,1-1 0,-1 0 0,1 0 1,0 0-1,-1 0 0,1 1 1,0-1-1,-1 0 0,2 0 0,12 0-7329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3.953"/>
    </inkml:context>
    <inkml:brush xml:id="br0">
      <inkml:brushProperty name="width" value="0.025" units="cm"/>
      <inkml:brushProperty name="height" value="0.025" units="cm"/>
    </inkml:brush>
  </inkml:definitions>
  <inkml:trace contextRef="#ctx0" brushRef="#br0">241 34 15214,'-5'11'2136,"-73"141"2216,-14 28-1763,77-147-2376,2 0 1,2 1-1,-12 55 0,22-82-227,0 0 0,0 0 0,1 0 0,0 1-1,1 7 1,-1-14-11,0 0-1,0-1 0,1 1 1,-1 0-1,0 0 0,0 0 0,1-1 1,-1 1-1,0 0 0,1 0 0,-1-1 1,1 1-1,-1 0 0,1 0 1,-1-1-1,1 1 0,-1-1 0,1 1 1,0-1-1,1 2 0,-1-2-23,0 0 1,0 0-1,0 0 0,0 0 0,0 0 1,0 0-1,0-1 0,0 1 0,0 0 0,0-1 1,0 1-1,0 0 0,0-1 0,0 1 1,0-1-1,0 0 0,0 1 0,0-1 1,0 0-1,-1 1 0,2-2 0,10-11-526,-2-1 0,0 0 0,0 0 0,-1-1 0,-1 0-1,7-17 1,6-9-75,-19 34 816,1 1-1,0 0 1,1 0 0,0 0 0,0 0 0,0 1-1,0 0 1,1 0 0,0 0 0,0 0 0,0 1-1,1-1 1,-1 1 0,1 1 0,0-1 0,13-4-1,-1 0 65,0-2-1,0 1 0,-1-2 0,-1 0 0,1-2 0,-2 1 0,0-2 1,0 0-1,20-27 0,-23 27-182,-1-1 0,-1 0 0,0 0 0,-1-1 0,-1-1 0,0 0 0,-1 0 0,-1 0-1,-1-1 1,6-31 0,-11 49-42,0-1 0,0 0 0,1 0 0,-1 0 0,0 0 0,0 0 0,0 0 0,0 0 0,0 0 0,0 0 0,-1 0 0,1 0 0,0 0 0,0 0 0,-1 0-1,1 0 1,0 1 0,-1-1 0,1 0 0,-1 0 0,1 0 0,-1 1 0,0-2 0,0 2-8,0-1 0,0 1 0,0 0 0,0 0 0,1 0 0,-1 0 0,0 0 0,0 0 0,0 1 0,1-1 0,-1 0 0,0 0 0,0 0 0,0 1 0,1-1 0,-1 1 0,0-1 0,0 0 0,1 1 0,-2 0 0,-34 33-122,5 4 129,-49 78 1,68-95 29,1 1 0,0 0 0,2 0 0,0 1 0,-9 43 1,17-63-38,0-1 0,0 0 0,1 1 0,-1-1 0,1 1 0,0-1 0,0 0 1,0 1-1,0-1 0,0 1 0,0-1 0,1 0 0,-1 1 0,1-1 0,-1 1 1,1-1-1,0 0 0,0 0 0,0 0 0,0 1 0,1-1 0,-1 0 0,0 0 1,1 0-1,0-1 0,-1 1 0,1 0 0,0-1 0,0 1 0,0-1 0,0 1 1,0-1-1,4 2 0,2-1-68,1 0 0,-1-1 0,1 0 0,-1 0 0,1-1 0,0 0 0,-1-1 0,13-2 0,31-8-573,-39 8 535,0 0 1,0 0-1,21 0 1,-34 3 130,1 0 1,-1 0-1,1 0 1,-1 0-1,1 0 1,-1 0-1,1 0 1,-1 0-1,1 0 1,-1 0-1,1 0 1,-1 1-1,1-1 1,-1 0-1,1 0 1,-1 1-1,1-1 1,-1 0-1,0 0 1,1 1-1,-1-1 1,1 0 0,-1 1-1,0-1 1,0 1-1,1-1 1,-1 1-1,0-1 1,0 0-1,1 1 1,-1-1-1,0 1 1,0 0-1,-4 21 882,-17 19 21,19-38-919,0 0-98,0 1 1,-1-1-1,0 1 1,1-1-1,-1 0 1,0 0-1,-5 4 0,7-6-264,-1 0-1,0-1 0,1 1 0,-1 0 0,0-1 1,0 1-1,1-1 0,-1 1 0,0-1 0,0 0 0,0 0 1,-3 0-1,-17-1-5345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4.279"/>
    </inkml:context>
    <inkml:brush xml:id="br0">
      <inkml:brushProperty name="width" value="0.025" units="cm"/>
      <inkml:brushProperty name="height" value="0.025" units="cm"/>
    </inkml:brush>
  </inkml:definitions>
  <inkml:trace contextRef="#ctx0" brushRef="#br0">0 0 19378,'0'0'417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1.060"/>
    </inkml:context>
    <inkml:brush xml:id="br0">
      <inkml:brushProperty name="width" value="0.025" units="cm"/>
      <inkml:brushProperty name="height" value="0.025" units="cm"/>
    </inkml:brush>
  </inkml:definitions>
  <inkml:trace contextRef="#ctx0" brushRef="#br0">9 259 13645,'0'0'3032,"-3"10"-2082,1-4-866,1 1 0,0 1 0,0-1 0,1 0 0,0 0 0,0 0-1,1 0 1,0 0 0,0 0 0,0 0 0,1 0 0,0 0 0,1 0 0,3 7 0,10 21 377,31 49 0,-39-69-330,160 253 782,-130-214-851,2-3 0,85 86 1,-117-129-49,1-1 0,0 1 1,0-2-1,0 1 0,17 7 1,-25-13 3,1 0 0,-1 0 0,1-1 0,-1 1 0,1-1 0,0 1 0,-1-1 0,1 1 0,0-1 0,-1 0 0,1 0 1,0 0-1,0 0 0,-1 0 0,1 0 0,0-1 0,0 1 0,-1 0 0,1-1 0,0 0 0,-1 1 0,1-1 0,-1 0 0,1 0 0,-1 0 0,1 1 0,-1-2 0,0 1 1,1 0-1,-1 0 0,0 0 0,0-1 0,0 1 0,0 0 0,0-1 0,0 1 0,0-1 0,0 1 0,-1-1 0,1 0 0,0 1 0,-1-1 0,1-2 0,5-25 173,0 1-1,-3-1 1,0 0-1,-1 0 1,-4-41-1,1 12-25,1-574-1740,0 490-2524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4.653"/>
    </inkml:context>
    <inkml:brush xml:id="br0">
      <inkml:brushProperty name="width" value="0.025" units="cm"/>
      <inkml:brushProperty name="height" value="0.025" units="cm"/>
    </inkml:brush>
  </inkml:definitions>
  <inkml:trace contextRef="#ctx0" brushRef="#br0">0 0 6182,'0'0'4868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5.328"/>
    </inkml:context>
    <inkml:brush xml:id="br0">
      <inkml:brushProperty name="width" value="0.025" units="cm"/>
      <inkml:brushProperty name="height" value="0.025" units="cm"/>
    </inkml:brush>
  </inkml:definitions>
  <inkml:trace contextRef="#ctx0" brushRef="#br0">123 175 7015,'22'-59'2274,"-11"30"1514,26-52-1,-30 75-389,-5 19-2548,-6 23-624,-16 50 387,-3-1 1,-57 134 0,19-60-155,58-151-363,1 0 1,-1 0-1,1 1 0,1-1 0,-2 15 0,3-23-94,0 1 1,0-1-1,0 0 1,0 1-1,0-1 1,0 0-1,0 0 1,1 1-1,-1-1 1,0 0-1,0 1 1,0-1-1,0 0 1,0 0-1,1 1 0,-1-1 1,0 0-1,0 0 1,0 0-1,1 1 1,-1-1-1,0 0 1,0 0-1,0 0 1,1 0-1,-1 1 1,0-1-1,1 0 1,-1 0-1,0 0 1,0 0-1,1 0 0,-1 0 1,0 0-1,1 0 1,-1 0-1,0 0 1,0 0-1,1 0 1,-1 0-1,0 0 1,1 0-1,-1 0 1,0 0-1,0 0 1,1-1-1,13-5 26,-3-1-62,-1-1 0,0 0 0,-1-1-1,1 0 1,-2-1 0,0 0 0,0 0 0,-1-1 0,8-12-1,2-8-429,-2-1 0,14-36-1,-21 44 162,0 1 0,-2-1 0,6-46 0,-15 84 186,-3 11 283,-5 49-1,11-70-149,-1 0 1,1 0 0,0 0 0,1 0-1,-1-1 1,1 1 0,-1 0-1,1 0 1,0 0 0,1-1-1,-1 1 1,1-1 0,2 6-1,-2-7-5,1 0-1,-1 0 1,0 0-1,1-1 1,-1 1-1,1-1 1,0 1-1,-1-1 1,1 0-1,0 0 1,0 0-1,0 0 0,0-1 1,0 1-1,0-1 1,0 0-1,0 0 1,3 0-1,3-1 38,-1 0 0,1 0-1,-1-1 1,0 0 0,0-1 0,0 0-1,0 0 1,0-1 0,-1 0 0,1 0-1,-1-1 1,0 0 0,0 0-1,-1 0 1,0-1 0,9-10 0,0 0-16,-1-1 0,0 0 0,-1-1 0,-1-1 0,13-27 0,6-35 108,-28 75-125,-2-1 1,1 0-1,-1 0 0,0 0 1,0 0-1,-1 0 1,1 0-1,-2 0 1,1 1-1,-2-9 0,2 15-17,0-1 0,-1 0-1,1 1 1,0-1 0,0 1-1,0-1 1,-1 0 0,1 1-1,0-1 1,-1 1-1,1-1 1,0 1 0,-1-1-1,1 1 1,-1-1 0,1 1-1,0-1 1,-1 1 0,1 0-1,-1-1 1,0 1-1,1 0 1,-1 0 0,1-1-1,-1 1 1,1 0 0,-1 0-1,0 0 1,1-1-1,-1 1 1,1 0 0,-1 0-1,0 0 1,1 0 0,-1 0-1,0 0 1,1 0 0,-1 1-1,1-1 1,-1 0-1,0 0 1,1 0 0,-1 1-1,1-1 1,-1 0 0,1 1-1,-1-1 1,1 0 0,-1 1-1,1-1 1,-2 1-1,-23 24-124,8 2 138,2 0 1,0 0-1,2 2 1,1-1 0,1 2-1,2-1 1,1 1 0,1 1-1,2 0 1,-2 33 0,6-61-10,1-1 1,0 1-1,0 0 0,0 0 1,0 0-1,0 0 1,0-1-1,1 1 1,0 0-1,0 0 1,-1-1-1,1 1 0,1 0 1,-1-1-1,0 1 1,1-1-1,-1 1 1,1-1-1,0 0 1,0 0-1,0 0 1,0 0-1,0 0 0,0 0 1,0 0-1,5 2 1,-3-3 4,1 1-1,-1-1 1,1 0 0,0 0 0,-1-1-1,1 1 1,0-1 0,-1 0 0,1 0 0,0-1-1,-1 0 1,1 1 0,0-1 0,-1-1 0,1 1-1,4-3 1,3-2-31,0 0-1,0-1 1,-1 0-1,0-1 1,0 0-1,-1-1 1,0-1 0,0 1-1,-1-1 1,0-1-1,-1 0 1,-1 0-1,1 0 1,-2-1-1,0 0 1,0-1 0,-1 1-1,4-15 1,-9 27 25,0 0 0,0-1 1,0 1-1,0 0 0,0 0 1,0 0-1,1 0 0,-1 0 1,0 0-1,0-1 0,0 1 1,0 0-1,0 0 0,0 0 1,0 0-1,0-1 0,0 1 1,0 0-1,0 0 0,0 0 1,-1 0-1,1 0 0,0-1 1,0 1-1,0 0 0,0 0 1,0 0-1,0 0 0,0 0 1,0 0-1,0 0 0,0-1 1,0 1-1,-1 0 0,1 0 1,0 0-1,0 0 0,0 0 1,0 0-1,0 0 0,0 0 1,-1 0-1,1 0 0,0 0 1,0 0-1,0-1 0,0 1 1,0 0-1,-1 0 0,1 0 1,0 0-1,0 0 0,0 1 1,-11 5 91,-7 11 137,10-9-133,1 1 1,1 0 0,0 0-1,0 1 1,0-1-1,1 1 1,1 1 0,0-1-1,0 0 1,1 1 0,0 0-1,1 0 1,-2 20-1,4-30-108,1 0-1,-1 1 0,1-1 1,-1 0-1,1 0 1,-1 1-1,1-1 0,0 0 1,0 0-1,0 0 0,0 0 1,0 0-1,0 0 0,0 0 1,0 0-1,0 0 0,0 0 1,0 0-1,0-1 1,1 1-1,-1 0 0,0-1 1,0 1-1,1-1 0,-1 0 1,1 1-1,-1-1 0,0 0 1,1 0-1,-1 0 0,1 0 1,1 0-1,4 0-461,1 0-1,-1 0 1,0-1 0,0 0-1,12-3 1,19-13-4022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5.956"/>
    </inkml:context>
    <inkml:brush xml:id="br0">
      <inkml:brushProperty name="width" value="0.025" units="cm"/>
      <inkml:brushProperty name="height" value="0.025" units="cm"/>
    </inkml:brush>
  </inkml:definitions>
  <inkml:trace contextRef="#ctx0" brushRef="#br0">43 0 7687,'0'0'8584,"-4"12"-6929,-6 23-644,1 0 0,2 1 1,2 0-1,-3 62 0,8-96-980,0 1-1,0-1 1,1 0 0,-1 0 0,0 1 0,1-1-1,0 0 1,-1 0 0,1 0 0,0 0 0,0 0 0,0 0-1,0 0 1,1 0 0,-1 0 0,0 0 0,1 0-1,-1-1 1,1 1 0,0-1 0,-1 1 0,5 2 0,-3-3-9,1 0 1,0 1 0,0-1-1,-1-1 1,1 1 0,0 0 0,0-1-1,0 0 1,0 0 0,-1 0 0,1-1-1,5 0 1,6-2-7,0-1 0,0-1 0,-1 0 0,1-1 0,22-13-1,66-52-1579,-52 34 475,-51 36 1089,1 0 0,0 1 0,0-1-1,-1 0 1,1 1 0,0-1 0,0 1 0,0-1-1,0 1 1,0-1 0,0 1 0,0-1 0,0 1-1,0 0 1,0 0 0,0-1 0,0 1 0,0 0-1,0 0 1,0 0 0,0 0 0,2 1 0,-3-1 17,1 1 0,-1 0 0,0 0 0,0 0 1,0 0-1,1 0 0,-1-1 0,0 1 0,0 0 1,0 0-1,0 0 0,0 0 0,-1 0 1,1 0-1,0-1 0,0 1 0,-1 0 0,1 0 1,0 0-1,-1 0 0,-26 55 817,24-50-786,-1 1 45,0-2-10,1 1 0,0-1 0,0 1 1,0 0-1,1 0 0,-1 0 0,2 0 0,-1 0 0,1 0 1,0 1-1,0-1 0,0 9 0,2-15-75,-1 1 0,1-1 0,-1 1 1,1 0-1,0-1 0,0 0 0,-1 1 0,1-1 0,0 1 0,0-1 0,-1 0 0,1 1 0,0-1 0,0 0 1,0 0-1,-1 0 0,1 0 0,0 0 0,0 0 0,0 0 0,0 0 0,0 0 0,-1 0 0,1 0 0,0 0 1,0-1-1,1 1 0,23-8 91,1-4-513,-2-1-1,28-20 1,14-13-4527,-49 33 2076,7-4-2996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6.488"/>
    </inkml:context>
    <inkml:brush xml:id="br0">
      <inkml:brushProperty name="width" value="0.025" units="cm"/>
      <inkml:brushProperty name="height" value="0.025" units="cm"/>
    </inkml:brush>
  </inkml:definitions>
  <inkml:trace contextRef="#ctx0" brushRef="#br0">159 0 17232,'0'0'1943,"-9"14"-53,-9 18-1086,1 1-1,1 1 1,2 1-1,1 0 0,-10 45 1,4 43-249,13-78-931,-17 70-1,23-114 132,13-36-775,1 1 346,-9 21 448,0 0 0,1 1 0,0-1 0,1 2 0,0-1 0,1 1 0,16-19 0,-23 29 231,0-1 0,0 1 0,0 0 0,0 0 0,0 0 0,0 0 0,1 0 0,-1 0 0,0 0 0,0 0 0,1 0 1,-1 0-1,1 1 0,-1-1 0,1 1 0,-1-1 0,1 1 0,-1-1 0,1 1 0,-1 0 0,1 0 0,-1 0 0,1 0 0,-1 0 0,1 0 0,0 0 0,-1 0 1,1 1-1,-1-1 0,1 1 0,-1-1 0,1 1 0,-1-1 0,0 1 0,1 0 0,-1 0 0,0 0 0,1-1 0,-1 1 0,0 1 0,0-1 0,0 0 0,0 0 1,0 0-1,0 1 0,0-1 0,0 0 0,-1 1 0,1-1 0,0 0 0,0 3 0,2 5 96,0 0 0,0 0 1,0 0-1,-2 0 0,1 0 0,-1 1 1,0 9-1,-1 2 454,-1-17-459,1 1 0,0-1 0,0 1 0,0-1 0,0 1 1,1-1-1,0 0 0,2 7 0,-2-10-88,0 1-1,0-1 1,0 0 0,0 0 0,0 0 0,0 0 0,0 0 0,1 0 0,-1 0 0,0 0 0,1-1 0,-1 1 0,1 0 0,-1-1-1,0 1 1,1-1 0,0 1 0,-1-1 0,1 0 0,-1 0 0,1 0 0,-1 0 0,1 0 0,-1 0 0,1 0 0,0 0-1,-1-1 1,3 0 0,5-1-48,0-1 0,-1 0 0,1 0-1,-1-1 1,0-1 0,0 1 0,0-1-1,0 0 1,-1-1 0,0 0 0,0 0-1,-1 0 1,1-1 0,-1 0 0,-1 0-1,1-1 1,-1 0 0,-1 0 0,1 0-1,-1 0 1,-1-1 0,0 1 0,0-1-1,0 0 1,0-9 0,-3 16 44,0 0-1,0 1 1,0-1 0,0 0-1,0 1 1,0-1 0,-1 0-1,1 1 1,-1-1 0,1 1-1,-1-1 1,0 1 0,1-1-1,-1 1 1,0-1 0,0 1-1,0 0 1,0-1-1,0 1 1,-1 0 0,1 0-1,0 0 1,0 0 0,-1 0-1,1 0 1,-3-1 0,1 1-114,-1 0 0,1 0 0,-1 0 0,1 0 0,-1 0 0,0 1 0,1-1 0,-1 1 0,0 0 1,-7 1-1,11-1 20,-1 0 1,0 1-1,1-1 1,-1 0-1,1 0 1,-1 0 0,1 0-1,-1 1 1,0-1-1,1 0 1,-1 0-1,1 1 1,-1-1-1,1 1 1,-1-1 0,1 0-1,0 1 1,-1-1-1,1 1 1,-1-1-1,1 1 1,0-1-1,-1 1 1,1-1 0,0 1-1,0-1 1,0 1-1,-1 0 1,1-1-1,0 1 1,0-1-1,0 1 1,0 0 0,0-1-1,0 1 1,0-1-1,0 1 1,0 0-1,0-1 1,0 1-1,0-1 1,1 1 0,-1-1-1,0 1 1,1 0-1,0 2-332,0-1-1,0 0 1,0 0 0,0 1-1,0-1 1,1 0 0,-1 0-1,1 0 1,0-1 0,2 4-1,21 8-4200,5-2-3443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6.851"/>
    </inkml:context>
    <inkml:brush xml:id="br0">
      <inkml:brushProperty name="width" value="0.025" units="cm"/>
      <inkml:brushProperty name="height" value="0.025" units="cm"/>
    </inkml:brush>
  </inkml:definitions>
  <inkml:trace contextRef="#ctx0" brushRef="#br0">884 430 11275,'0'0'6160,"-10"-2"-4425,4 1-1609,0-1 1,0 2-1,0-1 0,0 1 0,0 0 1,0 0-1,0 1 0,1-1 1,-1 1-1,0 1 0,0-1 0,0 1 1,1 0-1,-1 0 0,1 1 0,-1 0 1,1 0-1,0 0 0,0 0 0,1 1 1,-1 0-1,-4 4 0,5-3 117,-1 0 0,1 0 0,1 0 0,-1 1 0,1 0 0,-5 9 0,8-14-229,-1 0 1,1-1-1,-1 1 1,1 0-1,0 0 1,-1 0-1,1 0 1,0 0-1,-1 0 1,1 1 0,0-1-1,0 0 1,0 0-1,0 0 1,0 0-1,0 0 1,1 0-1,-1 0 1,0 0-1,0 0 1,1 0-1,-1 0 1,1 0 0,-1 0-1,1 0 1,-1 0-1,1-1 1,-1 1-1,1 0 1,0 0-1,0 0 1,-1-1-1,1 1 1,0 0 0,0-1-1,0 1 1,0-1-1,0 1 1,0-1-1,0 1 1,-1-1-1,1 0 1,1 1-1,-1-1 1,0 0 0,0 0-1,0 0 1,1 0-1,9 1 20,0-1 0,0-1-1,0 0 1,0 0 0,0-1 0,0-1-1,0 0 1,-1 0 0,1-1 0,-1 0-1,0-1 1,15-10 0,-20 13-76,-1-1 0,1 0-1,0 0 1,-1-1 0,0 1 0,0-1 0,0 0 0,0 0 0,0 0-1,-1-1 1,0 1 0,0-1 0,0 0 0,0 0 0,-1 0-1,0 0 1,0 0 0,0-1 0,-1 1 0,0-1 0,0 1 0,0-1-1,-1 1 1,1-1 0,-1 0 0,-2-10 0,0 10-548,-1 0-1,0 1 1,0-1 0,0 0-1,-1 1 1,0-1 0,0 1-1,-1 0 1,1 1 0,-1-1-1,0 1 1,0 0 0,0 0-1,-10-5 1,5 2-1520,-36-25-10585</inkml:trace>
  <inkml:trace contextRef="#ctx0" brushRef="#br0" timeOffset="1">1 48 16464,'0'0'896,"56"-32"-3714,-24 16-3044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7.729"/>
    </inkml:context>
    <inkml:brush xml:id="br0">
      <inkml:brushProperty name="width" value="0.025" units="cm"/>
      <inkml:brushProperty name="height" value="0.025" units="cm"/>
    </inkml:brush>
  </inkml:definitions>
  <inkml:trace contextRef="#ctx0" brushRef="#br0">259 240 12396,'0'0'4126,"-9"-7"-2524,5 3-1485,2 1-86,0 1 0,0-1 0,0 1-1,0 0 1,-1 0 0,1 0 0,-1 0 0,0 1 0,1-1 0,-1 0 0,0 1 0,0 0 0,0 0 0,0 0-1,0 0 1,0 0 0,0 1 0,0-1 0,0 1 0,-1 0 0,1 0 0,0 0 0,0 0 0,0 1 0,0-1-1,0 1 1,0 0 0,-1 0 0,2 0 0,-1 0 0,0 0 0,-3 2 0,-8 7 36,0 1 0,1 0 0,0 1 0,1 0 0,-19 24 0,25-27 73,-1 0 0,2 0 0,-1 0 0,1 1 0,1-1 0,0 1 1,0 0-1,1 1 0,0-1 0,-2 16 0,5-25-138,0 0 0,0 0-1,0 0 1,0 0 0,0-1 0,0 1-1,1 0 1,-1 0 0,0 0 0,1 0-1,-1-1 1,0 1 0,1 0 0,-1 0-1,1-1 1,-1 1 0,1 0 0,0-1-1,-1 1 1,1-1 0,-1 1 0,1-1-1,0 1 1,0-1 0,-1 1 0,1-1-1,0 1 1,0-1 0,0 0 0,-1 0-1,1 1 1,0-1 0,0 0 0,0 0-1,0 0 1,-1 0 0,3 0 0,35-5 75,-27 1-47,-1-1 0,1 0 0,-1-1 0,0-1 0,0 1 0,-1-2 0,17-15 0,57-68 85,-71 76-107,11-10 25,-2-2 0,-2 0 0,0-1-1,-2-1 1,0-1 0,22-60 0,-37 78-23,-8 14-79,-10 16-70,-1 5 148,2 0 1,0 1-1,2 1 0,1 0 0,0 1 1,2 0-1,1 0 0,2 1 0,0 1 0,-4 42 1,10-68-3,1 0 0,0 0 0,1 1 0,-1-1 0,0 0 0,1 1 0,-1-1 0,1 0 0,-1 0 0,1 1 0,0-1 0,0 0 0,0 0 0,0 0 0,1 0 0,-1 0 0,0-1 0,1 1 0,-1 0 0,1 0 0,0-1 0,0 1 0,0-1 0,-1 0 0,1 0 0,0 1 0,0-1 0,1 0 0,-1 0 0,0-1 0,0 1 0,0 0 0,1-1 0,-1 0 0,0 1 0,1-1 0,-1 0 0,0 0 0,1 0 0,-1 0 0,3-1 0,6 0 17,-1 0-1,1-1 0,0 0 0,0-1 0,-1 0 1,0 0-1,18-9 0,2-7-67,-1 0 0,-1-2 0,0-1 0,-2-1 0,-1-1 0,-1-1 0,22-30 0,-77 94 230,-27 44 0,47-65 37,1 0 1,0 0 0,2 1-1,0 0 1,-8 30-1,16-47-197,-1 0-1,0 0 1,1 0-1,-1 0 1,1 0-1,0 0 0,0 0 1,0 0-1,0 0 1,0 0-1,0 0 0,0 0 1,1 1-1,-1-1 1,1 0-1,-1-1 1,1 1-1,0 0 0,0 0 1,0 0-1,0 0 1,0 0-1,3 2 0,-2-3-2,0 0-1,0 0 0,0 0 0,1 0 0,-1 0 0,0 0 0,1-1 1,-1 0-1,0 1 0,1-1 0,-1 0 0,0 0 0,1 0 1,-1 0-1,1 0 0,-1-1 0,3 0 0,9-3 50,0 0 0,-1-1 0,1 0 1,-1-1-1,18-11 0,-13 6-182,0-1 1,-1-1-1,0 0 1,-1-1 0,-1-1-1,0 0 1,-1-2-1,-1 1 1,23-37-1,-84 129-1000,27-10-88,20-63 875,0 0-1,1 0 0,0 0 0,0 1 1,0-1-1,0 0 0,0 0 0,2 6 1,-2-8 17,1 0 1,-1 0-1,1 0 1,-1 0 0,1 0-1,-1 0 1,1 0 0,0 0-1,0 0 1,-1 0 0,1 0-1,0 0 1,0-1-1,0 1 1,0 0 0,0-1-1,0 1 1,0-1 0,0 1-1,0-1 1,0 1 0,0-1-1,2 1 1,21 0-6822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8.104"/>
    </inkml:context>
    <inkml:brush xml:id="br0">
      <inkml:brushProperty name="width" value="0.025" units="cm"/>
      <inkml:brushProperty name="height" value="0.025" units="cm"/>
    </inkml:brush>
  </inkml:definitions>
  <inkml:trace contextRef="#ctx0" brushRef="#br0">237 0 14990,'0'0'5221,"-54"22"-4228,16 4-801,-3 5 129,3 0 287,7 1 449,9-6-352,10-7-417,12-3-256,5-8-64,20-6-160,4-2-353,11 0-319,3-10-642,0-6-1184,2-1-2211,-5-1-4164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8.495"/>
    </inkml:context>
    <inkml:brush xml:id="br0">
      <inkml:brushProperty name="width" value="0.025" units="cm"/>
      <inkml:brushProperty name="height" value="0.025" units="cm"/>
    </inkml:brush>
  </inkml:definitions>
  <inkml:trace contextRef="#ctx0" brushRef="#br0">161 1 12716,'0'0'8483,"-8"0"-8163,5 0-287,1 0 1,0 1-1,-1-1 1,1 0-1,-1 1 1,1-1-1,0 1 0,-1 0 1,1 0-1,0 0 1,0 0-1,0 0 0,0 1 1,0-1-1,0 1 1,0-1-1,0 1 1,0-1-1,-2 4 0,0 2 115,0 0 0,0 0 0,1 1 0,-1 0-1,2-1 1,-3 10 0,-16 50 495,4 1-1,2 0 1,3 1 0,-3 96 0,22-170-507,2-7-272,-4-2-253,-1-1-1,0 1 1,0-1 0,-2 1 0,0-1 0,-1 0 0,0 0 0,-3-29 0,2 43 385,0 1 1,0-1 0,0 0 0,0 1-1,-1-1 1,1 0 0,0 1-1,-1-1 1,1 0 0,0 1 0,-1-1-1,1 0 1,0 1 0,-1-1-1,1 1 1,-1-1 0,1 1 0,-1-1-1,0 1 1,1-1 0,-1 1-1,1 0 1,-2-1 0,2 1 8,-1 0 0,1 0 0,0 0 1,-1 0-1,1 0 0,0 0 0,-1 0 0,1 0 1,0 0-1,-1 0 0,1 0 0,0 0 0,-1 0 1,1 0-1,0 1 0,-1-1 0,1 0 0,0 0 1,0 0-1,-1 1 0,1-1 0,0 0 0,0 0 1,-1 0-1,1 1 0,0-1 0,0 0 0,0 1 1,-1-1-1,1 0 0,0 0 0,0 1 0,0-1 1,0 0-1,0 1 0,0-1 0,0 0 0,0 1 1,0-1-1,0 0 0,0 1 0,0-1 0,0 0 1,0 1-1,0-1 0,0 1 0,0 1 7,0 0-1,0-1 1,0 1 0,0 0-1,1 0 1,-1 0 0,0 0-1,1-1 1,0 1-1,-1 0 1,1-1 0,0 1-1,0 0 1,0-1 0,0 1-1,0-1 1,0 1-1,0-1 1,1 0 0,-1 1-1,1-1 1,-1 0-1,0 0 1,1 0 0,2 1-1,1 0 1,-1 0 0,1-1 0,-1 0 1,1 0-1,0 0 0,0-1 0,0 0 0,0 1 0,8-2 0,3-1-1,-1-1 1,0 0-1,0-1 0,-1 0 1,26-12-1,-21 6-7,0 0-1,-1-2 1,0 0 0,-1 0-1,19-20 1,-84 99 2209,24-32-1896,13-19-198,-35 53 698,43-63-733,0 1 0,0-1-1,0 1 1,1-1-1,0 1 1,0 0 0,1 0-1,-1 0 1,1 9-1,1-16-83,0 1-1,1 0 1,-1-1 0,0 1-1,0 0 1,1-1-1,-1 1 1,0 0-1,1-1 1,-1 1-1,1-1 1,-1 1-1,1 0 1,-1-1 0,1 1-1,-1-1 1,1 0-1,0 1 1,-1-1-1,1 1 1,-1-1-1,1 0 1,0 0-1,-1 1 1,1-1 0,0 0-1,0 0 1,-1 0-1,1 0 1,0 0-1,0 1 1,-1-1-1,1-1 1,0 1-1,-1 0 1,1 0-1,0 0 1,0 0 0,-1 0-1,1-1 1,0 1-1,-1 0 1,1-1-1,0 1 1,0-1-1,36-17-832,-29 12 52,1-1-1,-2-1 1,1 1 0,-1-1-1,11-16 1,-11 14-1255,-1-1 0,0 0 0,-1-1 1,7-19-1,0-16-7691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8.869"/>
    </inkml:context>
    <inkml:brush xml:id="br0">
      <inkml:brushProperty name="width" value="0.025" units="cm"/>
      <inkml:brushProperty name="height" value="0.025" units="cm"/>
    </inkml:brush>
  </inkml:definitions>
  <inkml:trace contextRef="#ctx0" brushRef="#br0">23 0 14350,'0'0'5381,"-22"47"-3908,22-26-960,0-3-321,13-2-192,12-2-257,5-3-1248,5-4-929,4 0-1314,1-6 577,-2 3-3299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9.200"/>
    </inkml:context>
    <inkml:brush xml:id="br0">
      <inkml:brushProperty name="width" value="0.025" units="cm"/>
      <inkml:brushProperty name="height" value="0.025" units="cm"/>
    </inkml:brush>
  </inkml:definitions>
  <inkml:trace contextRef="#ctx0" brushRef="#br0">108 0 6246,'0'0'8734,"-5"9"-4651,-32 41-538,28-40-3021,0 1 0,0 0 0,1 0 0,1 1 0,0 0 0,-9 21 0,16-32-518,0-1 0,-1 1 0,1-1 0,0 1 1,0-1-1,0 0 0,0 1 0,0-1 0,0 1 1,0-1-1,0 1 0,0-1 0,0 1 0,0-1 1,1 0-1,-1 1 0,0-1 0,0 1 1,0-1-1,0 0 0,1 1 0,-1-1 0,0 0 1,0 1-1,1-1 0,-1 0 0,0 1 0,1-1 1,-1 0-1,0 1 0,1-1 0,-1 0 0,1 0 1,-1 0-1,0 1 0,1-1 0,-1 0 1,1 0-1,25 0 85,23-13-462,0-9-641,-29 12 505,0 1-1,0 0 1,1 2-1,0 0 0,40-6 1,-61 13 581,1 0 1,-1 0 0,1 0-1,-1 0 1,1 0-1,0 0 1,-1 0-1,1 0 1,-1 0-1,1 0 1,-1 0-1,1 0 1,-1 1-1,1-1 1,-1 0-1,1 0 1,-1 1-1,1-1 1,-1 0-1,1 0 1,-1 1-1,0-1 1,1 1-1,-1-1 1,1 0-1,-1 1 1,0-1-1,0 1 1,1-1-1,-1 1 1,0-1-1,0 1 1,1-1-1,-1 1 1,0-1-1,0 1 1,0-1-1,0 1 1,0-1-1,0 1 1,0 0-1,0 0 1,-6 31 1589,1-3-195,7-28-1478,1 0 0,-1 0 1,1 0-1,-1 0 1,0 0-1,1-1 0,-1 1 1,1-1-1,-1 0 0,1 0 1,-1 0-1,1 0 1,-1 0-1,5-1 0,0 0-619,8 1-1938,-5 0-2171,-4 0-4093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1.861"/>
    </inkml:context>
    <inkml:brush xml:id="br0">
      <inkml:brushProperty name="width" value="0.025" units="cm"/>
      <inkml:brushProperty name="height" value="0.025" units="cm"/>
    </inkml:brush>
  </inkml:definitions>
  <inkml:trace contextRef="#ctx0" brushRef="#br0">159 4 11723,'0'0'5968,"-11"-1"-5065,7 0-833,0 1 0,0-1 0,0 1 0,0 0 0,0 0 1,0 0-1,0 1 0,0-1 0,0 1 0,0 0 0,0 1 1,0-1-1,0 0 0,0 1 0,1 0 0,-1 0 0,1 0 1,-1 0-1,1 1 0,0-1 0,0 1 0,0 0 0,0 0 0,1 0 1,-1 0-1,1 1 0,-4 6 0,-1 1 145,1 1 0,0 0-1,1 1 1,0-1 0,1 1 0,0 0 0,1 0-1,1 0 1,0 1 0,1-1 0,0 0 0,1 1-1,1-1 1,0 1 0,0-1 0,6 20 0,-6-31-205,0 1 1,0 0 0,0-1 0,0 1 0,0-1-1,1 1 1,-1-1 0,1 0 0,0 1-1,0-1 1,-1 0 0,2 0 0,-1 0 0,0-1-1,0 1 1,0 0 0,1-1 0,-1 1 0,1-1-1,-1 0 1,1 0 0,0 0 0,-1 0 0,1-1-1,0 1 1,0-1 0,-1 1 0,1-1-1,0 0 1,0 0 0,0 0 0,-1 0 0,1-1-1,0 1 1,0-1 0,-1 0 0,1 0 0,4-2-1,4-1-157,0-1 0,-1-1 0,0 0 0,0 0 0,-1-1 0,1 0 0,-2 0 0,9-10 0,-2 1-1215,-1-1-1,-1-1 1,19-32-1,-1-5-4515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09.837"/>
    </inkml:context>
    <inkml:brush xml:id="br0">
      <inkml:brushProperty name="width" value="0.025" units="cm"/>
      <inkml:brushProperty name="height" value="0.025" units="cm"/>
    </inkml:brush>
  </inkml:definitions>
  <inkml:trace contextRef="#ctx0" brushRef="#br0">206 326 11787,'0'0'1922,"-2"-9"411,1 7-2209,1-1 1,-1 1 0,0-1-1,0 1 1,0 0-1,-1-1 1,1 1 0,0 0-1,-1 0 1,1 0 0,-1 0-1,0 0 1,0 0-1,0 0 1,0 1 0,0-1-1,-4-1 1,3 2-74,1 0 1,-1 0-1,0 0 0,0 1 1,0-1-1,1 1 1,-1 0-1,0 0 0,0 0 1,0 0-1,0 1 1,0-1-1,0 1 0,1 0 1,-1-1-1,0 1 1,0 1-1,1-1 0,-1 0 1,1 1-1,-4 1 1,-3 3 30,1 0 1,0 0 0,0 0 0,0 1-1,0 1 1,1-1 0,1 1 0,-1 0-1,1 1 1,0-1 0,1 1 0,0 1-1,1-1 1,0 0 0,-5 18 0,9-26-78,-1 0 0,1 0 0,0 1 0,0-1 0,0 0 1,0 0-1,0 0 0,0 0 0,0 0 0,0 0 0,1 0 0,-1 0 1,0 0-1,1 1 0,-1-1 0,1 0 0,-1 0 0,1-1 1,-1 1-1,1 0 0,0 0 0,-1 0 0,1 0 0,0 0 1,0-1-1,0 1 0,0 0 0,-1-1 0,1 1 0,0-1 0,0 1 1,0-1-1,0 1 0,0-1 0,1 1 0,-1-1 0,0 0 1,0 0-1,0 0 0,0 0 0,0 0 0,0 0 0,0 0 0,2 0 1,5-1 27,1 1 0,-1-2 1,0 1-1,-1-1 1,11-4-1,8-4 26,0-2-1,-1-1 1,0 0-1,-1-2 1,22-18-1,105-98-243,-131 112 122,0-1 1,-1-1 0,-1-1 0,-1-1 0,-1 0 0,-1-1 0,12-26 0,-27 49 56,1 1 0,-1-1 0,1 0-1,-1 1 1,0-1 0,1 0 0,-1 1 0,0-1 0,0 0-1,0 1 1,1-1 0,-1 0 0,0 0 0,0 1 0,0-1 0,0 0-1,0 0 1,0 1 0,0-1 0,0 0 0,-1 1 0,1-1-1,0 0 1,0 0 0,-1-1 0,-15 7-174,-19 24-14,24-16 275,1 0-1,0 1 1,1 1-1,-12 25 1,17-32-17,1 0 0,0 0-1,0 0 1,1 1 0,0-1 0,0 1 0,1 0 0,1-1 0,-1 1-1,2 17 1,0-23-60,-1-1-1,1 0 1,-1 0-1,1 1 1,0-1 0,0 0-1,0 0 1,0 0-1,0 0 1,0 0-1,1 0 1,-1 0-1,1 0 1,-1-1-1,1 1 1,0 0 0,0-1-1,-1 0 1,1 1-1,3 0 1,0 0 16,0 0 0,0 0 0,0 0 0,0-1 0,0 0 1,0 0-1,1 0 0,8-1 0,4 0-29,-1-1-1,1-2 0,0 1 1,21-8-1,-38 10 3,0-1 0,0 1-1,-1 0 1,1-1 0,0 1-1,0 0 1,0 0 0,0-1-1,-1 1 1,1 0 0,0 0-1,0 0 1,0 0 0,0 0-1,0 0 1,-1 0 0,1 1-1,0-1 1,0 0-1,0 0 1,0 1 0,-1-1-1,1 0 1,0 1 0,0-1-1,-1 1 1,1-1 0,0 1-1,-1-1 1,1 1 0,0 0-1,-1-1 1,1 1 0,-1 0-1,1-1 1,-1 1 0,1 0-1,-1 0 1,0-1-1,1 1 1,-1 0 0,0 0-1,0 0 1,0 0 0,1 0-1,-1-1 1,0 1 0,0 0-1,0 0 1,0 0 0,0 0-1,-1 0 1,1-1 0,0 1-1,0 0 1,-1 1 0,-19 60 42,16-52-41,-13 31-132,-17 41 1360,4 1 1,3 1-1,-21 114 0,43-108-678,5-90-543,-10-52 231,-5-65 0,14 104-260,0-1 0,1 1-1,1-1 1,0 0 0,1 1 0,0 0 0,1-1 0,0 1 0,1 0-1,9-19 1,-11 29-395,0 1 0,0 0 0,0 0 0,0 0 0,0 0 0,1 0-1,-1 0 1,0 1 0,1-1 0,0 1 0,-1 0 0,4-2 0,14-8-6478,-6 1-909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4.353"/>
    </inkml:context>
    <inkml:brush xml:id="br0">
      <inkml:brushProperty name="width" value="0.025" units="cm"/>
      <inkml:brushProperty name="height" value="0.025" units="cm"/>
    </inkml:brush>
  </inkml:definitions>
  <inkml:trace contextRef="#ctx0" brushRef="#br0">128 17 10954,'0'0'8371,"-1"9"-7319,-33 219 2105,14 131-2957,20-358-330,0-1 0,0 1-1,0 0 1,1 0 0,-1-1-1,0 1 1,0 0 0,0-1-1,0 1 1,0 0 0,0 0-1,0-1 1,0 1-1,-1 0 1,1-1 0,0 1-1,0 0 1,0-1 0,-1 1-1,1 0 1,0-1 0,-1 1-1,1-1 1,-1 1-1,1-1 1,-1 1 0,1 0-1,-2 0 1,-10-18-3201,-8-35-2193,-7-58-1139,22 72 8941,2 2 4792,32 36-3878,-16 1-2993,-1 0-1,1-1 1,-1-1 0,0 0-1,1 0 1,-1-1 0,0-1-1,0 0 1,0-1 0,0 0-1,-1-1 1,1 0-1,-1 0 1,-1-2 0,1 1-1,-1-1 1,0-1 0,16-15-1,-7 5-139,0 0-1,-1-2 0,-1 0 1,16-26-1,-26 35-24,-1 0 0,0 0-1,0 0 1,-1 0-1,-1-1 1,0 0 0,0 0-1,-1 0 1,-1 0 0,2-23-1,-4 34-30,0 0 0,0 0 0,0 0-1,1 0 1,-2 0 0,1 0 0,0 0-1,0 0 1,0 0 0,0 0 0,0 1-1,-1-1 1,1 0 0,0 0 0,-1 0 0,1 0-1,-1 0 1,1 1 0,-1-1 0,1 0-1,-1 0 1,0 1 0,1-1 0,-1 1-1,0-1 1,1 0 0,-3 0 0,2 1-12,0 0 1,-1 0-1,1 0 0,-1 0 1,1 0-1,0 0 0,-1 0 1,1 1-1,-1-1 0,1 0 1,0 1-1,-1 0 1,1-1-1,0 1 0,-3 1 1,-3 3-26,1-1 1,0 1-1,-1 1 1,2-1-1,-10 12 1,-6 12 153,2 1 0,2 1 0,0 0 0,2 1 0,2 1 0,1 0 0,1 1 1,2 0-1,-9 64 0,18-94-101,-1 0-1,1-1 1,0 1 0,0 0-1,0 0 1,1-1 0,-1 1 0,1 0-1,0-1 1,0 1 0,0-1-1,0 1 1,1-1 0,-1 1 0,1-1-1,0 0 1,0 0 0,0 0-1,4 4 1,-4-5-12,1-1 0,0 1-1,0 0 1,0-1 0,1 1 0,-1-1-1,0 0 1,1 0 0,-1 0 0,0-1 0,1 1-1,-1-1 1,1 0 0,-1 0 0,1 0-1,-1 0 1,1-1 0,-1 1 0,1-1-1,-1 0 1,4-1 0,9-4-99,0 0-1,0-1 1,0-1-1,-1 0 1,0-1 0,0-1-1,17-15 1,88-88-2239,-104 95 2261,11-13-124,-22 28 619,-12 17 685,-46 84 99,48-87-1168,1 0 1,0 0 0,0 1 0,2-1-1,-1 1 1,1 0 0,0 17 0,2-29-88,0 1 0,0-1 0,1 1 1,-1-1-1,0 1 0,0-1 0,0 0 1,0 1-1,1-1 0,-1 1 0,0-1 1,0 0-1,1 1 0,-1-1 0,0 0 1,0 1-1,1-1 0,-1 0 0,1 1 0,-1-1 1,0 0-1,1 0 0,-1 1 0,1-1 1,-1 0-1,0 0 0,1 0 0,-1 0 1,1 0-1,-1 1 0,1-1 0,-1 0 1,1 0-1,-1 0 0,0 0 0,1 0 1,-1-1-1,1 1 0,0 0 0,19-6-3141,-5-9-2499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4.682"/>
    </inkml:context>
    <inkml:brush xml:id="br0">
      <inkml:brushProperty name="width" value="0.025" units="cm"/>
      <inkml:brushProperty name="height" value="0.025" units="cm"/>
    </inkml:brush>
  </inkml:definitions>
  <inkml:trace contextRef="#ctx0" brushRef="#br0">4 152 15631,'0'0'3299,"9"-1"-2712,0-2-519,-1 0 1,1 0-1,-1-1 0,0 0 0,0 0 1,0-1-1,-1 0 0,1-1 0,-1 1 1,0-1-1,-1-1 0,0 1 0,7-9 1,-4 5-84,-5 6 11,0 0-1,0 0 1,-1 0 0,0 0 0,1 0 0,-1-1-1,-1 1 1,1-1 0,-1 0 0,0 0 0,0 0-1,2-7 1,-26 18 869,12 2-733,-1 1 0,1 0-1,1 1 1,-1 0 0,2 1 0,0-1 0,-10 17-1,6-6 84,0 0-1,1 1 0,-10 31 0,18-45-168,1-1-1,0 1 0,0 0 1,1 0-1,0 1 0,0-1 1,1 14-1,1-20-47,-1 1 0,0-1 1,1 0-1,-1 1 0,1-1 0,0 0 1,0 0-1,0 1 0,0-1 0,0 0 1,0 0-1,1 0 0,-1 0 0,1 0 0,-1-1 1,1 1-1,0 0 0,-1-1 0,1 1 1,0-1-1,0 0 0,0 1 0,0-1 1,0 0-1,1 0 0,-1 0 0,0-1 0,0 1 1,5 0-1,-1 0-197,1 0 0,0 0-1,-1-1 1,1 0 0,0-1 0,-1 1 0,1-1 0,0 0 0,-1-1 0,1 0-1,12-5 1,-11 3-852,0 0 0,0-1 0,0 0 0,13-11 0,28-31-9252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5.555"/>
    </inkml:context>
    <inkml:brush xml:id="br0">
      <inkml:brushProperty name="width" value="0.025" units="cm"/>
      <inkml:brushProperty name="height" value="0.025" units="cm"/>
    </inkml:brush>
  </inkml:definitions>
  <inkml:trace contextRef="#ctx0" brushRef="#br0">113 0 11691,'0'0'4778,"-8"11"-2696,-7 12-1482,1 2 1,1-1 0,2 2-1,0 0 1,1 0-1,2 0 1,-9 47-1,15-63-540,1 0 0,0 0-1,0 0 1,1-1 0,0 1-1,1 0 1,0 0-1,3 12 1,-3-20-54,0 0-1,-1 0 1,1 0-1,0-1 1,0 1-1,0 0 1,1-1 0,-1 1-1,0-1 1,0 1-1,1-1 1,-1 1-1,1-1 1,0 0-1,-1 0 1,1 0 0,0 0-1,2 1 1,0-1 3,0 0 0,-1-1 0,1 1 0,0-1 0,0 0 0,0 0 0,0 0 0,-1-1 0,1 1 0,0-1 0,0 0 0,-1 0 0,5-2 0,7-3-116,0-1-1,0 0 0,0-1 1,-1-1-1,0 0 0,24-23 1,-7 3-710,43-51 1,-50 47 885,-15 19 766,-18 33-250,5-12-562,-2 3 51,0 1 0,1 0 0,0 0 0,1 1 0,0-1 0,0 1 0,1 0 0,-1 19 0,4-31-69,0 1 0,0-1 0,0 1 0,0-1 0,0 1 0,0-1 0,0 1 0,0-1 0,0 1 0,0-1 0,1 1 0,-1-1 0,0 1 0,0-1 0,1 0 0,-1 1 0,0-1 0,1 1 0,-1-1 0,0 0 0,1 1 0,-1-1 0,0 0 0,1 1 0,-1-1 0,1 0 0,-1 0 0,1 1 0,-1-1 0,1 0 0,-1 0 0,1 0 0,22-2 94,23-16 75,89-66-843,10-4-136,-120 80 1068,-24 8-246,-1 0-1,0 0 1,0 1 0,1-1-1,-1 0 1,0 0 0,1 0-1,-1 1 1,0-1 0,0 0-1,1 0 1,-1 1 0,0-1-1,0 0 1,0 1 0,0-1-1,1 0 1,-1 1 0,0-1-1,0 0 1,0 1 0,0-1-1,0 0 1,0 1 0,0-1-1,0 0 1,0 1 0,0-1-1,0 0 1,0 1 0,0-1-1,0 0 1,0 1 0,0-1-1,0 0 1,-1 1 0,-1 5 195,0 0 0,-1 0 0,0 0 0,0-1 0,-6 9 0,-19 22 527,19-25-492,0 0-1,1 0 1,0 1 0,1 0 0,0 0-1,-9 26 1,16-38-248,-1 1-1,1-1 1,0 0-1,0 1 1,0-1-1,0 0 1,0 0 0,0 1-1,0-1 1,0 0-1,0 1 1,0-1-1,0 0 1,0 1 0,0-1-1,0 0 1,0 0-1,0 1 1,0-1-1,0 0 1,0 1 0,1-1-1,-1 0 1,0 0-1,0 1 1,0-1-1,0 0 1,1 0 0,-1 1-1,0-1 1,0 0-1,0 0 1,1 0-1,-1 1 1,0-1 0,0 0-1,1 0 1,13-1-265,13-12-919,-15 5-877,0-1 0,-1 0 0,11-11 0,7-10-7131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5.930"/>
    </inkml:context>
    <inkml:brush xml:id="br0">
      <inkml:brushProperty name="width" value="0.025" units="cm"/>
      <inkml:brushProperty name="height" value="0.025" units="cm"/>
    </inkml:brush>
  </inkml:definitions>
  <inkml:trace contextRef="#ctx0" brushRef="#br0">128 76 11339,'0'0'11077,"-9"-6"-10372,-31-20-273,39 25-425,0 1 0,0-1 0,0 1 0,0 0-1,0 0 1,0-1 0,0 1 0,0 0 0,0 0 0,0 0 0,0 0 0,0 0 0,0 1-1,0-1 1,0 0 0,0 0 0,0 1 0,0-1 0,0 1 0,0-1 0,0 1 0,0-1 0,0 1-1,0-1 1,1 1 0,-1 0 0,0-1 0,0 1 0,1 0 0,-1 0 0,0 0 0,0 1 0,-16 30 32,15-25-12,-3 3 91,0 1 1,1 0-1,1 0 1,-1 1 0,2-1-1,0 1 1,0 0 0,0 14-1,2-25-111,0 0 0,0 0 0,0-1-1,0 1 1,0 0 0,1 0 0,-1 0-1,0 0 1,0 0 0,1 0 0,-1 0 0,0 0-1,1 0 1,-1 0 0,1-1 0,0 1-1,-1 0 1,1 0 0,-1-1 0,1 1 0,0 0-1,0-1 1,-1 1 0,1-1 0,0 1-1,0-1 1,0 1 0,-1-1 0,1 1 0,2 0-1,0-1 10,1 1 0,-1-1 0,1 0 0,-1 0 0,1 0-1,-1-1 1,0 1 0,1-1 0,4-1 0,3-1 21,0-1 0,0 0 1,0-1-1,18-11 0,-14 6-167,0-1-1,-1-1 1,0-1-1,-1 0 1,0 0-1,-1-1 1,-1-1-1,0 0 0,-1-1 1,10-21-1,-19 36 140,0 0-1,0-1 0,-1 1 0,1-1 0,-1 1 0,1-1 0,-1 0 1,0 1-1,1-1 0,-1 1 0,0-1 0,0 0 0,0 1 0,-1-4 1,1 5-1,-1 0 0,1 0 1,0-1-1,-1 1 1,1 0-1,0 0 1,-1-1-1,1 1 0,0 0 1,-1 0-1,1 0 1,-1 0-1,1 0 1,-1 0-1,1-1 0,0 1 1,-1 0-1,1 0 1,-1 0-1,1 0 1,-1 1-1,1-1 0,0 0 1,-1 0-1,1 0 1,-1 0-1,1 0 1,0 0-1,-1 1 0,1-1 1,0 0-1,-1 1 1,-4 2 62,0 0 0,0 0 0,0 1-1,1-1 1,-1 1 0,-4 7 0,0-3-59,2 1 1,-1 0-1,1 0 0,0 1 0,1 0 0,1 0 1,-1 1-1,1 0 0,1 0 0,0 0 0,1 0 1,0 0-1,-2 22 0,5-32-58,0 1 1,0 0-1,0-1 1,0 1-1,1 0 0,-1-1 1,0 1-1,1-1 1,0 1-1,-1-1 0,1 1 1,0-1-1,0 1 1,0-1-1,0 0 0,0 0 1,0 1-1,0-1 0,0 0 1,0 0-1,1 0 1,-1 0-1,0 0 0,1 0 1,-1-1-1,3 2 1,0-1-453,-1 0 0,0 0 0,1 0 0,-1-1 0,1 1 1,-1-1-1,1 0 0,-1 0 0,1 0 0,-1-1 0,1 1 1,4-2-1,20-10-7803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7.002"/>
    </inkml:context>
    <inkml:brush xml:id="br0">
      <inkml:brushProperty name="width" value="0.025" units="cm"/>
      <inkml:brushProperty name="height" value="0.025" units="cm"/>
    </inkml:brush>
  </inkml:definitions>
  <inkml:trace contextRef="#ctx0" brushRef="#br0">231 4 8712,'0'0'9737,"-8"-2"-8605,3 1-1028,0 1-1,0-1 1,0 1 0,0 0-1,0 0 1,0 1-1,0 0 1,1 0 0,-1 0-1,0 0 1,-7 4-1,-2 1 38,1 0-1,1 1 0,-17 12 1,13-8 38,-33 25 475,47-34-632,0-1 0,0 1 0,0 0 0,0 0-1,1 0 1,-1 0 0,1 0 0,-1 0 0,1 0 0,0 1 0,0-1 0,0 0-1,0 1 1,0-1 0,1 1 0,-1-1 0,1 1 0,-1 4 0,2-6-25,-1-1 0,1 1 0,-1 0 0,1-1 0,0 1 0,-1-1 0,1 1 0,0 0 0,-1-1 0,1 1 0,0-1 0,0 0 0,0 1 0,-1-1 0,1 0 0,0 1 0,0-1 0,0 0 0,0 0 0,0 0 0,-1 0 0,1 0 0,0 0 0,0 0 0,1 0 0,33 0-134,-26-1 31,15-1-359,1 0 0,42-12-1,-49 9 353,0 1 0,0 0 0,0 2 0,1 0 0,-1 1 0,1 1 0,18 2 0,-37-2 125,1 0 1,0 0-1,0 1 1,-1-1-1,1 0 1,0 1-1,-1-1 1,1 1-1,0-1 0,-1 1 1,1-1-1,-1 1 1,1 0-1,-1-1 1,1 1-1,-1-1 1,1 1-1,-1 0 1,0 0-1,1-1 1,-1 1-1,0 0 1,1 0-1,-1-1 1,0 1-1,0 0 1,0 0-1,0 0 1,0-1-1,0 1 1,0 0-1,0 0 1,0 0-1,0-1 1,0 1-1,-1 0 1,1 0-1,0-1 1,-1 1-1,1 0 1,0 0-1,-1-1 1,1 1-1,-1 0 1,0 0-1,-21 33 1234,0-13-420,-1-1 0,0-2-1,-26 17 1,37-28-558,-1 0 1,1 0-1,-1-1 0,0 0 0,-1-1 1,1-1-1,-1 0 0,-19 2 0,32-6-307,1 1 0,-1-1 0,0 0 0,1 1 0,-1-1 0,0 0 0,0 0 0,1 0 0,-1 0 0,0 0 0,0 0 0,1 0 0,-1 0 0,0 0 0,0 0 0,1 0 0,-1-1 0,0 1 0,0 0-1,1 0 1,-1-1 0,0 1 0,1-1 0,-1 1 0,0 0 0,1-1 0,-1 1 0,1-1 0,-1 1 0,1-1 0,-1 0 0,1 1 0,-1-1 0,1 1 0,0-1 0,-1 0 0,1 1 0,0-1 0,-1 0 0,1 0-1,0 1 1,0-1 0,0 0 0,0 0 0,0 1 0,0-1 0,0 0 0,0 0 0,0 1 0,0-1 0,0-1 0,1-1-318,0 0 0,1 0 0,-1 0 0,1 0 0,-1 0 0,1 1 0,0-1 0,0 0 0,0 1 0,4-4 0,7-5-2139,1 2-1,0-1 1,0 2 0,22-10 0,0 4-6265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7.708"/>
    </inkml:context>
    <inkml:brush xml:id="br0">
      <inkml:brushProperty name="width" value="0.025" units="cm"/>
      <inkml:brushProperty name="height" value="0.025" units="cm"/>
    </inkml:brush>
  </inkml:definitions>
  <inkml:trace contextRef="#ctx0" brushRef="#br0">205 108 6758,'0'0'2798,"9"-9"805,26-34 27,-33 41-3261,0 0-1,-1 0 1,1 0-1,-1 0 1,1 0-1,-1 0 1,0-1 0,0 1-1,0 0 1,0-1-1,0 1 1,0-1-1,-1 1 1,1-1-1,-1-4 1,0 6-255,0 0 0,-1 1 0,1-1 0,0 0 0,-1 0 0,1 1 0,-1-1-1,1 0 1,-1 1 0,1-1 0,-1 0 0,0 1 0,1-1 0,-1 1 0,0-1 0,1 1 0,-1-1 0,0 1 0,0 0 0,0-1 0,1 1 0,-1 0 0,0 0 0,0-1 0,0 1 0,0 0 0,1 0 0,-3 0-1,-2 0-6,-1 0 0,1 0 0,0 1 0,-1 0 0,1 0 0,0 0 0,0 1 0,0-1 0,0 1 0,0 1 0,-7 3 0,-4 7-79,1 0 1,0 0 0,1 2 0,1-1-1,1 2 1,0 0 0,1 0-1,0 1 1,1 0 0,1 1-1,1 0 1,1 1 0,0-1 0,1 2-1,-3 20 1,8-38-26,1 0 0,-1 0-1,1-1 1,0 1 0,-1 0 0,1 0 0,0 0-1,0 0 1,0-1 0,0 1 0,1 0 0,-1 0-1,0 0 1,1 0 0,-1-1 0,1 1 0,0 0-1,-1-1 1,1 1 0,0 0 0,0-1 0,0 1-1,0-1 1,1 1 0,-1-1 0,0 0 0,0 0-1,1 1 1,-1-1 0,1 0 0,-1 0 0,1 0 0,0 0-1,-1-1 1,1 1 0,0 0 0,-1-1 0,1 1-1,0-1 1,0 1 0,0-1 0,-1 0 0,1 0-1,0 0 1,2 0 0,4-1 15,1 0-1,-1 0 1,1-1 0,-1-1-1,0 1 1,1-1 0,-1 0-1,12-8 1,6-4-88,0-2-1,-2 0 0,0-2 1,-1 0-1,-1-2 1,-1-1-1,-1 0 0,27-39 1,-33 37-4,-14 23 74,1 0 0,-1 0 0,1 1 0,-1-1-1,0 0 1,1 0 0,-1 1 0,0-1-1,1 0 1,-1 0 0,0 0 0,0 0-1,0 1 1,0-1 0,0 0 0,0 0-1,0 0 1,0 0 0,0 0 0,0 1-1,0-1 1,-1 0 0,1 0 0,0 0-1,-1 1 1,0-3 0,0 4-5,-1-1 0,0 1 0,1-1 0,-1 1 0,0 0 0,1 0 1,-1 0-1,1 0 0,-1 0 0,1 0 0,0 0 0,-1 0 0,1 1 0,0-1 0,0 0 0,0 1 1,-1 2-1,-2-1-3,-7 9 19,0 0 0,1 1 0,1 0 0,0 0 0,0 1 0,1 0 1,1 0-1,1 1 0,0 0 0,1 0 0,-5 20 0,10-33-22,0 0 1,0 0-1,-1 0 0,2 0 1,-1 1-1,0-1 0,0 0 0,0 0 1,1 0-1,0 0 0,-1 0 1,1 0-1,0 0 0,0 0 0,0 0 1,0 0-1,0 0 0,0-1 1,1 1-1,-1 0 0,0-1 0,1 1 1,-1-1-1,1 1 0,0-1 1,0 0-1,-1 0 0,1 0 0,0 0 1,0 0-1,0 0 0,0 0 0,0-1 1,0 1-1,0-1 0,1 1 1,-1-1-1,3 0 0,2 1-469,-1-1 0,1 0 1,0 0-1,0-1 0,0 0 0,0 0 0,-1 0 0,1-1 0,0 0 0,-1 0 1,9-5-1,19-17-6113,0-3-4906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8.065"/>
    </inkml:context>
    <inkml:brush xml:id="br0">
      <inkml:brushProperty name="width" value="0.025" units="cm"/>
      <inkml:brushProperty name="height" value="0.025" units="cm"/>
    </inkml:brush>
  </inkml:definitions>
  <inkml:trace contextRef="#ctx0" brushRef="#br0">188 5 11883,'0'0'2968,"-8"-1"-53,2 0-2661,1 0-1,-1 0 1,0 1-1,0 0 1,0 0 0,0 0-1,0 0 1,1 1-1,-1 0 1,0 1-1,0-1 1,1 1 0,-1 0-1,1 0 1,-1 1-1,1 0 1,-9 6-1,6-2-57,0 0-1,0 0 0,1 1 0,-10 14 0,15-19-179,-1 0-1,1 1 1,0-1 0,0 1 0,1-1 0,-1 1-1,1 0 1,-1 0 0,1 0 0,0 0-1,1 0 1,-1 0 0,1 0 0,0 0-1,0 4 1,0-7-13,1 0-1,-1 0 1,1 0-1,0 0 1,-1 0-1,1-1 1,0 1 0,-1 0-1,1-1 1,0 1-1,0 0 1,0-1-1,0 1 1,0-1-1,-1 1 1,1-1-1,0 1 1,0-1-1,0 0 1,0 0-1,0 1 1,0-1-1,0 0 1,1 0 0,-1 0-1,1 0 1,37 0 88,-27 0-69,47-2 1,-22 1-88,54 4 0,-90-3 72,-1 0 0,1 0 0,-1 0 0,1 0 0,-1 0 0,0 0 0,1 0 0,-1 1-1,1-1 1,-1 0 0,1 0 0,-1 0 0,0 0 0,1 0 0,-1 1 0,1-1 0,-1 0 0,0 0 0,1 1 0,-1-1 0,0 0 0,1 1 0,-1-1-1,0 0 1,0 1 0,1-1 0,-1 1 0,0-1 0,0 0 0,1 1 0,-1-1 0,0 1 0,0-1 0,0 1 0,0-1 0,0 0 0,0 1 0,0-1-1,0 1 1,0-1 0,0 1 0,0-1 0,0 1 0,0-1 0,0 0 0,0 1 0,0-1 0,-1 1 0,1-1 0,0 1 0,0-1 0,-1 0 0,1 1 0,0-1-1,0 0 1,-1 1 0,1-1 0,0 0 0,-1 1 0,1-1 0,-1 1 0,-22 19 1186,-3-3-931,-2-1 1,1-1-1,-2-2 1,0-1-1,-47 13 1,75-24-389,1-1-1,0 0 1,0 0 0,-1 0 0,1 1 0,0-1-1,0 0 1,-1 0 0,1 0 0,0 0 0,-1 0-1,1 0 1,0 0 0,0 0 0,-1 0 0,1 1-1,0-1 1,-1 0 0,1 0 0,0-1 0,0 1-1,-1 0 1,1 0 0,0 0 0,-1 0 0,1 0-1,0 0 1,0 0 0,-1 0 0,1 0 0,0-1-1,0 1 1,-1 0 0,1 0 0,0 0 0,0-1-1,-1 1 1,1 0 0,0 0 0,0-1 0,0 1-1,0 0 1,-1 0 0,1-1 0,0 1 0,0 0-1,0 0 1,0-1 0,0 1 0,0 0 0,0-1-1,0 1 1,0 0 0,0 0 0,0-1 0,0 1-1,0 0 1,0-1 0,0 1 0,0-1 0,0-1-686,0-12-7964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8.995"/>
    </inkml:context>
    <inkml:brush xml:id="br0">
      <inkml:brushProperty name="width" value="0.025" units="cm"/>
      <inkml:brushProperty name="height" value="0.025" units="cm"/>
    </inkml:brush>
  </inkml:definitions>
  <inkml:trace contextRef="#ctx0" brushRef="#br0">131 1 5637,'0'0'17275,"-6"13"-16388,-23 68 446,-28 127 0,31-106-909,22-89-389,2-7-25,0-1-1,1 1 1,-1-1 0,1 1-1,1 0 1,-1-1 0,1 11 0,2-15-8,-1-1 1,1 0 0,-1 0-1,0 0 1,1 0 0,-1 0-1,1 0 1,-1 0 0,1-1-1,-1 1 1,0 0 0,1-1-1,-1 1 1,0-1 0,3-1-1,15-9-47,0-2 1,-1 0-1,0-1 0,18-19 0,-15 13-366,45-31 0,-64 50 399,3-3-3,1 0-1,0 0 1,-1 1-1,1 0 1,0 0-1,1 0 1,-1 1-1,0 0 1,1 0-1,-1 1 0,1-1 1,9 1-1,-15 1 14,0 0-1,0 1 1,-1-1-1,1 1 1,0-1 0,0 1-1,-1-1 1,1 1-1,-1-1 1,1 1-1,0 0 1,-1-1-1,1 1 1,-1 0-1,0-1 1,1 1-1,-1 0 1,0 0-1,1 0 1,-1-1-1,0 1 1,0 0-1,1 0 1,-1 0-1,0-1 1,0 1 0,0 0-1,0 0 1,0 0-1,0 0 1,-1 0-1,1-1 1,0 2-1,-6 32 93,1-21 26,0 0 1,-1-1-1,-1 0 1,0 0 0,0 0-1,-1-1 1,-10 12-1,-29 46 756,120-149-274,-60 63-666,2-1-62,-1 0-1,30-27 1,-19 40-65,-5 3 176,1-6-101,-1-2 0,0 0-1,0-1 1,-1-1-1,-1 0 1,0-2 0,-1 0-1,26-28 1,-57 63 194,0 0 0,2 0 0,0 1 0,1 0 1,2 1-1,0 1 0,1-1 0,2 1 1,-5 29-1,11-53-76,0 0-1,0 1 1,0-1 0,0 0 0,0 1 0,0-1-1,0 1 1,0-1 0,0 0 0,0 1 0,0-1-1,0 0 1,0 1 0,1-1 0,-1 0 0,0 1 0,0-1-1,0 0 1,0 1 0,1-1 0,-1 0 0,0 1-1,0-1 1,1 0 0,-1 0 0,0 1 0,1-1 0,-1 0-1,0 0 1,1 0 0,-1 1 0,0-1 0,1 0-1,-1 0 1,1 0 0,18 0-1299,18-14-5119,-24 3 1893,-5-2-651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9.344"/>
    </inkml:context>
    <inkml:brush xml:id="br0">
      <inkml:brushProperty name="width" value="0.025" units="cm"/>
      <inkml:brushProperty name="height" value="0.025" units="cm"/>
    </inkml:brush>
  </inkml:definitions>
  <inkml:trace contextRef="#ctx0" brushRef="#br0">0 8 14478,'0'0'7303,"56"-7"-22197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2.477"/>
    </inkml:context>
    <inkml:brush xml:id="br0">
      <inkml:brushProperty name="width" value="0.025" units="cm"/>
      <inkml:brushProperty name="height" value="0.025" units="cm"/>
    </inkml:brush>
  </inkml:definitions>
  <inkml:trace contextRef="#ctx0" brushRef="#br0">4 102 10410,'0'0'256,"0"9"-245,-1 4-73,0-9 6,1 0 0,-1 0-1,1 0 1,0 0 0,0 0-1,1 1 1,-1-1 0,1 0-1,1 5 1,7 5 70,-8-14 12,-1 0 0,0 0 0,1 0 0,-1 0 0,0 0 0,1-1 0,-1 1 0,0 0 0,1 0 0,-1 0 0,0 0 0,0 0 0,1-1 0,-1 1 0,0 0 0,0 0 0,1-1 0,-1 1 0,0 0 1,0 0-1,0-1 0,1 1 0,-1 0 0,0 0 0,0-1 0,0 1 0,0 0 0,0-1 0,0 1 0,0 0 0,0-1 0,0 1 0,0 0 0,0-1 0,0 1 0,0 0 0,0-1 0,0 1 0,0 0 0,0 0 0,0-1 0,0 1 0,0 0 0,0-1 0,-1-10-14,1 0-1,1 1 0,0-1 1,0 1-1,1-1 0,1 1 1,5-17-1,-13 24 8430,4 2-8402,1 1 0,-1 0 0,1 0 0,-1-1 0,1 1-1,-1 0 1,1 0 0,-1 0 0,1-1 0,-1 1 0,0 0 0,1 0 0,-1 0 0,1 0 0,-1 0-1,1 0 1,-1 0 0,0 0 0,1 0 0,-1 0 0,1 1 0,-1-1 0,1 0 0,-1 0 0,1 0 0,-1 1-1,1-1 1,-1 0 0,1 1 0,-1-1 0,1 0 0,-1 1 0,1-1 0,0 1 0,-1-1 0,1 1 0,0-1-1,-1 1 1,1-1 0,0 1 0,-1-1 0,1 1 0,0-1 0,0 1 0,0-1 0,0 1 0,-1 0-1,-2 34 444,0-8 124,1 49 0,2-71-549,0-1-1,0 1 1,1 0 0,0 0 0,0 0-1,0-1 1,0 1 0,1 0 0,0-1 0,0 1-1,0-1 1,0 0 0,1 0 0,0 0-1,0 0 1,5 6 0,-7-9-49,1 0 1,-1 0-1,0 0 1,1 0-1,-1 0 0,1 0 1,-1 0-1,1-1 1,-1 1-1,1 0 1,-1-1-1,1 1 0,0-1 1,-1 0-1,1 0 1,0 1-1,-1-1 0,1 0 1,0 0-1,-1-1 1,1 1-1,0 0 0,-1-1 1,4 0-1,-2-1 7,-1 1-1,1-1 1,-1 0 0,1 0-1,-1 0 1,0 0-1,0-1 1,0 1 0,0 0-1,0-1 1,0 0-1,1-4 1,3-4 18,-2 0 0,1 0 0,-2-1 0,1 0 0,2-22 0,-5 25-13,6-75 80,-7 76-81,0 1 1,0-1-1,-1 1 0,0 0 0,0-1 1,-1 1-1,1 0 0,-6-12 0,-4 7 42,5 24 19,5 33 49,2-38-121,-1 3-17,-1 13-183,2 0 1,5 32-1,-6-51 129,1 0 0,-1 0 1,1 0-1,0 0 0,0 0 0,1-1 1,-1 1-1,1-1 0,0 1 0,0-1 1,0 1-1,0-1 0,0 0 0,1 0 1,0 0-1,-1 0 0,1 0 1,0-1-1,0 1 0,1-1 0,4 3 1,-7-5-120,0 1 1,0-1-1,0 0 1,0 0-1,0 0 1,0 0-1,1 0 1,-1 0-1,0 0 1,0 0-1,0 0 0,0 0 1,0 0-1,0-1 1,0 1-1,0 0 1,0-1-1,0 1 1,0-1-1,0 1 1,-1-1-1,1 1 1,0-1-1,0 0 1,0 0-1,-1 1 1,1-1-1,0 0 1,0-1-1,11-24-5156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19.929"/>
    </inkml:context>
    <inkml:brush xml:id="br0">
      <inkml:brushProperty name="width" value="0.025" units="cm"/>
      <inkml:brushProperty name="height" value="0.025" units="cm"/>
    </inkml:brush>
  </inkml:definitions>
  <inkml:trace contextRef="#ctx0" brushRef="#br0">197 305 12268,'0'0'2316,"-10"4"-100,-7 3-1795,1 0-1,0 1 1,0 1-1,1 0 1,0 1 0,-18 15-1,28-21-239,1 0 0,-1 0-1,0 1 1,1 0 0,0-1-1,0 1 1,1 1 0,-1-1 0,1 1-1,0-1 1,1 1 0,-1 0 0,1 0-1,0 0 1,0 0 0,1 0-1,0 0 1,0 1 0,1-1 0,-1 0-1,1 1 1,1-1 0,0 7-1,0-11-171,-1-1-1,1 1 1,-1-1-1,1 1 1,0-1-1,0 1 0,0-1 1,-1 1-1,1-1 1,1 0-1,-1 0 1,0 1-1,0-1 0,0 0 1,1 0-1,-1 0 1,0 0-1,1-1 0,-1 1 1,1 0-1,1 0 1,2 1 10,0-1 0,0 0 0,0 0 0,0 0 0,0-1 0,0 1 0,5-1 0,3-1 24,-1 0 1,0-1-1,1-1 1,-1 1-1,13-6 0,-4-3-32,0 0 0,-1-1 0,0-2 0,-1 0 0,0 0 0,-2-2 0,0 0 0,0-1 0,-2-1 0,0-1 0,-1 0 0,-1 0 0,-1-2 0,0 1 0,-2-2 0,10-25 0,-18 41 8,0 0 0,-1-1 0,0 1 0,0-1 0,0 1-1,0-8 1,-1 13-14,0 0-1,0 0 1,0 1-1,0-1 1,-1 0-1,1 1 0,0-1 1,0 0-1,0 0 1,-1 1-1,1-1 1,0 0-1,-1 1 1,1-1-1,-1 0 0,1 1 1,-1-1-1,1 1 1,-1-1-1,1 1 1,-1-1-1,1 1 1,-1-1-1,0 1 0,-1-1 2,1 1-1,-1 0 0,1 0 0,0 0 0,-1 0 0,1 1 1,-1-1-1,1 0 0,-1 1 0,1-1 0,0 0 0,-1 1 1,1 0-1,0-1 0,-1 1 0,1 0 0,-2 1 1,-6 5-3,0 1 1,0-1 0,1 1 0,0 1 0,1 0 0,0 0 0,0 0 0,1 1 0,0 0 0,-5 14-1,2-6-3,2 1-1,0 0 0,1 0 0,1 1 0,-3 22 0,7-35 2,0-1 0,0 0-1,1 0 1,0 0 0,0 1 0,1-1 0,0 0 0,0 0-1,0 0 1,4 12 0,-3-15 3,0-1 1,0 1-1,0-1 0,0 0 1,0 1-1,0-1 0,1 0 1,-1-1-1,1 1 0,-1 0 1,1-1-1,0 1 0,0-1 1,-1 0-1,1 0 0,0 0 1,0 0-1,0-1 0,0 1 1,0-1-1,0 0 0,1 1 1,-1-1-1,4-1 0,5 0 11,1-1 0,-1 0 0,0 0-1,1-2 1,-1 1 0,-1-1 0,1-1-1,-1 0 1,0-1 0,0 0 0,0-1-1,-1 0 1,0-1 0,0 0 0,12-13 0,9-11 23,-2-1 0,-1-1 1,26-42-1,-18 22-9,-3-2-1,45-97 0,-114 201 362,19-19-334,1 2-1,1 0 0,1 0 1,2 1-1,2 1 1,0 0-1,3 0 1,0 1-1,2 0 1,2 0-1,1 0 0,4 56 1,-2-88-22,0-1 0,0 1 0,0-1 0,0 1 0,0-1 0,1 1 0,-1-1 0,0 1 0,1-1 0,-1 0 0,1 1-1,-1-1 1,1 0 0,0 1 0,0-1 0,-1 0 0,1 0 0,0 1 0,0-1 0,0 0 0,0 0 0,0 0 0,1 0 0,-1-1 0,0 1 0,0 0 0,1 0 0,-1-1 0,0 1 0,1-1 0,1 1 0,-2-1-5,1 0 0,0-1 1,-1 1-1,1 0 0,-1-1 0,1 0 1,-1 1-1,1-1 0,-1 0 0,0 0 1,1 0-1,-1 0 0,0 0 0,0 0 1,0 0-1,1 0 0,-1 0 0,0-1 0,-1 1 1,1 0-1,0-1 0,0 1 0,0-1 1,-1 1-1,1-1 0,-1 1 0,1-4 1,1-2-205,-1-1 1,0 1 0,-1 0-1,1-1 1,-1 1 0,-1-1-1,1 1 1,-1-1 0,-1 1-1,1 0 1,-1 0 0,-1-1-1,1 1 1,-1 1 0,0-1-1,-1 0 1,0 1-1,0-1 1,0 1 0,-1 0-1,1 1 1,-2-1 0,-10-8-1,6 5-122,0 0-1,-1 1 1,0 0-1,0 1 1,-1 0-1,-21-8 1,26 12 794,0 0 0,-1 1 0,0 0 0,1 1 1,-1-1-1,-10 1 0,200-8 1253,-145 3-2761,48-12 0,-83 18 625,19-9-2394,-12-2-3989,-8-2-5691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0.719"/>
    </inkml:context>
    <inkml:brush xml:id="br0">
      <inkml:brushProperty name="width" value="0.025" units="cm"/>
      <inkml:brushProperty name="height" value="0.025" units="cm"/>
    </inkml:brush>
  </inkml:definitions>
  <inkml:trace contextRef="#ctx0" brushRef="#br0">373 72 8840,'3'-3'171,"1"1"166,-1-1-1,0 0 1,0 1 0,0-1-1,0 0 1,-1-1 0,1 1 0,-1 0-1,0-1 1,0 1 0,0-1-1,0 0 1,-1 0 0,2-4-1,-4 7-202,1 0 0,0 0-1,-1 1 1,1-1-1,-1 0 1,0 0 0,1 0-1,-1 0 1,0 1 0,1-1-1,-1 0 1,0 0-1,0 1 1,0-1 0,0 1-1,1-1 1,-1 1 0,0-1-1,0 1 1,0-1-1,0 1 1,0 0 0,0 0-1,0-1 1,0 1 0,0 0-1,-1 0 1,1 0-1,0 0 1,0 0 0,0 0-1,0 1 1,0-1 0,-1 1-1,-43 3 966,30 0-991,1 1-1,0 1 0,0 0 1,0 1-1,0 1 0,1 0 0,1 0 1,-22 20-1,6-3 292,2 1 0,-35 45-1,49-55-96,0 0 0,2 1 0,-15 29-1,22-39-236,0 1-1,0 0 1,0 0-1,1-1 1,0 1-1,1 1 1,0-1-1,0 0 1,1 0-1,0 0 1,1 13-1,0-19-59,0 1 0,-1 0 0,1 0 0,0-1 0,1 1 0,-1 0 0,0-1 0,1 1 0,-1-1 0,1 0 0,0 1 0,0-1 0,0 0 0,0 0 0,0 0 0,0 0 1,0-1-1,1 1 0,2 1 0,1 0-28,-1-1 0,1 0 0,1 0 0,-1 0 0,0 0 0,0-1 0,1 0 0,8 0 0,2-1-250,1-1 1,0-1 0,0 0-1,-1-1 1,24-7 0,-16 1-1525,-1-1 1,-1-1 0,44-28-1,0-7-6915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1.457"/>
    </inkml:context>
    <inkml:brush xml:id="br0">
      <inkml:brushProperty name="width" value="0.025" units="cm"/>
      <inkml:brushProperty name="height" value="0.025" units="cm"/>
    </inkml:brush>
  </inkml:definitions>
  <inkml:trace contextRef="#ctx0" brushRef="#br0">152 1 10634,'0'0'12161,"-4"15"-11216,-69 199 401,-2 1-979,77-211-327,5-8 11,4-7-76,1-1 0,-2 0 1,0 0-1,0-1 0,10-18 0,36-74-1091,-40 69 868,17-56 0,-34 95 296,1 1 0,-1 0 0,1-1 0,-1 1 0,1-1 0,0 1 0,0 0 0,1-1 0,-1 1 0,1 0 0,0 3 0,0-5-45,-1-1 0,1 1 0,0 0 0,-1-1-1,1 1 1,0-1 0,0 0 0,0 1 0,0-1 0,0 0 0,0 1-1,0-1 1,1 0 0,-1 0 0,0 0 0,1 0 0,-1 0 0,1 0-1,-1-1 1,1 1 0,-1 0 0,1-1 0,-1 1 0,1-1 0,0 1-1,-1-1 1,3 0 0,6 0 17,-1-1 0,0-1 0,0 1 0,0-1-1,0-1 1,-1 0 0,1 0 0,0-1 0,-1 0 0,0 0 0,0-1 0,12-9-1,5-5 11,0-2 0,28-29-1,-72 73 28,0 0 0,2 1 0,-18 32 0,25-38 98,0 0-1,1 1 0,1 0 1,1 0-1,1 1 0,1-1 1,-4 22-1,9-39-156,0-1 0,-1 0 0,1 0 0,0 0 0,0 0 0,0 0 0,0 1 0,0-1 0,0 0 0,0 0 0,0 0 0,0 0 0,1 0 0,-1 1 0,0-1 0,1 0 0,-1 0 0,1 0 0,-1 0 0,1 0 0,-1 0 1,1 0-1,0 0 0,0 0 0,-1-1 0,1 1 0,0 0 0,0 0 0,0-1 0,0 1 0,0 0 0,0-1 0,0 1 0,0-1 0,0 1 0,0-1 0,0 0 0,0 1 0,1-1 0,-1 0 0,0 0 0,0 0 0,0 0 0,0 0 0,1 0 0,-1 0 0,0 0 0,1-1 0,4 0-257,-1 0 1,0-1-1,1 0 0,-1 0 0,0 0 0,0 0 0,-1-1 0,1 0 1,4-3-1,5-6-2478,0-1 0,21-27 0,-4-1-4096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2.332"/>
    </inkml:context>
    <inkml:brush xml:id="br0">
      <inkml:brushProperty name="width" value="0.025" units="cm"/>
      <inkml:brushProperty name="height" value="0.025" units="cm"/>
    </inkml:brush>
  </inkml:definitions>
  <inkml:trace contextRef="#ctx0" brushRef="#br0">161 1 15375,'0'0'6934,"-5"14"-6288,-46 109 972,23-63-972,4 2 0,-24 89-1,44-115-586,9-27-190,11-17-362,-8 0 149,-1-1 1,-1 0-1,1 0 1,-1 0-1,-1-1 1,0 0-1,-1 0 1,1 0 0,-2 0-1,1-1 1,-2 0-1,1 1 1,-2-1-1,2-20 1,28 63 2639,-25-29-2227,-1 0 0,0 0 0,1-1 0,0 0 0,-1 0 0,1-1 0,0 1 0,0-1 0,0 0 0,0-1 0,0 0 0,0 0 0,0 0 0,0 0 0,0-1 0,0 0 0,6-2 0,-4 1-26,0 0 0,-1-1 1,1 1-1,-1-1 0,0-1 0,1 0 1,-2 0-1,1 0 0,0-1 0,-1 1 0,0-2 1,7-6-1,-4-5 48,-18 12-60,6 5-39,0 0 0,0 1 0,0-1 0,0 1 0,0 0 0,0 0 0,0 0 0,0 0 0,-3 3 1,-6 4 72,1 0 0,0 1 1,0 1-1,1 0 1,0 1-1,0-1 0,2 2 1,-1-1-1,1 1 1,1 1-1,0-1 0,1 1 1,0 1-1,1-1 1,-5 23-1,10-35-59,0 0 0,0 0 0,0 0 0,0 0 0,0 0 0,0-1 0,0 1 0,1 0 0,-1 0 0,0 0-1,1 0 1,-1 0 0,1-1 0,-1 1 0,1 0 0,-1 0 0,1-1 0,0 1 0,-1 0 0,1-1 0,0 1 0,-1-1 0,1 1 0,0-1 0,0 1 0,0-1 0,-1 1 0,1-1 0,0 0 0,0 1 0,0-1 0,0 0 0,0 0 0,0 0 0,0 0 0,0 0-1,0 0 1,-1 0 0,2 0 0,44-2 17,-42 2-39,32-6-355,0-2-1,36-13 1,38-9 1010,-86-8 1251,-16 22-1890,-1 0 0,-1 0 0,7-26 0,-7 25-448,-4 19 432,0 0 1,0 0-1,1-1 1,-1 1-1,1-1 1,-1 1-1,1-1 1,-1 0-1,1 0 1,0 0-1,-1-1 1,1 1-1,0 0 1,0-1 0,0 0-1,-1 0 1,1 0-1,0 0 1,0 0-1,0-1 1,-1 1-1,1-1 1,0 1-1,3-2 1,-2 0-8,0 0-1,0 1 1,0-2 0,0 1 0,-1 0 0,1-1-1,-1 1 1,1-1 0,-1 0 0,0 0 0,0 0-1,0-1 1,0 1 0,-1-1 0,3-4 0,-5 7 33,-1 5 22,0-1-1,0 0 1,0 0 0,-1 1-1,0-1 1,1 0-1,-1 0 1,-1 0-1,1-1 1,0 1 0,-5 4-1,-6 8 183,8-8-140,-48 75 1073,48-74-1121,1 0-1,0-1 1,1 1 0,0 1-1,0-1 1,1 0 0,0 1-1,-2 15 1,6-24-339,-1 0 1,0-1-1,0 1 1,0-1-1,0 0 0,0 1 1,0-1-1,0 0 1,0 0-1,0 1 0,0-1 1,0 0-1,0 0 1,0 0-1,0 0 0,-1 0 1,2-2-1,9-19-5746,3-8-4788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2.705"/>
    </inkml:context>
    <inkml:brush xml:id="br0">
      <inkml:brushProperty name="width" value="0.025" units="cm"/>
      <inkml:brushProperty name="height" value="0.025" units="cm"/>
    </inkml:brush>
  </inkml:definitions>
  <inkml:trace contextRef="#ctx0" brushRef="#br0">1 0 16464,'0'0'4836,"0"46"-4804,14-29-96,4-3-1794,4-1-3427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3.050"/>
    </inkml:context>
    <inkml:brush xml:id="br0">
      <inkml:brushProperty name="width" value="0.025" units="cm"/>
      <inkml:brushProperty name="height" value="0.025" units="cm"/>
    </inkml:brush>
  </inkml:definitions>
  <inkml:trace contextRef="#ctx0" brushRef="#br0">1049 588 13613,'-8'6'2632,"-2"2"-1878,-59 53 3928,63-56-4254,1 1 0,1-1 0,-1 1-1,1 0 1,0 0 0,0 0 0,1 1 0,-1-1-1,1 1 1,1 0 0,-3 8 0,5-14-414,0-1 0,0 1 0,0-1 0,0 1 0,0-1-1,0 1 1,0-1 0,0 1 0,0-1 0,0 1 0,1-1 0,-1 1 0,0-1 0,0 0 0,0 1 0,1-1 0,-1 1 0,0-1 0,0 1 0,1-1 0,-1 0 0,0 1 0,1-1 0,-1 1 0,1-1 0,-1 0 0,0 0 0,1 1 0,-1-1 0,1 0 0,-1 0 0,2 1 0,22 1 118,26-12-10,-22-1-225,-1-1 0,44-27 0,-50 26-5,0 1 0,0 1 1,1 1-1,0 0 0,35-8 0,-56 18 137,0-1-1,-1 1 0,1 0 0,0-1 0,0 1 0,-1 0 0,1 0 1,0-1-1,0 1 0,-1 0 0,1 0 0,0 0 0,0 0 0,0 0 1,-1 0-1,1 1 0,0-1 0,0 0 0,0 0 0,-1 0 0,1 1 1,0-1-1,-1 0 0,1 1 0,0-1 0,0 1 0,-1-1 0,1 1 1,-1-1-1,1 1 0,-1-1 0,1 1 0,0 0 0,-1-1 0,0 1 1,1 0-1,-1-1 0,1 1 0,-1 0 0,0 0 0,0-1 0,1 1 1,-1 0-1,0 0 0,0-1 0,0 1 0,0 0 0,0 0 0,0 1 1,-14 50 609,1-7-692,18-44-148,0-1-1,0 1 1,0-1 0,0 0 0,-1 0 0,1-1-1,8-1 1,146-17-2905,-149 12 495,-11-6-4043,-7 1-1737</inkml:trace>
  <inkml:trace contextRef="#ctx0" brushRef="#br0" timeOffset="1">1 0 17969,'0'0'641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4.205"/>
    </inkml:context>
    <inkml:brush xml:id="br0">
      <inkml:brushProperty name="width" value="0.025" units="cm"/>
      <inkml:brushProperty name="height" value="0.025" units="cm"/>
    </inkml:brush>
  </inkml:definitions>
  <inkml:trace contextRef="#ctx0" brushRef="#br0">222 114 8616,'0'0'9508,"-4"-8"-7554,4 7-1932,-1-1 75,0-1 1,1 1-1,-2 0 1,1-1-1,0 1 1,0 0 0,-1 0-1,1 0 1,-1 0-1,1 0 1,-1 0-1,0 0 1,0 1 0,0-1-1,0 1 1,0-1-1,0 1 1,-1 0-1,1 0 1,0 0 0,-1 0-1,1 0 1,0 0-1,-1 1 1,1-1 0,-1 1-1,1 0 1,-1-1-1,1 1 1,-1 1-1,-3-1 1,0 1-73,0-1 1,0 1-1,0 0 0,0 1 1,0-1-1,0 1 0,1 1 1,-1-1-1,1 1 0,-1 0 0,1 0 1,0 0-1,0 1 0,1-1 1,-1 1-1,1 1 0,-8 8 1,6-6 29,1 0 0,0 0 0,0 1 0,1 0 0,0 0 0,0 0 0,1 0 0,0 0 0,1 1 0,-1-1 0,-1 17 0,4-24-41,0 0 0,0 0 1,0 1-1,0-1 0,0 0 0,0 0 1,1 0-1,-1 0 0,0 1 0,0-1 1,1 0-1,-1 0 0,1 0 0,-1 0 1,1 0-1,0 0 0,-1 0 1,1 0-1,0 0 0,0 0 0,-1 0 1,1 0-1,0-1 0,0 1 0,2 1 1,0-1 5,0 1 0,0-1 0,0 0 0,0-1 0,1 1 0,-1 0 0,0-1 0,0 0 0,6 0 0,2 0 26,0-1 0,-1-1 1,1 0-1,-1 0 0,14-6 0,-8 1-13,-1 0-1,1-2 0,-2 0 0,1 0 0,-1-2 0,17-15 0,-24 20-16,-1 0 1,0 0 0,0-1 0,-1 0-1,0 0 1,0 0 0,0 0 0,-1-1-1,0 0 1,-1 0 0,0 0-1,0 0 1,0-1 0,1-11 0,-4 18-19,0 0 0,0 1 1,0-1-1,0 0 0,0 0 1,0 1-1,-1-1 1,1 1-1,0-1 0,-1 0 1,0 1-1,1-1 0,-1 1 1,0-1-1,0 1 1,0-1-1,0 1 0,0 0 1,0 0-1,0-1 0,0 1 1,0 0-1,-1 0 1,1 0-1,-3-1 0,1 0-27,0 1-1,-1 0 1,1-1-1,-1 2 1,1-1-1,-1 0 0,1 1 1,-1-1-1,1 1 1,-1 0-1,1 0 1,-5 1-1,3 0-196,1 0 0,-1 0 0,0 0 0,1 0 0,-1 1 0,1 0 0,0 0 0,-1 0 0,-4 3 0,7-3-44,1-1 1,-1 0-1,0 0 0,1 1 0,-1-1 0,1 1 0,0 0 0,-1-1 0,1 1 0,0 0 0,0 0 0,0-1 0,0 1 0,0 0 1,1 0-1,-1 0 0,0 0 0,1 0 0,0 0 0,-1 3 0,4 8-4204,10-4-1472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5.017"/>
    </inkml:context>
    <inkml:brush xml:id="br0">
      <inkml:brushProperty name="width" value="0.025" units="cm"/>
      <inkml:brushProperty name="height" value="0.025" units="cm"/>
    </inkml:brush>
  </inkml:definitions>
  <inkml:trace contextRef="#ctx0" brushRef="#br0">317 0 9577,'0'0'9807,"-9"16"-8991,-117 216 1136,107-191-1565,2 1 0,1 0 0,3 2 0,-11 57 0,23-92-344,0 1 0,0-1 0,0 1 1,1-1-1,2 16 0,-1-23-37,-1 1 0,1-1 0,-1 0 1,1 0-1,0 0 0,0 0 0,0 0 0,0 0 0,0-1 0,0 1 0,0 0 1,1 0-1,-1-1 0,1 1 0,-1-1 0,1 1 0,0-1 0,-1 0 0,1 1 1,0-1-1,0 0 0,0 0 0,0 0 0,0-1 0,0 1 0,0 0 0,0-1 1,0 0-1,4 1 0,-3-1-60,0 1-1,-1-1 1,1 0 0,0-1 0,-1 1 0,1 0 0,-1-1-1,1 0 1,0 1 0,-1-1 0,0 0 0,1 0-1,-1 0 1,3-2 0,-4 2 25,0 0 0,-1 1 0,1-1 0,-1 0 0,1 0 0,0 0 0,-1 1 0,0-1 0,1 0 0,-1 0 0,1 0 0,-1 0 1,0 0-1,0 0 0,0 0 0,1 0 0,-1 0 0,0 0 0,0 0 0,0 0 0,0 0 0,-1 1 0,1-1 0,0 0 0,0 0 0,-1 0 0,1 0 0,0 0 0,-1 0 0,1 0 0,-1 0 0,1 1 0,-1-1 0,1 0 0,-1 0 0,0 1 0,1-1 0,-1 0 0,0 1 0,1-1 0,-1 1 1,0-1-1,-1 0 0,-10-9-105,-1 1 0,0 0 0,-21-11 0,24 15 178,-1 0 0,1-1 0,1-1 0,-1 1 0,1-2 0,0 1 1,1-1-1,-12-13 0,20 20-26,-1 0 1,0 0-1,1 0 1,-1 0-1,1 0 1,0 0-1,-1 0 1,1 0-1,0 0 1,-1 0-1,1-1 1,0 1-1,0 0 1,0 0-1,0 0 0,0 0 1,0 0-1,0-1 1,0 1-1,1 0 1,-1 0-1,0 0 1,1 0-1,-1 0 1,1 0-1,-1 0 1,1 0-1,-1 0 1,1 0-1,0 0 1,0 0-1,-1 1 1,1-1-1,0 0 1,0 0-1,0 1 1,0-1-1,0 0 1,0 1-1,0-1 1,1 0-1,49-17 73,-45 17-77,160-34-626,-33 9-5396,-65 11-1044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5.347"/>
    </inkml:context>
    <inkml:brush xml:id="br0">
      <inkml:brushProperty name="width" value="0.025" units="cm"/>
      <inkml:brushProperty name="height" value="0.025" units="cm"/>
    </inkml:brush>
  </inkml:definitions>
  <inkml:trace contextRef="#ctx0" brushRef="#br0">60 0 18610,'0'0'2626,"-34"73"-1825,25-34-513,0 3-32,4-1-63,3 0 31,2-4-160,5-7-32,6 0-833,-2-5-929,0-7-960,-7-6-1218,-2-7-160,-11-5-928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5.680"/>
    </inkml:context>
    <inkml:brush xml:id="br0">
      <inkml:brushProperty name="width" value="0.025" units="cm"/>
      <inkml:brushProperty name="height" value="0.025" units="cm"/>
    </inkml:brush>
  </inkml:definitions>
  <inkml:trace contextRef="#ctx0" brushRef="#br0">0 67 9961,'0'0'1303,"3"-9"555,-3 6-1748,1-1 0,0 1-1,0 0 1,0 0 0,1 0 0,-1 0 0,0 1 0,1-1 0,0 0 0,0 1-1,0-1 1,3-3 0,-1 4-14,-1 0-1,1 0 1,0 0-1,-1 0 1,1 1-1,0 0 1,0-1-1,0 1 1,0 1-1,0-1 1,0 1-1,0-1 1,5 1-1,39 2 286,-1 1 0,0 3-1,0 1 1,0 3 0,75 25 0,-110-31-254,-1 0 1,1 0-1,-1 1 1,0 1-1,20 13 1,-28-17-25,-1 0 1,1 0 0,-1 0-1,0 0 1,0 1-1,0-1 1,0 1 0,0-1-1,0 1 1,-1 0-1,1 0 1,-1 0-1,1 0 1,-1 0 0,0 0-1,-1 0 1,1 0-1,0 0 1,-1 0 0,0 1-1,0-1 1,0 0-1,0 0 1,0 0-1,0 1 1,-1-1 0,0 0-1,-1 5 1,-3 3 261,0 0 1,-1-1 0,0 1-1,-1-1 1,0-1 0,0 1-1,-1-1 1,-10 10 0,-80 66 1324,77-68-1344,12-10-229,-1 2-38,0 0 0,-1 0 0,0-1 0,-1-1 0,0 0 1,0 0-1,0-1 0,-1-1 0,-24 8 0,35-13-130,1 1 0,0-1 0,0 0 0,0 0 0,0 0 0,0 0 0,-1 0 0,1 0 0,0 0 0,0-1 0,0 1 0,0 0 0,0-1 0,0 1 0,0 0 0,0-1 0,0 0 0,0 1 0,0-1 0,0 1 0,0-1 0,0 0 0,0 0 0,0 0 0,1 1 0,-1-1 0,0 0 0,0-2 0,-8-33-4097,7-2-1649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2.901"/>
    </inkml:context>
    <inkml:brush xml:id="br0">
      <inkml:brushProperty name="width" value="0.025" units="cm"/>
      <inkml:brushProperty name="height" value="0.025" units="cm"/>
    </inkml:brush>
  </inkml:definitions>
  <inkml:trace contextRef="#ctx0" brushRef="#br0">0 76 15727,'2'14'1094,"0"9"-538,2 0 0,1 0-1,1 0 1,1-1 0,1 0-1,1 0 1,1-1 0,1 0-1,0-1 1,20 26 0,-7-21-614,23 30-552,-44-52 758,0 1-1,-1 1 1,1-1 0,-1 0 0,0 1-1,-1-1 1,1 1 0,-1-1 0,0 1-1,0 0 1,1 9 0,-11-25 1827,-21-74-1952,-28-119 1,37 122-664,19 74 627,0-1 0,0 0 0,1 0-1,0 1 1,1-1 0,0 0 0,1-13-1,-1 20-2,1 0 0,-1 0-1,1 1 1,-1-1 0,1 1-1,-1-1 1,1 1 0,0-1-1,0 1 1,0-1 0,0 1-1,0-1 1,0 1 0,0 0-1,0 0 1,1 0 0,-1 0 0,2-2-1,-1 3-38,0-1 0,1 0 0,-1 1-1,0-1 1,0 1 0,1 0 0,-1-1 0,0 1 0,1 1-1,-1-1 1,0 0 0,0 0 0,1 1 0,-1-1 0,0 1-1,0 0 1,3 1 0,-2-1 42,0 1-1,0 0 1,0 0 0,-1 0 0,1 0-1,-1 0 1,1 1 0,-1-1-1,0 1 1,0-1 0,0 1-1,0 0 1,-1 0 0,1 0 0,-1 0-1,1 0 1,-1 0 0,0 0-1,-1 0 1,1 1 0,0 4-1,2 10 127,-1 0 0,-1 30-1,-1-39-18,-5 58 1151,5-65-1208,0 0-1,-1 0 1,1 0 0,0 0-1,0 0 1,-1 0-1,1 0 1,-1 0-1,0 0 1,0 0-1,1 0 1,-1 0-1,0 0 1,-1-1 0,1 1-1,0 0 1,0-1-1,-1 1 1,1-1-1,-1 1 1,1-1-1,-1 0 1,0 0-1,1 0 1,-1 0 0,0 0-1,-3 1 1,4-2-119,0 0 1,0-1 0,0 1 0,1 0 0,-1-1 0,0 0-1,0 1 1,1-1 0,-1 1 0,1-1 0,-1 0 0,0 1-1,1-1 1,-1 0 0,1 0 0,-1 1 0,1-1 0,0 0-1,-1 0 1,1 0 0,0 1 0,0-1 0,0 0 0,-1-1-1,-4-28-3250,4 25 2154,-3-29-5986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6.664"/>
    </inkml:context>
    <inkml:brush xml:id="br0">
      <inkml:brushProperty name="width" value="0.025" units="cm"/>
      <inkml:brushProperty name="height" value="0.025" units="cm"/>
    </inkml:brush>
  </inkml:definitions>
  <inkml:trace contextRef="#ctx0" brushRef="#br0">38 168 12780,'0'0'2312,"-6"8"234,-21 26-710,27-34-1798,-1 1 0,1-1 0,0 1 0,-1 0 0,1-1 0,-1 1 0,1-1 0,0 1 0,0 0 0,-1-1 0,1 1 0,0 0 0,0-1 0,0 1 0,0 0 0,0-1 0,0 1 0,0 0 0,0 0 0,0-1 0,0 1 0,0 0 0,0-1 0,0 1 0,0 0 0,1-1-1,-1 1 1,0 0 0,1-1 0,-1 1 0,0-1 0,1 1 0,-1-1 0,1 1 0,-1-1 0,1 1 0,-1-1 0,1 1 0,-1-1 0,1 1 0,-1-1 0,1 0 0,0 1 0,-1-1 0,1 0 0,0 0 0,-1 1 0,1-1 0,1 0 0,35 5 692,-34-5-615,16-1 15,1 0-1,-1-2 1,1 0-1,-1-1 1,0-1-1,-1-1 1,1-1-1,-1 0 0,0-2 1,-1 0-1,0 0 1,-1-2-1,0 0 1,0-1-1,24-24 1,-36 32-116,-1 0 1,1 0-1,-1 0 1,0 0-1,0-1 1,-1 0-1,1 1 1,-1-1-1,0 0 1,0 0-1,1-11 1,-2 15-11,-1-1 0,0 0 0,0 1 0,-1-1 1,1 0-1,0 1 0,0-1 0,-1 0 1,1 1-1,-1-1 0,1 0 0,-1 1 0,0-1 1,0 1-1,0 0 0,0-1 0,0 1 1,0 0-1,0-1 0,0 1 0,0 0 0,0 0 1,-1 0-1,1 0 0,0 0 0,-1 0 1,1 0-1,-1 1 0,1-1 0,-1 0 0,0 1 1,1-1-1,-1 1 0,0 0 0,1-1 1,-1 1-1,0 0 0,1 0 0,-1 0 0,-3 1 1,-6-1-10,0 1 1,0 1-1,0 0 1,0 0-1,0 1 1,0 1 0,1 0-1,-1 0 1,1 1-1,0 0 1,0 1-1,1 0 1,0 0-1,0 1 1,0 0 0,1 1-1,-14 16 1,13-14 42,1-1 1,0 1 0,1 0 0,0 1-1,0 0 1,1 0 0,1 1-1,0-1 1,0 1 0,1 0-1,1 0 1,0 1 0,0-1-1,1 1 1,0 22 0,2-33-36,0 0-1,1 0 1,-1 0 0,0 0 0,1 0 0,0 0 0,-1 0-1,1 0 1,0 0 0,0-1 0,0 1 0,0 0 0,0 0-1,0-1 1,1 1 0,-1-1 0,1 1 0,-1-1 0,1 1-1,-1-1 1,1 0 0,0 0 0,2 1 0,1 0-8,-1 0 0,1-1 0,0 0 0,-1 0 1,1 0-1,0-1 0,0 1 0,0-1 0,8-1 0,3-1-242,1-1 0,-1 0 0,-1-1 0,1-1 0,17-7 0,-5-1-1484,-2-1 0,0-1 0,24-19 0,7-12-4808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7.168"/>
    </inkml:context>
    <inkml:brush xml:id="br0">
      <inkml:brushProperty name="width" value="0.025" units="cm"/>
      <inkml:brushProperty name="height" value="0.025" units="cm"/>
    </inkml:brush>
  </inkml:definitions>
  <inkml:trace contextRef="#ctx0" brushRef="#br0">229 94 3491,'0'-11'1992,"3"-39"196,-6 25 459,-6 18 1031,7 7-3523,1 1 0,0 0 0,-1-1 0,1 1 1,0 0-1,0 0 0,-1 0 0,1 0 0,0 0 0,0 0 0,0 0 1,0 0-1,0 0 0,0 1 0,1-1 0,-1 0 0,0 1 1,1-1-1,-2 2 0,-12 37 1166,2 1 0,-13 71 0,3-8-218,-41 103-578,9-36 947,47-123-291,7-47-1163,0-1 0,0 1 0,0-1 1,0 0-1,0 1 0,0-1 0,0 1 1,0-1-1,0 1 0,0-1 0,1 1 1,-1-1-1,0 0 0,0 1 0,0-1 1,1 1-1,-1-1 0,0 0 0,0 1 1,1-1-1,-1 0 0,0 1 0,1-1 1,-1 0-1,0 1 0,1-1 0,-1 0 1,1 0-1,0 1 0,0-1-1,0-1 0,0 1-1,1-1 1,-1 1 0,0-1-1,0 1 1,0-1 0,0 0 0,1 1-1,-1-1 1,0 0 0,0 0-1,-1 0 1,1 0 0,0 0-1,1-1 1,11-14-48,0 0 0,-2-1 0,0-1 0,-1 1 0,9-21 0,35-99-1122,-42 102 859,26-83-91,-36 121 398,0-1 0,1 0 0,-1 0-1,1-1 1,-1 1 0,1 0 0,-1-1 0,1 1-1,0-1 1,0 0 0,0 0 0,0 0 0,0 0 0,3 0-1,1-2 6,-1 0-1,1 0 1,-1-1 0,0 0-1,1 0 1,-1-1-1,0 1 1,0-1-1,-1-1 1,1 1-1,0-1 1,-1 0-1,9-9 1,9-8 93,31-39-1,-43 46-102,-3 4 3,6-5 92,-11 17 4,-4 11 46,-3 6 79,-1 0 1,0-1-1,-11 25 0,10-31-227,0 0 1,2 1-1,0 0 0,0 0 1,1 0-1,1 0 0,0 1 1,1-1-1,0 15 0,1-28-54,0 0-1,0 0 0,0 1 0,0-1 1,0 0-1,0 1 0,0-1 1,1 0-1,-1 0 0,0 1 0,0-1 1,0 0-1,0 0 0,1 1 0,-1-1 1,0 0-1,0 0 0,0 0 0,1 1 1,-1-1-1,0 0 0,0 0 0,1 0 1,-1 0-1,0 0 0,0 1 0,1-1 1,-1 0-1,0 0 0,1 0 1,-1 0-1,0 0 0,0 0 0,1 0 1,-1 0-1,0 0 0,1 0 0,-1 0 1,0 0-1,0 0 0,1 0 0,-1-1 1,0 1-1,0 0 0,1 0 0,-1 0 1,0 0-1,0 0 0,1-1 1,-1 1-1,0 0 0,0 0 0,1 0 1,-1-1-1,0 1 0,0 0 0,14-13-3900,-4-12-3401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7.556"/>
    </inkml:context>
    <inkml:brush xml:id="br0">
      <inkml:brushProperty name="width" value="0.025" units="cm"/>
      <inkml:brushProperty name="height" value="0.025" units="cm"/>
    </inkml:brush>
  </inkml:definitions>
  <inkml:trace contextRef="#ctx0" brushRef="#br0">22 0 4388,'0'0'14985,"-4"9"-13015,-13 28-748,17-36-1199,-1 0 0,1-1 0,0 1 1,0 0-1,0 0 0,0 0 0,0 0 0,0 0 0,0 0 0,1 0 0,-1 0 0,0 0 0,0-1 0,1 1 0,-1 0 0,0 0 0,1 0 0,-1 0 0,1-1 0,-1 1 0,1 0 0,0-1 0,-1 1 0,1 0 1,0-1-1,-1 1 0,1 0 0,0-1 0,0 1 0,-1-1 0,1 0 0,0 1 0,0-1 0,0 0 0,0 1 0,0-1 0,-1 0 0,1 0 0,0 0 0,0 0 0,2 0 0,40 3-36,-39-3 9,21-1-604,1-1 0,27-7 0,40-3-131,-92 11 771,1 1 0,-1 0 0,1 0 0,-1 0 0,1 0 0,0 0 0,-1 0 0,1 0 0,-1 1 0,1-1 0,0 0 0,-1 1 1,1-1-1,-1 1 0,0 0 0,1 0 0,-1-1 0,1 1 0,-1 0 0,0 0 0,0 0 0,0 0 0,1 1 0,-1-1 0,0 0 0,0 0 0,-1 1 0,1-1 0,0 0 0,0 1 0,-1-1 0,1 1 0,-1-1 0,1 1 0,-1-1 0,1 1 0,-1 0 0,0-1 0,0 1 0,0-1 0,0 1 0,0 0 0,0-1 0,0 1 0,-1-1 0,1 1 0,-1 1 0,-1 4 113,0 1 0,0-1-1,-1 0 1,0-1 0,0 1 0,0 0-1,-1-1 1,0 0 0,-6 7-1,-129 134 2205,138-146-2318,1 0 0,-1 0 0,0 0 1,0-1-1,1 1 0,-1 0 0,0 0 0,1 0 0,-1 0 0,1 0 0,0 0 0,-1 0 0,1 0 0,0 1 1,-1-1-1,1 0 0,0 0 0,0 0 0,0 0 0,0 0 0,0 2 0,1-2-17,-1 0 0,1-1 0,0 1 0,-1 0 0,1-1 1,0 1-1,-1 0 0,1-1 0,0 1 0,0-1 0,0 1 0,-1-1 0,1 0 0,0 1 0,0-1 0,0 0 0,0 0 0,0 1 0,0-1 0,1 0 0,59-2 118,-49 1-58,21-3-267,-1-2 1,41-11-1,16-12-4375,-85 28 3921,13-7-2576,-9-2-2212,-7-1-2780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7.885"/>
    </inkml:context>
    <inkml:brush xml:id="br0">
      <inkml:brushProperty name="width" value="0.025" units="cm"/>
      <inkml:brushProperty name="height" value="0.025" units="cm"/>
    </inkml:brush>
  </inkml:definitions>
  <inkml:trace contextRef="#ctx0" brushRef="#br0">0 83 15503,'0'0'8616,"56"21"-7815,-9-21-513,3 0-224,4 0-64,-3-1-929,1-6-1505,-9 0-833,-12-4-129,-2 0 33,-8-3 288,-5 1-1697</inkml:trace>
  <inkml:trace contextRef="#ctx0" brushRef="#br0" timeOffset="1">492 0 6374,'0'0'15118,"-15"48"-13548,-4-19-385,4 5-192,-1-2-224,7 2-129,4-4-319,5-5-257,0-7-32,3-6-897,8-8-929,0-4-1537,0-8-3267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8.586"/>
    </inkml:context>
    <inkml:brush xml:id="br0">
      <inkml:brushProperty name="width" value="0.025" units="cm"/>
      <inkml:brushProperty name="height" value="0.025" units="cm"/>
    </inkml:brush>
  </inkml:definitions>
  <inkml:trace contextRef="#ctx0" brushRef="#br0">64 1 9065,'0'0'15460,"-4"8"-14585,-6 19-254,0 0 1,2 0-1,1 1 1,-6 52-1,2 125-845,12-201-3598,1-9-355,0-11-2120,-3-3-1284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8.935"/>
    </inkml:context>
    <inkml:brush xml:id="br0">
      <inkml:brushProperty name="width" value="0.025" units="cm"/>
      <inkml:brushProperty name="height" value="0.025" units="cm"/>
    </inkml:brush>
  </inkml:definitions>
  <inkml:trace contextRef="#ctx0" brushRef="#br0">0 1 4388,'0'0'20307,"5"16"-20275,13-11-1473,2-5-1890,-7 0-3876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9.282"/>
    </inkml:context>
    <inkml:brush xml:id="br0">
      <inkml:brushProperty name="width" value="0.025" units="cm"/>
      <inkml:brushProperty name="height" value="0.025" units="cm"/>
    </inkml:brush>
  </inkml:definitions>
  <inkml:trace contextRef="#ctx0" brushRef="#br0">360 1 9513,'0'0'17232,"-7"11"-16404,-13 14-706,0 0-1,-2-2 1,-1 0 0,0-1 0,-2-2-1,-31 21 1,15-10 63,-66 63 0,106-93-185,-1 0-1,1 0 1,0 0 0,0 1-1,0-1 1,0 1-1,0-1 1,0 0 0,0 1-1,0 0 1,0-1-1,1 1 1,-1-1-1,1 1 1,-1 0 0,1 0-1,0-1 1,-1 1-1,1 2 1,1-3 0,-1 0 0,1 0 0,-1 0 1,1 0-1,-1 0 0,1 0 0,0-1 0,0 1 0,-1 0 0,1 0 1,0 0-1,0-1 0,0 1 0,0 0 0,0-1 0,0 1 0,0-1 1,0 1-1,0-1 0,0 0 0,0 1 0,1-1 0,10 2 10,0 0 0,0 0-1,1-2 1,14 0 0,-14 0 10,136 1-92,62 1-64,-71 6-5875,-115-6-571,-8-2-6305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29.878"/>
    </inkml:context>
    <inkml:brush xml:id="br0">
      <inkml:brushProperty name="width" value="0.025" units="cm"/>
      <inkml:brushProperty name="height" value="0.025" units="cm"/>
    </inkml:brush>
  </inkml:definitions>
  <inkml:trace contextRef="#ctx0" brushRef="#br0">13 97 7911,'0'0'2787,"-4"-8"-700,3 5-1859,0 1 0,0-1 0,0 1-1,0-1 1,0 0 0,0 0 0,1 1-1,-1-1 1,1 0 0,0 0 0,0-3-1,1 5-101,-1-1 0,1 0 0,0 0 0,0 1 0,0-1 0,0 1 0,0-1 0,0 1 0,1-1 0,-1 1 0,0 0 0,1-1 0,-1 1 0,1 0 0,-1 0 0,1 0 0,0 0 0,-1 1 0,1-1 0,0 0 0,0 1 0,-1-1 0,1 1 0,3-1 0,36-7 985,1 1-1,0 2 0,0 3 1,0 1-1,62 6 1,-102-5-1067,1 0 0,-1 0 0,0 0 0,1 1 0,-1-1 0,1 1 0,-1-1 0,0 1 0,0 0 0,1 0 0,-1 0 0,0 0 1,0 0-1,0 1 0,0-1 0,0 0 0,0 1 0,-1 0 0,1-1 0,2 4 0,-4-4-19,1 1-1,-1 0 0,0-1 1,0 1-1,0-1 1,0 1-1,0 0 1,0-1-1,-1 1 1,1-1-1,0 1 1,-1-1-1,0 1 1,1-1-1,-1 1 1,0-1-1,1 1 0,-1-1 1,0 0-1,0 1 1,0-1-1,0 0 1,0 0-1,0 0 1,-1 0-1,1 0 1,0 0-1,-1 0 1,1 0-1,0-1 0,-3 2 1,-21 13 316,0-1 0,-37 15 1,32-15-158,-42 24 1,71-38-192,0 0 0,1 1 0,-1-1 0,0 1-1,0-1 1,0 1 0,1-1 0,-1 1 0,0 0 0,1-1-1,-1 1 1,1 0 0,-1 0 0,0-1 0,1 1 0,0 0 0,-1 0-1,1 0 1,-1 0 0,1-1 0,0 1 0,0 0 0,-1 2-1,2-2-21,-1 0 0,0-1 0,1 1 0,-1 0-1,1 0 1,0 0 0,-1-1 0,1 1 0,-1 0 0,1-1-1,0 1 1,0 0 0,-1-1 0,1 1 0,0-1-1,0 1 1,0-1 0,0 0 0,0 1 0,57 14-1675,-45-12 1195,7 1-389,1 0 432,1 0 1,-1 2-1,0 0 1,-1 2-1,0 0 1,0 1 0,-1 1-1,21 14 1,-39-23 526,1 0 1,-1 0 0,1 0-1,-1 0 1,0 0-1,1 1 1,-1-1 0,0 0-1,0 1 1,0-1 0,0 1-1,0-1 1,-1 1-1,1-1 1,0 1 0,-1 0-1,1-1 1,-1 1 0,1 0-1,-1-1 1,0 1 0,0 0-1,0 0 1,0 1-1,-1 0 80,0-1-1,0 0 1,0 0-1,0 0 1,0 0-1,-1 0 1,1 0-1,-1 0 1,1 0-1,-1-1 1,0 1-1,0 0 0,0-1 1,0 0-1,-2 2 1,-11 5 598,1-1 0,-1-1 0,-30 9 0,40-13-762,-23 6 349,0-1 1,-1-2 0,0 0-1,-49 0 1,78-5-503,0 0 0,0 0 0,-1 0 0,1 0-1,0 0 1,-1 0 0,1 0 0,0 0 0,0 0 0,-1-1-1,1 1 1,0 0 0,0 0 0,-1 0 0,1 0 0,0-1-1,0 1 1,-1 0 0,1 0 0,0-1 0,0 1 0,0 0-1,0 0 1,0-1 0,-1 1 0,1 0 0,0 0 0,0-1-1,0 1 1,0 0 0,0-1 0,0 1 0,0 0 0,0-1-1,0 1 1,0 0 0,0 0 0,0-1 0,0 1 0,0 0-1,0-1 1,0 1 0,0 0 0,1 0 0,-1-1 0,0 1-1,0 0 1,0-1 0,0 1 0,1 0 0,-1 0 0,0 0-1,0-1 1,0 1 0,1 0 0,11-12-8280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30.254"/>
    </inkml:context>
    <inkml:brush xml:id="br0">
      <inkml:brushProperty name="width" value="0.025" units="cm"/>
      <inkml:brushProperty name="height" value="0.025" units="cm"/>
    </inkml:brush>
  </inkml:definitions>
  <inkml:trace contextRef="#ctx0" brushRef="#br0">361 1 13100,'0'0'8686,"-11"8"-7650,-40 33-242,1 3 0,3 1 1,1 2-1,-60 82 0,101-122-752,-29 50 337,33-54-371,-1 1-1,0-1 1,1 0-1,0 1 1,0-1-1,0 1 1,0 0-1,1-1 1,0 1-1,-1 0 1,1-1 0,0 1-1,1 0 1,0 5-1,0-9-74,-1 1 0,1 0-1,0 0 1,-1 0 0,1-1-1,0 1 1,0-1 0,0 1 0,-1 0-1,1-1 1,0 1 0,0-1-1,0 0 1,0 1 0,0-1 0,0 0-1,0 1 1,0-1 0,0 0-1,0 0 1,0 0 0,0 0-1,0 0 1,0 0 0,2-1 0,27-4-3656,-7-14-3099,-1-10-7154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30.600"/>
    </inkml:context>
    <inkml:brush xml:id="br0">
      <inkml:brushProperty name="width" value="0.025" units="cm"/>
      <inkml:brushProperty name="height" value="0.025" units="cm"/>
    </inkml:brush>
  </inkml:definitions>
  <inkml:trace contextRef="#ctx0" brushRef="#br0">156 20 16560,'-10'-3'1484,"9"2"-1468,-7-2 347,-1 0 0,1 1 1,-1 0-1,1 0 1,-17-1-1,22 3-248,0 0 0,0 0 0,0 1 0,0-1 1,1 1-1,-1-1 0,0 1 0,0 0 0,1 0 0,-1 0 0,0 1 0,1-1 0,0 1 0,-1-1 1,1 1-1,0 0 0,-1 0 0,1 0 0,0 0 0,1 0 0,-1 0 0,0 1 0,1-1 0,-1 1 1,-1 3-1,1-2-49,0-1 0,0 1 0,0-1 1,1 1-1,0 0 0,0-1 0,0 1 1,0 0-1,0 0 0,1 0 0,-1 0 1,1 0-1,0 0 0,1 0 0,-1 0 1,0 0-1,1-1 0,0 1 0,0 0 1,0 0-1,1 0 0,-1-1 0,1 1 1,0-1-1,0 1 0,0-1 0,1 0 1,-1 0-1,1 0 0,-1 0 0,1 0 1,0 0-1,0-1 0,0 0 0,1 1 1,-1-1-1,0 0 0,1-1 0,0 1 1,5 1-1,9 4-53,0-1 1,0-1-1,1 0 1,0-2-1,0 0 1,0-1-1,21-1 1,-28-1-271,1 0 0,-1-1 0,1-1 1,22-5-1,-32 6 237,0 1-1,-1-1 1,1 0 0,0 0-1,-1-1 1,1 1 0,0-1-1,-1 1 1,0-1 0,1 0-1,-1 0 1,0 0 0,0 0 0,0 0-1,0 0 1,0-1 0,-1 1-1,1 0 1,-1-1 0,0 0-1,1 1 1,-1-1 0,0 0-1,-1 1 1,1-1 0,0 0 0,0-3-1,-2 3 24,1 0 0,0 1-1,-1-1 1,0 1 0,1 0-1,-1-1 1,0 1 0,0-1-1,-1 1 1,1 0 0,0 0-1,-1 0 1,1 0 0,-1 0-1,0 0 1,0 0 0,0 0-1,0 1 1,0-1 0,0 1 0,0-1-1,0 1 1,0 0 0,-1 0-1,-3-2 1,-6-2 16,0 1-1,0 0 1,-24-5-1,22 7 4,1 0-1,-1 1 1,0 0-1,1 1 0,-1 0 1,1 1-1,-1 1 1,1 0-1,-20 6 1,29-7-96,0 1 0,1-1 1,-1 1-1,0 0 0,0 1 1,1-1-1,-1 1 0,1-1 1,0 1-1,0 0 0,0 0 1,0 0-1,0 1 0,1-1 1,0 1-1,-1-1 0,1 1 1,0 0-1,1 0 0,-1 0 1,1 0-1,0 0 0,0 0 1,0 0-1,0 1 0,1-1 1,0 0-1,-1 0 0,2 1 1,-1-1-1,0 0 1,1 0-1,2 7 0,-2-6-474,0-1 0,0 1-1,1-1 1,0 0 0,0 1-1,0-1 1,0 0 0,0 0-1,1-1 1,0 1 0,0 0-1,0-1 1,4 4 0,25 18-5378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3.245"/>
    </inkml:context>
    <inkml:brush xml:id="br0">
      <inkml:brushProperty name="width" value="0.025" units="cm"/>
      <inkml:brushProperty name="height" value="0.025" units="cm"/>
    </inkml:brush>
  </inkml:definitions>
  <inkml:trace contextRef="#ctx0" brushRef="#br0">1 0 10794,'0'0'10090,"3"63"-7240,-1-40-1696,7-1-1026,-2-5-96,4-4-289,2-5-1024,1-4-448,-5-4-514,0-1-992,-2-14-2370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30.941"/>
    </inkml:context>
    <inkml:brush xml:id="br0">
      <inkml:brushProperty name="width" value="0.025" units="cm"/>
      <inkml:brushProperty name="height" value="0.025" units="cm"/>
    </inkml:brush>
  </inkml:definitions>
  <inkml:trace contextRef="#ctx0" brushRef="#br0">115 26 18385,'0'0'1250,"-9"7"-49,3-2-1089,-59 55 2537,62-57-2500,0 0 1,0 0-1,0 1 1,0-1-1,1 1 0,-1-1 1,1 1-1,0 0 1,0 0-1,1 0 0,-1 0 1,1 0-1,0 1 1,0-1-1,0 0 0,0 0 1,1 1-1,0 4 1,1-8-130,0 0 0,0 1 1,1-1-1,-1 0 0,0 0 1,1 0-1,-1 0 0,1 0 1,-1-1-1,1 1 0,0 0 1,-1-1-1,1 1 0,0-1 1,-1 1-1,1-1 0,0 0 1,0 0-1,-1 0 1,1 0-1,0 0 0,0 0 1,3-1-1,44-5 239,-41 3-240,0-1 1,0 1-1,0-1 1,-1-1-1,0 1 1,0-2-1,0 1 0,-1 0 1,1-1-1,-1 0 1,8-12-1,-12 16-8,0 0-1,-1 0 1,1 0 0,-1 0 0,1 0-1,-1 0 1,0 0 0,0-1 0,0 1-1,0 0 1,-1-1 0,1 1-1,0-1 1,-1 1 0,0-1 0,0 1-1,0-1 1,0 1 0,0-1-1,0 1 1,0-1 0,-1 1 0,1-1-1,-1 1 1,0 0 0,0-1-1,0 1 1,0 0 0,0 0 0,0-1-1,-1 1 1,1 0 0,-1 0 0,1 1-1,-1-1 1,0 0 0,0 0-1,0 1 1,0-1 0,0 1 0,0 0-1,0-1 1,-3 0 0,-2-1-49,0 0-1,-1 0 1,1 0 0,-1 1 0,1 1 0,-1-1 0,0 1 0,-9 0-1,11 1-891,0 0 0,-1 0 0,1 1 0,0 0 0,0 0-1,-9 3 1,3 1-6810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43.713"/>
    </inkml:context>
    <inkml:brush xml:id="br0">
      <inkml:brushProperty name="width" value="0.025" units="cm"/>
      <inkml:brushProperty name="height" value="0.025" units="cm"/>
    </inkml:brush>
  </inkml:definitions>
  <inkml:trace contextRef="#ctx0" brushRef="#br0">1 132 4805,'0'0'5418,"8"0"-4121,302 13 97,1050-73-387,-1333 58-989,2563-81 4642,-1943 115-3895,-319-11-73,-201-8-1898,-126-22-6273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45.244"/>
    </inkml:context>
    <inkml:brush xml:id="br0">
      <inkml:brushProperty name="width" value="0.025" units="cm"/>
      <inkml:brushProperty name="height" value="0.025" units="cm"/>
    </inkml:brush>
  </inkml:definitions>
  <inkml:trace contextRef="#ctx0" brushRef="#br0">1 74 11723,'0'0'1981,"9"0"-455,88-5 1594,107-19 0,52-5-2751,-66 26-2435,-177 1-612,-14 2 2562,1 0 0,0 0 0,0 0 0,0-1 0,0 1 0,0 0 0,-1 0 0,1 0 1,0 0-1,0 0 0,0 0 0,0 0 0,0 0 0,0 0 0,0 0 0,0-1 0,0 1 0,-1 0 1,1 0-1,0 0 0,0 0 0,0 0 0,0 0 0,0-1 0,0 1 0,0 0 0,0 0 0,0 0 1,0 0-1,0 0 0,0 0 0,0-1 0,0 1 0,0 0 0,0 0 0,0 0 0,0 0 0,0 0 1,0-1-1,0 1 0,0 0 0,0 0 0,0 0 0,1 0 0,-1 0 0,0 0 0,0 0 0,0-1 1,0 1-1,0 0 0,0 0 0,0 0 0,0 0 0,0 0 0,1 0 0,-1 0 0,0 0 0,0 0 0,0 0 1,0 0-1,0 0 0,0 0 0,1 0 0,-1 0 0,-17-4-5858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45.621"/>
    </inkml:context>
    <inkml:brush xml:id="br0">
      <inkml:brushProperty name="width" value="0.025" units="cm"/>
      <inkml:brushProperty name="height" value="0.025" units="cm"/>
    </inkml:brush>
  </inkml:definitions>
  <inkml:trace contextRef="#ctx0" brushRef="#br0">1 134 4901,'0'0'13356,"99"21"-12075,-36-40-352,11-5-576,9 2-289,1 0-64,-3 4-1121,-7 2-2403,-5 0-1825,-15-2-4452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7:45.966"/>
    </inkml:context>
    <inkml:brush xml:id="br0">
      <inkml:brushProperty name="width" value="0.025" units="cm"/>
      <inkml:brushProperty name="height" value="0.025" units="cm"/>
    </inkml:brush>
  </inkml:definitions>
  <inkml:trace contextRef="#ctx0" brushRef="#br0">305 0 14542,'0'0'1057,"11"1"-475,213 14 3000,-221-15-3576,1 0 1,-1 1-1,0 0 0,1-1 1,-1 1-1,1 1 1,-1-1-1,0 0 0,0 1 1,0-1-1,0 1 1,0 0-1,0 0 1,0 0-1,-1 1 0,1-1 1,-1 1-1,1-1 1,-1 1-1,0 0 0,0 0 1,0 0-1,-1 0 1,1 0-1,-1 0 1,1 0-1,0 4 0,-1 1 6,0 0 0,0 0 0,-1 0-1,0 0 1,-1 0 0,0 0-1,0 0 1,0 0 0,-1 0 0,-1 0-1,-3 9 1,-6 12 137,-1-1-1,-2 0 1,-35 51 0,-70 75 580,84-109-612,-253 298-432,250-298-2567,11-20-3786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0.434"/>
    </inkml:context>
    <inkml:brush xml:id="br0">
      <inkml:brushProperty name="width" value="0.025" units="cm"/>
      <inkml:brushProperty name="height" value="0.025" units="cm"/>
    </inkml:brush>
  </inkml:definitions>
  <inkml:trace contextRef="#ctx0" brushRef="#br0">307 25 7815,'0'0'8814,"-11"-4"-6892,3 0-1715,0 1-1,0 0 1,0 0-1,-1 1 1,1 0 0,-1 1-1,1-1 1,-1 2 0,0-1-1,1 1 1,-1 0-1,0 1 1,1 0 0,-1 1-1,0 0 1,-14 5 0,11-1-36,0 2 1,1-1 0,0 1 0,0 1-1,1 0 1,-18 20 0,23-24-123,1 0-1,0 0 1,1 0-1,-1 0 1,1 0-1,0 1 1,1-1 0,-1 1-1,1 0 1,0 0-1,0 0 1,1 0-1,0 0 1,0 0-1,0 0 1,1 1 0,0 9-1,1-14-46,0-1 0,0 0-1,0 0 1,0 0 0,0 1 0,0-1-1,0 0 1,0 0 0,0-1 0,0 1-1,0 0 1,1 0 0,-1 0 0,0-1-1,0 1 1,1-1 0,-1 1-1,1-1 1,-1 1 0,1-1 0,-1 0-1,0 0 1,1 0 0,-1 0 0,1 0-1,-1 0 1,1 0 0,-1 0 0,1-1-1,-1 1 1,0 0 0,3-2 0,49-12 95,-31 2-90,0 0 0,-2-1-1,35-29 1,-33 24-11,1 1 1,31-17-1,-54 34 4,1 0 0,-1 0 0,0-1 0,0 1 0,1 0 0,-1 0 0,0 0 0,1 0 0,-1 0 0,0 0 0,1 0 0,-1 0-1,0 0 1,1 0 0,-1 0 0,0 0 0,1 0 0,-1 0 0,0 0 0,1 0 0,-1 0 0,0 0 0,1 1 0,-1-1 0,0 0 0,0 0 0,1 0 0,-1 0 0,0 1 0,0-1 0,1 0 0,-1 0 0,0 1 0,0-1 0,0 0 0,1 0 0,-1 1 0,0-1-1,5 20 5,-5 35 63,0-41-3,-6 89 618,-4 0-1,-32 142 1,30-184-169,10-52-489,0 1 0,-1-1 0,0 0 0,-1 0-1,1-1 1,-2 1 0,1-1 0,-1 0 0,-6 8 0,9-14 2,1 0-1,-1 0 1,0 0-1,1-1 1,-1 1-1,0 0 1,0-1-1,0 0 1,0 1-1,0-1 1,-1 0-1,1 0 1,0 0-1,0-1 1,-1 1-1,1 0 1,-1-1-1,1 0 1,0 1-1,-1-1 1,1 0-1,-1 0 1,1-1-1,-1 1 1,1 0-1,0-1 1,-1 1-1,1-1 1,0 0-1,-1 0 1,1 0-1,0 0 1,0 0-1,0 0 1,0-1-1,0 1 1,0-1-1,0 0 1,-2-2-1,-5-4 29,1-1 0,0 0-1,1 0 1,0-1-1,1 1 1,-1-2-1,2 1 1,0-1 0,-7-18-1,10 24-138,0 0 0,1-1-1,-1 1 1,1 0 0,0-1 0,0 1-1,1-1 1,-1 1 0,1-1-1,1 0 1,-1 1 0,1-1 0,0 1-1,0-1 1,1 1 0,-1 0 0,1 0-1,0-1 1,1 1 0,-1 0 0,1 1-1,4-7 1,40-34-4235,-12 17-2571,-35 28 6843,35-27-11365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1.348"/>
    </inkml:context>
    <inkml:brush xml:id="br0">
      <inkml:brushProperty name="width" value="0.025" units="cm"/>
      <inkml:brushProperty name="height" value="0.025" units="cm"/>
    </inkml:brush>
  </inkml:definitions>
  <inkml:trace contextRef="#ctx0" brushRef="#br0">480 80 12364,'3'-8'2770,"0"3"-2162,-1 0 0,-1 0-1,1 0 1,-1 0-1,0 0 1,0-1-1,0 1 1,0-7 0,-2 12-483,1-1 0,0 0 0,0 0 1,0 0-1,0 0 0,-1 1 1,1-1-1,0 0 0,-1 0 0,1 0 1,0 1-1,-1-1 0,1 0 0,-1 1 1,1-1-1,-1 0 0,0 1 0,1-1 1,-1 1-1,0-1 0,1 1 0,-1-1 1,0 1-1,1-1 0,-2 1 0,-1-1-89,1 1 0,-1 0 0,0-1 0,1 1 0,-1 0 0,0 1 0,1-1 0,-1 0 0,0 1 0,1-1 0,-1 1 0,-4 2 0,-6 3-22,1 0 0,-1 0 0,1 2 0,0-1 0,1 2 0,-16 13 0,-62 68 39,76-76-33,-26 28 97,2 1 1,-54 83-1,81-110-89,0 1-1,1 0 1,1 1 0,0 0-1,2 0 1,0 1-1,1 0 1,1 0-1,0 0 1,2 0 0,-1 35-1,3-49-22,1-1 0,-1 0 0,1 1-1,0-1 1,0 0 0,1 0 0,-1 0 0,1 0-1,0 0 1,0 0 0,0 0 0,1-1 0,-1 1-1,1-1 1,0 1 0,3 2 0,0-1 8,-1-1 0,1 0 0,1 0 0,-1 0 0,0-1 0,1 0 0,0 0 0,13 3 0,4-1 29,1-1-1,-1-1 0,1-1 1,38-2-1,-53-1-28,-1 0 1,0-1-1,0 0 0,0 0 1,0-1-1,0 0 0,0 0 1,0-1-1,-1-1 0,0 1 0,0-1 1,0-1-1,13-11 0,-17 13 28,-1 1 0,1 0 0,-1-1 0,0 0 0,0 1 0,-1-1 0,1-1 0,-1 1 0,0 0 0,0 0 0,0-1 0,-1 1 0,1-1 0,-1 0 0,0 1-1,-1-1 1,1 0 0,-1 1 0,0-1 0,0 0 0,0 0 0,-1 1 0,1-1 0,-1 0 0,0 0 0,-1 1 0,1-1 0,-1 1 0,-3-7 0,2 7-13,0 0 1,0 0-1,-1 0 1,1 1-1,-1-1 1,0 1-1,0 0 1,0 0-1,-1 0 1,1 1-1,-1-1 1,1 1 0,-1 0-1,0 0 1,0 1-1,-8-2 1,-47-5-338,79 6 56,0-1 0,0 0 0,0-1 0,26-10 0,-24 7-4,-1 1-1,1 1 0,33-3 0,-53 7 268,0 1-1,0 0 1,0 0-1,1 0 1,-1 0-1,0 0 1,0 0-1,0 1 1,0-1-1,1 0 0,-1 1 1,0-1-1,0 0 1,0 1-1,0-1 1,0 1-1,0 0 1,0-1-1,0 1 1,0 0-1,0 0 1,-1-1-1,1 1 1,0 0-1,0 0 1,-1 0-1,1 0 1,0 0-1,0 2 1,0 0 85,0 1 0,-1-1 0,1 1 0,-1-1 0,0 1 0,0-1 0,0 1 0,0-1 0,-1 1 0,0 4 0,-4 9 404,0-1 0,-1 1 0,-9 18 0,-36 63 956,-28 64-823,79-161-715,-1 0 0,0 0 0,1 0 1,-1 0-1,1 0 0,0 0 0,-1 0 0,1 0 0,0 0 0,-1 0 0,1 1 0,0-1 0,0 0 0,0 0 0,0 0 0,0 0 0,0 1 0,1-1 0,-1 0 0,0 0 0,0 0 1,1 0-1,-1 0 0,1 0 0,-1 0 0,1 0 0,-1 0 0,1 0 0,0 0 0,0 0 0,-1 0 0,3 1 0,-1-2-306,-1 1 0,1-1 0,0 0 0,0 1 0,0-1 0,0 0 0,0-1 0,0 1 0,0 0 0,0 0 0,0-1 0,0 1 0,0-1 1,-1 0-1,1 1 0,0-1 0,0 0 0,-1 0 0,4-2 0,23-18-7283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2.226"/>
    </inkml:context>
    <inkml:brush xml:id="br0">
      <inkml:brushProperty name="width" value="0.025" units="cm"/>
      <inkml:brushProperty name="height" value="0.025" units="cm"/>
    </inkml:brush>
  </inkml:definitions>
  <inkml:trace contextRef="#ctx0" brushRef="#br0">0 195 11787,'0'0'7751,"8"3"-6320,1-1-1183,0 0 1,0-1-1,0 0 0,1 0 0,-1-1 1,0 0-1,0 0 0,1-1 0,-1-1 1,0 1-1,0-2 0,0 1 0,14-7 0,-7 3-81,-1-1 0,0-1 0,0 0 0,-1-1 0,15-13 0,-23 18-88,-1-1-1,0 1 1,0-1 0,0-1 0,-1 1 0,1-1-1,-1 0 1,0 0 0,-1 0 0,0 0 0,0 0-1,0-1 1,-1 0 0,3-12 0,-4 18-54,-1 0 0,0 0 0,0 0 0,0 0 0,0 0 0,0 0 1,0 0-1,0 0 0,-1 0 0,1 0 0,0 0 0,0 0 0,-1 0 0,1 0 0,-1 0 1,1 0-1,-1 1 0,1-1 0,-1 0 0,0 0 0,1 0 0,-1 1 0,0-1 0,1 0 0,-1 1 1,0-1-1,0 0 0,0 1 0,0-1 0,0 1 0,0 0 0,1-1 0,-1 1 0,0 0 0,0-1 1,0 1-1,0 0 0,0 0 0,0 0 0,-1 0 0,1 0 0,0 0 0,0 0 0,0 0 0,0 0 1,0 1-1,0-1 0,0 0 0,1 1 0,-2 0 0,-5 0-1,1 0 0,0 1 1,0 0-1,1 0 0,-1 1 0,0 0 0,-6 4 0,-7 9 98,1 0 0,0 1 0,1 0 0,1 2-1,1 0 1,1 1 0,0 0 0,2 1 0,0 0-1,-16 45 1,26-62-117,1 0-1,0 1 1,0-1-1,0 1 0,1-1 1,-1 1-1,1-1 1,0 0-1,0 1 1,2 6-1,-2-10-4,1 1-1,0 0 1,-1-1-1,1 1 1,0-1 0,0 0-1,0 1 1,0-1-1,0 0 1,1 1 0,-1-1-1,0 0 1,0 0-1,1 0 1,-1 0 0,1 0-1,-1 0 1,1-1-1,-1 1 1,1 0 0,-1-1-1,1 1 1,0-1 0,-1 0-1,1 1 1,0-1-1,-1 0 1,4 0 0,6 0-83,1 0 0,-1-1 1,1 0-1,-1-1 1,0 0-1,0-1 1,0 0-1,0-1 1,0 0-1,0 0 1,9-7-1,14-10-865,59-46 1,-10 6 955,-81 59 46,1 0 0,0 1-1,-1-1 1,1 1 0,0-1 0,0 1-1,0 0 1,0 0 0,0 0 0,0 1-1,0-1 1,1 1 0,4-1 0,-6 2 2,-1-1 0,0 1 0,1-1 1,-1 1-1,1 0 0,-1 0 0,0 0 1,1 0-1,-1 0 0,0 0 0,0 0 1,0 0-1,0 0 0,0 0 0,0 1 1,0-1-1,0 0 0,-1 1 0,1-1 1,0 1-1,-1-1 0,1 0 0,-1 1 1,0 0-1,1-1 0,-1 1 0,0 2 1,1-2-57,-1 0 1,0-1-1,1 1 1,0 0-1,-1 0 1,1-1-1,0 1 1,0 0 0,0-1-1,0 1 1,0-1-1,1 1 1,-1-1-1,0 0 1,1 1-1,-1-1 1,0 0-1,1 0 1,0 0-1,-1 0 1,1 0 0,0-1-1,-1 1 1,1 0-1,0-1 1,0 1-1,0-1 1,-1 1-1,1-1 1,0 0-1,0 0 1,0 0-1,0 0 1,0 0 0,-1-1-1,1 1 1,0 0-1,0-1 1,0 1-1,2-2 1,11-3-296,-1 0 0,1 0 0,25-15 0,-26 12 49,6-3-22,37-16-140,-54 25 454,1 1 0,-1 0 0,1 0 0,-1 0 0,1 0 0,-1 1 0,1-1 0,-1 1 0,1 0 0,-1 0 0,1 0 0,-1 1 0,7 0 0,-9 0 1,0 0 0,-1-1 0,1 1 0,0 0 0,0-1 0,-1 1 0,1 0 0,-1 0 0,1 0 0,-1-1 0,1 1 0,-1 0 0,1 0 0,-1 0 0,0 0 0,0 0 0,1 0 0,-1 0 1,0 0-1,0 0 0,0 0 0,0 0 0,0 0 0,0 0 0,0 1 0,-1-1-31,1 0-1,0 0 1,0 0 0,0 0 0,0 0 0,0 0 0,0 0 0,0 0-1,0 0 1,0 0 0,1 0 0,-1 0 0,0 0 0,1 0-1,-1 0 1,1 0 0,-1 0 0,1 0 0,-1 0 0,1-1-1,0 1 1,-1 0 0,1 0 0,0-1 0,0 1 0,-1 0-1,1-1 1,0 1 0,0-1 0,0 1 0,0-1 0,0 1-1,1 0 1,10-1-165,0 1 1,-1-2-1,1 1 0,0-1 0,0-1 0,-1 0 0,1-1 0,-1-1 0,1 1 0,13-8 0,-12 6-27,1 0 0,0 0-1,1 1 1,-1 1 0,1 1 0,15-1-1,-29 3 194,-1 0 0,1 0-1,-1 0 1,1 0-1,-1 0 1,1 0 0,-1 0-1,1 0 1,-1 1 0,1-1-1,-1 0 1,0 0 0,1 0-1,-1 1 1,1-1 0,-1 0-1,0 1 1,1-1 0,-1 0-1,0 1 1,1-1-1,-1 1 1,0-1 0,0 0-1,1 1 1,-1-1 0,0 1-1,0-1 1,0 1 0,1-1-1,-1 1 1,0-1 0,0 2-1,0 22 1235,0 0 13,0-23-1246,0-1 0,0 1 0,0-1 0,0 1 0,0-1-1,1 1 1,-1-1 0,0 1 0,0-1 0,0 0 0,1 1 0,-1-1 0,0 1 0,1-1-1,-1 0 1,0 1 0,1-1 0,-1 1 0,0-1 0,1 0 0,-1 0 0,1 1-1,-1-1 1,0 0 0,1 0 0,-1 1 0,1-1 0,-1 0 0,1 0 0,-1 0 0,1 0-1,-1 0 1,2 0 0,13-1-66,0-1 0,0-1 0,0-1 0,0 0 0,-1-1 0,0 0 0,21-11-1,-21 9-156,0 0-1,1 2 1,-1-1-1,1 2 1,0 0 0,1 1-1,23-2 1,-38 5 235,-1 0 1,1 1 0,-1-1-1,1 0 1,-1 1 0,1-1 0,-1 0-1,1 1 1,-1-1 0,1 1 0,-1-1-1,0 1 1,1-1 0,-1 1 0,0-1-1,1 1 1,-1-1 0,0 1 0,0 0-1,0-1 1,1 1 0,-1-1-1,0 1 1,0 0 0,0-1 0,0 1-1,0 0 1,0-1 0,0 1 0,0-1-1,0 1 1,0 0 0,-1-1 0,1 1-1,0-1 1,0 1 0,-1 1-1,-8 33 481,5-24-695,3-6-182,1-1-722,-1-1-3517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2.928"/>
    </inkml:context>
    <inkml:brush xml:id="br0">
      <inkml:brushProperty name="width" value="0.025" units="cm"/>
      <inkml:brushProperty name="height" value="0.025" units="cm"/>
    </inkml:brush>
  </inkml:definitions>
  <inkml:trace contextRef="#ctx0" brushRef="#br0">146 113 8360,'10'-17'5200,"-6"12"-4205,-1-1 0,1 1-1,-1-1 1,0 0 0,-1 0 0,1 0 0,-1-1 0,0 1 0,-1 0-1,2-14 1,-3 19-935,0 1-1,0-1 1,0 0 0,0 1-1,-1-1 1,1 0 0,0 1-1,0-1 1,0 0 0,-1 1-1,1-1 1,0 1 0,-1-1-1,1 0 1,-1 1 0,1-1-1,0 1 1,-1-1 0,1 1-1,-1-1 1,1 1 0,-1 0-1,0-1 1,1 1 0,-1-1-1,1 1 1,-1 0 0,0 0-1,0-1 1,-28 0 564,23 3-594,-1-1-1,0 1 1,1 0-1,0 0 1,-1 0 0,-7 5-1,7-1-23,-1-1 0,1 1 0,0 0 0,1 1 0,0-1 0,0 1 0,0 1 0,1-1 0,0 1 0,0 0 0,1 0 0,0 0 0,0 1 0,1-1 0,0 1 0,-2 11 0,5-19-7,0 0 0,0 0 1,0 0-1,-1 1 0,2-1 0,-1 0 1,0 0-1,0 0 0,0 0 0,0 0 1,1 1-1,-1-1 0,0 0 0,1 0 1,-1 0-1,1 0 0,-1 0 1,1 0-1,0 0 0,0 0 0,-1-1 1,1 1-1,0 0 0,0 0 0,0 0 1,1 0-1,0 0 4,0 0 0,1 0 0,-1 0 0,1 0 0,-1-1 0,1 1 0,0-1 1,-1 0-1,1 0 0,-1 0 0,4 0 0,4-1 10,0 0 0,0-1 0,0-1 1,0 1-1,11-6 0,-1-1-76,-1-1-1,0-1 1,24-19 0,-35 25 28,0-1 0,-1-1 0,0 0 0,0 0 0,-1 0 0,0 0 0,0-1 0,0 0 0,7-17 0,-14 17 23,-9 14-56,-12 13 20,13-10 110,1 0 1,0 1 0,1 0 0,0 1 0,1 0-1,0 0 1,0 0 0,2 1 0,-1-1 0,1 1 0,1 0-1,-2 14 1,5-25-58,0 0 0,0 0 0,0 1 0,1-1 0,-1 0 1,0 0-1,1 1 0,-1-1 0,1 0 0,-1 0 0,1 0 0,0 0 0,0 0 0,-1 0 0,1 0 0,0 0 0,0 0 0,0 0 0,0 0 0,0-1 0,0 1 0,0 0 0,0-1 0,0 1 0,1-1 0,-1 1 0,0-1 1,0 1-1,0-1 0,1 0 0,-1 0 0,0 1 0,0-1 0,1 0 0,-1 0 0,0 0 0,1-1 0,1 1 0,6-1-72,1 1 0,-1-2 0,0 1 0,12-4-1,45-23-2146,-7-12-3691,-26 10-688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4.029"/>
    </inkml:context>
    <inkml:brush xml:id="br0">
      <inkml:brushProperty name="width" value="0.025" units="cm"/>
      <inkml:brushProperty name="height" value="0.025" units="cm"/>
    </inkml:brush>
  </inkml:definitions>
  <inkml:trace contextRef="#ctx0" brushRef="#br0">35 83 11050,'0'0'3310,"-6"10"-555,-18 31-203,24-40-2505,-1-1 0,1 0 0,0 0 0,0 1 0,-1-1 0,1 0 0,0 1 0,0-1 0,-1 0 0,1 1 0,0-1 0,0 0 0,-1 1 1,1-1-1,0 0 0,0 1 0,0-1 0,0 1 0,0-1 0,0 0 0,0 1 0,0-1 0,0 1 0,0-1 0,0 0 0,0 1 0,0-1 0,0 1 1,0-1-1,0 0 0,0 1 0,1-1 0,-1 1 0,0-1 0,0 0 0,0 1 0,1-1 0,-1 0 0,0 1 0,0-1 0,1 0 0,-1 0 0,0 1 1,1-1-1,-1 0 0,0 0 0,1 1 0,-1-1 0,0 0 0,1 0 0,-1 0 0,1 0 0,-1 0 0,1 1 0,20-4 667,-20 2-578,12-3-120,0-1 1,0-1 0,-1 0 0,0-1-1,0 0 1,-1-1 0,0 0 0,0 0 0,-1-1-1,0-1 1,0 0 0,-1 0 0,8-12-1,-15 11-678,-13 21 781,-16 21 686,15-5 913,14-25-598,8-14-942,-7 11-430,-1-1-1,-1 1 0,1-1 0,0 1 1,-1-1-1,1 0 0,-1 0 1,0 0-1,0 0 0,0 0 1,0-4-1,-1 6-751,-1 1-246,1 1 1161,-1-1 0,0 0 0,1 0 0,-1 0 0,0 0 0,1 0 0,-1 0 0,0 0 0,1 0 0,-1 0 1,0 0-1,1-1 0,-1 1 0,1 0 0,-1 0 0,0-1 0,1 1 0,-1 0 0,1-1 0,-1 1 0,1 0 1,-1-1-1,1 1 0,-2-2 0,11-9 169,5-6 5604,-18 27-5484,-1-1 0,1 1 0,-1-1 1,-1 0-1,0 0 0,0-1 1,-14 15-1,0 1 183,12-14-224,2-2 23,0-1 1,0 1-1,0 1 0,1-1 0,1 1 1,-1 0-1,1 0 0,-3 10 0,7-18-178,0-1-1,1 1 0,-1-1 0,0 1 0,0-1 0,0 1 0,1-1 0,-1 1 0,0-1 0,0 1 0,1-1 1,-1 1-1,0-1 0,1 0 0,-1 1 0,1-1 0,-1 1 0,1-1 0,-1 0 0,0 1 0,1-1 0,-1 0 1,1 0-1,0 1 0,-1-1 0,1 0 0,-1 0 0,1 0 0,-1 0 0,1 0 0,-1 0 0,1 0 0,-1 0 1,1 0-1,0 0 0,-1 0 0,1 0 0,-1 0 0,1 0 0,-1 0 0,1-1 0,-1 1 0,1 0 0,-1 0 0,1-1 1,-1 1-1,2-1 0,28-10-77,20-18-1059,66-51 0,-92 62 1221,-18 19 921,-5 10-578,-4 21-399,2-17 98,0-13-128,1-1-1,0 0 1,0 1 0,0-1 0,1 1 0,-1-1 0,0 0 0,0 1 0,1-1 0,-1 0-1,1 1 1,-1-1 0,1 0 0,0 0 0,-1 1 0,1-1 0,0 0 0,0 0 0,0 0-1,0 0 1,0 0 0,0 0 0,0 0 0,0 0 0,0-1 0,0 1 0,3 1 0,-1-1-49,0-1 0,1 1 1,-1-1-1,1 1 0,-1-1 1,0 0-1,1 0 0,-1-1 1,1 1-1,-1-1 1,4-1-1,7-1-610,-1-2 0,0 0 1,0-1-1,22-12 0,61-57-3539,-103 83 4725,1-1-1,0 1 1,0 1-1,1-1 1,0 1-1,1 0 1,0 0-1,-3 11 1,6-18-447,0 0 0,0 1 1,0-1-1,0 1 0,1-1 0,-1 1 1,1 0-1,0-1 0,0 1 0,0-1 1,0 1-1,0 0 0,1-1 0,-1 1 1,1-1-1,0 3 0,0-3-109,0-1-1,0 1 0,0-1 0,0 0 0,0 1 1,0-1-1,1 0 0,-1 0 0,0 0 1,1 0-1,-1 0 0,1 0 0,-1-1 1,1 1-1,-1 0 0,1-1 0,-1 1 1,4 0-1,8 0-634,0 0-1,1-1 1,-1 0 0,0-1 0,18-4 0,15 0-1516,-45 5 2191,0 0-1,0 0 1,0 1-1,0-1 1,0 0-1,0 0 1,-1 1-1,1-1 1,0 0 0,0 1-1,0-1 1,0 1-1,0-1 1,-1 1-1,1-1 1,0 1-1,0 0 1,-1-1-1,1 1 1,0 0-1,-1 0 1,1-1-1,-1 1 1,1 0-1,-1 0 1,0 0 0,1 0-1,0 1 1,2 37 1247,-5-22-516,0-1-1,-9 28 1,-8 25 792,6-23-797,-1 0 0,-32 69-1,45-113-748,0 0 0,0 0-1,0 0 1,0 0 0,0 0-1,-1 0 1,1 0 0,0-1-1,-1 1 1,1-1 0,-1 1-1,0-1 1,0 1 0,1-1-1,-1 0 1,0 0 0,0 0-1,0 0 1,0 0 0,0 0-1,0-1 1,0 1 0,-1-1-1,1 1 1,0-1 0,0 0-1,0 0 1,-1 0 0,1 0-1,-3-1 1,2 0 12,0 0 0,0 0-1,1 0 1,-1-1 0,0 0 0,0 1 0,1-1-1,-1 0 1,1-1 0,-1 1 0,1 0-1,0 0 1,0-1 0,0 0 0,0 1 0,1-1-1,-1 0 1,1 0 0,-1 0 0,0-4 0,-2-3-16,0-1 0,1 0 1,1 0-1,0 0 1,0 0-1,1 0 1,0-1-1,1 1 1,0 0-1,1 0 1,1-1-1,-1 1 1,2 0-1,0 0 1,4-11-1,-2 11-219,1-1 0,0 1 0,1 0 0,0 1-1,1-1 1,0 1 0,1 1 0,0 0 0,0 0 0,1 1-1,0 0 1,0 0 0,13-6 0,27-14-3851,2-2-4014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3.575"/>
    </inkml:context>
    <inkml:brush xml:id="br0">
      <inkml:brushProperty name="width" value="0.025" units="cm"/>
      <inkml:brushProperty name="height" value="0.025" units="cm"/>
    </inkml:brush>
  </inkml:definitions>
  <inkml:trace contextRef="#ctx0" brushRef="#br0">1 0 18385,'0'14'1068,"0"6"-446,1 0 1,1 0-1,1-1 0,0 1 1,2 0-1,13 36 0,-5-29-212,1-1 0,1 1 0,2-2 0,37 44 0,-43-56-642,1-1 1,0 0-1,1-1 1,0 0 0,1-1-1,0-1 1,1 0-1,0-1 1,0 0-1,20 6 1,-35-14 193,0 0 0,0 0 0,0 0 0,0 0 0,0 1 0,0-1 0,0 0 0,1 0 0,-1 0 0,0 0 0,0 0 0,0 0 0,0 0 0,0 0 0,0 0 0,1 0 0,-1 1 0,0-1 0,0 0 0,0 0 0,0 0 0,1 0 0,-1 0 0,0 0 0,0 0 0,0 0 0,0 0 0,1 0 0,-1 0 0,0 0 0,0-1 0,0 1 0,0 0 0,0 0 0,1 0 0,-1 0 0,0 0 0,0 0 0,0 0 0,0 0 0,0 0 1,0 0-1,1-1 0,-1 1 0,0 0 0,0 0 0,0 0 0,0 0 0,0 0 0,0-1 0,0 1 0,0 0 0,0 0 0,0 0 0,0 0 0,0 0 0,0-1 0,1 1 0,-1 0 0,0 0 0,0 0 0,-1 0 0,1-1 0,0 1 0,0 0 0,0 0 0,0 0 0,0 0 0,0-1 0,-12-15-792,-20-16 395,18 21 378,-1 1 0,0 1-1,-1 0 1,-22-9 0,24 13 1402,-1 0-1,-29-5 1,51 4-977,8 0-817,4-1-2410,0 0-1,28-16 1,-13 5-3515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5.126"/>
    </inkml:context>
    <inkml:brush xml:id="br0">
      <inkml:brushProperty name="width" value="0.025" units="cm"/>
      <inkml:brushProperty name="height" value="0.025" units="cm"/>
    </inkml:brush>
  </inkml:definitions>
  <inkml:trace contextRef="#ctx0" brushRef="#br0">13 284 6726,'-1'1'439,"0"-1"0,0 1 0,0 0 0,0 0 0,1-1 0,-1 1 0,0 0 0,0 0 0,1 0 0,-1 0 0,1 0 0,-1 0 0,1 0 0,-1 0 0,1 0 0,0 0 0,-1 0 0,1 0 0,0 1 0,0-1 0,0 0 0,0 0 0,0 0 0,0 1 0,1-1-237,-1 0-1,1-1 0,0 1 1,0-1-1,0 1 1,0-1-1,0 1 0,0-1 1,0 0-1,0 0 0,0 1 1,0-1-1,0 0 1,0 0-1,0 0 0,0 0 1,0 0-1,0 0 0,0 0 1,1-1-1,8 0 205,-1-1 0,0 0-1,1 0 1,14-7 0,8-9-131,0-2 1,-2 0-1,-1-2 1,0-1 0,-2-2-1,0 0 1,29-39-1,-78 113-458,13-24 180,-33 87 513,-31 130 1,31-94-347,33-109-136,7-30-11,0 1-1,0-1 1,-1 0 0,0 0-1,-7 13 1,11-61-353,3 23 272,0 0 0,1 1 0,1 0 1,0 0-1,1 0 0,17-26 1,62-77 20,-85 116 40,190-216 14,-19 24 5,-168 189-16,19-24 1,-23 28-1,1 0 0,0 1-1,0-1 1,-1 0 0,1 0 0,0 0-1,-1 0 1,1 0 0,-1 0-1,1-1 1,-1 1 0,0 0-1,1 0 1,-1 0 0,0 0 0,0 0-1,0-1 1,0 1 0,0 0-1,0 0 1,0-2 0,-2 3-9,0 1-1,0 0 1,1 0 0,-1 0 0,0 0 0,0 0-1,1 0 1,-1 1 0,1-1 0,-1 1-1,1-1 1,0 1 0,-1-1 0,1 1 0,-1 2-1,-1-1-13,-18 22 8,2 0 0,-29 49-1,41-61 65,0 0 0,0 1 0,2 0 0,0 0 0,0 1 0,2 0 0,-1-1 0,0 17 0,4-29-39,0-1 1,0 1-1,0-1 1,0 1-1,0 0 1,0-1-1,0 1 1,1-1-1,-1 1 0,1-1 1,-1 1-1,1-1 1,0 1-1,-1-1 1,1 0-1,0 1 1,0-1-1,0 0 1,0 0-1,0 1 0,0-1 1,0 0-1,2 1 1,0-1 0,0 1 0,-1-1 1,1 0-1,0 0 0,0 0 1,0 0-1,0-1 0,0 1 1,0-1-1,0 0 1,5 0-1,2-1 7,0 0 0,-1 0 0,1-1 0,0 0 0,-1-1-1,18-7 1,-11 1-32,-1 0 0,0-1 0,-1 0 0,0-1 0,0-1 0,-1 0 0,-1 0 0,0-2-1,-1 1 1,0-2 0,-1 1 0,-1-1 0,10-21 0,-8 2-59,-13 25 43,-11 19 53,4 1 34,0 1 1,1 0-1,0 0 0,-8 18 1,13-23 4,-1 0 1,1 1 0,1-1-1,0 1 1,0 0-1,0-1 1,1 1 0,0 0-1,0 13 1,2-19-108,-1-1 0,1 1 0,0-1 0,-1 0 1,1 1-1,0-1 0,0 0 0,0 0 0,0 1 0,0-1 1,0 0-1,0 0 0,0 0 0,1 0 0,-1 0 0,0-1 1,1 1-1,-1 0 0,0-1 0,1 1 0,-1 0 0,1-1 1,-1 0-1,1 1 0,-1-1 0,1 0 0,-1 0 0,1 0 1,-1 0-1,1 0 0,-1 0 0,3-1 0,2 1-1123,1 0 0,0-1 0,-1 1-1,1-2 1,0 1 0,9-5 0,15-10-7582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5.485"/>
    </inkml:context>
    <inkml:brush xml:id="br0">
      <inkml:brushProperty name="width" value="0.025" units="cm"/>
      <inkml:brushProperty name="height" value="0.025" units="cm"/>
    </inkml:brush>
  </inkml:definitions>
  <inkml:trace contextRef="#ctx0" brushRef="#br0">168 1 17521,'0'0'2631,"-11"3"-111,2 0-2037,-1 0-1,1 1 1,0 0-1,1 1 1,-1 0-1,-13 10 1,20-13-485,-1 0-1,1-1 1,0 1 0,0 0 0,0 1 0,0-1 0,1 0 0,-1 0-1,1 1 1,-1-1 0,1 1 0,0-1 0,0 1 0,0 0-1,0 0 1,0-1 0,1 1 0,-1 0 0,1 0 0,-1 0 0,1-1-1,0 1 1,1 0 0,-1 0 0,0 0 0,1 0 0,-1-1-1,1 1 1,0 0 0,0 0 0,0-1 0,0 1 0,4 4 0,0 0-317,1 0 1,1 0-1,-1-1 1,1 0-1,0 0 1,0-1-1,1 0 1,0 0-1,0-1 1,0 0-1,0 0 1,1-1-1,15 5 1,44 22-791,-67-30 1164,0 0 0,0 1 0,0-1 0,0 1 0,0-1 0,0 1 0,-1-1 0,1 1 0,0-1 0,0 1 0,-1 0 0,1-1 0,0 1 0,-1 0 0,1 0 0,-1-1 0,1 1 0,-1 0 0,1 0 0,-1 0 0,1 0 0,-1 0 0,0 0 0,0-1 0,1 1 0,-1 0 0,0 0 0,0 0 0,0 0 0,0 0 0,0 0 0,0 0 0,0 0 0,0 0 0,-1 0 0,1 0 0,0 0 0,-1 0 0,1 0-1,0 0 1,-1 0 0,1-1 0,-1 1 0,1 0 0,-1 0 0,0-1 0,1 1 0,-1 0 0,0 0 0,0-1 0,1 1 0,-1-1 0,0 1 0,0-1 0,0 1 0,0-1 0,-1 1 0,-8 5 712,0-1 0,0 0 0,-19 6 0,24-9-773,-11 4 295,0 0 0,0-1-1,0-1 1,-1 0 0,1-1 0,-1-1 0,0-1 0,-22 0 0,38-2-355,0 1 1,1 0 0,-1 0-1,0-1 1,0 1 0,0 0-1,1-1 1,-1 1-1,0 0 1,1-1 0,-1 1-1,0-1 1,1 1 0,-1-1-1,1 0 1,-1 1 0,0-1-1,1 0 1,0 1-1,-1-1 1,1 0 0,-1 0-1,1 1 1,0-1 0,-1 0-1,1 0 1,0 0 0,0 1-1,0-1 1,0 0-1,0 0 1,0 0 0,0 0-1,0 1 1,0-1 0,0 0-1,0 0 1,0 0 0,1 1-1,-1-1 1,0 0 0,1 0-1,-1 1 1,0-1-1,1 0 1,-1 0 0,1 1-1,-1-1 1,2-1 0,25-35-3463,50-34-5974,-31 25 1569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5.842"/>
    </inkml:context>
    <inkml:brush xml:id="br0">
      <inkml:brushProperty name="width" value="0.025" units="cm"/>
      <inkml:brushProperty name="height" value="0.025" units="cm"/>
    </inkml:brush>
  </inkml:definitions>
  <inkml:trace contextRef="#ctx0" brushRef="#br0">188 1 14958,'0'0'10805,"-9"13"-9849,0 1-818,1 1 0,0 0 0,1 0 0,1 0 0,0 1 0,1 0 1,-6 29-1,6 1-329,2-1-1,2 1 1,1-1 0,12 75 0,-13-125-1489,-4-19 26,0 0 1,-12-34-1,-70-125 1579,86 182 186,0-1 0,1 0-1,-1 1 1,0-1-1,1 1 1,-1-1 0,1 0-1,-1 0 1,1 1-1,0-1 1,0 0 0,-1 0-1,1 1 1,1-4-1,-1 5-26,0-1 0,1 0-1,-1 0 1,0 1-1,1-1 1,-1 0 0,1 1-1,-1-1 1,1 0-1,-1 1 1,1-1-1,0 1 1,-1-1 0,1 1-1,0-1 1,-1 1-1,1-1 1,0 1-1,0 0 1,-1-1 0,3 1-1,3-2 317,1 2 0,0-1 0,0 1 0,0 0 0,13 1 0,-1 1-495,75 5 599,18 1-4184,-106-10 477,-5-12-2184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6.185"/>
    </inkml:context>
    <inkml:brush xml:id="br0">
      <inkml:brushProperty name="width" value="0.025" units="cm"/>
      <inkml:brushProperty name="height" value="0.025" units="cm"/>
    </inkml:brush>
  </inkml:definitions>
  <inkml:trace contextRef="#ctx0" brushRef="#br0">1 0 18033,'0'0'6374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7.148"/>
    </inkml:context>
    <inkml:brush xml:id="br0">
      <inkml:brushProperty name="width" value="0.025" units="cm"/>
      <inkml:brushProperty name="height" value="0.025" units="cm"/>
    </inkml:brush>
  </inkml:definitions>
  <inkml:trace contextRef="#ctx0" brushRef="#br0">34 0 13229,'0'0'7943,"-34"50"-10089,45-47-2691,3-3-5701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7.932"/>
    </inkml:context>
    <inkml:brush xml:id="br0">
      <inkml:brushProperty name="width" value="0.025" units="cm"/>
      <inkml:brushProperty name="height" value="0.025" units="cm"/>
    </inkml:brush>
  </inkml:definitions>
  <inkml:trace contextRef="#ctx0" brushRef="#br0">71 395 11243,'0'0'9742,"-9"10"-9491,1-1-161,0 1 0,0 0-1,1 0 1,-6 12 0,10-17-15,1 1 0,-1 0 0,1-1 0,0 1 0,1 0 1,-1 0-1,1 0 0,1 0 0,-1 0 0,1 0 0,0 0 0,0 0 0,1 7 0,0-11-63,-1 0 1,1 0-1,0 0 0,0 0 1,0 0-1,0 0 0,0 0 0,0 0 1,0 0-1,1-1 0,-1 1 1,1 0-1,-1-1 0,1 1 1,0-1-1,-1 0 0,1 0 0,0 1 1,0-1-1,0 0 0,0-1 1,0 1-1,0 0 0,0 0 0,0-1 1,0 1-1,1-1 0,-1 0 1,0 0-1,0 0 0,4 0 0,3 0 17,0-1 0,-1 0 0,1 0 0,-1-1 0,1 0 0,-1-1 0,11-4 0,12-9 35,-1-2 0,0-1 0,-1-1 0,-1-1 0,-1-2 0,-1 0 0,-2-2 0,0-1 0,-1-1 0,-2-1 0,-1-1 0,29-53 1,-43 70-28,0-1 1,-1-1 0,0 1 0,-1-1 0,-1 0 0,0 0 0,-1 0-1,-1 0 1,0 0 0,-1-24 0,0 36-31,0 0 0,0 0 1,-1 0-1,1 0 0,0 0 0,-1 0 1,0 0-1,1 0 0,-1 1 0,0-1 1,0 0-1,0 0 0,0 1 0,0-1 1,0 1-1,0-1 0,-1 1 0,1-1 1,-1 1-1,1 0 0,-1 0 0,1 0 1,-1 0-1,0 0 0,1 0 0,-1 0 1,0 0-1,0 0 0,0 1 0,0-1 1,0 1-1,1 0 0,-1-1 0,-3 1 1,0 0-9,0 1 1,1-1 0,-1 1 0,0 0 0,0 1-1,1-1 1,-1 1 0,1 0 0,0 0 0,-1 0-1,1 0 1,0 1 0,-5 3 0,-4 6 2,0 1-1,1 0 1,0 1 0,1 0 0,1 1 0,0 0-1,1 1 1,1 0 0,0 0 0,1 1-1,1 0 1,1 0 0,0 0 0,-4 31 0,9-45-1,-1 0 0,1-1 1,0 1-1,0 0 1,0 0-1,1 0 1,-1-1-1,1 1 1,-1 0-1,1-1 0,0 1 1,0 0-1,0-1 1,0 1-1,1-1 1,-1 0-1,1 1 1,-1-1-1,1 0 0,4 4 1,-3-3 3,1-1 0,1 1 0,-1-1 0,0 0 0,0 0 0,1 0 0,-1 0 0,1-1 0,0 0 0,-1 0 0,7 1 0,7-1 0,0 0-1,0-2 1,0 0-1,0-1 1,27-6-1,93-41-767,-138 49 761,0 0 0,0-1 1,1 1-1,-1 0 1,0 0-1,1 0 0,-1 0 1,0 0-1,0 0 1,1 0-1,-1 0 0,0 0 1,1 0-1,-1 0 1,0 0-1,1 0 1,-1 0-1,0 0 0,0 0 1,1 0-1,-1 0 1,0 1-1,1-1 0,-1 0 1,0 0-1,0 0 1,1 0-1,-1 1 0,0-1 1,0 0-1,1 0 1,-1 0-1,0 1 0,0-1 1,0 0-1,0 1 1,1-1-1,-3 14 78,-12 17 227,13-29-274,-23 39 72,17-32-214,1 1-1,0-1 1,0 1 0,1 0-1,0 0 1,1 1-1,0-1 1,1 1-1,0 0 1,1 0-1,-2 19 1,5-29-19,-1-1 0,0 1 1,0-1-1,0 1 0,1-1 0,-1 1 1,0-1-1,1 1 0,-1-1 0,0 0 1,1 1-1,-1-1 0,1 1 0,-1-1 1,1 0-1,-1 1 0,1-1 1,-1 0-1,1 0 0,-1 1 0,1-1 1,-1 0-1,1 0 0,-1 0 0,1 0 1,-1 0-1,1 0 0,0 0 0,-1 0 1,1 0-1,-1 0 0,1 0 1,-1 0-1,1 0 0,-1 0 0,1 0 1,0-1-1,-1 1 0,1 0 0,2-1-716,16-4-5665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8.918"/>
    </inkml:context>
    <inkml:brush xml:id="br0">
      <inkml:brushProperty name="width" value="0.025" units="cm"/>
      <inkml:brushProperty name="height" value="0.025" units="cm"/>
    </inkml:brush>
  </inkml:definitions>
  <inkml:trace contextRef="#ctx0" brushRef="#br0">231 0 13036,'-13'3'2792,"-16"5"-766,-49 21 1,68-25-1719,0 1 0,0 0 0,1 0 0,0 1 0,0 0 0,1 0 0,0 1 1,0 1-1,0-1 0,-7 10 0,15-16-303,-1-1 0,0 1-1,1 0 1,-1 0 0,1 0 0,-1 0-1,1-1 1,-1 1 0,1 0 0,0 0-1,-1 0 1,1 0 0,0 0 0,0 0-1,0 0 1,0 0 0,0 0 0,0 0 0,0 0-1,0 0 1,0 0 0,0 0 0,0 0-1,0 0 1,1 0 0,-1 0 0,1 0-1,0 0-3,0 0 0,0 0 0,1 0 0,-1 0 0,0 0-1,1 0 1,-1 0 0,0-1 0,1 1 0,-1-1-1,1 1 1,-1-1 0,1 0 0,-1 1 0,3-1 0,62-2-130,-61 2 116,12-4-180,1 0 0,-1 0 0,0-2 0,-1 0 0,1-1 0,-1-1 0,27-17 0,39-18 1428,-91 68 1178,-5-5-1845,11-16-452,0 0 1,0 0-1,0 1 0,0-1 1,0 1-1,1 0 0,0 0 1,0 0-1,1 0 1,-1 0-1,0 6 0,2-10-104,0 0-1,1 0 0,-1 0 1,1 0-1,-1 0 0,1-1 1,-1 1-1,1 0 0,-1 0 1,1 0-1,0-1 0,-1 1 1,1 0-1,0-1 0,0 1 1,-1-1-1,1 1 0,0-1 1,0 1-1,0-1 1,0 1-1,0-1 0,0 0 1,0 0-1,0 1 0,0-1 1,0 0-1,0 0 0,-1 0 1,1 0-1,0 0 0,0 0 1,0 0-1,2-1 0,38-4 110,-16-2-107,0-1-1,30-13 1,-39 13-99,1 1 1,0 1 0,0 0-1,0 1 1,1 1 0,34-3-1,-51 8 84,0-1 0,-1 1 0,1 0 0,0-1 0,-1 1 0,1 0 0,-1 0 0,1 0 0,-1-1 0,1 1 0,-1 0 0,1 0 0,-1 0 0,0 0 0,0 0 1,1 0-1,-1-1 0,0 1 0,0 0 0,0 0 0,0 0 0,0 0 0,0 0 0,0 0 0,0 0 0,-1 0 0,1 0 0,0 0 0,-1 1 0,0-1 3,1 0 1,0 0 0,-1 0 0,1 1-1,0-1 1,0 0 0,0 0-1,0 0 1,0 0 0,0 1-1,0-1 1,0 0 0,0 0-1,1 0 1,-1 0 0,0 0-1,1 1 1,-1-1 0,1 0-1,-1 0 1,1 0 0,0 0-1,-1 0 1,1 0 0,0 0-1,0-1 1,-1 1 0,2 1-1,8-2-128,0-1 0,-1 0 0,1 0 0,0-1 0,-1 0 0,1-1 0,-1 0 0,0 0 1,0-1-1,0 0 0,-1-1 0,1 0 0,13-11 0,-11 9-657,-1 0-1,1 1 1,1 0 0,-1 1 0,1 0 0,0 1-1,20-5 1,-31 9 777,0-1-1,-1 1 0,1 0 0,0 0 1,0 0-1,0 0 0,-1 0 1,1 0-1,0 0 0,0 1 0,-1-1 1,1 0-1,0 0 0,0 1 1,-1-1-1,1 0 0,0 1 0,-1-1 1,1 1-1,0-1 0,-1 1 1,1-1-1,0 1 0,-1-1 0,1 1 1,-1-1-1,1 1 0,-1 0 1,0-1-1,1 1 0,-1 0 0,0 0 1,1-1-1,-1 1 0,0 1 1,1-1-20,-1 0 0,0 0 0,1 0 0,-1 0 0,1 0 0,0 0 0,-1 0 0,1 0 0,0 0 0,-1 0 0,1 0 0,0-1 0,0 1 0,0 0 0,0 0 0,0-1 0,0 1 0,0-1 0,0 1 0,0-1 0,0 1 1,0-1-1,0 0 0,0 1 0,0-1 0,0 0 0,0 0 0,1 0 0,-1 0 0,2 0 0,2 0-232,0-1 0,0 0 0,0 0 1,0-1-1,0 0 0,0 1 0,0-2 0,0 1 0,5-4 1,-6 4 60,1-1 1,-1 1-1,1 0 1,0 0-1,0 0 1,0 0-1,0 1 1,1 0-1,5 0 1,-10 1 309,-1 0 0,0 1 0,1-1 0,-1 0 0,1 1 0,-1-1 0,0 1 0,1-1 0,-1 1 0,0-1 0,0 1 0,1-1 0,-1 1 0,0-1 0,0 1 0,0-1 0,0 1 0,0-1 0,0 1 0,0 0 0,0-1 0,0 1 0,0-1 0,0 1 0,0-1 0,0 1 0,0-1 0,0 1 0,0-1 0,-1 1 0,1-1 0,0 1 0,-1 0 0,-7 22 1688,-7 9-599,0 1 1,2 0 0,2 2-1,-9 40 1,9-31-686,-30 77-1,11-64 82,28-55-533,1 0-1,-1 0 0,1 0 1,-1 1-1,0-2 0,0 1 1,1 0-1,-2 0 0,1 0 0,0-1 1,0 0-1,0 1 0,-1-1 1,1 0-1,-1 0 0,1 0 1,-1 0-1,1 0 0,-1-1 1,-4 1-1,6-2-52,0 1 1,0-1-1,0 0 0,0 0 1,0 0-1,0 0 0,1-1 1,-1 1-1,0 0 0,1 0 1,-1 0-1,1-1 0,-1 1 1,1 0-1,0 0 1,0-1-1,-1 1 0,1 0 1,0-1-1,0 1 0,0 0 1,0-1-1,0 1 0,1 0 1,-1-1-1,0 1 0,1-2 1,6-42 15,-1 28-61,0 1 1,1-1 0,1 1 0,0 0 0,1 1 0,1 0 0,1 1 0,0 0 0,16-17 0,18-12-186,67-49 0,-32 27 131,-77 63 87,1-2 2,1 0 0,0 0 0,-1 0 1,0-1-1,0 1 0,0-1 0,0 0 0,-1 0 0,6-10 0,-9 15 0,0-1 0,0 1 0,0 0-1,0-1 1,0 1 0,0 0 0,0 0-1,0-1 1,0 1 0,0 0 0,0 0-1,0-1 1,0 1 0,0 0 0,0-1-1,0 1 1,-1 0 0,1 0 0,0-1 0,0 1-1,0 0 1,0 0 0,0-1 0,-1 1-1,1 0 1,0 0 0,0 0 0,0-1-1,-1 1 1,1 0 0,0 0 0,0 0-1,-1 0 1,1 0 0,0 0 0,0-1-1,-1 1 1,1 0 0,-1 0 0,-16-1 37,-16 7-15,26-3-16,1 0 0,-1 1 1,1 0-1,0 0 0,0 1 1,1-1-1,-1 1 0,-4 6 0,8-9-5,0 0-1,0 0 0,0 0 1,0 1-1,1-1 0,-1 1 1,1-1-1,0 1 0,-1-1 1,1 1-1,0 0 0,1 0 1,-1-1-1,0 1 0,1 0 1,0 0-1,-1 0 0,1 0 1,0 0-1,1 0 0,-1-1 1,1 6-1,0-6-54,0-1 0,0 1 0,1-1 0,-1 1-1,0-1 1,0 0 0,1 1 0,-1-1 0,1 0 0,-1 0 0,1 0 0,-1 0-1,1 0 1,0 0 0,-1-1 0,1 1 0,0-1 0,0 1 0,0-1 0,0 1 0,-1-1-1,3 0 1,48 2-4335,-39-3 2510,19 0-2997,2-8-2173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19.249"/>
    </inkml:context>
    <inkml:brush xml:id="br0">
      <inkml:brushProperty name="width" value="0.025" units="cm"/>
      <inkml:brushProperty name="height" value="0.025" units="cm"/>
    </inkml:brush>
  </inkml:definitions>
  <inkml:trace contextRef="#ctx0" brushRef="#br0">162 115 6470,'0'0'11499,"-9"2"-9310,-1 1-1768,1 0 1,-1 1 0,0 0-1,1 0 1,0 1 0,0 1-1,0 0 1,1 0 0,-10 9-1,14-12-294,0 1 0,-1 0-1,2 0 1,-1 0-1,0 0 1,1 1 0,0-1-1,0 1 1,0 0 0,0 0-1,1 0 1,0 0 0,0 0-1,0 1 1,1-1-1,0 1 1,0-1 0,0 1-1,0-1 1,1 8 0,1-11-122,0 0 0,0-1 1,0 1-1,0-1 0,0 0 1,0 1-1,1-1 0,-1 0 1,0 0-1,1 1 0,-1-1 1,1 0-1,-1 0 0,1-1 1,-1 1-1,1 0 0,0 0 1,0-1-1,-1 1 0,1-1 1,0 0-1,0 1 0,-1-1 1,1 0-1,0 0 0,0 0 1,2-1-1,54-3 112,-45 0-155,0 0-1,0-1 0,-1-1 0,0 0 0,0-1 1,0 0-1,-1-1 0,0 0 0,-1 0 0,0-2 1,0 1-1,13-17 0,-7 6-26,-1 0-1,-1 0 1,0-2-1,-2 0 1,18-43 0,-26 43 1061,-17 30-527,-18 30-344,26-29-193,0-1 0,0 1-1,0 0 1,1 0 0,1 1-1,-1-1 1,2 1 0,-1 0 0,1-1-1,1 1 1,0 0 0,0 0-1,1 0 1,1 19 0,0-27-322,0 0 1,-1 0-1,1 0 1,0 1-1,0-1 1,0-1-1,0 1 1,0 0-1,0 0 1,1 0-1,-1-1 1,0 1 0,1 0-1,0-1 1,-1 1-1,1-1 1,0 0-1,0 0 1,0 0-1,-1 0 1,5 2-1,18 4-9555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20.204"/>
    </inkml:context>
    <inkml:brush xml:id="br0">
      <inkml:brushProperty name="width" value="0.025" units="cm"/>
      <inkml:brushProperty name="height" value="0.025" units="cm"/>
    </inkml:brush>
  </inkml:definitions>
  <inkml:trace contextRef="#ctx0" brushRef="#br0">70 60 4388,'6'-8'10666,"29"-43"-2824,-33 52-4249,-2 19-3102,-9 16 103,-1-2-1,-18 40 0,-7 21-189,28-72-362,0-1 1,2 1 0,1 0-1,-3 34 1,7-57-39,0 0 0,0 1 1,0-1-1,0 1 0,0-1 0,0 0 0,0 1 0,0-1 0,0 1 1,0-1-1,0 0 0,0 1 0,0-1 0,0 1 0,0-1 0,0 0 1,0 1-1,0-1 0,0 1 0,1-1 0,-1 0 0,0 1 0,0-1 1,1 0-1,-1 1 0,0-1 0,0 0 0,1 1 0,-1-1 0,0 0 1,1 0-1,-1 1 0,0-1 0,1 0 0,-1 0 0,0 0 0,1 1 1,-1-1-1,1 0 0,14-11 115,10-26-68,-15 13-120,-1-1 0,-1 0-1,-2 0 1,7-47 0,2-8-1010,-16 95 989,0-1 0,1 1 1,1 0-1,0-1 0,5 23 0,-3-19 53,-3-14 41,1-1 1,-1 1 0,1 0 0,0 0 0,0-1 0,1 1 0,-1 0 0,1-1 0,0 1 0,0-1-1,0 0 1,0 0 0,1 0 0,-1 0 0,1 0 0,0 0 0,-1-1 0,1 1 0,1-1 0,-1 0-1,0 0 1,1 0 0,-1 0 0,1 0 0,-1-1 0,1 0 0,-1 1 0,1-1 0,0-1 0,0 1 0,0-1-1,0 1 1,0-1 0,-1 0 0,1 0 0,0-1 0,0 1 0,0-1 0,0 0 0,-1 0 0,1 0-1,0-1 1,-1 1 0,1-1 0,-1 0 0,0 0 0,1 0 0,3-3 0,3-4 4,0 0 0,0-1 0,-1 0 0,0 0 0,-1-1 0,0 0 0,-1-1 0,0 0 0,-1 0 0,0 0 0,-1-1 0,0 0 0,-1 0 0,-1 0 0,0 0 0,-1 0 0,0-1 0,0-24 0,-2 38-10,-1 1 0,1-1 1,0 0-1,-1 1 1,1-1-1,0 0 1,-1 1-1,1-1 0,0 0 1,-1 1-1,1-1 1,0 0-1,-1 0 0,1 1 1,-1-1-1,1 0 1,-1 0-1,1 0 0,0 0 1,-1 0-1,1 1 1,-1-1-1,1 0 1,-1 0-1,1 0 0,-1 0 1,1 0-1,-1-1 1,1 1-1,-1 0 0,1 0 1,0 0-1,-1 0 1,1 0-1,-1-1 1,1 1-1,-1 0 0,1 0 1,0-1-1,-1 1 1,1 0-1,0-1 0,-1 1 1,1 0-1,0-1 1,-1 1-1,1 0 0,0-1 1,0 1-1,-1-1 1,1 1-1,0 0 1,0-1-1,0 1 0,0-1 1,0 1-1,0-1 1,0 1-1,-1-1 0,1 1 1,0-1-1,1 1 1,-1 0-1,0-1 1,0 0-1,-25 31-30,10-5 37,1 1 1,1 0-1,-10 32 0,18-45 11,1 0 0,1-1-1,0 2 1,1-1 0,1 0-1,0 0 1,1 0 0,0 1 0,2 16-1,-1-28-10,-1 0 0,1 0 0,-1 1-1,1-1 1,0 0 0,0 0-1,0 0 1,0 0 0,0 0 0,0-1-1,1 1 1,-1 0 0,0-1-1,1 1 1,0 0 0,-1-1 0,1 0-1,0 1 1,0-1 0,2 1-1,0 0 9,0 0 0,1-1 0,-1 0 0,0 0 0,1 0 0,-1 0 0,1-1 0,-1 0 0,8 0 0,-2-1 2,-1 0 0,0 0 0,0-1 1,0 0-1,0-1 0,0 0 0,-1 0 1,1-1-1,10-6 0,-8 1 1,0 0-1,0 0 1,-1-1 0,0-1-1,9-11 1,-15 16 16,0 1 0,0-1 0,0 0 0,-1 0 0,0 0 0,0-1 0,-1 1 0,0-1 0,0 1 0,0-1 0,-1 0 0,1-9 0,-2 16-27,0-1 0,0 1 0,0-1 0,0 1 0,-1-1 0,1 1 0,0-1 0,0 1 0,0-1 1,-1 1-1,1-1 0,0 1 0,-1-1 0,1 1 0,0-1 0,-1 1 0,1-1 0,-1 1 0,1 0 0,0-1 1,-1 1-1,1 0 0,-1 0 0,1-1 0,-1 1 0,1 0 0,-1 0 0,0-1 0,1 1 0,-1 0 0,1 0 1,-1 0-1,1 0 0,-1 0 0,1 0 0,-1 0 0,0 0 0,1 0 0,-1 0 0,1 0 0,-1 1 0,1-1 0,-1 0 1,1 0-1,-1 0 0,1 1 0,-1-1 0,1 0 0,-1 1 0,1-1 0,-1 0 0,0 2 0,-28 16-19,23-11 35,0 0 0,0 0 0,0 0-1,1 1 1,0 0 0,1 0 0,0 0 0,-5 15-1,7-21-17,1 1 0,1 1 0,-1-1 0,0 0 0,1 0 0,-1 0-1,1 0 1,0 0 0,0 1 0,0-1 0,1 0 0,-1 0 0,1 0-1,0 0 1,-1 0 0,1 0 0,1 0 0,-1 0 0,0 0 0,1 0 0,-1-1-1,1 1 1,0 0 0,0-1 0,0 0 0,0 1 0,5 3 0,-1-2-259,-1-1 0,1 0 1,-1 0-1,1 0 1,0 0-1,0-1 1,1 0-1,-1 0 0,0-1 1,10 2-1,40-5-8064,-7-11-5470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21.392"/>
    </inkml:context>
    <inkml:brush xml:id="br0">
      <inkml:brushProperty name="width" value="0.025" units="cm"/>
      <inkml:brushProperty name="height" value="0.025" units="cm"/>
    </inkml:brush>
  </inkml:definitions>
  <inkml:trace contextRef="#ctx0" brushRef="#br0">97 308 1153,'5'-9'3459,"-1"2"-3998,3-7 2935,1-5 11578,-24 43-12055,-7 13-515,-28 60 0,46-85-1280,0 1 1,0 0-1,1 0 1,1 1-1,0-1 1,0 1-1,2 0 0,0-1 1,1 16-1,0-27-112,0-1-1,0 0 1,0 0 0,0 0-1,1 0 1,-1 1-1,1-1 1,-1 0-1,1 0 1,-1 0-1,1 0 1,-1 0-1,1 0 1,0 0 0,0 0-1,0-1 1,-1 1-1,1 0 1,0 0-1,0 0 1,0-1-1,0 1 1,0-1 0,0 1-1,0-1 1,0 1-1,1-1 1,-1 1-1,0-1 1,0 0-1,0 0 1,0 0 0,1 0-1,-1 0 1,0 0-1,0 0 1,0 0-1,1 0 1,-1 0-1,0-1 1,0 1 0,0 0-1,0-1 1,2 0-1,2-1 37,1 1 0,0-2 0,-1 1-1,0-1 1,1 1 0,-1-2 0,8-6 0,0-3-32,-2-1 0,0 0 0,-1-1 0,0-1 0,-1 1 0,-1-1 0,0-1 0,-2 0 0,0 0 0,0 0 0,-2 0 0,5-32 0,-16 82-341,2-13 403,1-1 1,1 1-1,-1 30 1,5-48-65,-1 0 0,0 0 0,1 0 0,-1 0 0,1-1 0,0 1 0,0 0 0,0-1 0,0 1 0,0 0 0,0-1 0,0 1 0,0-1 0,0 1 0,1-1 0,-1 0 0,0 0 0,1 0 0,0 1 0,-1-1 0,1-1 0,-1 1 0,1 0 0,0 0-1,0-1 1,0 1 0,-1-1 0,1 1 0,0-1 0,0 0 0,0 1 0,0-1 0,0 0 0,-1-1 0,1 1 0,0 0 0,2-1 0,4 1 49,-1-1-1,0 0 1,1 0 0,-1-1-1,0 0 1,1 0-1,-1-1 1,7-4-1,-2-1-29,1-1 0,-2 0 0,0-1-1,0-1 1,0 0 0,8-13 0,-13 17-29,0-1 1,-1 1-1,0-1 0,0-1 1,-1 1-1,0-1 0,0 0 1,-1 0-1,0 0 1,2-13-1,-16 32-168,-5 14 24,9-12 237,-1 0 1,1 0-1,1 1 1,0 0-1,1 0 1,1 0 0,0 0-1,0 1 1,1 0-1,-1 18 1,4-31-86,0 0 1,0 0-1,0 0 1,1 0-1,-1 1 0,0-1 1,0 0-1,1 0 1,-1 0-1,1 0 1,-1-1-1,1 1 1,-1 0-1,1 0 1,-1 0-1,1 0 1,0 0-1,0-1 1,-1 1-1,1 0 0,0-1 1,0 1-1,0 0 1,0-1-1,1 1 1,32 6 170,-24-8-150,-1 1 0,1-2 0,0 1 0,0-1 0,12-4-1,-12 1-18,1-1 0,-1 0-1,0 0 1,0-1 0,0 0-1,-1-1 1,0 0 0,14-17-1,24-21-290,-51 53 232,0 0 1,0 0 0,0 1-1,1-1 1,0 1 0,0 0-1,1 0 1,-1 8 0,2-15 32,0 3 7,0-1 1,0 0 0,0 0 0,1 1 0,-1-1 0,1 1 0,0-1 0,0 0 0,0 1 0,0-1 0,1 1 0,-1-1 0,1 0 0,1 5 0,-1-7 4,1 1 0,-1-1 0,1 0-1,0 1 1,-1-1 0,1 0 0,0 0 0,0 0 0,-1 0 0,1 0-1,0-1 1,0 1 0,0 0 0,0-1 0,0 0 0,0 1 0,0-1-1,1 0 1,-1 0 0,0 0 0,0 0 0,0 0 0,3-2-1,1 1-18,1 0-1,-1-1 1,0 0-1,0 0 1,0-1-1,0 1 1,-1-2-1,1 1 0,-1 0 1,1-1-1,-1 0 1,0 0-1,-1-1 1,1 1-1,-1-1 1,5-6-1,5-8-96,0-1 1,-1 0-1,10-22 0,71-184 83,-42 94 34,-50 121 1,-7 10 4,-19 18 13,-30 36 7,24-22-23,2 1 0,2 2 0,-32 50 0,50-71 17,1 0 0,0 0 1,1 1-1,1-1 0,0 1 0,0 0 0,2 1 0,0-1 0,0 1 0,1 0 1,1-1-1,1 1 0,1 22 0,0-33-10,0-1 0,0 1 0,0 0 1,0 0-1,1-1 0,-1 1 0,1-1 0,0 1 0,0-1 0,0 0 1,1 1-1,-1-1 0,1 0 0,0-1 0,-1 1 0,1 0 1,1-1-1,-1 0 0,0 0 0,0 0 0,1 0 0,-1 0 0,1 0 1,0-1-1,-1 0 0,1 0 0,0 0 0,0 0 0,4 0 0,0 0-33,1-1-1,-1 0 0,1 0 0,-1 0 0,0-1 0,1 0 1,-1-1-1,0 0 0,0 0 0,0-1 0,0 0 0,12-7 1,26-18-3426,-2-4-4025,-26 13 1292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3.891"/>
    </inkml:context>
    <inkml:brush xml:id="br0">
      <inkml:brushProperty name="width" value="0.025" units="cm"/>
      <inkml:brushProperty name="height" value="0.025" units="cm"/>
    </inkml:brush>
  </inkml:definitions>
  <inkml:trace contextRef="#ctx0" brushRef="#br0">85 428 4901,'0'0'13591,"-7"0"-10185,4 0-3286,0 0 0,-1 0 0,1 1 1,0 0-1,0-1 0,0 1 0,0 0 0,-1 1 0,1-1 0,1 0 0,-1 1 0,0 0 1,0-1-1,0 1 0,1 0 0,-1 1 0,1-1 0,0 0 0,0 1 0,0-1 0,0 1 1,0 0-1,0-1 0,1 1 0,-1 0 0,1 0 0,0 0 0,0 0 0,0 1 0,0-1 1,0 0-1,1 0 0,-1 5 0,0-5-58,1 1-1,-1 0 1,1 0 0,-1 0-1,1-1 1,0 1-1,1 0 1,-1 0 0,1 0-1,-1 0 1,1-1 0,0 1-1,1 0 1,-1-1 0,3 5-1,-3-7-59,0 1 1,1-1-1,-1 0 0,1 1 0,-1-1 0,1 0 1,0 0-1,-1 0 0,1 0 0,0 0 1,0 0-1,0 0 0,0-1 0,0 1 0,0-1 1,0 0-1,0 1 0,0-1 0,0 0 0,0 0 1,0 0-1,0 0 0,0 0 0,0-1 0,0 1 1,0-1-1,0 1 0,-1-1 0,1 0 1,0 0-1,2-1 0,1 0-26,0 0 0,-1-1 0,1 0 1,0 0-1,-1 0 0,0-1 0,0 0 0,0 0 0,0 0 0,-1 0 1,1 0-1,-1-1 0,0 1 0,0-1 0,-1 0 0,1 0 1,2-10-1,0 2-88,-2 0 0,0 0 0,0-1 1,-1 0-1,0-26 0,-3 32 79,-3 14-50,-2 17-41,6-17 176,0 1 0,1 0-1,-1-1 1,1 1 0,0 0 0,1-1-1,0 0 1,0 1 0,6 11 0,-7-16-29,1 0 1,-1 0 0,1 0-1,0 0 1,0 0 0,0 0-1,0-1 1,0 1 0,0-1-1,0 0 1,0 1 0,1-1-1,-1 0 1,0 0 0,1-1-1,-1 1 1,1 0 0,-1-1-1,1 1 1,-1-1 0,1 0-1,0 0 1,-1 0 0,1 0-1,-1-1 1,1 1 0,-1 0-1,1-1 1,4-2 0,-1 1 27,1-1 0,-1 0 0,0 0 0,0-1 0,0 1 1,-1-1-1,0-1 0,1 1 0,-1-1 0,-1 0 0,1 0 0,-1 0 0,0-1 0,0 1 1,0-1-1,-1 0 0,4-9 0,0 0-19,-1-1-1,0 1 1,-1-1 0,-1 0 0,0-1-1,1-19 1,-4 17-7,0 0 0,-2-1 0,0 1 0,-1 0 0,0 0 0,-7-20 0,7 30-45,-1 1-1,0-1 0,0 1 1,-1 0-1,0 0 1,0 1-1,-1-1 0,0 1 1,0 0-1,-1 0 1,1 0-1,-2 1 0,1 0 1,-1 0-1,-9-6 0,14 11 18,0 0-1,1 0 0,-1-1 0,0 1 0,1 1 0,-1-1 0,0 0 1,0 0-1,0 1 0,0-1 0,0 1 0,0-1 0,1 1 1,-1 0-1,0 0 0,0 0 0,0 0 0,0 0 0,0 0 1,0 1-1,0-1 0,0 1 0,0-1 0,0 1 0,0 0 0,0-1 1,1 1-1,-1 0 0,0 0 0,1 0 0,-1 1 0,1-1 1,-1 0-1,1 1 0,-1-1 0,1 1 0,0-1 0,0 1 0,0-1 1,0 1-1,0 0 0,0 0 0,0 0 0,0-1 0,1 1 1,-1 3-1,-4 9 24,2 0 0,0 1 0,0 0 0,0 25 0,2-23 31,0-1-1,2 1 0,0-1 1,1 1-1,0-1 0,1 0 0,9 27 1,-10-38-54,1 1 0,-1 0 0,1-1 1,0 0-1,0 1 0,1-1 0,0 0 1,0-1-1,0 1 0,0-1 0,1 0 1,-1 0-1,1 0 0,0 0 0,0-1 1,1 0-1,-1 0 0,1 0 0,-1-1 1,1 0-1,0 0 0,0 0 0,11 1 1,-8-2-206,0-1 0,0 1 0,0-2 0,-1 1 0,1-1 0,0-1 0,0 1 0,-1-2 0,1 1 0,-1-1 0,0 0 0,1-1 0,9-6 0,-6 3-1357,0-2 1,0 1-1,-1-2 0,13-13 0,22-28-12219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21.866"/>
    </inkml:context>
    <inkml:brush xml:id="br0">
      <inkml:brushProperty name="width" value="0.025" units="cm"/>
      <inkml:brushProperty name="height" value="0.025" units="cm"/>
    </inkml:brush>
  </inkml:definitions>
  <inkml:trace contextRef="#ctx0" brushRef="#br0">31 108 7976,'-1'0'274,"1"0"1,0 0 0,-1 0-1,1 0 1,0 0 0,-1 1 0,1-1-1,0 0 1,-1 0 0,1 0 0,0 0-1,-1 1 1,1-1 0,0 0-1,0 0 1,-1 1 0,1-1 0,0 0-1,0 1 1,-1-1 0,1 0-1,0 1 1,0-1 0,0 0 0,0 1-1,0-1 1,-1 0 0,1 1 0,0-1-1,0 0 1,0 1 0,0-1-1,0 0 1,0 1 0,0-1 0,0 1-1,0-1 1,0 0 0,1 1-1,-1-1 1,0 0 0,0 1 0,0-1-1,0 0 1,0 1 0,1-1 0,-1 1-1,24 5 3839,43-4-4535,-59-2 1508,5 0-1008,-1-1-1,1 0 1,-1-1 0,1-1-1,-1 0 1,20-7-1,-28 9-38,0-1 0,0 0 0,0 0 0,0 0 0,0 0 0,0-1-1,-1 1 1,1-1 0,-1 0 0,0 0 0,0 0 0,0-1 0,0 1 0,0-1 0,-1 1 0,1-1-1,-1 0 1,0 0 0,0 0 0,-1 0 0,3-9 0,-4 12-34,1 0 0,-1 0 0,0 0 0,0 0-1,0 0 1,0-1 0,0 1 0,0 0 0,0 0 0,0 0 0,-1 0 0,1 0 0,0 0 0,0 0 0,-1 0 0,1 0-1,-1 0 1,1 0 0,-1 0 0,0 0 0,1 0 0,-1 0 0,0 1 0,1-1 0,-1 0 0,0 0 0,0 1 0,0-1-1,0 1 1,0-1 0,-1 0 0,-1 0-3,0 0 0,-1 0-1,1 1 1,-1-1 0,1 1 0,-1 0-1,1 0 1,-1 0 0,1 0 0,-4 1 0,-5 1-8,0 1 1,0 0-1,0 1 1,1 0-1,-12 7 1,1 2 17,0 1 1,-36 32-1,52-42 1,1 1 1,0 0-1,0 0 0,0 1 1,1-1-1,0 1 1,0 0-1,0 0 0,1 1 1,0-1-1,0 1 0,1-1 1,-1 1-1,2 0 1,-3 8-1,4-14-20,0 0 0,0 0 0,1 0 1,-1-1-1,0 1 0,0 0 0,0 0 0,1 0 1,-1 0-1,0-1 0,1 1 0,-1 0 0,0 0 0,1 0 1,-1-1-1,1 1 0,0 0 0,-1-1 0,1 1 0,-1 0 1,1-1-1,0 1 0,0-1 0,-1 1 0,2 0 1,28 6-530,33-11-1783,-48 1 553,0 0 1,0-1 0,-1-1 0,0-1 0,14-7-1,29-15-9973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22.255"/>
    </inkml:context>
    <inkml:brush xml:id="br0">
      <inkml:brushProperty name="width" value="0.025" units="cm"/>
      <inkml:brushProperty name="height" value="0.025" units="cm"/>
    </inkml:brush>
  </inkml:definitions>
  <inkml:trace contextRef="#ctx0" brushRef="#br0">366 2 7303,'0'0'13330,"-12"-1"-11931,2 1-1098,-1 0 0,1 0 1,-1 1-1,1 0 1,0 1-1,-1 0 1,-16 7-1,24-8-236,-1 0-1,0 0 1,1 1 0,-1 0-1,1-1 1,0 1 0,-1 0-1,1 1 1,0-1 0,0 1-1,1-1 1,-1 1 0,0 0-1,1 0 1,0 0 0,-1 0-1,1 0 1,1 1 0,-1-1-1,0 1 1,1-1 0,0 1-1,-1 0 1,2-1 0,-1 1-1,0 0 1,1 0 0,-1 6-1,2-8-82,-1 0-1,1 1 1,0-1-1,0 0 1,0 0-1,0 0 1,0 0-1,0 0 1,1 0-1,-1-1 1,1 1-1,-1 0 1,1-1-1,0 1 1,-1-1-1,1 1 1,0-1-1,0 0 1,0 0-1,0 0 1,0 0 0,0 0-1,5 1 1,61 17-674,-45-14 557,-11-2 209,41 12-357,-51-14 349,0-1-1,-1 1 0,1-1 1,0 1-1,-1 0 1,1 0-1,-1 0 0,1 0 1,-1 0-1,1 0 1,-1 0-1,0 0 0,0 1 1,1-1-1,-1 0 1,0 1-1,0-1 1,0 1-1,-1-1 0,1 1 1,0 0-1,0-1 1,0 4-1,-2-3 45,1-1-1,-1 1 1,0-1-1,1 1 1,-1-1 0,0 1-1,0-1 1,0 0 0,0 1-1,0-1 1,0 0-1,-1 0 1,1 0 0,0 0-1,-1 0 1,1 0-1,-1 0 1,1-1 0,0 1-1,-1 0 1,-3 0-1,-42 15 524,38-13-447,-20 5-44,0-1 1,-56 7 0,11-16-2723,63 1 893,0-1 0,1-1 0,-1 0 1,-17-8-1,-14-9-7917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22.586"/>
    </inkml:context>
    <inkml:brush xml:id="br0">
      <inkml:brushProperty name="width" value="0.025" units="cm"/>
      <inkml:brushProperty name="height" value="0.025" units="cm"/>
    </inkml:brush>
  </inkml:definitions>
  <inkml:trace contextRef="#ctx0" brushRef="#br0">1 1 9385,'0'0'12812,"54"17"-12332,-13-13-319,15 0-129,3-1-1570,10-3-2562,-3 0-4964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8:22.929"/>
    </inkml:context>
    <inkml:brush xml:id="br0">
      <inkml:brushProperty name="width" value="0.025" units="cm"/>
      <inkml:brushProperty name="height" value="0.025" units="cm"/>
    </inkml:brush>
  </inkml:definitions>
  <inkml:trace contextRef="#ctx0" brushRef="#br0">211 1 6598,'0'0'17585,"-54"63"-16240,38-29-288,2 5-224,5-1-385,5-1-320,4-3-95,0 0-1315,9-3-1985,-5-6-2594,-1-4-9001</inkml:trace>
  <inkml:trace contextRef="#ctx0" brushRef="#br0" timeOffset="1">29 668 18225,'0'0'4709,"-28"60"-1506,28-44-1538,0-4-1152,0-1-353,14-3-641,-5-4-2690,2-4-4644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49:19.252"/>
    </inkml:context>
    <inkml:brush xml:id="br0">
      <inkml:brushProperty name="width" value="0.025" units="cm"/>
      <inkml:brushProperty name="height" value="0.025" units="cm"/>
    </inkml:brush>
  </inkml:definitions>
  <inkml:trace contextRef="#ctx0" brushRef="#br0">5284 664 11691,'-14'-7'-197,"-18"-8"507,1-2 1,1-1 0,1-1-1,-42-36 1,56 40-313,0 0-1,-1 2 1,0 0-1,-1 0 1,-1 2-1,0 0 1,0 1-1,-1 1 1,0 1-1,-1 0 1,0 1-1,0 2 1,0 0-1,-23-2 1,-83-1 399,0 5 0,-146 16 0,178-7-195,-1060-11 3337,868-5-3117,-1 13 0,-333 46 0,416-20-444,1 8 0,-260 84 0,375-91-1,2 3 0,1 4 0,3 4-1,0 3 1,3 3 0,2 4 0,-111 97 0,167-129 6,1 1 0,1 1 0,1 1 0,1 0 0,1 2 0,1-1 0,-15 34 0,25-46 8,1 0 1,0 0-1,1 0 1,0 0 0,1 1-1,1-1 1,-1 1-1,2 20 1,1-23 0,0-1-1,0 0 1,1 0 0,0 0 0,1 0 0,0 0 0,0-1 0,0 1 0,1-1-1,0 0 1,1 0 0,0 0 0,8 9 0,3-1-5,-1-1-1,2 0 1,0-2 0,0 0 0,1-1-1,0 0 1,1-2 0,1 0-1,26 8 1,27 5 22,90 16 1,-146-35-13,138 24 6,243 10 0,161-31 49,129-52-8,-6-51-8,428-155 38,-28-87 7,-943 293-59,271-102-76,-407 146 61,10-3-6,-1-1 0,1-1-1,-1 0 1,17-13-1,-27 18 11,-1 1-1,1 0 1,0-1 0,-1 1-1,1-1 1,-1 1-1,0-1 1,1 0-1,-1 1 1,0-1-1,0 0 1,0 0-1,0 0 1,-1 0 0,1 0-1,0 0 1,-1 0-1,0 0 1,1 0-1,-1 0 1,0 0-1,0 0 1,0-1-1,0 1 1,0 0 0,-1 0-1,1 0 1,-1 0-1,1 0 1,-1 0-1,0 0 1,0 0-1,1 0 1,-2 0 0,1 1-1,0-1 1,-2-3-1,-16-13 119,0 0-1,-1 1 1,-1 1 0,0 1-1,-1 0 1,-27-12 0,33 18-96,-151-82-313,-187-71-1,-190-46-6753,494 190 5928,-181-67-4163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8.283"/>
    </inkml:context>
    <inkml:brush xml:id="br0">
      <inkml:brushProperty name="width" value="0.025" units="cm"/>
      <inkml:brushProperty name="height" value="0.025" units="cm"/>
    </inkml:brush>
  </inkml:definitions>
  <inkml:trace contextRef="#ctx0" brushRef="#br0">32 20 5958,'-12'33'7733,"9"-28"-7443,0 1 0,1 0 0,-1 0 0,1 0 0,1 1 0,-1-1 1,1 0-1,0 1 0,0-1 0,1 1 0,0-1 0,0 1 0,0-1 0,1 1 0,1 5 0,0-10-280,-1 0-1,1 0 1,0-1 0,-1 1 0,1-1-1,0 1 1,0-1 0,0 1 0,0-1-1,0 0 1,0 0 0,0 0 0,0-1-1,0 1 1,1 0 0,-1-1-1,0 1 1,1-1 0,-1 0 0,0 0-1,1 0 1,-1 0 0,0 0 0,3-1-1,4 1-254,-1-1 0,1 0 0,0-1 0,-1 0-1,11-3 1,-9 1 29,-1-1 0,0 0 1,0 0-1,-1-1 0,1 0 0,-1 0 0,0-1 0,8-9 0,-12 12 270,-1 0 0,1 0-1,-1-1 1,0 0 0,0 0-1,0 1 1,-1-2 0,0 1-1,0 0 1,0 0 0,0-1 0,-1 1-1,0-1 1,0 1 0,-1-1-1,1-6 1,-1 11-15,0 0 0,0 1 0,0-1 0,0 0 0,0 1 0,-1-1 0,1 0 0,0 1 0,0-1 0,0 0-1,-1 1 1,1-1 0,0 1 0,-1-1 0,1 1 0,-1-1 0,1 1 0,0-1 0,-1 1 0,1-1 0,-1 1 0,1-1 0,-1 1 0,0 0 0,1-1 0,-1 1 0,1 0 0,-1 0 0,1-1 0,-1 1 0,0 0 0,1 0 0,-1 0 0,0 0 0,1 0 0,-1 0 0,0 0-1,1 0 1,-1 0 0,0 0 0,1 0 0,-1 0 0,0 0 0,1 0 0,-1 1 0,1-1 0,-1 0 0,-1 1 0,0 0 77,-1 0-1,0 1 1,0-1 0,1 1-1,-1-1 1,1 1 0,0 0 0,-1 0-1,1 0 1,-3 3 0,1 1 14,1 0 1,-1 1 0,1-1-1,0 1 1,1 0 0,-1 0-1,1 0 1,1 0 0,-1 0-1,1 0 1,0 0 0,1 10-1,0-13-202,0 0 0,1 0 0,0 1 0,0-1 0,0 0 0,0 0 0,0 0 0,1-1 0,-1 1 0,4 4 0,-4-6-236,1 1 1,0-1-1,0 1 0,1-1 0,-1 0 0,0 0 1,1 0-1,-1 0 0,1 0 0,0 0 1,-1-1-1,1 1 0,0-1 0,5 1 0,17 4-9311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8:50.695"/>
    </inkml:context>
    <inkml:brush xml:id="br0">
      <inkml:brushProperty name="width" value="0.025" units="cm"/>
      <inkml:brushProperty name="height" value="0.025" units="cm"/>
    </inkml:brush>
  </inkml:definitions>
  <inkml:trace contextRef="#ctx0" brushRef="#br0">2641 600 4869,'-104'-32'4715,"53"11"-4660,1-2-1,-71-45 1,101 56-151,-1 0 0,0 1 0,0 1 0,-1 2-1,0 0 1,0 1 0,-1 1 0,0 1 0,0 1 0,0 1 0,-1 1 0,1 1 0,-1 1 0,1 1 0,-1 1-1,1 1 1,-31 9 0,-293 98 1310,116-33-15,79-30-275,2 6 1,-211 108-1,301-128-876,2 3-1,1 3 1,-61 54-1,83-61 0,1 2 0,2 0 1,2 3-1,1 0 0,-36 61 0,46-62-54,2 0 0,1 1 0,2 0 0,1 2 1,2-1-1,2 1 0,1 1 0,2 0 0,2 0 0,2 0 0,1 0 1,2 1-1,7 39 0,-2-53-11,1 0 0,1 0 1,2-1-1,1 0 0,0 0 0,2-1 1,1-1-1,1 0 0,1-2 0,1 1 1,35 34-1,19 12-17,155 114 0,-214-174 40,344 247 52,-256-191-13,181 87-1,-198-118 7,2-4 0,1-3 0,1-5-1,1-3 1,133 11 0,457-7 90,-600-24-130,97 1 3,0-9 1,0-7-1,303-68 0,-347 47 126,-2-6 0,-2-5 0,-3-5-1,-1-6 1,-4-5 0,-2-6 0,-3-4 0,-4-5-1,-3-5 1,160-165 0,-217 196-114,-2-3-1,-3-2 1,71-121-1,-94 139 23,-3 0-1,-1-2 1,-3 0-1,-1-1 0,-2 0 1,-1-1-1,6-70 1,-14 78 15,-1 0 1,-2 1-1,-1-1 1,-2 1 0,-1-1-1,-2 1 1,-2 0-1,-1 1 1,-1 0 0,-2 0-1,-2 1 1,-1 0-1,-1 2 1,-2 0-1,-1 0 1,-1 2 0,-26-29-1,5 16-43,-1 2 1,-2 1-1,-2 3 1,-1 2-1,-2 1 0,-64-30 1,-326-132 1,434 193-18,-187-72-8,-256-61-1,315 105-4,-2 6-1,-262-13 1,259 35 21,1 7 1,0 5 0,-169 34-1,219-24-121,1 3 0,1 4-1,1 3 1,1 4-1,2 4 1,-80 51 0,38-6-2227,5 6 1,-116 111-1,140-112-1512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13.267"/>
    </inkml:context>
    <inkml:brush xml:id="br0">
      <inkml:brushProperty name="width" value="0.025" units="cm"/>
      <inkml:brushProperty name="height" value="0.025" units="cm"/>
    </inkml:brush>
  </inkml:definitions>
  <inkml:trace contextRef="#ctx0" brushRef="#br0">0 290 4644,'0'0'3364,"11"-7"-3327,13-5 117,0 2 0,1 0 0,0 1 1,0 2-1,1 1 0,0 0 0,36-1 0,401 2 310,-69 5-277,-160-10 283,969-32 2322,770-29-1756,14 35-883,-1225 32 14,146-20 278,383 1 429,-636 73-538,-186-7-3011,-342-39-1430,-12-3-4837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44.069"/>
    </inkml:context>
    <inkml:brush xml:id="br0">
      <inkml:brushProperty name="width" value="0.025" units="cm"/>
      <inkml:brushProperty name="height" value="0.025" units="cm"/>
    </inkml:brush>
  </inkml:definitions>
  <inkml:trace contextRef="#ctx0" brushRef="#br0">0 0 9033,'0'0'64,"10"3"-16,31 8 404,0-2 0,55 5 0,727 74 5361,841 99-4041,-350-145-992,-223-40-585,597 0 154,-361-72-288,-434 11-20,-48 29-29,215-11 29,-42 25-62,-982 19-161,9 0-5546,-30-4 2216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2:02.589"/>
    </inkml:context>
    <inkml:brush xml:id="br0">
      <inkml:brushProperty name="width" value="0.025" units="cm"/>
      <inkml:brushProperty name="height" value="0.025" units="cm"/>
    </inkml:brush>
  </inkml:definitions>
  <inkml:trace contextRef="#ctx0" brushRef="#br0">736 1261 8296,'0'0'66,"1"0"1,-1 0-1,0 0 1,0 0-1,0 0 1,0 0-1,0-1 0,0 1 1,0 0-1,0 0 1,0 0-1,0 0 1,0 0-1,0 0 1,0 0-1,0 0 0,0 0 1,0 0-1,0-1 1,0 1-1,0 0 1,0 0-1,0 0 1,0 0-1,0 0 1,0 0-1,0 0 0,0 0 1,0 0-1,0-1 1,0 1-1,0 0 1,-1 0-1,1 0 1,0 0-1,0 0 0,0 0 1,0 0-1,0 0 1,0 0-1,0 0 1,0 0-1,0 0 1,0 0-1,0 0 1,-1 0-1,1 0 0,0 0 1,0 0-1,0 0 1,0 0-1,0 0 1,0 0-1,0 0 1,0 0-1,0 0 0,-1 0 1,1 0-1,0 0 1,0 0-1,0 0 1,12-8 1087,17-5-75,3 6-482,1 2 0,0 1 0,0 1 0,0 2 1,49 4-1,2 0 443,268-26-19,-46 0-25,339 18-752,101-3-178,478 12 116,-391 9-89,-549-14-85,630-25 49,-890 25-55,137-10 23,0-8 0,-1-6 1,181-54-1,-330 76-16,1 0-1,-1-1 1,0-1-1,0 1 1,17-12-1,-25 14-3,1-1 0,-1 1 0,0-1 0,-1 0 0,1 0 0,0 0 0,-1 0 0,0 0 0,1 0 0,-2-1 0,1 1 0,0-1 0,0 0-1,-1 1 1,0-1 0,0 0 0,0 0 0,0 0 0,-1 0 0,1-5 0,-1 0-7,0-1 0,-1 1 1,0 0-1,-1 0 0,0 0 0,0 0 1,-1 0-1,0 0 0,0 1 0,-1 0 0,-9-16 1,3 10 0,0 1 0,-1 0-1,0 1 1,-1 0 0,0 1 0,-14-11 0,-19-8 8,-1 1 0,-2 3 1,-50-21-1,97 47-7,-79-37 4,-290-127-19,253 118-12,-150-37 1,-446-50-510,-10 62-76,-494 47 592,835 26 35,270-2-14,-896 18 50,745-1-29,-471 94 0,592-77-31,1 5 0,-173 76 0,263-92 1,2 3-1,1 2 1,2 2-1,-69 57 1,104-78 12,0 1 0,1 0 0,0 0 0,1 1 0,0 0 0,1 1 0,0 0 0,1 0 0,0 1 0,1 0 0,1 0 0,0 0 0,0 1 0,1 0 0,1-1 0,1 1 0,0 1 0,0-1 0,2 23 0,1-30 0,0-1 0,1 0 0,0-1 0,0 1 0,1 0 0,0-1 0,0 1 0,0-1 0,0 0 0,1 0 0,0 0 0,0 0 0,0-1 0,1 1 0,-1-1 0,1 0 0,11 6 0,10 7 21,2-2 0,36 16 0,-44-21-18,182 80-8,4-8 0,3-9-1,345 72 1,-367-115 15,255 8 1,196-31 21,-445-8-37,1090-72 33,1476-293-123,-2693 355 105,80-14-31,-124 20 20,0-1 0,0-1 0,0-1-1,23-12 1,-41 18-8,0 0 1,0 0-1,0-1 1,-1 1-1,1-1 0,-1 1 1,0-1-1,0 0 1,0-1-1,0 1 0,0 0 1,-1-1-1,1 0 1,-1 1-1,0-1 0,0 0 1,0 0-1,-1 0 1,0 0-1,1-1 0,-2 1 1,2-5-1,-2 4-8,-1 1-1,1-1 1,-1 0-1,0 1 1,0-1-1,-1 1 1,1-1-1,-1 1 1,0-1-1,-1 1 0,1 0 1,0 0-1,-1 0 1,0 1-1,0-1 1,0 1-1,-1-1 1,1 1-1,-1 0 1,-4-3-1,-18-11-899,-1 2-1,-1 0 0,0 2 0,-1 1 0,-52-14 0,62 20-110,-56-19-3466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4.536"/>
    </inkml:context>
    <inkml:brush xml:id="br0">
      <inkml:brushProperty name="width" value="0.025" units="cm"/>
      <inkml:brushProperty name="height" value="0.025" units="cm"/>
    </inkml:brush>
  </inkml:definitions>
  <inkml:trace contextRef="#ctx0" brushRef="#br0">1 0 6566,'0'0'-416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2:10.868"/>
    </inkml:context>
    <inkml:brush xml:id="br0">
      <inkml:brushProperty name="width" value="0.025" units="cm"/>
      <inkml:brushProperty name="height" value="0.025" units="cm"/>
    </inkml:brush>
  </inkml:definitions>
  <inkml:trace contextRef="#ctx0" brushRef="#br0">4525 300 2050,'-5'-19'6059,"5"18"-5983,-1 0 1,0 1 0,0-1 0,0 0 0,0 0-1,0 0 1,0 1 0,0-1 0,0 0 0,0 1-1,0-1 1,0 1 0,0-1 0,0 1 0,-1 0-1,1-1 1,0 1 0,0 0 0,-1 0-1,1 0 1,0 0 0,0 0 0,-1 0 0,1 0-1,0 0 1,0 1 0,0-1 0,-1 0 0,1 1-1,0-1 1,0 1 0,0-1 0,-2 2-1,1-1-69,0 1-1,0-1 1,0 1-1,0-1 1,0 1-1,0 0 1,0 0-1,1 0 1,-1 0-1,1 0 1,-1 0-1,0 3 0,1-3-9,0 0-1,0 0 0,0-1 0,0 1 1,0-1-1,0 1 0,0 0 0,-1-1 0,1 0 1,-1 1-1,1-1 0,-1 0 0,1 0 0,-1 0 1,0 0-1,1 0 0,-1 0 0,0 0 1,0 0-1,0-1 0,0 1 0,1-1 0,-1 0 1,-3 1-1,4-1 131,0-1 0,1 1 0,-1-1 0,0 0 0,0 1 0,1-1 0,-1 1 0,0-1 0,1 0 0,-1 0 0,1 1 0,-1-1 0,1 0 0,-1 0 0,1 0 0,-1 0 0,1 1 0,0-1 0,-1 0 0,1 0 0,0 0 0,0 0 1,0 0-1,0-2 0,0 2-18,0 0 0,0-1 1,-1 1-1,1 0 0,0 0 1,0-1-1,-1 1 0,1 0 1,-1 0-1,1 0 0,-1 0 1,0 0-1,1-1 1,-1 1-1,0 0 0,0 1 1,1-1-1,-1 0 0,0 0 1,0 0-1,0 0 0,0 1 1,0-1-1,-2-1 0,-24-2 83,1-1 0,-38-13 0,-10-3 193,-19-3 36,46 11-76,-73-11 0,-337-38 466,200 43-741,13 1-28,146 5-36,-441-42 74,-86 50-134,450 12 54,-271 47 0,362-36 9,0 4 0,2 4 0,-112 50 0,78-20-62,-177 114 1,270-155 62,-1 2 0,2 0 0,0 1 0,1 2 0,1 0 0,-29 38 0,41-46-13,0 0 0,2 0 0,-1 0 0,1 1 0,1 0 0,0 0 0,1 0 0,1 1 0,0-1 0,0 1-1,1 0 1,1 0 0,1 0 0,0 0 0,3 23 0,-1-27-4,1-1 1,0 0-1,1 0 0,0 0 0,0 0 0,1 0 1,0-1-1,0 0 0,1 0 0,0 0 0,1-1 1,0 0-1,0 0 0,0-1 0,1 0 0,0 0 1,0-1-1,17 9 0,9 4-6,1-2 0,0-2 0,55 15 0,11-3 35,131 17-1,109-6 50,-104-13-4,1457 136-40,-869-148-55,-566-27 18,303-56 0,-174-18 27,-347 76-16,0-1 1,-1-3-1,-1-1 0,0-2 0,-2-1 0,0-3 0,37-30 1,-64 45 15,1-1 1,-1 0-1,-1-1 1,0 0 0,0 0-1,-1-1 1,-1 0 0,0 0-1,-1-1 1,0 0 0,-1 0-1,0-1 1,4-20-1,-7 22 0,0-1 0,-1 1 0,-1-1 0,0 1 0,-1-1 0,0 1 0,-1-1 0,0 1 0,-1 0 0,-1 0 0,0 0 0,0 0 0,-1 1 0,0 0-1,-12-18 1,4 10-34,-1 1 0,0 0 0,-1 1 0,-1 0 0,-1 1 0,0 1-1,-1 1 1,-1 0 0,0 2 0,0 0 0,-2 1 0,1 1-1,-25-8 1,2 4-935,-1 2 0,0 2 0,-1 2 0,0 2 0,-78 0 0,-5 5-2966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4:50.998"/>
    </inkml:context>
    <inkml:brush xml:id="br0">
      <inkml:brushProperty name="width" value="0.025" units="cm"/>
      <inkml:brushProperty name="height" value="0.025" units="cm"/>
    </inkml:brush>
  </inkml:definitions>
  <inkml:trace contextRef="#ctx0" brushRef="#br0">2486 480 9385,'-51'-10'931,"0"-3"-1,1-2 1,1-3 0,0-1-1,-76-44 1,69 32-869,-2 1 0,-110-38 0,133 57-201,-1 2 1,0 1-1,0 2 0,-1 2 0,0 1 1,-53 3-1,35 5-22,0 2 0,1 3 0,0 2 0,-83 31 0,-203 101 1102,212-87-372,89-39-234,-221 109 1707,232-110-1983,1 1 0,0 2 1,1 0-1,2 2 0,0 0 0,-37 47 1,37-37-118,2 1 1,2 1-1,0 0 1,3 2 0,1 0-1,1 1 1,-17 68-1,27-80-10,0 0-1,2 0 1,1 1-1,1 0 0,1-1 1,1 1-1,1-1 0,1 1 1,2-1-1,0 0 1,2 0-1,1-1 0,11 25 1,10 9 8,2-2 0,3-1 1,2-2-1,3-1 1,84 87-1,-68-86 14,3-2 0,1-2 0,3-3 0,107 59 0,-79-59 166,3-4 0,1-5-1,2-3 1,100 20-1,-17-16 196,246 20 0,-264-47-296,1-7 0,0-8-1,0-6 1,-1-7 0,232-55-1,813-292 1109,-668 150-1040,-473 182-94,-2-3 1,-1-2-1,-1-3 1,-3-3-1,104-97 1,-139 116 2,-1-1 0,-2-1 1,0-1-1,-2 0 0,-1-2 0,-1 0 1,-1 0-1,-2-2 0,17-57 1,-25 66 7,0 0 1,-2 0 0,0 0-1,-2-1 1,0 1 0,-2 0-1,0-1 1,-2 1 0,0 0-1,-1-1 1,-2 2 0,0-1-1,-1 1 1,-1 0 0,-15-26-1,-7-4 90,-3 1-1,-2 2 0,-1 2 1,-3 1-1,-2 2 0,-1 2 1,-3 2-1,-1 1 1,-1 3-1,-95-53 0,53 41 176,-2 4-1,-1 4 0,-2 4 1,-2 4-1,-158-29 0,118 39-202,-1 6 0,0 6-1,-1 5 1,1 7 0,-185 28 0,142-1-1008,1 8 0,2 8 0,-261 104 0,201-51-2470,2 1-3106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5:36.051"/>
    </inkml:context>
    <inkml:brush xml:id="br0">
      <inkml:brushProperty name="width" value="0.025" units="cm"/>
      <inkml:brushProperty name="height" value="0.025" units="cm"/>
    </inkml:brush>
  </inkml:definitions>
  <inkml:trace contextRef="#ctx0" brushRef="#br0">595 60 4100,'0'0'3203,"-79"-19"-2755,37 9-288,1 2-31,1 1-161,1 1-257,-5 0-191,3 2 31,-6 4 385,-7 0 0,0 0-256,-2 2-705,-1 4-1890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5:36.632"/>
    </inkml:context>
    <inkml:brush xml:id="br0">
      <inkml:brushProperty name="width" value="0.025" units="cm"/>
      <inkml:brushProperty name="height" value="0.025" units="cm"/>
    </inkml:brush>
  </inkml:definitions>
  <inkml:trace contextRef="#ctx0" brushRef="#br0">127 23 10025,'-7'-1'1138,"-18"-5"-81,8 1-536,0 2-1,0 0 0,-20-1 1,37 4-500,-1 0 0,1 0 0,-1 0 0,1 1 1,0-1-1,-1 0 0,1 0 0,0 1 0,-1-1 1,1 0-1,0 1 0,0-1 0,-1 0 0,1 1 1,0-1-1,0 0 0,-1 1 0,1-1 0,0 1 1,0-1-1,0 0 0,0 1 0,0-1 0,-1 1 1,1-1-1,0 1 0,0-1 0,0 0 0,0 1 1,0-1-1,0 1 0,1-1 0,-1 1 0,0-1 1,0 0-1,0 1 0,0-1 0,0 1 1,1-1-1,-1 0 0,0 1 0,0-1 0,1 0 1,-1 1-1,0-1 0,0 0 0,1 1 0,-1-1 1,0 0-1,1 1 0,14 19 787,2-7-663,0-1 0,1-1 0,0 0 0,1-1 0,0-2 0,1 0-1,0 0 1,0-2 0,1-1 0,33 5 0,23-1 146,119-2 0,-164-7-107,1620-33 1975,-185 0-2183,-187 60 88,-1069-14-47,187 5 393,-813-28-2625,285 9-636,-11-6-2017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4.005"/>
    </inkml:context>
    <inkml:brush xml:id="br0">
      <inkml:brushProperty name="width" value="0.025" units="cm"/>
      <inkml:brushProperty name="height" value="0.025" units="cm"/>
    </inkml:brush>
  </inkml:definitions>
  <inkml:trace contextRef="#ctx0" brushRef="#br0">782 54 10570,'-141'1'842,"1"-6"-1,-195-32 1,311 33-285,-1 0-1,-1 1 1,-45 1-1,70 2-545,1 0 0,-1 0 0,0 0 0,0 0 0,1 0 0,-1 1 0,0-1 0,0 0 0,0 0 0,1 1 0,-1-1 0,0 0 0,1 1 0,-1-1 0,0 1 0,1-1 0,-1 0 1,0 1-1,1 0 0,-1-1 0,1 1 0,-1-1 0,1 1 0,0 0 0,-1-1 0,1 1 0,-1 0 0,1-1 0,0 1 0,0 0 0,-1 0 0,1-1 0,0 1 0,0 0 0,0 0 0,0 0 0,0-1 0,0 1 0,0 0 0,0 0 0,0 0 0,0-1 0,0 1 0,1 0 0,-1 0 0,0-1 0,1 1 0,-1 0 0,2 3-17,-1 0-1,1 0 0,0-1 1,0 1-1,0-1 0,1 1 1,-1-1-1,5 4 1,10 8 12,2-2 0,-1 0 0,2-1 0,-1 0 0,1-2 0,1-1 0,0 0 0,1-2 0,-1 0-1,1-1 1,39 4 0,22-1 623,156-4-1,-155-6-109,1018 20 3132,604 22-2886,3-38-405,-1020-4 736,-253 13-317,-330-3-594,-1 4 0,112 30 1,-205-40-197,14 3-269,44 18 0,-64-22 212,0 1 1,0 0 0,0 0 0,-1 0 0,0 1 0,0 0 0,0 0 0,0 0-1,0 1 1,-1-1 0,0 1 0,0 0 0,4 7 0,2-3-1165,-4-6-808,-7-20-10954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56.033"/>
    </inkml:context>
    <inkml:brush xml:id="br0">
      <inkml:brushProperty name="width" value="0.025" units="cm"/>
      <inkml:brushProperty name="height" value="0.025" units="cm"/>
    </inkml:brush>
  </inkml:definitions>
  <inkml:trace contextRef="#ctx0" brushRef="#br0">366 1830 4612,'0'0'614,"-2"-8"-859,-2-9 138,4 11 291,-1 1-1,0 0 0,0-1 1,0 1-1,-1 0 1,0 0-1,0 0 0,0 0 1,0 0-1,-1 1 0,0-1 1,0 0-1,0 1 0,0 0 1,-1 0-1,-7-7 1,-8 2 640,10 4 1251,26 0-987,-1 2-821,0 1-1,-1 1 0,1 1 1,0 0-1,-1 1 1,1 0-1,-1 1 0,1 1 1,15 5-1,40 7 106,2-3-1,-1-3 0,99-1 1,222-23 2121,-121 0-1705,126-10-652,93-2 49,32 43-153,0-1 0,344 3 37,-525 5-40,256 7 44,-299-29-103,690 10 49,27-9 109,-286-45-128,-724 42 0,10-1 13,-1 0-1,1-2 0,0 0 0,16-6 0,-30 9-11,0 1 1,0-1-1,0 0 1,0 1-1,0-1 1,0 0-1,0-1 1,0 1-1,0 0 1,0 0-1,-1-1 1,1 1-1,-1-1 1,1 1-1,-1-1 1,0 0-1,1 0 1,-1 1-1,0-1 1,0 0-1,0 0 1,0 0 0,-1 0-1,1 0 1,0-1-1,-1 1 1,0 0-1,1 0 1,-1 0-1,0 0 1,0 0-1,0-1 1,0 1-1,-1 0 1,1 0-1,-1 0 1,1 0-1,-1 0 1,0 0-1,-1-3 1,0 1-5,-1 0 1,0 0 0,0 1 0,0-1-1,0 1 1,-1 0 0,1 0-1,-1 0 1,0 0 0,0 1-1,0-1 1,0 1 0,-7-3-1,-66-21-51,58 21 50,-22-9 7,0-2 0,1-1 1,1-2-1,-67-45 0,-128-116 28,7 5-9,116 108-233,-3 6-1,-174-68 1,287 129 210,-430-150-71,-13 34 18,147 40 41,-263-65-128,-913-110-1,-15 159 116,1367 96 7,1 6 1,0 4-1,-159 42 1,-340 142-746,517-157 771,2 5 1,-140 86 0,172-87-7,1 3-1,2 3 1,-113 118 0,142-131-3,2 1-1,2 2 1,2 1 0,1 1-1,3 1 1,-27 61-1,46-87-2,0 1-1,2 0 1,0 1-1,1-1 1,1 1 0,1 0-1,1 0 1,1 26-1,1-31-3,2 1 1,0-1-1,0 0 0,1 0 1,1 0-1,1-1 0,0 0 0,1 0 1,0 0-1,1-1 0,19 24 0,-7-14-11,1-2 0,1 0 0,1-2 0,1 0-1,0-1 1,2-2 0,-1-1 0,2 0-1,0-2 1,46 15 0,-6-7-936,1-2 0,1-4 0,100 10 0,-6-14-3064,7-9-1516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0.609"/>
    </inkml:context>
    <inkml:brush xml:id="br0">
      <inkml:brushProperty name="width" value="0.025" units="cm"/>
      <inkml:brushProperty name="height" value="0.025" units="cm"/>
    </inkml:brush>
  </inkml:definitions>
  <inkml:trace contextRef="#ctx0" brushRef="#br0">156 0 10282,'0'0'2931,"-3"11"-2830,-53 192-207,-32 95 4248,87-295-4055,-1 0 0,1 0 0,0 0 0,0 0 0,0 0 0,1 0 0,-1 0 0,1 0 0,-1 1 0,1-1 0,0 0-1,0 0 1,1 0 0,-1 0 0,2 5 0,-1-6-47,1 0-1,-1-1 1,1 1 0,0-1-1,-1 0 1,1 1-1,0-1 1,0 0-1,0 0 1,0 0-1,0 0 1,0-1-1,0 1 1,0 0-1,0-1 1,1 1-1,-1-1 1,0 0-1,0 0 1,0 0 0,1 0-1,2-1 1,45-1 469,0-2 0,0-3 1,94-24-1,15-3 182,18 14-1207,344 7 0,-348 15-855,-104-8-866,-25-10-2140,-19 0-273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0.967"/>
    </inkml:context>
    <inkml:brush xml:id="br0">
      <inkml:brushProperty name="width" value="0.025" units="cm"/>
      <inkml:brushProperty name="height" value="0.025" units="cm"/>
    </inkml:brush>
  </inkml:definitions>
  <inkml:trace contextRef="#ctx0" brushRef="#br0">1 0 17040,'0'0'1570,"68"25"-706,-33-15-319,-3 2-225,0 5 129,-3 5-97,-11 9-224,-11 6 0,-7 6 161,-7 6-1,-20 1-160,2-2-32,-13-4-705,4-5-992,3-10-1346,4-12-4996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1.750"/>
    </inkml:context>
    <inkml:brush xml:id="br0">
      <inkml:brushProperty name="width" value="0.025" units="cm"/>
      <inkml:brushProperty name="height" value="0.025" units="cm"/>
    </inkml:brush>
  </inkml:definitions>
  <inkml:trace contextRef="#ctx0" brushRef="#br0">14 85 15695,'0'0'5787,"10"-5"-5398,28-9-3,75-18-1,0 0-376,-113 31-13,1 1 0,0 0-1,0 0 1,-1 0 0,1-1 0,0 1 0,0 0 0,-1 0 0,1 0 0,0 0 0,0 0 0,-1 0 0,1 1 0,0-1-1,0 0 1,-1 0 0,1 0 0,0 1 0,0-1 0,-1 0 0,1 1 0,0-1 0,-1 1 0,1-1 0,-1 1-1,1-1 1,-1 1 0,1-1 0,-1 1 0,1-1 0,-1 1 0,1 0 0,-1-1 0,0 1 0,1 0 0,-1 0 0,0-1-1,1 1 1,-1 0 0,0-1 0,0 1 0,0 0 0,0 0 0,0-1 0,0 1 0,0 0 0,0 0 0,0 0-1,0-1 1,0 1 0,0 0 0,-1 0 0,-8 55-68,6-43 105,-9 73 451,4 1 0,4 126 0,4-169 466,0-42-851,1-1 0,-1 1 0,-1-1 1,1 0-1,0 1 0,0-1 0,-1 1 0,1-1 1,0 0-1,-1 1 0,1-1 0,-1 0 0,0 0 1,1 1-1,-1-1 0,0 0 0,0 0 0,0 0 0,0 0 1,0 0-1,0 0 0,0 0 0,0 0 0,0-1 1,0 1-1,-3 1 0,1-1 36,-1 0 0,1 0-1,-1-1 1,1 1 0,-1-1 0,1 0 0,-1 1-1,1-2 1,-1 1 0,-5-1 0,-1-1-24,0 0 0,1-1 0,-1 0 0,1-1 0,-1 1 0,-16-12 0,9 3-212,2-1 1,0-1-1,-16-19 1,25 27-155,1-1 0,-1 1 1,2-1-1,-1-1 1,1 1-1,0-1 0,0 1 1,1-1-1,0 0 0,-2-10 1,5 17 170,-1 0 0,1 0 0,0 1 0,0-1 0,0 0 1,0 0-1,0 1 0,0-1 0,1 0 0,-1 0 0,0 1 0,0-1 1,0 0-1,1 1 0,-1-1 0,0 0 0,1 1 0,-1-1 0,0 0 1,1 1-1,-1-1 0,1 1 0,-1-1 0,1 1 0,0-1 0,-1 1 0,1-1 1,-1 1-1,1-1 0,0 1 0,-1 0 0,1 0 0,0-1 0,-1 1 1,2 0-1,28-2-2160,-21 2 1821,154-1-10472,-96-3 4051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2.140"/>
    </inkml:context>
    <inkml:brush xml:id="br0">
      <inkml:brushProperty name="width" value="0.025" units="cm"/>
      <inkml:brushProperty name="height" value="0.025" units="cm"/>
    </inkml:brush>
  </inkml:definitions>
  <inkml:trace contextRef="#ctx0" brushRef="#br0">116 62 13613,'0'0'7100,"-5"-9"-5077,3 6-1869,0-1-1,0 1 1,0-1 0,-1 1-1,0 0 1,1 0 0,-1 0-1,0 0 1,-1 1-1,1-1 1,-6-3 0,7 5-127,0 1 1,1-1 0,-1 1 0,0-1-1,0 1 1,0 0 0,0 0-1,0 0 1,1 0 0,-1 0-1,0 0 1,0 0 0,0 0 0,0 1-1,0-1 1,1 1 0,-1 0-1,0-1 1,0 1 0,1 0 0,-1 0-1,0 0 1,1 0 0,-1 0-1,1 1 1,0-1 0,-1 0 0,1 1-1,0-1 1,0 1 0,0-1-1,0 1 1,0-1 0,-2 4 0,1-2-26,1 0 0,-1 0 1,0 0-1,1 0 0,-1 0 1,1 1-1,0-1 0,0 0 1,1 0-1,-1 1 0,1-1 1,-1 0-1,1 7 0,0-8 0,1-1-1,-1 1 1,1-1 0,-1 1-1,1-1 1,0 0-1,0 1 1,-1-1 0,1 0-1,0 0 1,0 1-1,0-1 1,0 0 0,1 0-1,-1 0 1,0 0-1,0 0 1,1-1 0,-1 1-1,0 0 1,1 0-1,-1-1 1,1 1 0,-1-1-1,1 1 1,-1-1-1,1 0 1,-1 0 0,1 0-1,-1 0 1,1 0-1,1 0 1,3 0 18,-1 0 1,1 0 0,-1-1-1,1 0 1,-1 0-1,0 0 1,1-1-1,-1 1 1,0-1 0,0-1-1,0 1 1,0-1-1,0 0 1,-1 0 0,1 0-1,-1 0 1,0-1-1,0 0 1,0 0-1,0 0 1,-1 0 0,4-6-1,-5 6-527,0 0 0,0-1 0,0 1 0,0 0 0,-1-1 0,1 1 0,-1-1 0,-1 0 0,1 1 0,0-9 0,-1 15 69,0-1-1,0 1 1,1-1 0,-1 1-1,1-1 1,-1 0-1,1 1 1,-1-1-1,1 0 1,0 1-1,-1-1 1,1 0-1,0 0 1,0 0-1,0 0 1,0 0-1,0 0 1,0 0-1,0 0 1,1 0-1,0 1 1,15 6-5739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5.173"/>
    </inkml:context>
    <inkml:brush xml:id="br0">
      <inkml:brushProperty name="width" value="0.025" units="cm"/>
      <inkml:brushProperty name="height" value="0.025" units="cm"/>
    </inkml:brush>
  </inkml:definitions>
  <inkml:trace contextRef="#ctx0" brushRef="#br0">0 216 12268,'0'0'4238,"2"12"-2588,1 6-1100,2 0 1,0 0 0,1 0-1,10 19 1,-13-30-297,1 0 1,0 0-1,0-1 1,1 1-1,-1-1 1,11 10-1,-13-14-199,0 0-1,1-1 1,-1 1-1,1 0 0,-1-1 1,1 1-1,-1-1 1,1 0-1,0 0 0,0 0 1,0 0-1,-1-1 0,1 1 1,0-1-1,0 1 1,0-1-1,0 0 0,5-1 1,-4 0 29,0-1-1,0 0 1,0 0 0,0 0 0,-1 0 0,1-1-1,-1 1 1,1-1 0,-1 0 0,0 0 0,0 0-1,0-1 1,0 1 0,-1-1 0,0 1 0,1-1-1,-1 0 1,0 0 0,-1 0 0,3-6 0,3-8 72,-1-1 1,-1 0-1,4-22 1,-2-82 2833,-6 137-2970,1 0 1,1 1-1,0-2 1,0 1-1,2 0 1,8 20 0,-13-34-12,1 1 0,-1 0 0,0 0 0,1 0 0,-1 0 1,1-1-1,-1 1 0,1 0 0,-1 0 0,1-1 0,-1 1 0,1 0 1,0-1-1,-1 1 0,1-1 0,0 1 0,-1 0 0,1-1 0,0 0 1,0 1-1,0-1 0,0 1 0,-1-1 0,1 0 0,0 0 0,0 0 1,1 1-1,0-2 21,-1 1 0,0-1 0,0 1 0,1-1 0,-1 0 0,0 0 0,0 1 0,0-1 1,0 0-1,0 0 0,0 0 0,0 0 0,0 0 0,0 0 0,1-3 0,21-47 610,-8-13-501,-12 49-113,1-1 1,0 1 0,9-25 0,-12 39-29,-1 0 0,0 1 0,0-1 0,0 1 0,1-1 0,-1 1 0,0-1 0,0 0 0,1 1 0,-1-1 0,0 1 0,1-1 0,-1 1 0,1 0 0,-1-1 0,1 1 1,-1-1-1,1 1 0,-1 0 0,1-1 0,-1 1 0,1 0 0,-1 0 0,1-1 0,0 1 0,-1 0 0,1 0 0,-1 0 0,1 0 0,0 0 0,-1 0 0,1 0 1,-1 0-1,1 0 0,0 0 0,-1 0 0,1 0 0,-1 0 0,1 0 0,0 1 0,-1-1 0,1 0 0,-1 0 0,1 1 0,-1-1 0,1 0 0,-1 1 0,1-1 0,-1 1 1,1-1-1,-1 0 0,1 1 0,-1-1 0,0 1 0,1-1 0,-1 1 0,0 0 0,1-1 0,-1 1 0,0-1 0,0 2 0,22 42-153,-19-36 148,-2-7 12,26 47 33,-27-47-38,0-1 0,1 1 0,-1 0 0,0 0 0,1-1 0,-1 1 0,1 0 0,-1-1 0,1 1 0,-1 0 0,1-1 0,0 1 0,-1-1 0,1 1 0,0-1 0,-1 1 0,1-1 0,0 0 0,0 1 0,-1-1 0,1 0 0,0 1 0,0-1 0,0 0 0,-1 0 0,1 0 0,0 0 0,0 0 0,0 0 0,0 0 0,-1 0 0,1 0 0,0 0 0,0 0 0,0-1 0,-1 1 0,1 0 0,0-1 0,0 1 0,0 0 0,-1-1 0,1 1 0,0-1 0,-1 1 0,1-1 0,0 1 0,-1-1-1,1 0 1,-1 1 0,1-1 0,-1 0 0,1 1 0,-1-1 0,0 0 0,1 0 0,-1 1 0,1-2 0,23-65-3842,-5 14-7845,-11 35 5206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2.483"/>
    </inkml:context>
    <inkml:brush xml:id="br0">
      <inkml:brushProperty name="width" value="0.025" units="cm"/>
      <inkml:brushProperty name="height" value="0.025" units="cm"/>
    </inkml:brush>
  </inkml:definitions>
  <inkml:trace contextRef="#ctx0" brushRef="#br0">105 1 11211,'0'0'2423,"-9"2"-42,4-1-2211,0 0-1,0 1 1,0 0 0,1 0-1,-1 0 1,0 1 0,1-1-1,0 1 1,0 0 0,0 0-1,0 1 1,0-1-1,0 1 1,1 0 0,0 0-1,0 0 1,0 0 0,0 1-1,1-1 1,0 1 0,-1 0-1,2-1 1,-1 1 0,1 0-1,-1 0 1,0 8-1,1-4-54,0 1-1,0 0 0,1-1 0,0 1 0,0-1 0,1 1 0,1 0 0,-1-1 0,2 0 0,-1 1 0,8 16 0,-8-22-104,0 0 0,1 1 0,-1-1 1,1 0-1,0-1 0,0 1 0,1 0 0,-1-1 1,1 1-1,-1-1 0,1 0 0,0-1 0,0 1 1,1-1-1,-1 1 0,0-1 0,1 0 0,-1-1 1,1 1-1,0-1 0,-1 0 0,1 0 0,0 0 1,0-1-1,5 0 0,13-3 109,12-2 438,-34 5-529,-1 0-1,1 0 1,0 0-1,0 0 0,0 0 1,0 0-1,0 0 1,0 0-1,0 0 0,0 1 1,0-1-1,-1 0 1,1 1-1,0-1 0,0 0 1,0 1-1,-1-1 1,1 1-1,0-1 0,0 1 1,-1 0-1,1-1 1,0 1-1,0 1 0,1 1 10,-1 0 0,1 0 0,0 0-1,-1 0 1,1 0 0,1 0 0,-1 0-1,0-1 1,1 1 0,-1-1 0,1 0-1,0 0 1,0 0 0,0 0 0,0 0-1,0-1 1,7 3 0,-3-2 7,0 0 1,0-1 0,0 0-1,1 0 1,-1 0 0,1-1-1,-1 0 1,9-2-1,11-3-26,0-1-1,-1-1 0,38-15 0,-64 22-17,0 0 8,1-1 0,0 1 0,-1 0 0,1-1 0,0 1-1,-1-1 1,1 1 0,0 0 0,0 0 0,-1-1 0,1 1 0,0 0 0,0 0 0,0 0-1,-1 0 1,1 0 0,0 0 0,0 0 0,0 0 0,-1 0 0,1 1 0,0-1 0,0 0 0,-1 0-1,1 1 1,0-1 0,0 0 0,-1 1 0,1-1 0,0 1 0,-1-1 0,2 2 0,-3 23 2104,1-23-2019,-1 1 1,1-1 0,-1 0 0,1 1 0,0-1 0,0 1 0,0-1-1,0 1 1,0-1 0,1 0 0,-1 1 0,2 3 0,-1-5-74,1 0 1,-1-1 0,1 1-1,-1 0 1,1 0-1,-1-1 1,1 1 0,-1-1-1,1 1 1,-1-1-1,1 0 1,0 1 0,-1-1-1,1 0 1,0 0-1,-1 0 1,1-1 0,-1 1-1,4-1 1,31-8-2403,-17-4-2439,-1-4-4980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3.256"/>
    </inkml:context>
    <inkml:brush xml:id="br0">
      <inkml:brushProperty name="width" value="0.025" units="cm"/>
      <inkml:brushProperty name="height" value="0.025" units="cm"/>
    </inkml:brush>
  </inkml:definitions>
  <inkml:trace contextRef="#ctx0" brushRef="#br0">28 93 12043,'0'0'7805,"0"8"-7319,-13 150 1437,-1 17 2128,28-187-2765,-5 0-1020,-1 0 0,-1-1 0,0 1-1,-1-1 1,0-1 0,-1 1 0,-1-1 0,4-18-1,0-5-174,4-74-1,-10 88-73,-1 8-62,0 1-1,-1-1 0,-3-27 1,-4 58-841,7-12 841,-1-1 1,1 0 0,1 0 0,-1 0 0,0 0 0,1 0 0,-1 0 0,1 0 0,0 0 0,0 0 0,0 0 0,1 0 0,-1 0 0,1-1 0,-1 1 0,4 3 0,-3-4 30,1 0-1,0-1 1,0 1 0,0 0-1,0-1 1,0 0 0,0 0 0,0 0-1,0 0 1,0-1 0,1 1 0,-1-1-1,0 0 1,0 1 0,6-2 0,-5 1 22,1-1 1,0 1 0,-1-1 0,1 0 0,-1 0-1,0-1 1,1 1 0,-1-1 0,0 0 0,0 0-1,0-1 1,0 1 0,-1-1 0,1 0 0,-1 0-1,7-6 1,1-5 8,0 1 1,-1-1-1,9-17 1,-15 24-8,-5 41-533,-14 41 454,5-34 154,3-1 1,-4 81-1,11-118-59,0 0 1,0 1-1,1-1 1,-1 0-1,1 0 0,0 0 1,0 0-1,0 0 1,0 0-1,3 5 0,10 4-1019,6-10-3578,-14-7-2156,-1-8-8055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3.932"/>
    </inkml:context>
    <inkml:brush xml:id="br0">
      <inkml:brushProperty name="width" value="0.025" units="cm"/>
      <inkml:brushProperty name="height" value="0.025" units="cm"/>
    </inkml:brush>
  </inkml:definitions>
  <inkml:trace contextRef="#ctx0" brushRef="#br0">127 97 12556,'5'-8'2728,"-2"3"-2108,0 1-209,-1 1 0,1-1 1,0-1-1,-1 1 1,0 0-1,0 0 0,0-1 1,-1 1-1,0-1 1,1 0-1,-2 1 0,1-1 1,0-9-1,-2 13-336,1 0 0,-1 0-1,0 0 1,0 1 0,1-1 0,-1 0 0,0 0-1,0 1 1,0-1 0,0 1 0,0-1-1,0 0 1,0 1 0,0 0 0,0-1-1,0 1 1,-1 0 0,1-1 0,0 1 0,0 0-1,0 0 1,0 0 0,0 0 0,-1 0-1,1 0 1,0 1 0,0-1 0,0 0-1,0 0 1,-2 1 0,-35 12 25,31-9-94,0 1-1,1 0 0,-1 1 0,1 0 0,0 0 0,1 0 0,-1 0 0,1 1 0,1 0 0,-1 0 0,1 1 0,1-1 0,-1 1 0,1-1 0,0 1 0,1 0 0,0 1 0,-1 9 1,3-17-1,0-1 0,0 1 0,1 0 1,-1-1-1,0 1 0,1 0 1,-1-1-1,1 1 0,-1 0 0,1-1 1,-1 1-1,1-1 0,0 1 1,-1-1-1,1 1 0,0-1 0,-1 1 1,1-1-1,0 0 0,-1 1 1,1-1-1,0 0 0,0 0 0,-1 0 1,1 1-1,0-1 0,0 0 1,-1 0-1,1 0 0,0 0 0,0 0 1,0 0-1,-1-1 0,1 1 1,0 0-1,0 0 0,-1 0 1,1-1-1,0 1 0,-1 0 0,1-1 1,1 0-1,35-14 381,-21 5-300,-1-2 0,0 1 0,-1-2 0,0 0 0,-1-1 0,0 0 1,-1-1-1,19-31 0,-41 68-213,1 1 1,1 0 0,1 0 0,1 0 0,2 1 0,0 0 0,-1 33 0,5-56 84,0 1 0,0-1 0,0 1 0,0-1 0,0 0 0,1 1 0,-1-1 0,0 1 1,1-1-1,0 0 0,-1 1 0,1-1 0,0 0 0,-1 1 0,1-1 0,0 0 0,0 0 1,0 0-1,0 0 0,0 0 0,0 0 0,0 0 0,1 0 0,-1 0 0,2 1 1,0-1-15,0-1 1,0 1-1,1 0 1,-1-1-1,0 0 1,0 1 0,0-1-1,0 0 1,1-1-1,-1 1 1,5-2 0,0 0-337,0 0 1,0-1 0,0 0 0,0 0 0,0-1 0,-1 0 0,1 0-1,10-9 1,9-17-3388,-5-4-1058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4.416"/>
    </inkml:context>
    <inkml:brush xml:id="br0">
      <inkml:brushProperty name="width" value="0.025" units="cm"/>
      <inkml:brushProperty name="height" value="0.025" units="cm"/>
    </inkml:brush>
  </inkml:definitions>
  <inkml:trace contextRef="#ctx0" brushRef="#br0">15 40 6438,'0'0'1906,"8"1"-1596,-4-1-265,0 1 1,0-1 0,-1 0-1,1-1 1,0 1 0,-1-1-1,1 1 1,0-1 0,-1 0-1,1 0 1,-1-1 0,1 1 0,-1-1-1,0 0 1,0 1 0,0-2-1,0 1 1,0 0 0,0 0-1,0-1 1,-1 0 0,1 1 0,-1-1-1,4-6 1,-11 10 7833,-22 14-6651,26-14-1192,-50 58 3048,49-56-2957,-1 1-1,1-1 1,-1 1-1,1 0 1,0 0 0,1 0-1,-1 0 1,1 0 0,-1 0-1,1 0 1,0 0 0,1 1-1,-1-1 1,1 0 0,0 7-1,2-11-96,0 1-1,0-1 1,0 0-1,0 1 0,0-1 1,0 0-1,0 0 0,0 0 1,0 0-1,0 0 0,0-1 1,0 1-1,3-2 0,6-4-59,0-1-1,0-1 0,-1 0 0,0-1 0,0 0 0,-1 0 1,0-1-1,14-20 0,-56 55-135,25-17-1453,16-25-10348,-6 4 3234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4.789"/>
    </inkml:context>
    <inkml:brush xml:id="br0">
      <inkml:brushProperty name="width" value="0.025" units="cm"/>
      <inkml:brushProperty name="height" value="0.025" units="cm"/>
    </inkml:brush>
  </inkml:definitions>
  <inkml:trace contextRef="#ctx0" brushRef="#br0">120 0 865,'0'0'11157,"-9"2"-9486,6-2-1463,-1 1 1,1 0-1,0-1 1,0 1-1,-1 1 0,1-1 1,0 0-1,0 1 1,0-1-1,0 1 0,0 0 1,1 0-1,-1 0 1,0 0-1,1 1 0,0-1 1,-1 1-1,1-1 1,0 1-1,0 0 0,1 0 1,-1 0-1,1 0 1,-1 0-1,-1 6 0,-5 7 634,1 1 0,1 1 0,0 0 0,2-1 0,0 2 0,-3 33 0,7-51-838,0 0 0,0 0 0,0-1 0,0 1 0,0 0 0,0 0 0,1 0 0,-1 0 0,0 0 1,1 0-1,-1-1 0,1 1 0,-1 0 0,1 0 0,-1 0 0,1-1 0,-1 1 0,1 0 0,0-1 0,-1 1 0,1-1 0,0 1 0,0-1 0,-1 1 0,1-1 0,0 1 0,0-1 0,0 0 1,1 1-1,35 1 225,-26-4-170,0 0 0,0 0 0,0-2 0,15-5 0,-16 5-169,-1-1 0,-1 0 1,1-1-1,-1 0 0,11-9 0,1-14-2686,-18 25 1596,-1 0 0,0 1-1,0-1 1,0 0-1,0 0 1,-1 0 0,1-7-1,-1 0-5947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5.509"/>
    </inkml:context>
    <inkml:brush xml:id="br0">
      <inkml:brushProperty name="width" value="0.025" units="cm"/>
      <inkml:brushProperty name="height" value="0.025" units="cm"/>
    </inkml:brush>
  </inkml:definitions>
  <inkml:trace contextRef="#ctx0" brushRef="#br0">238 1 8200,'0'0'9315,"0"4"-6139,0 24-2359,0 27-234,-2 0-1,-2 0 1,-3 0 0,-2-1-1,-3 0 1,-2-1-1,-32 83 1,13-74 687,31-58-1202,-1-1-1,1 1 1,-1 0-1,0-1 1,0 0-1,0 1 1,0-1-1,0-1 1,-1 1-1,0 0 1,1-1-1,-1 0 1,-6 3-1,8-4-45,0-1-1,1 0 0,-1 0 1,0-1-1,0 1 1,0 0-1,1 0 1,-1-1-1,0 1 1,1-1-1,-1 0 0,0 1 1,1-1-1,-1 0 1,1 0-1,-1 0 1,1 0-1,-1 0 0,1 0 1,0-1-1,-1 1 1,1 0-1,0-1 1,0 1-1,0-1 0,0 1 1,0-1-1,0 0 1,1 1-1,-1-1 1,1 0-1,-1 1 1,1-1-1,-1-3 0,-2-7-19,0 0 0,0 1 0,0-23 0,1 12-27,1-1-1,1 0 1,1 0 0,6-32-1,-5 47-131,1 0 0,-1-1 1,1 1-1,1 1 0,-1-1 0,1 0 0,1 1 0,0 0 0,0 0 0,0 0 0,0 1 1,1-1-1,0 1 0,1 1 0,8-7 0,-2 3-997,0 2 0,0 0 0,24-10 0,18-2-5351,-42 14 4061,22-8-7165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5.930"/>
    </inkml:context>
    <inkml:brush xml:id="br0">
      <inkml:brushProperty name="width" value="0.025" units="cm"/>
      <inkml:brushProperty name="height" value="0.025" units="cm"/>
    </inkml:brush>
  </inkml:definitions>
  <inkml:trace contextRef="#ctx0" brushRef="#br0">30 0 13196,'0'0'8825,"-2"10"-8211,-1 0-578,-3 10 332,0 1 1,2 0-1,0-1 1,2 2 0,-1 28-1,4-48-363,-1-1 0,1 1 0,-1-1 0,1 1 0,0-1 1,0 0-1,-1 1 0,1-1 0,0 0 0,0 1 0,0-1 0,1 0 0,-1 0 0,0 0 0,0 0 0,1 0 0,-1 0 0,0-1 0,1 1 0,-1 0 0,1-1 0,-1 1 0,1-1 0,-1 1 1,1-1-1,-1 1 0,1-1 0,-1 0 0,1 0 0,0 0 0,-1 0 0,1 0 0,-1-1 0,1 1 0,-1 0 0,3-1 0,3 0 36,0 0-1,0 0 0,0-1 1,0 0-1,0 0 1,12-7-1,-3-1-63,-1-2 0,0 0 1,18-19-1,31-25-196,-64 56 213,1 0 0,-1 0 0,0 0 0,0 0 0,0 0 0,1 0 0,-1 0-1,0-1 1,0 1 0,0 0 0,1 0 0,-1 0 0,0 0 0,0 0 0,1 0 0,-1 0-1,0 0 1,0 0 0,0 0 0,1 1 0,-1-1 0,0 0 0,0 0 0,1 0-1,-1 0 1,0 0 0,0 0 0,0 0 0,0 0 0,1 1 0,-1-1 0,0 0 0,0 0-1,0 0 1,0 0 0,1 1 0,-1-1 0,0 0 0,0 0 0,0 0 0,0 1 0,0-1-1,0 0 1,0 0 0,0 0 0,0 1 0,4 19 4,-3 30 240,-1-40-251,-1-7-46,1-1 0,0 1-1,0 0 1,0-1 0,0 1 0,0 0-1,1 0 1,0-1 0,-1 1-1,1-1 1,0 1 0,0-1-1,2 5 1,-1-6-305,0 0 1,0 0-1,0 0 0,0 0 1,0-1-1,0 1 0,0-1 0,0 1 1,0-1-1,0 0 0,0 0 1,0 0-1,0 0 0,0 0 0,0 0 1,0 0-1,0-1 0,4 0 1,17-4-5472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6.319"/>
    </inkml:context>
    <inkml:brush xml:id="br0">
      <inkml:brushProperty name="width" value="0.025" units="cm"/>
      <inkml:brushProperty name="height" value="0.025" units="cm"/>
    </inkml:brush>
  </inkml:definitions>
  <inkml:trace contextRef="#ctx0" brushRef="#br0">132 58 15535,'0'0'2295,"-11"3"-576,0 0-1240,1 0 0,0 1 1,-1 0-1,1 0 0,-10 8 0,17-11-399,-1 1-1,1 0 1,0 1-1,0-1 0,0 1 1,0-1-1,0 1 1,1 0-1,-1 0 1,1 0-1,0 0 1,0 1-1,0-1 1,0 0-1,0 1 0,1 0 1,0-1-1,-1 1 1,1 0-1,1-1 1,-2 7-1,3-9-77,-1 1 0,1-1-1,0 0 1,-1 1 0,1-1 0,0 0-1,0 0 1,0 0 0,0 0 0,0 0-1,0 0 1,0 0 0,0 0 0,0 0 0,0 0-1,0-1 1,1 1 0,-1 0 0,0-1-1,0 1 1,1-1 0,-1 1 0,1-1-1,-1 0 1,0 0 0,1 1 0,-1-1-1,1 0 1,-1 0 0,0 0 0,1-1-1,-1 1 1,2-1 0,53-5-30,-11-12-1092,-39 15 1069,-1 0 0,1 0 1,0 0-1,0 1 0,0 0 0,0 0 1,0 1-1,0 0 0,1 0 0,-1 0 0,0 1 1,1-1-1,10 2 0,-10 18 826,1 2 422,-8-20-1171,0-1 0,1 0 0,-1 0 0,0 0 0,1 1 0,-1-1 0,0 0 0,1 0 0,-1 0 0,0 0 0,1 0 0,-1 0 0,0 0 0,1 0 1,-1 1-1,0-1 0,1 0 0,-1-1 0,0 1 0,1 0 0,-1 0 0,1 0 0,-1 0 0,0 0 0,1 0 0,-1 0 0,0 0 0,0-1 0,1 1 0,-1 0 0,0 0 1,1 0-1,-1-1 0,0 1 0,0 0 0,1 0 0,-1-1 0,0 1 0,0 0 0,0-1 0,1 1 0,-1 0 0,0-1 0,0 1 0,0 0 0,0-1 0,0 1 0,0 0 0,0-1 1,1 1-1,-1 0 0,-1-1 0,10-16-57,-2 0 0,0 0 1,-1-1-1,-1 0 0,-1 0 0,0 0 1,1-26-1,-4 43-84,-1 1 0,0 0 0,0 0 0,0-1 0,1 1 0,-1 0 1,0-1-1,0 1 0,1 0 0,-1 0 0,0-1 0,1 1 0,-1 0 0,0 0 0,1 0 0,-1 0 0,0-1 0,1 1 0,-1 0 0,1 0 0,-1 0 0,0 0 1,1 0-1,-1 0 0,0 0 0,1 0 0,-1 0 0,1 0 0,-1 0 0,0 0 0,1 0 0,-1 1 0,0-1 0,1 0 0,-1 0 0,0 0 0,1 0 0,-1 1 1,0-1-1,1 0 0,-1 0 0,0 1 0,0-1 0,1 0 0,-1 1 0,24 14-3871,-17-11 1744,17 9-4100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6.650"/>
    </inkml:context>
    <inkml:brush xml:id="br0">
      <inkml:brushProperty name="width" value="0.025" units="cm"/>
      <inkml:brushProperty name="height" value="0.025" units="cm"/>
    </inkml:brush>
  </inkml:definitions>
  <inkml:trace contextRef="#ctx0" brushRef="#br0">184 176 5990,'0'0'9630,"-10"-3"-6977,9 3-2645,-3-2 116,-1 1-1,0-1 1,0 1 0,0 0-1,0 1 1,1-1 0,-1 1-1,0 0 1,0 1 0,0-1-1,0 1 1,0 0-1,0 0 1,0 0 0,1 0-1,-1 1 1,0 0 0,1 0-1,-1 1 1,1-1 0,-8 6-1,5 0 121,0-1 0,1 1 1,0 0-1,0 0 0,0 1 0,1-1 0,-6 15 0,10-20-197,0 0 0,0 1-1,0-1 1,0 1 0,0-1-1,1 1 1,-1 0 0,1-1-1,0 1 1,0-1 0,1 5 0,-1-6-48,1 0 0,0-1 1,-1 1-1,1 0 0,0 0 1,0-1-1,0 1 0,0-1 1,0 1-1,0-1 0,0 1 1,1-1-1,-1 1 0,1-1 1,-1 0-1,1 0 1,-1 0-1,1 0 0,0 0 1,-1 0-1,1 0 0,2 0 1,4 1 49,0 0 1,0 0 0,1-1-1,-1 0 1,1 0 0,-1-1-1,0 0 1,1-1 0,-1 0-1,0 0 1,1-1 0,-1 0-1,0 0 1,0-1 0,0 0-1,-1-1 1,1 1 0,11-9-1,8-5 30,-1-2 0,0-1 0,33-34 0,-25 21 40,-1-2 0,-2-1 0,47-71 0,-126 153 559,36-31-651,0 2 1,1-1 0,1 1 0,-10 23-1,16-31-201,1 1-1,0-1 0,0 0 1,1 1-1,0 0 0,1-1 0,0 1 1,1 0-1,0 0 0,1 14 0,0-21-250,-1-1 0,1 1 0,-1 0-1,1-1 1,0 1 0,0-1-1,0 1 1,0-1 0,0 0 0,1 1-1,-1-1 1,1 0 0,-1 0-1,1 0 1,0 0 0,0 0 0,0 0-1,0 0 1,0-1 0,0 1-1,0-1 1,1 0 0,4 2 0,29 7-10615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7.277"/>
    </inkml:context>
    <inkml:brush xml:id="br0">
      <inkml:brushProperty name="width" value="0.025" units="cm"/>
      <inkml:brushProperty name="height" value="0.025" units="cm"/>
    </inkml:brush>
  </inkml:definitions>
  <inkml:trace contextRef="#ctx0" brushRef="#br0">75 1 12524,'0'0'6998,"1"10"-6154,0 19-549,-1-1-1,-2 0 1,0 0 0,-2 1 0,-1-2-1,-2 1 1,-9 28 0,5-20 162,2 1 0,1 0-1,-4 74 1,12-110-446,0-1 0,0 1 0,0 0 0,0-1 1,0 1-1,0 0 0,0-1 0,1 1 0,-1 0 0,0-1 0,1 1 0,-1-1 0,0 1 0,1 0 0,-1-1 0,0 1 0,1-1 0,-1 1 0,1-1 0,-1 0 0,1 1 1,-1-1-1,1 1 0,0-1 0,-1 0 0,1 1 0,-1-1 0,1 0 0,0 0 0,-1 0 0,1 1 0,0-1 0,-1 0 0,1 0 0,-1 0 0,1 0 0,0 0 0,-1 0 0,1 0 1,0 0-1,-1-1 0,1 1 0,0 0 0,-1 0 0,2-1 0,33-13 895,-11-2-618,-1-1 1,-1-1-1,0-1 1,-1-1-1,-1 0 0,24-35 1,3-9-399,40-75 0,-65 95-934,-10 18-2626,-17 29-4289,-9 8 1964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5.866"/>
    </inkml:context>
    <inkml:brush xml:id="br0">
      <inkml:brushProperty name="width" value="0.025" units="cm"/>
      <inkml:brushProperty name="height" value="0.025" units="cm"/>
    </inkml:brush>
  </inkml:definitions>
  <inkml:trace contextRef="#ctx0" brushRef="#br0">18 266 8104,'0'0'11039,"-2"-8"-9795,0-2-1091,-5-14 1137,5 26-689,1 18-397,1-15-209,2 33 136,-2-37-122,0 0-1,0 0 1,0 0 0,0-1-1,0 1 1,1 0 0,-1 0-1,0 0 1,0 0-1,1 0 1,-1-1 0,1 1-1,-1 0 1,0 0 0,1-1-1,0 1 1,-1 0-1,1-1 1,-1 1 0,1 0-1,0-1 1,-1 1 0,1-1-1,0 1 1,0-1-1,-1 1 1,1-1 0,0 0-1,0 1 1,0-1 0,-1 0-1,3 1 1,-2-2 4,1 0 1,-1 0-1,1 0 0,-1-1 1,0 1-1,0 0 0,1 0 1,-1-1-1,0 1 0,0-1 1,0 1-1,-1-1 1,1 1-1,0-1 0,0 0 1,-1 1-1,1-1 0,-1 0 1,0 1-1,1-1 1,-1 0-1,0 0 0,0-2 1,3-46 460,-7 54-238,-1 0 0,1 1 1,0-1-1,0 1 0,0 0 0,1 0 0,0 0 0,0 1 0,0-1 0,0 1 1,1 0-1,-3 9 0,6-9-236,0 0 0,1 0 0,-1 1 1,1-1-1,0 0 0,4 6 0,-6-10 2,1-1-1,-1 0 0,0 1 1,1-1-1,0 0 1,-1 1-1,1-1 1,0 0-1,0 0 0,-1 1 1,1-1-1,0 0 1,0 0-1,0 0 0,0 0 1,1 0-1,-1 0 1,0-1-1,0 1 0,0 0 1,1-1-1,-1 1 1,0 0-1,1-1 1,-1 0-1,1 1 0,-1-1 1,1 0-1,-1 0 1,0 0-1,1 1 0,1-2 1,-1 0 11,0 0 0,-1-1 0,1 1 0,0-1 0,-1 1 0,1-1 0,-1 0 0,0 0 0,0 0 0,1 1 0,-1-1 0,0 0 0,-1 0 0,1-1 0,0 1 0,0 0 1,-1 0-1,0 0 0,1-3 0,4-51 38,-4 38-5,-1 12-40,7-32-17,3 31-4,9 16 8,-18-8 7,1 1 0,1 0 0,-1 0 0,0 0 0,1 0 0,-1 0 0,0 1 0,0-1 0,-1 1 0,1-1 0,0 1 0,-1 0 0,0 0 0,0-1 0,0 1 0,1 4 0,-2-7 43,1-43 149,-2 35-297,2-1 1,-1 1-1,1 0 1,1-1 0,-1 1-1,1 0 1,1 0-1,0 0 1,0 0-1,0 0 1,1 1 0,0 0-1,1-1 1,-1 1-1,12-12 1,8-13-5141,-12 8-2771,-2-2-3840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7.613"/>
    </inkml:context>
    <inkml:brush xml:id="br0">
      <inkml:brushProperty name="width" value="0.025" units="cm"/>
      <inkml:brushProperty name="height" value="0.025" units="cm"/>
    </inkml:brush>
  </inkml:definitions>
  <inkml:trace contextRef="#ctx0" brushRef="#br0">0 0 13004,'0'0'2947,"0"52"-993,0-22 224,0 0-1217,8-1-320,4-2-385,6-6-192,2-7-1153,0-6-1698,5-8-4131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020"/>
    </inkml:context>
    <inkml:brush xml:id="br0">
      <inkml:brushProperty name="width" value="0.025" units="cm"/>
      <inkml:brushProperty name="height" value="0.025" units="cm"/>
    </inkml:brush>
  </inkml:definitions>
  <inkml:trace contextRef="#ctx0" brushRef="#br0">60 159 14157,'0'0'6017,"8"4"-5323,-2-1-586,0 0 1,0 0-1,1-1 1,-1 0-1,1 0 0,0-1 1,-1 1-1,1-2 1,0 1-1,0-1 1,0 0-1,-1 0 1,1 0-1,0-1 1,0 0-1,-1-1 0,1 0 1,11-4-1,-9 1-1,0 0 0,-1-1 0,1 0 0,-1 0 0,-1-1 0,14-15 0,-19 20-62,0 0 0,0-1-1,0 1 1,0-1 0,0 1 0,0-1 0,-1 0 0,0 0-1,1 1 1,-1-1 0,0 0 0,0 0 0,-1 0 0,1-1 0,-1 1-1,1 0 1,-1 0 0,0 0 0,0 0 0,0 0 0,-1 0-1,1-1 1,-1 1 0,0 0 0,1 0 0,-4-5 0,2 5-33,-1 0 0,0 1 0,1-1 1,-1 1-1,0 0 0,0 0 0,0 0 1,0 1-1,-1-1 0,1 1 1,0-1-1,-1 1 0,1 0 0,-1 0 1,1 1-1,-1-1 0,1 1 0,-1 0 1,0-1-1,1 2 0,-7 0 1,0-1-39,0 1 0,0 1 0,0 0 1,1 0-1,-1 1 0,1 0 0,-10 4 1,8 0 9,1-1 1,-1 1 0,2 1 0,-1 0 0,1 0-1,0 0 1,1 2 0,-9 11 0,13-16 12,0 0 0,1 0 0,-1 1 1,1-1-1,1 1 0,-1 0 0,1 0 1,0 0-1,0 0 0,1 0 0,-1 0 0,1 1 1,1-1-1,-1 0 0,1 1 0,1-1 1,1 12-1,-2-15 0,1-1 0,0 1 0,0-1 0,1 1 0,-1-1 0,0 1 0,1-1 0,-1 0 0,1 0 0,0 0 0,0 0 0,0 0 0,0 0 0,0 0 0,0-1 0,0 1 0,4 1 0,0 0-34,0 0 0,1-1 0,-1 0 0,1 0 0,0 0 0,11 1 0,2-2-360,-1 0 1,0-2-1,0 0 1,21-4-1,-22 1-629,-1 0 1,0-2-1,0 0 0,0-1 0,17-10 0,23-16-4622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551"/>
    </inkml:context>
    <inkml:brush xml:id="br0">
      <inkml:brushProperty name="width" value="0.025" units="cm"/>
      <inkml:brushProperty name="height" value="0.025" units="cm"/>
    </inkml:brush>
  </inkml:definitions>
  <inkml:trace contextRef="#ctx0" brushRef="#br0">70 90 10890,'-9'10'4148,"2"-3"-3591,2-2-300,0-1-1,0 1 1,0 1-1,1-1 1,0 1-1,0-1 1,0 1-1,1 0 1,0 1-1,0-1 1,0 1-1,-3 13 1,6-20-247,0 1 1,1-1 0,-1 1-1,0 0 1,0-1-1,0 1 1,1-1 0,-1 1-1,0 0 1,1-1-1,-1 1 1,0-1 0,1 1-1,-1-1 1,1 1-1,-1-1 1,1 0-1,-1 1 1,1-1 0,-1 1-1,1-1 1,-1 0-1,1 0 1,-1 1 0,1-1-1,0 0 1,-1 0-1,2 1 1,27 2 249,28-11 182,-41 2-359,-1 0 0,1-1 0,-1-1 0,-1 0-1,1-1 1,21-18 0,-29 22-60,-1 0 1,0-1-1,0 0 0,0 0 0,-1 0 0,0-1 0,0 1 0,0-1 0,-1 0 0,0-1 1,-1 1-1,1-1 0,-2 0 0,1 0 0,2-13 0,-5 21-19,0-1-1,0 1 1,0 0 0,0-1-1,0 1 1,0 0-1,0-1 1,0 1 0,0 0-1,0-1 1,0 1-1,0 0 1,0-1 0,0 1-1,0 0 1,0-1 0,-1 1-1,1 0 1,0-1-1,0 1 1,0 0 0,0 0-1,-1-1 1,1 1-1,0 0 1,0 0 0,-1-1-1,1 1 1,0 0 0,-1 0-1,1 0 1,0-1-1,0 1 1,-1 0 0,1 0-1,0 0 1,-1 0-1,1 0 1,0 0 0,-1 0-1,1 0 1,0 0 0,-1 0-1,1 0 1,-1 0-1,1 0 1,0 0 0,-1 0-1,1 0 1,0 0-1,-1 0 1,1 0 0,0 1-1,0-1 1,-1 0 0,1 0-1,0 0 1,-1 1-1,1-1 1,0 0 0,0 0-1,-1 1 1,1-1-1,0 1 1,-20 15 135,12-9-104,1 1 0,0 1 0,0-1 1,1 1-1,0 1 0,1-1 0,0 1 1,0 0-1,1 0 0,0 0 0,1 0 1,0 1-1,1-1 0,-2 16 0,5-24-33,-1 0 0,0 0 0,1 0 0,0 0 0,-1 0 0,1 0 0,0 0 0,0 0-1,0-1 1,0 1 0,0 0 0,0 0 0,1-1 0,-1 1 0,1-1 0,-1 1 0,3 1 0,34 24 141,-13-11-113,-17-9-29,0 1 0,-1-1 0,0 1-1,0 0 1,-1 1 0,0 0-1,0 0 1,-1 0 0,0 1-1,-1-1 1,0 1 0,-1 0 0,0 0-1,0 0 1,1 15 0,-3-16 160,0-1-1,-1 0 1,0 0 0,-1 0 0,1 0 0,-2 1 0,1-1 0,-1 0 0,0-1 0,-1 1-1,0 0 1,0-1 0,-1 1 0,1-1 0,-2 0 0,1 0 0,-1 0 0,0-1 0,0 0-1,-10 9 1,10-11-26,0 0-1,0 0 0,-1-1 1,0 1-1,0-1 0,0 0 0,0-1 1,0 1-1,0-1 0,-1-1 1,1 1-1,-1-1 0,1 0 1,-1 0-1,1-1 0,-1 0 0,-7-1 1,10 1-136,0-1 1,0 0-1,0 0 1,0 0-1,0-1 1,0 1-1,0-1 1,1 0-1,-1 0 1,1 0-1,-1-1 0,1 1 1,0-1-1,0 0 1,0 0-1,0 0 1,1 0-1,-1 0 1,1-1-1,0 1 1,0-1-1,0 1 1,0-1-1,0 0 1,1 0-1,0 0 1,0 0-1,-1-5 1,-1-5-348,1 0 1,1 0 0,0 0 0,1 0 0,0 0-1,1 0 1,1 0 0,0 0 0,1 0 0,1 1-1,0-1 1,0 1 0,12-22 0,-8 21-1200,1-1 1,1 1-1,0 1 1,0 0 0,2 0-1,-1 1 1,15-10-1,12-8-5841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896"/>
    </inkml:context>
    <inkml:brush xml:id="br0">
      <inkml:brushProperty name="width" value="0.025" units="cm"/>
      <inkml:brushProperty name="height" value="0.025" units="cm"/>
    </inkml:brush>
  </inkml:definitions>
  <inkml:trace contextRef="#ctx0" brushRef="#br0">27 0 15375,'0'0'7372,"0"9"-6998,-3 24 387,-10 46 1,3-28-401,10-51-360,0 1 1,0-1-1,0 0 1,0 0-1,0 0 0,0 1 1,0-1-1,0 0 0,0 0 1,0 1-1,0-1 1,0 0-1,0 0 0,0 0 1,0 1-1,0-1 1,0 0-1,0 0 0,0 0 1,0 1-1,1-1 0,-1 0 1,0 0-1,0 0 1,0 1-1,0-1 0,1 0 1,-1 0-1,0 0 1,0 0-1,0 0 0,0 0 1,1 1-1,-1-1 0,0 0 1,0 0-1,0 0 1,1 0-1,-1 0 0,0 0 1,0 0-1,1 0 1,-1 0-1,0 0 0,0 0 1,1 0-1,15-5 166,14-11 306,25-27-26,-42 32-455,0-1-1,2 2 0,-1 0 0,1 0 0,27-12 1,-41 22-1,0-1 1,0 1-1,-1 0 1,1-1-1,0 1 0,0 0 1,-1-1-1,1 1 1,0 0-1,0 0 1,0 0-1,-1 0 1,1 0-1,0 0 1,0 0-1,0 0 0,-1 0 1,1 1-1,0-1 1,0 0-1,-1 0 1,1 1-1,0-1 1,0 0-1,-1 1 1,1-1-1,0 1 1,-1-1-1,1 1 0,-1-1 1,1 1-1,0-1 1,-1 1-1,1 0 1,0 0-1,0 2 23,-1 0-1,1-1 0,0 1 1,-1 0-1,0 0 1,0 0-1,0 0 0,0-1 1,0 1-1,-1 4 1,-18 67 1090,19-73-1082,-5 26 428,5-26-471,0-1 0,0 1 0,0-1 1,0 1-1,0 0 0,1-1 0,-1 1 1,0-1-1,0 1 0,1-1 0,-1 1 0,0 0 1,1-1-1,-1 0 0,0 1 0,1-1 1,-1 1-1,1-1 0,-1 1 0,0-1 1,1 0-1,-1 1 0,1-1 0,0 1 1,2-1-227,0 0 1,-1 0 0,1 0 0,0 0-1,0 0 1,-1-1 0,1 1 0,0-1-1,-1 0 1,1 0 0,0 0 0,-1 0 0,1 0-1,-1 0 1,3-2 0,21-11-4212,5-3-3800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9.272"/>
    </inkml:context>
    <inkml:brush xml:id="br0">
      <inkml:brushProperty name="width" value="0.025" units="cm"/>
      <inkml:brushProperty name="height" value="0.025" units="cm"/>
    </inkml:brush>
  </inkml:definitions>
  <inkml:trace contextRef="#ctx0" brushRef="#br0">0 93 993,'0'0'22015,"9"7"-20824,-6-3-1094,1-1 1,0 0-1,-1-1 1,1 1-1,0 0 0,0-1 1,1 0-1,-1 0 1,0 0-1,1-1 1,-1 1-1,1-1 0,0 0 1,-1-1-1,1 1 1,0-1-1,-1 0 1,1 0-1,0 0 0,-1 0 1,1-1-1,0 0 1,-1 0-1,1 0 1,-1-1-1,1 0 0,5-3 1,2-1 35,-1-1 0,0 0 0,13-11 0,-20 15-111,-1 0 1,0 0 0,0 0-1,0-1 1,0 1-1,0-1 1,-1 1 0,0-1-1,0 0 1,0 0 0,0 0-1,0-1 1,1-5 0,-3 9-19,0 1 0,0-1 1,1 0-1,-1 1 1,0-1-1,0 0 1,0 0-1,0 1 0,0-1 1,0 0-1,0 0 1,-1 1-1,1-1 1,0 0-1,0 0 1,0 1-1,-1-1 0,1 0 1,0 1-1,-1-1 1,1 0-1,-1 1 1,1-1-1,-1 1 0,1-1 1,-1 1-1,1-1 1,-1 1-1,1-1 1,-1 1-1,-1-1 0,0 0-14,0 1 0,0-1-1,0 1 1,0 0-1,0 0 1,-1 0 0,1 0-1,0 0 1,0 0-1,0 0 1,-3 2 0,-3 0-34,1 0 0,-1 0 0,1 1 1,-1 1-1,-8 5 0,-1 3 34,1 0 0,1 2 0,0 0-1,-15 18 1,26-27 11,-1 1 0,1 0 0,0 0 0,0 0 0,1 0-1,-1 1 1,1-1 0,1 1 0,-1 0 0,1 0 0,1 0-1,-1 0 1,1 0 0,0 0 0,0 8 0,2-13-1,-1-1 0,1 1 0,-1 0 0,1-1 0,-1 1 0,1 0 0,0-1 0,0 1 0,0-1 0,0 1 0,0-1 0,0 1 1,0-1-1,0 0 0,0 0 0,1 1 0,-1-1 0,1 0 0,-1 0 0,1 0 0,-1-1 0,1 1 0,-1 0 0,1 0 0,0-1 0,-1 1 0,1-1 1,0 0-1,3 1 0,60 2 26,-51-3-102,0-1-691,-1 1 1,1-2-1,-1 0 1,0 0-1,0-1 1,19-7 0,21-14-5587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0.639"/>
    </inkml:context>
    <inkml:brush xml:id="br0">
      <inkml:brushProperty name="width" value="0.025" units="cm"/>
      <inkml:brushProperty name="height" value="0.025" units="cm"/>
    </inkml:brush>
  </inkml:definitions>
  <inkml:trace contextRef="#ctx0" brushRef="#br0">142 82 12748,'0'0'1922,"7"-7"560,25-21-240,-31 27-2094,0 0-1,0 0 1,0 0-1,0 0 1,0 0 0,-1 0-1,1-1 1,0 1-1,0 0 1,-1 0-1,1-1 1,-1 1-1,1 0 1,-1-1-1,0 1 1,0-1-1,1 1 1,-1-3 0,0 3-85,-1 0 0,1 0 0,0 1 0,-1-1 0,1 0 0,-1 0 0,1 0 0,-1 1 0,1-1 0,-1 0-1,0 0 1,1 1 0,-1-1 0,0 1 0,1-1 0,-1 0 0,0 1 0,0-1 0,0 1 0,-1-1 0,-1 0-38,0 0-1,0 0 0,0 0 1,0 1-1,0-1 0,-1 1 0,1-1 1,0 1-1,0 0 0,0 1 0,-1-1 1,-4 1-1,2 3-30,1-1 1,-1 0-1,1 1 1,0 0-1,0 0 1,1 1-1,-1 0 1,1-1-1,-7 12 1,8-14-9,1 1 0,0 0 0,0 0 0,1-1 0,-1 1 0,1 0 1,-1 1-1,1-1 0,0 0 0,0 0 0,0 0 0,1 1 0,-1-1 0,1 0 0,0 1 0,-1-1 1,2 0-1,-1 1 0,0-1 0,2 6 0,2-5 1,0 0 0,0-1 1,1 1-1,-1-1 0,1 0 1,-1-1-1,1 1 0,0-1 0,0 0 1,0 0-1,1 0 0,-1-1 1,8 1-1,26 12-39,-37-13 48,0 0 0,0 0 0,1 0 0,-1 0-1,0 0 1,-1 1 0,1-1 0,0 1 0,0 0 0,-1 0-1,1-1 1,0 1 0,-1 0 0,0 0 0,0 0 0,1 0-1,-1 1 1,0-1 0,-1 0 0,1 0 0,1 4 0,-2-3 74,0 1 0,-1 0 0,1-1 0,0 1 1,-1-1-1,0 1 0,0-1 0,0 0 0,0 1 1,0-1-1,-1 0 0,-3 6 0,-4 5 249,-1-2 0,0 1-1,-1-1 1,0-1 0,-14 12 0,23-22-300,-42 33 1182,41-33-1099,1 1 0,-1 0 0,0-1 0,1 0 0,-1 0 0,0 0-1,0 0 1,0 0 0,0 0 0,0-1 0,0 0 0,0 1 0,0-1 0,0 0-1,-5-1 1,7 1-151,-1-1 1,1 1-1,0-1 0,0 0 0,0 1 0,0-1 0,0 0 1,0 0-1,0 0 0,1 0 0,-1 1 0,0-1 0,0 0 1,1 0-1,-1 0 0,0-1 0,1 1 0,-1 0 0,1 0 1,0 0-1,-1 0 0,1 0 0,0-1 0,-1-1 0,1-34-5166,0 25 2026,0-11-7028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2.337"/>
    </inkml:context>
    <inkml:brush xml:id="br0">
      <inkml:brushProperty name="width" value="0.025" units="cm"/>
      <inkml:brushProperty name="height" value="0.025" units="cm"/>
    </inkml:brush>
  </inkml:definitions>
  <inkml:trace contextRef="#ctx0" brushRef="#br0">29 1 9897,'0'0'9369,"1"9"-8920,-1 15-351,-2 0 0,0 0-1,-8 34 1,5-38-89,1 0-1,1 0 1,1 0-1,1 1 0,1-1 1,0 1-1,5 26 1,-5-46-8,1 1 1,-1-1-1,1 1 1,0-1-1,-1 0 1,1 1-1,0-1 1,0 0 0,0 0-1,0 1 1,0-1-1,0 0 1,0 0-1,0 0 1,0 0-1,1 0 1,-1-1-1,0 1 1,1 0-1,-1 0 1,0-1-1,1 1 1,-1-1-1,1 0 1,-1 1 0,1-1-1,-1 0 1,1 0-1,-1 0 1,1 0-1,0 0 1,-1 0-1,1 0 1,-1 0-1,1-1 1,-1 1-1,0 0 1,1-1-1,1 0 1,4-1 83,0-1 0,-1 0 0,1 0 0,0 0 0,-1-1 0,12-8 0,12-16 78,0-1 0,24-34 0,0 3-16,-54 60-130,0-1-1,0 1 1,0-1 0,0 1 0,1 0 0,-1-1 0,0 1 0,0 0 0,0-1 0,1 1 0,-1 0-1,0-1 1,1 1 0,-1 0 0,0-1 0,1 1 0,-1 0 0,0 0 0,1 0 0,-1-1 0,0 1 0,1 0-1,-1 0 1,1 0 0,-1 0 0,0 0 0,1 0 0,-1 0 0,1 0 0,-1 0 0,0 0 0,1 0 0,-1 0-1,1 0 1,-1 0 0,0 0 0,1 0 0,-1 0 0,1 0 0,-1 1 0,0-1 0,1 0 0,-1 0-1,1 1 1,1 23 581,-14 47 26,10-59-604,2-10-8,-3 42-84,3-44 72,0 1 1,0-1 0,0 1 0,0-1 0,0 1 0,1-1 0,-1 1-1,0-1 1,0 1 0,1-1 0,-1 1 0,0-1 0,1 1 0,-1-1 0,0 1-1,1-1 1,-1 0 0,1 1 0,-1-1 0,1 0 0,-1 1 0,1-1 0,-1 0-1,1 0 1,0 1 0,1-1 23,-1 0-1,1 0 1,-1 0-1,1-1 1,-1 1-1,1 0 1,-1-1-1,1 1 1,-1-1-1,1 0 1,-1 1-1,0-1 1,1 0-1,1-1 1,5-4 84,0-1 0,-1 0 1,0 0-1,0-1 0,0 0 1,-1 0-1,10-16 0,-10 13-19,2 0-1,-1 1 0,1 0 0,18-17 0,-26 27-91,0 0 0,0-1-1,1 1 1,-1-1 0,0 1-1,1 0 1,-1 0 0,0-1-1,1 1 1,-1 0 0,1-1-1,-1 1 1,0 0 0,1 0-1,-1 0 1,1 0 0,-1-1-1,1 1 1,-1 0 0,1 0-1,-1 0 1,1 0 0,-1 0-1,1 0 1,-1 0 0,0 0-1,1 0 1,-1 0 0,1 0-1,-1 1 1,1-1 0,-1 0-1,1 0 1,-1 0 0,0 1-1,1-1 1,-1 0 0,1 0-1,-1 1 1,0-1 0,1 0-1,-1 1 1,0-1 0,1 0-1,-1 1 1,0-1 0,0 1-1,1-1 1,-1 0 0,0 1-1,0-1 1,0 1 0,0-1-1,0 1 1,1-1 0,-1 1-1,0-1 1,0 0 0,0 1-1,0-1 1,0 1 0,0 38-390,0-30 277,0 62-2278,0-24-3508,2-35 372,5-9-2553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2.682"/>
    </inkml:context>
    <inkml:brush xml:id="br0">
      <inkml:brushProperty name="width" value="0.025" units="cm"/>
      <inkml:brushProperty name="height" value="0.025" units="cm"/>
    </inkml:brush>
  </inkml:definitions>
  <inkml:trace contextRef="#ctx0" brushRef="#br0">213 0 14862,'-8'5'1788,"-17"10"-686,2 1-1,-41 36 0,53-43-772,1 0 0,1 1-1,0 0 1,1 0 0,-1 1-1,2 0 1,0 1 0,-11 24-1,17-34-308,0 0 0,1-1 0,-1 1 0,1 0-1,-1 0 1,1 0 0,0 0 0,0 0 0,0-1 0,0 1-1,0 0 1,0 0 0,0 0 0,1 0 0,-1 0 0,2 3-1,-2-5-24,1 1-1,-1 0 0,1 0 1,0-1-1,0 1 0,-1 0 1,1-1-1,0 1 0,0-1 1,0 1-1,0-1 0,-1 1 1,1-1-1,0 1 0,0-1 1,0 0-1,0 0 0,0 1 1,0-1-1,0 0 0,0 0 1,2 0-1,2-1-36,1 0 0,0 0 0,-1 0 0,1 0 0,0-1 0,-1 0 0,0 0 0,1-1 0,4-2 0,2-3 45,-1 0 1,0 0-1,0-1 0,-1-1 1,0 1-1,11-15 0,-16 18 2,-1 0 1,1 0-1,-1-1 0,0 1 0,-1-1 0,0 0 1,0 0-1,0 0 0,-1 0 0,0-1 0,0 1 0,0-15 1,-1 22-10,-1 0 0,0-1 1,0 1-1,0 0 1,0 0-1,0-1 0,0 1 1,0 0-1,0 0 1,0 0-1,0-1 0,0 1 1,0 0-1,0 0 1,0-1-1,-1 1 0,1 0 1,0 0-1,0 0 1,0-1-1,0 1 0,0 0 1,0 0-1,0 0 1,-1-1-1,1 1 0,0 0 1,0 0-1,0 0 1,-1 0-1,1-1 0,0 1 1,0 0-1,0 0 1,-1 0-1,1 0 0,0 0 1,0 0-1,-1 0 1,1 0-1,0 0 0,0 0 1,0 0-1,-1 0 1,-12 7-157,-9 16 28,14-11 121,0 0-1,1 0 1,0 1 0,1 0 0,0 0 0,1 0-1,0 0 1,1 1 0,-2 15 0,6-29-33,0 1 1,0-1-1,0 1 1,0-1 0,0 1-1,0-1 1,-1 1-1,1-1 1,1 1 0,-1 0-1,0-1 1,0 1-1,0-1 1,0 1 0,0-1-1,0 1 1,0-1-1,1 1 1,-1-1-1,0 1 1,1-1 0,-1 1-1,0-1 1,1 1-1,-1-1 1,0 0 0,1 1-1,-1-1 1,1 1-1,-1-1 1,0 0 0,1 0-1,-1 1 1,1-1-1,-1 0 1,1 0-1,0 1 1,24-8-656,21-24-1196,8-27-5664,-31 25 2455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3.426"/>
    </inkml:context>
    <inkml:brush xml:id="br0">
      <inkml:brushProperty name="width" value="0.025" units="cm"/>
      <inkml:brushProperty name="height" value="0.025" units="cm"/>
    </inkml:brush>
  </inkml:definitions>
  <inkml:trace contextRef="#ctx0" brushRef="#br0">76 28 865,'-2'9'9112,"-7"24"-6438,3-16-1376,1 0-1,1 1 1,-4 35-1,8-53-1281,0 0 0,0 1 0,0-1 0,0 0 0,0 1 0,0-1 1,0 0-1,0 0 0,0 1 0,0-1 0,0 0 0,0 1 0,1-1 0,-1 0 0,0 0 0,0 1 0,0-1 0,0 0 1,0 0-1,1 1 0,-1-1 0,0 0 0,0 0 0,1 0 0,-1 1 0,0-1 0,0 0 0,1 0 0,-1 0 1,0 0-1,0 0 0,1 0 0,-1 0 0,0 1 0,1-1 0,-1 0 0,0 0 0,0 0 0,1 0 0,-1 0 1,0 0-1,1 0 0,-1-1 0,19-5 673,13-16 161,-17 8-1080,-2 0 0,1-1 0,17-26-1,3-23-6103,-34 58 4821,-7 11 1734,-7 11 1280,4-3-801,1 1 0,1 0-1,0 0 1,1 0 0,0 1 0,1 0 0,1 1 0,-6 24 0,11-39-683,0-1 0,0 1 0,0-1 0,0 1-1,-1 0 1,1-1 0,0 1 0,0-1 0,0 1 0,0-1 0,0 1 0,1 0 0,-1-1 0,0 1-1,0-1 1,0 1 0,0-1 0,1 1 0,-1-1 0,0 1 0,0-1 0,1 1 0,-1-1 0,0 1 0,1-1-1,-1 0 1,0 1 0,1-1 0,-1 1 0,1-1 0,-1 0 0,1 1 0,18-6 603,14-21-239,-28 21-470,0-1 0,-1 0 0,0 0 1,0-1-1,-1 1 0,1-1 0,-1 0 0,-1 0 0,1 0 1,1-10-1,3-21 56,-2 24-254,-3 21-87,-3 37 1269,-3 1-1,-2-1 1,-13 53 0,-48 126 1537,60-201-2354,-23 56 98,27-71-132,0 0 0,-1-1 0,1 0 1,-2 0-1,1 0 0,-1-1 0,0 1 0,-10 8 0,14-13-21,1 0-1,-1-1 0,0 1 1,0 0-1,1-1 0,-1 1 1,0-1-1,0 1 0,0-1 1,0 1-1,0-1 0,1 0 1,-1 0-1,0 1 0,0-1 1,0 0-1,0 0 1,0 0-1,0 0 0,0 0 1,0 0-1,0 0 0,0 0 1,0 0-1,0-1 0,0 1 1,0 0-1,0-1 0,1 1 1,-1 0-1,0-1 0,0 1 1,0-1-1,0 0 1,1 1-1,-1-1 0,0 0 1,1 1-1,-1-1 0,0 0 1,1 1-1,-1-1 0,1 0 1,-1 0-1,1 0 0,0 0 1,-1 0-1,1 0 0,0 1 1,-1-1-1,1 0 1,0-2-1,-8-53 74,8 25-155,0 0-1,2 0 0,2 0 1,1 0-1,1 1 1,18-53-1,-15 60-624,1 0-1,0 1 1,22-32 0,-20 38-1288,0 0 0,1 1 0,0 0 0,29-24-1,-4 9-6130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3.801"/>
    </inkml:context>
    <inkml:brush xml:id="br0">
      <inkml:brushProperty name="width" value="0.025" units="cm"/>
      <inkml:brushProperty name="height" value="0.025" units="cm"/>
    </inkml:brush>
  </inkml:definitions>
  <inkml:trace contextRef="#ctx0" brushRef="#br0">129 0 7944,'0'0'7762,"-11"11"-5317,-7 5-1810,1 2 0,-15 19 0,26-29-369,0 0-1,0 1 0,1 0 1,1 0-1,-1 0 0,1 0 1,1 0-1,0 1 0,-3 15 0,5-23-257,1-1 0,-1 1 0,1 0 0,0-1 0,0 1-1,-1 0 1,1 0 0,0-1 0,1 1 0,-1 0-1,0 0 1,0-1 0,1 1 0,-1 0 0,1-1 0,0 1-1,-1 0 1,1-1 0,0 1 0,0-1 0,0 1-1,0-1 1,0 0 0,0 1 0,0-1 0,1 0 0,-1 0-1,2 2 1,1-2-23,0 0 0,0 0 1,0 0-1,1-1 0,-1 1 0,0-1 0,0 0 0,0 0 0,1-1 0,-1 1 0,8-3 1,10-2-316,-15 3 212,1 0 1,0 1-1,-1 0 0,1 0 0,0 0 1,0 1-1,12 2 0,-19-2 131,0 0 0,1 1 1,-1-1-1,0 0 0,0 1 0,0 0 0,0-1 0,1 1 0,-1 0 0,0 0 0,0-1 0,-1 1 0,1 0 0,0 0 0,0 0 0,0 0 0,0 0 0,-1 0 0,1 0 0,0 3 0,0-1 92,0 0 0,-1 1 0,1-1 0,-1 0 0,0 0 0,0 1 0,0-1-1,0 0 1,-1 1 0,0-1 0,-1 6 0,0-3 189,0 0-1,-1 0 0,0-1 1,0 1-1,0-1 1,0 1-1,-1-1 0,0 0 1,0 0-1,0-1 1,-1 1-1,-8 6 0,10-9-182,-1 1 0,0 0-1,0-1 1,0 0-1,0 0 1,0 0-1,0-1 1,0 1-1,-1-1 1,1 0 0,0 0-1,-1 0 1,1-1-1,-1 1 1,1-1-1,-1 0 1,1-1-1,-8 0 1,11 0-223,0 1 0,-1-1-1,1 0 1,0 1 0,-1-1 0,1 0 0,0 0-1,0 1 1,0-1 0,0 0 0,0 0-1,0 0 1,0-1 0,0 1 0,0 0 0,0 0-1,1 0 1,-1-1 0,0 1 0,1 0 0,-1-1-1,0-2 1,0 1-633,1 0 1,0 1-1,-1-1 0,1 0 1,0 0-1,0 0 0,0 0 0,1 0 1,-1 0-1,2-4 0,9-12-7391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6.209"/>
    </inkml:context>
    <inkml:brush xml:id="br0">
      <inkml:brushProperty name="width" value="0.025" units="cm"/>
      <inkml:brushProperty name="height" value="0.025" units="cm"/>
    </inkml:brush>
  </inkml:definitions>
  <inkml:trace contextRef="#ctx0" brushRef="#br0">1 21 15310,'0'0'8494,"-1"9"-8088,1 7-190,1 0 1,0 1-1,1-2 1,1 1-1,0 0 1,1 0-1,1-1 1,10 24-1,-10-28-162,31 65-27,-34-72 22,-1-1-1,1 0 0,0 0 0,0 0 1,0 0-1,1 0 0,-1 0 0,1-1 1,-1 1-1,1-1 0,0 0 0,0 0 1,0 0-1,0 0 0,1 0 1,-1-1-1,0 1 0,7 1 0,-8-3 17,0-1-1,0 1 1,0-1 0,0 1-1,-1-1 1,1 1-1,0-1 1,0 0-1,0 0 1,-1 0-1,1 0 1,-1 0 0,1-1-1,-1 1 1,1 0-1,-1-1 1,1 1-1,-1-1 1,0 1-1,0-1 1,0 1 0,0-1-1,0 0 1,0 0-1,-1 0 1,1 1-1,0-1 1,-1 0 0,1 0-1,-1 0 1,0-3-1,3-9 215,-1-1-1,0-27 1,-2 38-239,2-29 148,-2-61 459,-1 86-611,0 0 0,0 0 0,0 0 0,-1 0 0,0 1 0,-1-1 0,0 1 0,0-1 1,-4-6-1,4 24-1843,0 0-1,1 0 1,0 1 0,0 13 0,0-11-507,-3 13-3889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4.133"/>
    </inkml:context>
    <inkml:brush xml:id="br0">
      <inkml:brushProperty name="width" value="0.025" units="cm"/>
      <inkml:brushProperty name="height" value="0.025" units="cm"/>
    </inkml:brush>
  </inkml:definitions>
  <inkml:trace contextRef="#ctx0" brushRef="#br0">79 80 12588,'0'0'7810,"8"0"-5541,-8 0-2262,19 0 1063,-1-1-1,33-6 1,-45 6-906,0-1 0,-1 0 0,1 0 1,-1 0-1,1 0 0,8-6 1,-12 6-156,0 1 0,-1 0 0,1 0 0,-1-1 1,0 1-1,1 0 0,-1-1 0,0 1 0,0-1 1,0 0-1,0 1 0,0-1 0,0 0 0,0 0 1,-1 0-1,1 1 0,-1-1 0,1 0 0,-1 0 1,1-4-1,-2 5-6,0 0 1,0 0 0,1 0-1,-1 0 1,0 0 0,0 0-1,0 0 1,0 0 0,0 0-1,0 1 1,-1-1-1,1 0 1,0 1 0,0-1-1,0 1 1,-1-1 0,1 1-1,0 0 1,0-1 0,-1 1-1,1 0 1,0 0 0,-1 0-1,1 0 1,0 0-1,-1 0 1,-1 1 0,-43 2-101,37-1 85,0 0-1,0 0 0,0 1 1,1 1-1,-1 0 1,1 0-1,0 0 1,0 1-1,1 0 1,-1 1-1,1 0 1,0 0-1,0 0 1,1 1-1,0 0 1,0 0-1,1 0 1,0 1-1,0 0 0,1 0 1,0 1-1,-6 14 1,10-21 10,0 0-1,0-1 1,-1 1 0,1 0 0,0 0 0,0 0-1,1 0 1,-1 0 0,0 0 0,1 0 0,-1-1-1,1 1 1,0 0 0,-1 0 0,1 0-1,0-1 1,0 1 0,0-1 0,0 1 0,0 0-1,1-1 1,-1 0 0,0 1 0,1-1 0,-1 0-1,1 0 1,-1 0 0,1 0 0,0 0-1,-1 0 1,1 0 0,0 0 0,0-1 0,-1 1-1,1-1 1,0 1 0,0-1 0,0 0 0,2 0-1,10 2-362,0 0-1,1-2 1,-1 0-1,15-1 1,-23 0 1,45-6-3058,1-11-2669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5.050"/>
    </inkml:context>
    <inkml:brush xml:id="br0">
      <inkml:brushProperty name="width" value="0.025" units="cm"/>
      <inkml:brushProperty name="height" value="0.025" units="cm"/>
    </inkml:brush>
  </inkml:definitions>
  <inkml:trace contextRef="#ctx0" brushRef="#br0">151 18 16239,'-8'13'438,"-14"29"116,2 1-1,-19 55 0,24-54 115,3 1-1,1 0 0,2 0 1,-5 78-1,14-123-662,0 0 0,0 1 0,0-1 0,0 0 0,0 0 1,0 1-1,-1-1 0,1 0 0,0 1 0,0-1 0,0 0 0,0 0 0,0 1 1,1-1-1,-1 0 0,0 1 0,0-1 0,0 0 0,0 0 0,0 1 0,0-1 0,0 0 1,1 0-1,-1 1 0,0-1 0,0 0 0,0 0 0,0 1 0,1-1 0,-1 0 1,0 0-1,0 0 0,1 0 0,-1 1 0,0-1 0,0 0 0,1 0 0,-1 0 0,0 0 1,0 0-1,1 0 0,-1 0 0,0 0 0,1 0 0,-1 0 0,1 0 0,13-11 479,11-21 308,-15 9-710,-1-1 0,-1-1 0,-2 1 0,0-1 0,-1 0 0,1-43 0,-1 26-224,-1 30-653,4 17 386,12 27 276,-3-4 136,-14-25-9,0 1 0,0-1 0,1 0 0,-1 0 0,1 0 1,0 0-1,-1-1 0,1 1 0,0-1 0,0 0 0,1 0 0,-1-1 1,0 1-1,1-1 0,-1 0 0,1 0 0,-1 0 0,7-1 0,-5 0 25,0-1 0,0 0 0,-1 0 0,1-1 0,0 1 0,-1-1 0,1 0-1,-1-1 1,0 0 0,1 0 0,-1 0 0,7-6 0,-1 0 53,0-1-1,-1 0 1,0-1 0,-1 0 0,0-1-1,-1 0 1,0 0 0,-1-1 0,0 0 0,8-22-1,-11 21 160,-1 0 0,0 0 1,-1 0-1,-1 0 0,0-1 0,-1-15 0,0 29-235,0 0 1,0 1-1,0-1 1,0 0-1,1 0 1,-1 1-1,0-1 1,0 0-1,-1 0 1,1 0-1,0 1 1,0-1-1,0 0 1,0 0-1,-1 1 1,1-1-1,0 0 1,0 1-1,-1-1 1,1 0-1,-1 1 1,1-1-1,-1 0 1,1 1-1,-1-1 1,1 1-1,-1-1 1,0 1-1,1-1 1,-1 1-1,1-1 1,-1 1-1,0 0 1,0-1-1,1 1 1,-1 0-1,0 0 1,0-1-1,1 1 1,-1 0-1,0 0 1,0 0-1,1 0 0,-1 0 1,-1 0-1,0 1-21,0 0-1,0 0 0,-1 0 0,1 0 0,1 1 0,-1-1 0,0 1 0,0-1 0,0 1 0,1-1 1,-1 1-1,1 0 0,-1 0 0,-1 4 0,-11 20 45,0 1 0,3 0 0,0 1 0,1 0 0,2 1 0,1-1 0,1 2 0,-3 46 0,9-73-12,0 0 1,0-1-1,0 1 0,0 0 1,0 0-1,1 0 1,-1-1-1,1 1 1,0 0-1,-1-1 0,1 1 1,0-1-1,1 1 1,-1-1-1,0 1 0,1-1 1,0 0-1,-1 1 1,1-1-1,0 0 1,0 0-1,0 0 0,3 1 1,-2-1 25,1-1 0,-1 0 1,0 0-1,1 0 0,-1-1 1,1 1-1,0-1 1,-1 0-1,1 1 0,-1-2 1,1 1-1,-1 0 0,1-1 1,-1 0-1,1 0 0,-1 0 1,1 0-1,3-2 0,1-1 5,0-1 1,0 0-1,-1 0 0,1 0 0,-1-1 0,-1 0 0,1-1 1,-1 1-1,0-1 0,-1-1 0,9-13 0,-8 12-26,-1-1-1,0 1 0,-1-1 1,0 1-1,0-1 0,-1-1 0,0 1 1,-1 0-1,2-21 0,-4 32-15,0-1 0,0 0-1,0 0 1,-1 0-1,1 1 1,0-1-1,0 0 1,0 0 0,-1 0-1,1 0 1,0 1-1,0-1 1,0 0-1,-1 0 1,1 0 0,0 0-1,0 0 1,-1 0-1,1 0 1,0 0-1,0 0 1,0 0 0,-1 0-1,1 0 1,0 0-1,0 0 1,-1 0-1,1 0 1,0 0 0,0 0-1,-1 0 1,1 0-1,0 0 1,0 0-1,-1 0 1,1 0 0,0 0-1,0-1 1,-1 1-1,1 0 1,0 0-1,0 0 1,0 0 0,0-1-1,-1 1 1,1 0-1,0 0 1,0 0-1,0-1 1,0 1 0,0 0-1,0 0 1,-1 0-1,1-1 1,0 1-1,0 0 1,0 0 0,0-1-1,0 1 1,0 0-1,0 0 1,0-1-1,0 1 1,0 0 0,0 0-1,0-1 1,0 1-1,1 0 1,-1-1-1,-15 17-122,5-1 185,-1 1 1,2 0 0,0 1 0,1 0-1,1 0 1,0 0 0,2 1-1,0 0 1,-5 30 0,10-47-76,0 0 1,0 1 0,0-1-1,1 0 1,-1 1-1,0-1 1,0 0-1,1 0 1,-1 1 0,1-1-1,-1 0 1,1 0-1,-1 0 1,1 1-1,0-1 1,0 0 0,-1 0-1,1 0 1,0 0-1,0 0 1,0-1-1,0 1 1,0 0 0,0 0-1,0-1 1,1 1-1,-1 0 1,0-1-1,0 1 1,0-1 0,1 1-1,-1-1 1,0 0-1,1 0 1,-1 0-1,0 1 1,0-1 0,1 0-1,-1-1 1,0 1-1,3 0 1,2-1-780,0 1 0,0-1 0,1 0 0,-1-1 0,0 1 0,0-1 0,11-6 1,16-13-9033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5.645"/>
    </inkml:context>
    <inkml:brush xml:id="br0">
      <inkml:brushProperty name="width" value="0.025" units="cm"/>
      <inkml:brushProperty name="height" value="0.025" units="cm"/>
    </inkml:brush>
  </inkml:definitions>
  <inkml:trace contextRef="#ctx0" brushRef="#br0">23 64 15503,'0'0'6133,"-3"8"-5647,1-1-441,-2 1 62,1 0-1,1 0 0,-1 0 1,1 1-1,-1 12 0,3-20-88,0 1 0,0-1 1,0 1-1,0 0 0,0-1 0,0 1 0,0-1 0,1 1 0,-1-1 0,0 1 0,1-1 1,0 1-1,-1-1 0,1 1 0,0-1 0,0 0 0,0 1 0,0-1 0,0 0 0,0 0 0,0 0 1,0 0-1,0 0 0,0 0 0,1 0 0,-1 0 0,0 0 0,1 0 0,-1-1 0,1 1 1,-1-1-1,1 1 0,-1-1 0,1 1 0,-1-1 0,1 0 0,-1 0 0,1 0 0,0 0 1,1 0-1,6 0 88,0-1 1,0 0-1,0 0 1,-1-1 0,1 0-1,-1-1 1,1 0-1,-1 0 1,0-1 0,0 1-1,11-9 1,9-8-10,45-39 1,8-6-110,-81 65 6,0 0 0,0 0 0,0 0 0,1-1 0,-1 1 0,0 0 0,0 0 0,0 0 0,1-1 0,-1 1-1,0 0 1,1 0 0,-1 0 0,0 0 0,0 0 0,1 0 0,-1 0 0,0 0 0,1 0 0,-1 0 0,0 0 0,0 0-1,1 0 1,-1 0 0,0 0 0,1 0 0,-1 0 0,0 0 0,1 0 0,-1 0 0,0 0 0,0 0 0,1 1 0,-1-1 0,0 0-1,0 0 1,1 0 0,-1 0 0,0 1 0,0-1 0,0 0 0,1 0 0,-1 1 0,0-1 0,0 0 0,0 0 0,0 1 0,0-1-1,1 1 1,-1 22 143,-10 25 420,0-22-386,7-19-164,0 0 0,1 0 0,0 0 0,0 0 0,0 0 1,1 0-1,0 0 0,0 0 0,1 1 0,0-1 0,1 9 0,0-16 1,-1 1-1,1-1 0,0 0 0,-1 1 1,1-1-1,0 1 0,0-1 1,-1 0-1,1 0 0,0 1 1,0-1-1,-1 0 0,1 0 0,0 0 1,0 0-1,0 0 0,-1 0 1,1 0-1,0 0 0,0 0 1,0 0-1,-1-1 0,1 1 0,0 0 1,0 0-1,-1-1 0,1 1 1,1-1-1,22-9 267,-15 3-230,0 0-1,-1 0 1,0-1-1,0 0 1,0 0-1,6-10 1,31-32-2116,-41 57-3158,-3 32 2234,-5-13-1110,3 1-954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187"/>
    </inkml:context>
    <inkml:brush xml:id="br0">
      <inkml:brushProperty name="width" value="0.025" units="cm"/>
      <inkml:brushProperty name="height" value="0.025" units="cm"/>
    </inkml:brush>
  </inkml:definitions>
  <inkml:trace contextRef="#ctx0" brushRef="#br0">223 1 13164,'-9'2'935,"-1"1"-604,0 0 1,0 1 0,1 0 0,0 1 0,0 0 0,0 0-1,-11 10 1,16-12-153,-1 0 0,1 1 0,0 0 0,1 0 0,-1 0 0,1 0-1,-1 0 1,1 1 0,1-1 0,-1 1 0,0 0 0,1 0 0,0 0 0,1 0 0,-1 0 0,1 0 0,0 1-1,-1 8 1,2-14-171,1 1-1,-1-1 1,1 1-1,-1-1 1,1 0-1,-1 1 1,1-1-1,-1 1 0,1-1 1,-1 0-1,1 0 1,0 1-1,-1-1 1,1 0-1,0 0 1,-1 0-1,1 1 0,0-1 1,-1 0-1,1 0 1,0 0-1,-1 0 1,1 0-1,0 0 1,-1-1-1,1 1 0,0 0 1,-1 0-1,2-1 1,19-4 804,-19 3-708,0-1 1,-1 1-1,1 0 0,-1 0 1,0-1-1,0 1 0,0-1 1,0 1-1,0-1 1,0 1-1,-1-1 0,1-4 1,0 6-107,-1 0 1,0 0 0,0 0 0,0 0-1,0 1 1,1-1 0,-1 0 0,0 0 0,-1 0-1,1 0 1,0 0 0,0 1 0,0-1 0,0 0-1,-1 0 1,1 0 0,0 0 0,-1 1-1,1-1 1,-1 0 0,1 0 0,-1 1 0,1-1-1,-1 0 1,1 1 0,-1-1 0,0 1 0,1-1-1,-1 1 1,0-1 0,1 1 0,-1-1-1,0 1 1,0-1 0,1 1 0,-1 0 0,0 0-1,0-1 1,-1 1 0,-4 1-8,0 0 1,0 0-1,0 1 0,1 0 0,-1 0 1,1 0-1,-1 1 0,1 0 0,0 0 1,0 0-1,0 1 0,0-1 1,1 1-1,-5 5 0,7-7 33,-1 0 1,1 0-1,-1 1 0,1-1 1,0 1-1,0 0 0,0-1 1,1 1-1,-1 0 0,1 0 1,-1 0-1,1 0 0,0 0 0,0 1 1,0-1-1,1 0 0,-1 0 1,1 1-1,0-1 0,0 0 1,0 1-1,0-1 0,0 0 1,1 1-1,0-1 0,-1 0 0,3 5 1,0-5-1,-1 0 1,1 0-1,1 0 1,-1 0-1,0 0 1,1-1 0,-1 1-1,1-1 1,0 0-1,0 0 1,0 0-1,0-1 1,0 1-1,0-1 1,0 0-1,0 0 1,1-1-1,-1 1 1,0-1-1,9 0 1,-7 0 101,1 0 1,0 0-1,0 0 0,0-1 0,0 0 1,-1-1-1,1 1 0,0-1 0,-1-1 1,1 1-1,-1-1 0,10-6 1,-11 4 52,-1 0 0,1 0 1,-2 0-1,1-1 1,0 1-1,-1-1 1,0 0-1,0 0 1,-1 0-1,3-11 1,-4 14-252,1 0 1,-2 0-1,1 0 1,0-1 0,-1 1-1,1 0 1,-1 0-1,0-1 1,0 1-1,0 0 1,0 0-1,-1-1 1,0 1 0,1 0-1,-1 0 1,0 0-1,0 0 1,-1 0-1,1 0 1,-1 0-1,1 0 1,-4-4 0,-4 2-2903,5 4-2503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530"/>
    </inkml:context>
    <inkml:brush xml:id="br0">
      <inkml:brushProperty name="width" value="0.025" units="cm"/>
      <inkml:brushProperty name="height" value="0.025" units="cm"/>
    </inkml:brush>
  </inkml:definitions>
  <inkml:trace contextRef="#ctx0" brushRef="#br0">155 1 15118,'0'0'2210,"-9"0"-272,2 0-1803,-1 1 0,1 1 0,0 0 1,0 0-1,1 0 0,-1 0 0,0 1 0,1 0 0,0 1 0,-1 0 0,1 0 0,1 0 0,-1 0 0,1 1 0,-1 0 1,1 0-1,1 1 0,-1-1 0,1 1 0,0 0 0,0 0 0,-3 7 0,6-11-121,0 1-1,-1-1 1,1 1-1,0-1 1,0 1-1,1 0 1,-1-1 0,0 1-1,1 0 1,0 0-1,0-1 1,-1 1-1,2 0 1,-1 3-1,1-4-16,0-1 0,0 0-1,0 0 1,0 0-1,0 0 1,0 0 0,0 0-1,0 0 1,0 0 0,1 0-1,-1-1 1,0 1-1,1 0 1,-1-1 0,0 1-1,1-1 1,-1 1 0,1-1-1,-1 0 1,1 0 0,-1 0-1,1 0 1,-1 0-1,1 0 1,-1 0 0,3 0-1,95-8-2394,-74 5 1581,1 1-1,0 0 0,41 5 0,-67-3 867,1 0 0,-1 0 0,1 0 1,0 0-1,-1 0 0,1 0 0,-1 0 0,1 0 0,-1 0 1,1 0-1,-1 0 0,1 1 0,-1-1 0,1 0 0,-1 0 1,1 1-1,-1-1 0,1 0 0,-1 1 0,0-1 0,1 1 1,-1-1-1,1 0 0,-1 1 0,0-1 0,0 1 0,1-1 1,-1 1-1,0-1 0,0 1 0,1-1 0,-1 1 0,0-1 1,0 1-1,0-1 0,0 1 0,0-1 0,0 1 0,0 0 1,0-1-1,0 1 0,0-1 0,0 1 0,0-1 0,0 1 1,0-1-1,-1 1 0,1-1 0,0 1 0,0-1 0,-1 1 1,1-1-1,-1 2 0,-20 21 2458,5-14-2163,0 0 1,-1-1-1,1-1 0,-1 0 1,-1-1-1,1-1 0,-1-1 1,0-1-1,-34 3 0,51-6-462,0 0 0,1 1 0,-1-1 0,0 0 0,0 0-1,0 0 1,0-1 0,0 1 0,0 0 0,1 0 0,-1 0-1,0-1 1,0 1 0,0 0 0,1-1 0,-1 1-1,0 0 1,0-1 0,1 1 0,-1-1 0,0 0 0,1 1-1,-1-1 1,0 1 0,1-1 0,-1 0 0,0-1 0,1 1-99,0 0 1,0-1 0,0 1-1,0-1 1,0 1 0,0 0-1,0-1 1,1 1 0,-1 0-1,0-1 1,1 1 0,-1 0 0,1 0-1,0-1 1,0-1 0,37-45-5514,-35 45 5391,31-34-3019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885"/>
    </inkml:context>
    <inkml:brush xml:id="br0">
      <inkml:brushProperty name="width" value="0.025" units="cm"/>
      <inkml:brushProperty name="height" value="0.025" units="cm"/>
    </inkml:brush>
  </inkml:definitions>
  <inkml:trace contextRef="#ctx0" brushRef="#br0">192 0 3587,'0'0'19016,"-11"9"-18824,4-3-145,1 0-1,-1 1 1,1 0 0,0 0-1,0 0 1,1 1 0,0-1 0,0 1-1,1 1 1,0-1 0,1 1-1,0-1 1,0 1 0,1 0 0,-2 10-1,1 5-83,2 0 1,1 0-1,0 0 0,2 0 0,1 0 0,0-1 0,2 1 0,1-1 0,1 0 0,13 31 1,-20-54-35,0 0 0,0 0 0,0 0 1,0 0-1,0 0 0,-1 0 1,1 0-1,0 0 0,0 0 1,0 0-1,0 0 0,-1 0 1,1 0-1,0 0 0,0 0 0,0 0 1,0 0-1,-1 0 0,1 0 1,0 0-1,0 0 0,0 0 1,0 1-1,0-1 0,0 0 0,-1 0 1,1 0-1,0 0 0,0 0 1,0 0-1,0 1 0,0-1 1,0 0-1,0 0 0,0 0 1,-1 0-1,1 0 0,0 1 0,0-1 1,0 0-1,0 0 0,0 0 1,0 0-1,0 1 0,0-1 1,0 0-1,0 0 0,0 0 0,0 0 1,0 1-1,-23-22-942,-25-33 1329,45 51-183,-46-65 1648,47 64-1575,0 0 0,-1 0 0,1 0 0,1 0 0,-1 0 0,1 0 0,-1-1 0,1 1 0,0-1 0,1 1 0,-1-1 0,1 1 0,0-1 0,0 1 0,1-9 0,1 10-151,-1 1 1,0 0-1,0 1 1,1-1-1,-1 0 0,1 0 1,0 1-1,0-1 0,-1 0 1,1 1-1,0 0 0,0-1 1,0 1-1,0 0 1,1 0-1,-1 0 0,0 1 1,0-1-1,4 0 0,46-9 29,39 6-530,-9 2-5189,-29-5-2404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8.016"/>
    </inkml:context>
    <inkml:brush xml:id="br0">
      <inkml:brushProperty name="width" value="0.025" units="cm"/>
      <inkml:brushProperty name="height" value="0.025" units="cm"/>
    </inkml:brush>
  </inkml:definitions>
  <inkml:trace contextRef="#ctx0" brushRef="#br0">246 150 7239,'5'-13'3379,"-3"10"-3124,19-59 2406,-15 8 2062,-6 54-4621,0-1 0,0 0 0,0 1 0,0-1 0,0 0 0,0 1 0,0-1 0,0 0 0,-1 1 0,1-1 0,0 0 0,0 1 0,-1-1 0,1 0 0,0 1 0,-1-1 0,1 1 0,0-1 0,-1 1 0,1-1 0,-1 1 0,1-1 0,-1 1 0,1-1 0,-1 1 0,1-1 0,-1 1 0,0 0 0,0-1 0,-20 7 1235,16-2-1279,0-1 0,0 1 1,0 0-1,0 1 0,1-1 1,-5 8-1,-9 18 65,1 1 0,2 0 1,1 1-1,2 0 0,1 1 0,-10 51 1,12-33 318,2 0 0,2 1 0,4 90 1,11-40-321,-32-141-800,6 2 57,7 17 594,0 0 1,1-1 0,1 0-1,1 0 1,1 0 0,-3-36-1,8 56 41,0-1 0,1 0 0,-1 1 1,1-1-1,-1 0 0,1 1 0,0-1 0,0 1 0,-1-1 0,1 1 0,0-1 0,0 1 0,1 0 0,-1-1 0,0 1 0,0 0 0,1 0 0,-1 0 0,0 0 0,1 0 0,-1 0 0,1 0 0,0 1 0,-1-1 0,1 1 1,-1-1-1,1 1 0,0-1 0,2 1 0,63-8-757,-43 6-25,70-12-4906,-47 4 116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8.608"/>
    </inkml:context>
    <inkml:brush xml:id="br0">
      <inkml:brushProperty name="width" value="0.025" units="cm"/>
      <inkml:brushProperty name="height" value="0.025" units="cm"/>
    </inkml:brush>
  </inkml:definitions>
  <inkml:trace contextRef="#ctx0" brushRef="#br0">122 1 11659,'0'0'11285,"-11"3"-11092,4 0-173,1 0 0,-1-1 0,1 2 0,0-1 1,0 1-1,0 0 0,0 0 0,1 1 0,0 0 0,0 0 1,0 0-1,0 0 0,1 1 0,0 0 0,0-1 1,0 2-1,1-1 0,0 0 0,0 1 0,1-1 1,0 1-1,-3 11 0,5-16-27,0-1 0,-1 1 1,1-1-1,0 0 0,-1 1 0,1-1 1,0 1-1,0-1 0,0 1 0,0-1 0,1 0 1,-1 1-1,0-1 0,1 1 0,-1-1 0,0 0 1,1 1-1,0-1 0,-1 0 0,1 0 1,0 1-1,0-1 0,-1 0 0,1 0 0,0 0 1,0 0-1,2 1 0,-1-1 12,0 0-1,1 0 1,-1 0 0,1-1-1,-1 1 1,0-1-1,1 0 1,-1 1 0,1-1-1,-1 0 1,1-1 0,-1 1-1,1 0 1,2-2-1,6 0 40,0-1 0,-1-1 0,0 0 0,0 0 0,0-1 0,14-8 0,-11 2-12,0-1 1,22-24 0,0-2-3,-31 42-165,-3 13-162,-5 17-136,3-31 434,-5 43 79,6-45-73,0 1 1,0-1 0,-1 0 0,1 0-1,0 0 1,0 0 0,0 0-1,1 0 1,-1 0 0,0 0-1,0 0 1,1 0 0,-1 0-1,0 0 1,1 0 0,-1 0 0,1 0-1,-1 0 1,1 0 0,0 0-1,-1 0 1,1 0 0,0-1-1,-1 1 1,1 0 0,0-1 0,0 1-1,0 0 1,0-1 0,0 1-1,0-1 1,0 1 0,0-1-1,0 0 1,2 1 0,3-1 120,1 0 0,0-1 1,-1 0-1,1 0 0,-1-1 1,1 0-1,-1 0 0,0 0 1,0-1-1,8-4 0,55-42 10,-8 5-518,-60 43 356,-1 1 0,0 0-1,1-1 1,-1 1 0,1 0 0,-1-1 0,1 1-1,-1 0 1,1 0 0,0 0 0,-1 0 0,1-1-1,-1 1 1,1 0 0,-1 0 0,1 0 0,0 0-1,-1 0 1,1 0 0,-1 1 0,1-1 0,-1 0-1,1 0 1,-1 0 0,1 0 0,-1 1 0,1-1-1,-1 0 1,1 0 0,-1 1 0,2 0 0,5 19-172,-7 41 513,-1-45-289,1-16 10,0 1-1,0 0 1,0 0-1,0 0 1,0 0-1,0 0 1,0-1-1,0 1 1,0 0-1,1 0 1,-1 0-1,0 0 0,0-1 1,1 1-1,-1 0 1,1 0-1,-1-1 1,1 1-1,-1 0 1,1 0-1,-1-1 1,1 1-1,0-1 1,-1 1-1,1-1 1,0 1-1,1 0 1,0-1 37,-1 1 0,1-1 0,0 0 0,-1 0 0,1 0 0,0 0 0,-1 0 0,1-1 1,0 1-1,-1 0 0,1-1 0,-1 1 0,4-2 0,51-32 931,-49 29-1129,23-18 148,-24 17-119,0 0-1,0 1 1,1 0 0,0 0 0,-1 1 0,2 0 0,-1 0 0,1 0 0,-1 1 0,1 0 0,12-2-1,-19 5 81,-1 1-1,1 0 0,0 0 1,-1-1-1,1 1 0,-1 0 0,1 0 1,-1-1-1,1 1 0,-1 0 1,0 0-1,1 0 0,-1 0 0,0 0 1,0-1-1,0 1 0,0 0 0,0 0 1,1 0-1,-2 0 0,1 0 1,0 1-1,0 32 127,-1-26-99,1-2 104,3 18-238,-3-23-62,1-1 1,-1 1-1,1-1 1,-1 0-1,1 1 0,-1-1 1,1 0-1,-1 1 0,1-1 1,-1 0-1,1 1 0,-1-1 1,1 0-1,-1 0 1,1 0-1,0 0 0,-1 1 1,1-1-1,-1 0 0,1 0 1,0 0-1,-1 0 0,1 0 1,-1 0-1,1-1 1,0 1-1,-1 0 0,1 0 1,-1 0-1,1-1 0,0 1 1,-1 0-1,1 0 0,-1-1 1,1 1-1,-1 0 0,1-1 1,0 0-1,14-8-7739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9.301"/>
    </inkml:context>
    <inkml:brush xml:id="br0">
      <inkml:brushProperty name="width" value="0.025" units="cm"/>
      <inkml:brushProperty name="height" value="0.025" units="cm"/>
    </inkml:brush>
  </inkml:definitions>
  <inkml:trace contextRef="#ctx0" brushRef="#br0">148 74 9321,'0'0'10831,"-10"-2"-9245,9 2-1537,-3-1-30,1 0-1,-1 0 1,1 0-1,-1 1 0,1 0 1,-1 0-1,0 0 1,1 0-1,-1 0 0,1 1 1,-1-1-1,1 1 1,-1 0-1,1 0 0,-1 1 1,1-1-1,0 1 1,0-1-1,-1 1 0,1 0 1,0 0-1,1 1 1,-5 3-1,1 0 42,1-1 0,1 1 0,-1 0 1,1 0-1,0 1 0,0-1 0,1 1 0,0 0 0,0 0 0,0 0 1,1 0-1,0 0 0,1 1 0,-2 10 0,3-17-51,0 0 1,1-1-1,-1 1 0,0 0 0,0 0 0,1 0 1,-1-1-1,0 1 0,1 0 0,-1-1 0,0 1 0,1 0 1,-1-1-1,1 1 0,-1 0 0,1-1 0,0 1 1,-1-1-1,1 1 0,-1-1 0,1 1 0,0-1 1,0 0-1,-1 1 0,1-1 0,0 0 0,0 1 0,-1-1 1,1 0-1,0 0 0,0 0 0,0 0 0,-1 0 1,1 0-1,0 0 0,0 0 0,0 0 0,-1 0 1,1 0-1,0 0 0,1-1 0,36-11 812,-31 7-816,0 0-1,0-1 1,-1 0 0,1-1 0,-1 0 0,-1 0-1,0 0 1,0 0 0,0-1 0,-1 0 0,0 1-1,0-2 1,-1 1 0,0 0 0,-1-1 0,0 0-1,0 1 1,0-1 0,-1-15 0,-1 24-16,0-1 1,0 1-1,0-1 1,0 1-1,0-1 1,0 1-1,0-1 1,0 1-1,0 0 1,0-1-1,0 1 1,0-1-1,-1 1 1,1-1-1,0 1 1,0 0-1,-1-1 1,1 1-1,0 0 1,-1-1-1,1 1 1,0 0-1,-1-1 1,1 1-1,0 0 1,-1 0-1,1-1 1,0 1-1,-1 0 1,1 0-1,-1 0 1,1-1-1,-1 1 1,1 0-1,0 0 1,-1 0-1,1 0 1,-1 0-1,1 0 1,-1 0-1,1 0 1,-1 0-1,1 0 1,-1 0-1,1 0 1,0 1-1,-1-1 1,1 0-1,-1 0 1,0 1-1,-21 13-227,19-8 250,-1-1 0,1 1 0,0-1 0,0 1 0,1 0 0,0 0 0,-2 9 0,3-13-3,1-1 1,-1 0-1,1 1 0,0-1 0,-1 1 1,1-1-1,0 0 0,0 1 0,0-1 1,0 1-1,0-1 0,0 0 0,0 1 1,0-1-1,1 1 0,-1-1 1,1 0-1,-1 1 0,1-1 0,-1 0 1,1 0-1,0 1 0,-1-1 0,1 0 1,0 0-1,0 0 0,0 0 0,0 0 1,0 0-1,0 0 0,0 0 1,0 0-1,1-1 0,-1 1 0,0 0 1,0-1-1,3 2 0,3-2 85,1 1 0,0-1 0,0 0 0,0 0-1,-1-1 1,1 0 0,0-1 0,-1 1 0,1-2 0,-1 1 0,1-1-1,-1 0 1,0 0 0,10-7 0,1-2-52,0-1-1,-1-1 1,30-29 0,-36 28-133,-17 14-361,-21 21 98,22-15 399,1 1-1,0-1 1,-1 1-1,2 0 1,-1 0-1,1 0 1,0 0-1,0 0 0,1 1 1,0-1-1,0 1 1,0 0-1,1 0 1,-1 13-1,2-20-38,0 1-1,0-1 0,0 1 0,0-1 0,0 1 0,0-1 0,0 1 1,0-1-1,1 1 0,-1-1 0,0 1 0,0-1 0,0 1 1,1-1-1,-1 1 0,0-1 0,1 0 0,-1 1 0,0-1 0,1 1 1,-1-1-1,1 0 0,-1 0 0,1 1 0,-1-1 0,0 0 1,1 0-1,-1 1 0,1-1 0,-1 0 0,1 0 0,-1 0 0,1 0 1,0 0-1,25-2 313,22-19 134,-34 12-505,-1-1 0,0 0 0,0-1 0,-1 0 0,-1-1 1,0-1-1,0 0 0,-2 0 0,12-19 0,-22 32 31,1 0 0,0 0 1,0 0-1,0 0 0,0 0 0,0 0 0,0 0 0,0 0 0,0 0 0,0 0 1,-1 0-1,1 0 0,0 0 0,0 0 0,0 0 0,0 0 0,0 0 1,0 0-1,0 0 0,0-1 0,0 1 0,0 0 0,0 0 0,0 0 0,0 0 1,0 0-1,-1 0 0,1 0 0,0 0 0,0 0 0,0-1 0,0 1 1,0 0-1,0 0 0,0 0 0,0 0 0,0 0 0,0 0 0,0 0 0,-14 14-134,-18 24 386,31-37-216,-25 43 817,25-42-802,0 0 0,0 1 0,0-1 1,0 0-1,1 0 0,-1 1 0,0-1 0,1 1 0,0-1 1,-1 0-1,1 1 0,0-1 0,0 1 0,1-1 0,-1 1 1,0-1-1,1 0 0,1 4 0,0-4-5,0-1-1,0 0 1,0 0 0,0 0-1,0 0 1,0-1 0,0 1-1,0 0 1,0-1 0,1 1-1,-1-1 1,0 0 0,0 0-1,1 0 1,3 0 0,39-3-1188,-20-7-2666,-11-1-3929,-8 1-2496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9.633"/>
    </inkml:context>
    <inkml:brush xml:id="br0">
      <inkml:brushProperty name="width" value="0.025" units="cm"/>
      <inkml:brushProperty name="height" value="0.025" units="cm"/>
    </inkml:brush>
  </inkml:definitions>
  <inkml:trace contextRef="#ctx0" brushRef="#br0">244 0 11627,'0'0'5547,"-11"0"-3177,3 1-2134,0-1 0,1 1 0,-1 1 0,0-1 0,1 1 0,-1 1 0,1-1 0,0 1 0,-11 7 0,13-8-138,1 1 0,0 0 0,0 0 1,0 0-1,1 0 0,-1 1 0,1-1 1,-1 1-1,1 0 0,1 0 0,-1 0 0,0 1 1,1-1-1,0 0 0,0 1 0,0 0 0,1-1 1,-1 1-1,0 8 0,2-12-99,0 1 1,0-1-1,0 1 1,1 0-1,-1-1 1,0 1-1,1-1 1,-1 1-1,1-1 1,0 1-1,-1-1 1,1 1-1,0-1 1,0 0-1,0 1 1,0-1-1,0 0 1,0 0-1,0 0 1,0 1-1,1-1 0,-1-1 1,0 1-1,1 0 1,-1 0-1,0 0 1,1-1-1,-1 1 1,1-1-1,0 1 1,-1-1-1,1 1 1,-1-1-1,3 0 1,11 3-184,0-1 1,30 0-1,-12 0-528,-31-2 686,0 0-1,0 0 1,-1 1 0,1-1 0,0 0 0,0 1 0,0-1 0,0 1 0,-1 0 0,1 0 0,0-1-1,-1 1 1,1 0 0,0 0 0,-1 1 0,1-1 0,-1 0 0,0 0 0,2 3 0,-3-3 57,1 0 0,-1 0 0,0 0 0,0 0 0,0 0 0,0 0 0,0 0 0,0 0 0,0 0 0,0 0 0,-1 0 0,1 1 0,0-1 0,-1 0 0,1 0 0,-1 0 0,1 0 0,-1-1 0,1 1 0,-1 0 0,1 0 0,-1 0 0,-1 1 0,-4 4 160,0 0 0,-1 0 0,1-1 0,-1 0 0,0 0 0,-14 7 0,-1-2 14,0-1 1,0-1 0,-38 8 0,5-10-5300,37-6-2481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6.585"/>
    </inkml:context>
    <inkml:brush xml:id="br0">
      <inkml:brushProperty name="width" value="0.025" units="cm"/>
      <inkml:brushProperty name="height" value="0.025" units="cm"/>
    </inkml:brush>
  </inkml:definitions>
  <inkml:trace contextRef="#ctx0" brushRef="#br0">1 132 9929,'0'0'12716,"48"14"-11851,-39-14-737,2-7-192,-2-3-1761,0-3-2820,2-3-4195</inkml:trace>
  <inkml:trace contextRef="#ctx0" brushRef="#br0" timeOffset="1">113 1 5125,'0'0'-192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0.334"/>
    </inkml:context>
    <inkml:brush xml:id="br0">
      <inkml:brushProperty name="width" value="0.025" units="cm"/>
      <inkml:brushProperty name="height" value="0.025" units="cm"/>
    </inkml:brush>
  </inkml:definitions>
  <inkml:trace contextRef="#ctx0" brushRef="#br0">75 166 18161,'0'0'1068,"9"3"-235,-3-1-679,0 0 0,1 0 0,-1 0 1,1-1-1,-1 0 0,1 0 1,-1-1-1,1 1 0,0-2 0,-1 1 1,1-1-1,-1 0 0,1 0 1,-1 0-1,1-1 0,-1 0 0,0-1 1,0 1-1,7-5 0,-2 0-50,-1-1-1,0 0 0,0 0 0,13-16 1,-19 19-8,0 1 0,-1-1 0,0 1 1,0-1-1,0 0 0,-1 0 0,0 0 0,0-1 0,0 1 1,0 0-1,-1-1 0,1-10 0,-2 15-77,0 0 0,0 0-1,0 0 1,0 0 0,0 0-1,0 0 1,0 0 0,-1 0 0,1 0-1,0 0 1,-1 0 0,1 0-1,-1 1 1,1-1 0,-1 0 0,1 0-1,-1 0 1,1 0 0,-1 1-1,0-1 1,0 0 0,1 1 0,-1-1-1,0 1 1,0-1 0,-1 0-1,-30-5-56,24 7-29,0-1 1,0 2-1,0-1 0,1 1 1,-1 0-1,-12 5 0,3 3 43,1 2 1,0-1-1,1 2 0,0 0 0,1 1 0,0 0 1,1 1-1,1 1 0,0 0 0,1 1 0,1 0 0,-15 34 1,22-44 26,1-1 1,0 1 0,0 0-1,0 0 1,1 0 0,0 10-1,1-15-11,-1 0-1,1-1 1,1 1 0,-1 0-1,0-1 1,0 1 0,1-1-1,-1 1 1,0-1-1,1 1 1,0-1 0,-1 1-1,1-1 1,0 1 0,0-1-1,0 0 1,0 1-1,0-1 1,0 0 0,0 0-1,0 0 1,0 0-1,1 0 1,-1 0 0,0 0-1,1 0 1,-1 0 0,1-1-1,-1 1 1,1-1-1,-1 1 1,3 0 0,6 1-347,1-1 0,0 0 0,-1-1 0,1 0 0,0 0 0,20-5 0,-13 2-1098,0-2 0,-1 0 1,24-11-1,12-10-3875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0.663"/>
    </inkml:context>
    <inkml:brush xml:id="br0">
      <inkml:brushProperty name="width" value="0.025" units="cm"/>
      <inkml:brushProperty name="height" value="0.025" units="cm"/>
    </inkml:brush>
  </inkml:definitions>
  <inkml:trace contextRef="#ctx0" brushRef="#br0">177 22 10826,'0'0'10314,"-59"-21"-10090,32 34 0,0 5 97,3 7 63,4 3-224,6-1-96,8 3-32,6-4-96,6-4-32,14-6-833,5-7-768,9-8-449,4-1-1538,3-4-1697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040"/>
    </inkml:context>
    <inkml:brush xml:id="br0">
      <inkml:brushProperty name="width" value="0.025" units="cm"/>
      <inkml:brushProperty name="height" value="0.025" units="cm"/>
    </inkml:brush>
  </inkml:definitions>
  <inkml:trace contextRef="#ctx0" brushRef="#br0">196 1 13677,'0'0'1628,"-12"1"289,-4 1-1549,0 2 0,0 0 1,0 1-1,1 0 0,-18 9 1,27-11-230,0 0 1,0 1 0,0 0-1,0 0 1,1 0 0,0 1-1,-9 9 1,12-11-107,0 0 0,0-1 0,0 1 0,1 0 0,-1 0 0,1 0 0,0 0 1,0 0-1,0 0 0,0 0 0,1 0 0,-1 1 0,1-1 0,0 0 0,0 0 0,0 1 0,0-1 0,1 4 0,0-4-15,1-1-1,-1 1 0,1 0 1,-1-1-1,1 1 0,0-1 0,0 1 1,0-1-1,0 0 0,1 0 1,-1 0-1,0 0 0,1 0 1,0 0-1,-1-1 0,1 1 0,3 0 1,0 1-308,0 0 0,0-1 0,0 1 0,0-2 1,1 1-1,-1-1 0,11 1 0,-15-2-139,1 0-1,0 0 1,-1-1-1,1 1 1,0-1-1,-1 0 1,1 0-1,-1 0 0,1 0 1,-1 0-1,1-1 1,-1 1-1,0-1 1,0 0-1,1 1 1,-1-1-1,-1 0 1,1 0-1,0 0 1,0 0-1,-1-1 1,1 1-1,1-4 1,4-9-3725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383"/>
    </inkml:context>
    <inkml:brush xml:id="br0">
      <inkml:brushProperty name="width" value="0.025" units="cm"/>
      <inkml:brushProperty name="height" value="0.025" units="cm"/>
    </inkml:brush>
  </inkml:definitions>
  <inkml:trace contextRef="#ctx0" brushRef="#br0">197 37 8200,'0'0'13618,"-7"-1"-12977,4 1-510,1-1-80,1 0 1,-1 1-1,0-1 0,0 1 1,-1 0-1,1-1 1,0 1-1,0 0 0,0 0 1,0 1-1,0-1 1,0 0-1,0 1 0,-3 0 1,5-1-40,0 0 1,0 0-1,1 0 0,-1 1 1,0-1-1,0 0 1,1 0-1,-1 0 1,0 0-1,0 0 0,1 0 1,-1 1-1,0-1 1,0 0-1,0 0 1,1 0-1,-1 1 0,0-1 1,0 0-1,0 0 1,0 1-1,0-1 1,1 0-1,-1 0 0,0 1 1,0-1-1,0 0 1,0 0-1,0 1 0,0-1 1,0 0-1,0 0 1,0 1-1,0-1 1,0 0-1,0 1 0,0-1 1,0 0-1,0 0 1,0 1-1,-1-1 1,1 0-1,0 0 0,0 1 1,0-1-1,0 0 1,0 0-1,-1 0 1,1 1-1,0-1 0,0 0 1,0 0-1,-1 0 1,1 1-1,0-1 1,15 0-704,-2-1-4072,-9 1-270</inkml:trace>
  <inkml:trace contextRef="#ctx0" brushRef="#br0" timeOffset="1">197 37 5637</inkml:trace>
  <inkml:trace contextRef="#ctx0" brushRef="#br0" timeOffset="2">197 37 5637,'9'-17'10403,"-12"5"-4419,1 11-5759,1 0 0,-1 0 0,0 1 0,1-1 0,-1 0 0,0 0 0,1 1 0,-1-1 0,0 1 0,0 0 0,0-1 0,0 1 0,1 0 0,-5 0-1,-1 0-327,0 1-1,1-1 0,-1 1 0,0 1 0,1-1 0,-1 1 0,1 0 0,-1 1 0,-5 3 0,0 2 80,1 2 0,1-1-1,0 1 1,-14 19 0,20-24 34,0 0 0,1 1 0,-1-1 0,1 1 0,0 0 1,1 0-1,0 0 0,0 0 0,0 0 0,1 1 0,-1-1 1,1 9-1,1-14-19,0 1 0,0-1 0,0 0 0,0 1 0,1-1 0,-1 0 0,1 1 0,-1-1 0,1 0 1,-1 0-1,1 0 0,-1 1 0,1-1 0,0 0 0,0 0 0,0 0 0,0 0 0,-1 0 0,1 0 0,1 0 0,-1 0 0,0-1 1,1 2-1,2 0-79,-1-1 1,1 0-1,-1 1 1,1-1 0,0 0-1,-1-1 1,1 1-1,6 0 1,-2-1-593,1 0 1,0 0-1,-1-1 0,1 0 1,-1-1-1,1 0 0,9-3 1,8-9-3838,-3-2-538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778"/>
    </inkml:context>
    <inkml:brush xml:id="br0">
      <inkml:brushProperty name="width" value="0.025" units="cm"/>
      <inkml:brushProperty name="height" value="0.025" units="cm"/>
    </inkml:brush>
  </inkml:definitions>
  <inkml:trace contextRef="#ctx0" brushRef="#br0">1 3 7527,'0'0'8835,"8"0"-8061,9-1-438,-8 0-222,0 1-1,1 0 1,-1 0-1,0 1 1,12 2-1,-19-3-66,0 1 1,0 0-1,0-1 1,0 1-1,0 0 1,-1 0-1,1 0 1,0 0-1,-1 0 1,1 0-1,0 1 1,-1-1-1,1 0 1,-1 1-1,0-1 0,1 1 1,-1 0-1,0-1 1,0 1-1,0 0 1,0 0-1,0 0 1,-1 0-1,1-1 1,-1 1-1,1 0 1,-1 0-1,0 0 1,1 0-1,-1 0 0,0 3 1,0 2 219,-1 0 0,1 0 0,-1 0 0,0 0 0,-1 0-1,0 0 1,0-1 0,-5 11 0,47-46 1292,-31 20-1530,-4 3-42,0 1 0,0 0 0,0 1 1,1-1-1,0 1 0,-1 0 1,1 1-1,1-1 0,-1 1 0,0 0 1,1 1-1,0-1 0,13-2 1,-19 6 15,0-1 0,-1 1 0,1-1 0,0 1 0,0-1 0,0 1 0,-1 0 0,1-1 0,0 1 1,0 0-1,-1 0 0,1-1 0,-1 1 0,1 0 0,-1 0 0,1 0 0,-1 0 0,1 0 0,-1 0 1,0 0-1,0 0 0,1 0 0,-1 0 0,0 0 0,0 0 0,0 0 0,0 0 0,0 0 0,0 1 0,-1 42 617,1-32-286,0-12-630,0 1 1,1-1-1,-1 0 1,0 1-1,1-1 1,-1 0-1,0 1 1,1-1-1,-1 0 1,0 0-1,1 1 1,-1-1-1,0 0 0,1 0 1,-1 0-1,1 0 1,-1 1-1,1-1 1,-1 0-1,0 0 1,1 0-1,-1 0 1,1 0-1,-1 0 1,1 0-1,-1 0 1,0 0-1,1 0 1,0-1-1,0 1-367,9 0-5113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2.499"/>
    </inkml:context>
    <inkml:brush xml:id="br0">
      <inkml:brushProperty name="width" value="0.025" units="cm"/>
      <inkml:brushProperty name="height" value="0.025" units="cm"/>
    </inkml:brush>
  </inkml:definitions>
  <inkml:trace contextRef="#ctx0" brushRef="#br0">95 45 10858,'0'0'13965,"-9"0"-14103,6-1 152,0 1 0,-1 0 0,1 1 0,-1-1 0,1 1 0,0-1 0,-1 1 0,1 0 0,0 0 0,-1 0 0,1 1 0,0-1 0,0 1 0,0 0 0,0 0 0,1 0 0,-1 0 0,0 0 0,1 0 0,0 1 0,-1-1 0,1 1 0,0 0 0,0 0 1,0 0-1,1 0 0,-1 0 0,1 0 0,0 0 0,-1 0 0,1 1 0,1-1 0,-1 0 0,0 7 0,2-10-9,-1 1 0,1 0-1,0-1 1,0 1 0,0-1 0,0 1 0,0-1 0,-1 1 0,1-1 0,0 0 0,0 0-1,0 1 1,0-1 0,0 0 0,0 0 0,0 0 0,0 0 0,0 0 0,0 0-1,0 0 1,0 0 0,0-1 0,0 1 0,0 0 0,0 0 0,2-2 0,29-6 146,39-32-873,-60 31 628,1 2 0,0 0 0,1 0 0,-1 1 0,1 0 0,0 1 0,26-6 0,-39 11 82,1 0-1,0 0 0,-1 0 0,1 0 0,0 0 1,-1 0-1,1 0 0,0 0 0,-1 0 0,1 0 0,0 0 1,-1 1-1,1-1 0,0 0 0,-1 0 0,1 1 1,-1-1-1,1 0 0,-1 1 0,1-1 0,-1 0 1,1 1-1,-1-1 0,1 1 0,-1-1 0,1 1 1,-1-1-1,1 1 0,-1-1 0,0 1 0,1 0 1,-1 0-1,1 27 99,-21 36 918,17-56-743,3-8-255,0 0-1,1 1 1,-1-1 0,0 0-1,0 1 1,0-1 0,1 0-1,-1 1 1,0-1-1,0 0 1,1 1 0,-1-1-1,0 0 1,1 0-1,-1 1 1,0-1 0,1 0-1,-1 0 1,0 0 0,1 1-1,-1-1 1,1 0-1,-1 0 1,0 0 0,1 0-1,-1 0 1,1 0 0,-1 0-1,0 0 1,1 0-1,-1 0 1,1 0 0,-1 0-1,0 0 1,1 0-1,-1 0 1,1-1 0,-1 1-1,0 0 1,1 0 0,-1 0-1,0 0 1,1-1-1,-1 1 1,1-1 0,23-6 296,18-18-165,-32 18-292,1 0 0,-1 1 0,1 0-1,1 0 1,-1 1 0,1 1 0,0 0 0,0 1-1,20-4 1,-31 7 153,-1 0-1,0 0 0,1 1 1,-1-1-1,1 0 1,-1 0-1,1 0 0,-1 0 1,1 0-1,-1 0 1,0 1-1,1-1 1,-1 0-1,1 0 0,-1 0 1,0 1-1,1-1 1,-1 0-1,0 1 0,1-1 1,-1 0-1,0 1 1,1-1-1,-1 1 0,0-1 1,0 0-1,0 1 1,1-1-1,-1 1 1,0-1-1,0 1 0,0-1 1,0 0-1,0 1 1,0 22 236,0 7 355,0-30-565,1 1 0,-1 0 1,0 0-1,0-1 1,1 1-1,-1 0 1,1-1-1,-1 1 1,0 0-1,1-1 1,-1 1-1,1-1 1,0 1-1,-1 0 1,1-1-1,-1 0 1,1 1-1,0-1 1,-1 1-1,1-1 1,0 0-1,0 1 1,-1-1-1,1 0 1,0 0-1,0 0 1,-1 1-1,1-1 1,0 0-1,0 0 1,1 0-1,7-1 82,-1 0-1,1 0 0,-1-1 1,1 0-1,-1 0 1,0-1-1,0 0 1,12-6-1,62-41-311,-9 6-1012,-70 46 949,-6 9 321,-7 10 218,1-6-148,5-9 15,1 0 1,-1-1-1,1 1 1,0 1 0,1-1-1,0 0 1,0 1-1,0-1 1,1 1 0,0 0-1,0 6 1,1-13-127,0 1 0,0-1 1,0 1-1,0-1 0,0 1 0,0-1 1,0 1-1,0-1 0,1 0 1,-1 1-1,0-1 0,0 1 0,0-1 1,1 0-1,-1 1 0,0-1 0,1 0 1,-1 1-1,0-1 0,1 0 1,-1 1-1,0-1 0,1 0 0,-1 0 1,1 1-1,-1-1 0,1 0 0,-1 0 1,0 0-1,1 0 0,-1 0 1,1 1-1,0-1 0,23-2 325,20-13-9,38-42-1124,-30 15-2510,-35 28 1117,-54 67 1502,28-40 461,-1 1-2099,3-9-3631,1-4-2584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2.856"/>
    </inkml:context>
    <inkml:brush xml:id="br0">
      <inkml:brushProperty name="width" value="0.025" units="cm"/>
      <inkml:brushProperty name="height" value="0.025" units="cm"/>
    </inkml:brush>
  </inkml:definitions>
  <inkml:trace contextRef="#ctx0" brushRef="#br0">0 0 17328,'0'0'5926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3.295"/>
    </inkml:context>
    <inkml:brush xml:id="br0">
      <inkml:brushProperty name="width" value="0.025" units="cm"/>
      <inkml:brushProperty name="height" value="0.025" units="cm"/>
    </inkml:brush>
  </inkml:definitions>
  <inkml:trace contextRef="#ctx0" brushRef="#br0">62 1 17617,'0'0'5012,"-6"8"-4873,1 0-167,-1 0 106,0 1 1,0 0 0,1 0-1,0 1 1,0-1 0,1 1-1,1 0 1,0 0 0,-4 21-1,7-30-95,0-1 0,1 1 0,-1-1 0,0 1 0,0-1 0,1 1 0,-1-1-1,0 0 1,1 1 0,-1-1 0,1 0 0,-1 1 0,0-1 0,1 0 0,-1 1 0,1-1 0,-1 0 0,1 0-1,-1 0 1,1 1 0,-1-1 0,1 0 0,-1 0 0,1 0 0,-1 0 0,1 0 0,-1 0 0,1 0-1,-1 0 1,1 0 0,-1 0 0,1 0 0,-1-1 0,1 1 0,-1 0 0,1 0 0,-1 0 0,1-1-1,0 1 1,24-9-206,-7 0-551,0-2 1,30-23 0,-32 22 445,0 0 1,1 1-1,25-11 1,-42 22 359,0 0 1,1 0-1,-1 0 1,0 0 0,1 0-1,-1 0 1,0 1-1,1-1 1,-1 0-1,0 0 1,0 0 0,1 1-1,-1-1 1,0 0-1,0 0 1,1 1 0,-1-1-1,0 0 1,0 1-1,0-1 1,1 0-1,-1 1 1,0-1 0,0 0-1,0 1 1,0-1-1,0 0 1,0 1 0,0-1-1,0 0 1,0 1-1,0-1 1,0 0 0,0 1-1,0-1 1,0 0-1,0 1 1,0-1-1,0 0 1,0 1 0,0-1-1,0 0 1,-1 1-1,1-1 1,0 0 0,0 1-1,0-1 1,-1 1-1,-5 21 603,-4 1 79,-1 0-1,-28 41 1,39-63-735,-1-1-1,1 1 1,-1-1 0,1 1 0,-1-1 0,1 1 0,0-1 0,-1 1 0,1-1-1,0 1 1,-1 0 0,1-1 0,0 1 0,0-1 0,-1 1 0,1 0-1,0-1 1,0 1 0,0 0 0,0-1 0,0 1 0,0 0 0,0-1-1,0 1 1,0 0 0,0-1 0,1 1 0,-1 0 0,17-3-1010,22-19-1062,-12 0-1494,2-4-3289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3.900"/>
    </inkml:context>
    <inkml:brush xml:id="br0">
      <inkml:brushProperty name="width" value="0.025" units="cm"/>
      <inkml:brushProperty name="height" value="0.025" units="cm"/>
    </inkml:brush>
  </inkml:definitions>
  <inkml:trace contextRef="#ctx0" brushRef="#br0">65 1 769,'0'0'18769,"-40"70"-17487,33-41-257,-2 2-161,2-7-319,5-4-385,2-4-160,0-7-128,15-7-769,1-2-256,7-4-577,1-12-1985,-5-6-1858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231"/>
    </inkml:context>
    <inkml:brush xml:id="br0">
      <inkml:brushProperty name="width" value="0.025" units="cm"/>
      <inkml:brushProperty name="height" value="0.025" units="cm"/>
    </inkml:brush>
  </inkml:definitions>
  <inkml:trace contextRef="#ctx0" brushRef="#br0">116 6 13389,'0'0'4030,"-9"-1"-2460,-1 0-1318,1 0 161,1 0 0,-1 0 1,0 0-1,0 2 0,0-1 1,0 1-1,0 0 0,-17 5 0,29-6-741,-1 0 0,0 0 0,1 0 0,-1 0 0,1 1 0,-1-1 0,0 1 0,1-1 0,-1 1 0,0 0 0,1 0 0,-1 0 0,0 0 0,0 0 0,2 2 0,33 21-3726,-37-24 4052,40 23-6543,-17-13 587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6.958"/>
    </inkml:context>
    <inkml:brush xml:id="br0">
      <inkml:brushProperty name="width" value="0.025" units="cm"/>
      <inkml:brushProperty name="height" value="0.025" units="cm"/>
    </inkml:brush>
  </inkml:definitions>
  <inkml:trace contextRef="#ctx0" brushRef="#br0">51 183 11915,'-13'9'1508,"-8"4"381,4-9 5279,25-21-3735,17-8-2977,-12 12-176,-6 7-273,0-1 1,-1-1-1,0 1 0,-1-1 0,1 0 1,-2 0-1,1 0 0,-1-1 0,0 0 1,-1 1-1,0-1 0,0-1 0,2-15 1,-5 25-12,0 0 0,0-1 0,0 1 0,0-1 0,0 1 0,0-1 0,0 1 0,0-1 0,0 1 0,0 0 0,0-1 0,0 1 0,0-1 0,0 1 0,-1-1 0,1 1 0,0 0 0,0-1 0,0 1 0,-1-1 1,1 1-1,0 0 0,0-1 0,-1 1 0,1 0 0,0-1 0,-1 1 0,1 0 0,0 0 0,-1-1 0,1 1 0,-1 0 0,1 0 0,-1-1 0,-14 9-98,-11 22 6,20-16 107,0 0 0,2 0-1,0 1 1,0 0 0,2 0-1,0 0 1,0 0 0,1 0-1,2 20 1,-1-34-6,0 1-1,0-1 1,-1 1-1,1-1 1,1 1-1,-1-1 1,0 1 0,0-1-1,0 1 1,1-1-1,-1 1 1,1-1-1,-1 0 1,1 1 0,0-1-1,-1 0 1,1 1-1,0-1 1,0 0-1,0 0 1,0 0-1,0 1 1,0-1 0,0 0-1,1-1 1,-1 1-1,0 0 1,0 0-1,1 0 1,-1-1 0,1 1-1,-1-1 1,0 1-1,1-1 1,-1 1-1,1-1 1,-1 0-1,1 0 1,1 0 0,1 0-43,-1-1 1,0 1 0,0-1 0,0 0 0,0 0 0,0 0 0,0 0 0,0 0-1,0-1 1,0 0 0,-1 1 0,1-1 0,0 0 0,-1 0 0,0 0 0,1-1-1,3-4 1,-1-1-618,0 0-1,-1 0 1,0-1-1,0 1 0,4-14 1,-3 3-2004,-1 0 0,-1 0 1,1-31-1,-3-7-2882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621"/>
    </inkml:context>
    <inkml:brush xml:id="br0">
      <inkml:brushProperty name="width" value="0.025" units="cm"/>
      <inkml:brushProperty name="height" value="0.025" units="cm"/>
    </inkml:brush>
  </inkml:definitions>
  <inkml:trace contextRef="#ctx0" brushRef="#br0">129 0 8904,'0'0'12423,"-8"9"-10635,-70 55 764,78-63-2589,-1 0 1,0 0-1,1 0 0,-1 0 1,1 0-1,-1-1 0,0 1 1,1 0-1,0 0 1,-1 0-1,1 1 0,0-1 1,0 0-1,-1 0 0,1 0 1,0 0-1,0 0 0,0 0 1,0 0-1,0 0 1,0 0-1,1 0 0,-1 0 1,0 0-1,1 0 0,-1 0 1,0 0-1,1 0 0,-1 0 1,1 0-1,0 0 0,-1 0 1,1 0-1,0 0 1,-1-1-1,1 1 0,0 0 1,0 0-1,0-1 0,-1 1 1,1-1-1,2 2 0,38 26-981,103 23 14,-143-51 1014,-1 0 0,0 1 0,1-1 0,-1 0 0,0 0 0,1 0 0,-1 0 0,0 0 0,1 0 0,-1 0 1,0 0-1,0 0 0,1 1 0,-1-1 0,0 0 0,1 0 0,-1 0 0,0 1 0,0-1 0,0 0 0,1 0 0,-1 0 0,0 1 0,0-1 0,0 0 0,0 1 0,1-1 1,-1 0-1,0 0 0,0 1 0,0-1 0,0 0 0,0 1 0,0-1 0,0 0 0,0 1 0,0-1 0,0 0 0,0 1 0,0-1 0,0 0 0,0 1 0,0-1 0,-16 8 1008,-26 0 885,41-7-1850,-53 5 1165,-74-1-1,128-5-1306,0 0 1,0 0-1,0 0 1,0 0-1,0 0 1,0-1-1,0 1 1,0 0 0,0 0-1,0 0 1,0 0-1,0 0 1,0 0-1,0 0 1,0-1-1,0 1 1,0 0-1,0 0 1,0 0-1,0 0 1,0 0-1,0 0 1,0 0 0,0 0-1,0-1 1,0 1-1,0 0 1,0 0-1,0 0 1,0 0-1,0 0 1,0 0-1,0 0 1,-1 0-1,1 0 1,0 0 0,0 0-1,0-1 1,0 1-1,0 0 1,0 0-1,0 0 1,0 0-1,0 0 1,-1 0-1,1 0 1,0 0-1,0 0 1,0 0-1,0 0 1,0 0-1,9-5-3457,11-3-2486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953"/>
    </inkml:context>
    <inkml:brush xml:id="br0">
      <inkml:brushProperty name="width" value="0.025" units="cm"/>
      <inkml:brushProperty name="height" value="0.025" units="cm"/>
    </inkml:brush>
  </inkml:definitions>
  <inkml:trace contextRef="#ctx0" brushRef="#br0">164 0 14542,'0'0'2824,"1"8"-956,0 34-419,-1-1 1,-2 1-1,-2 0 0,-18 77 0,11-65-2403,2 1-1,-3 77 1,7-146-8596,-13-16 3677,-2-1 3305,-19-31 5350,35 54-1082,0 0 1,1 0-1,0 0 0,0-1 0,-3-16 1,6 24-1574,0 0 0,1 0 0,-1 0-1,0 0 1,1-1 0,-1 1 0,1 0 0,-1 1 0,1-1 0,-1 0 0,1 0 0,0 0 0,0 0 0,-1 0 0,1 1 0,0-1 0,0 0 0,0 1 0,0-1 0,0 0 0,0 1 0,0-1 0,0 1 0,0 0 0,0-1 0,0 1 0,0 0 0,2-1 0,39-8-129,-35 7 240,60-9-51,65-15-4202,-80 10-2449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5.551"/>
    </inkml:context>
    <inkml:brush xml:id="br0">
      <inkml:brushProperty name="width" value="0.025" units="cm"/>
      <inkml:brushProperty name="height" value="0.025" units="cm"/>
    </inkml:brush>
  </inkml:definitions>
  <inkml:trace contextRef="#ctx0" brushRef="#br0">54 15 15182,'-5'9'753,"5"-9"-750,-7 12 642,0 0 0,1 0 0,0 0 0,1 1 0,0-1-1,1 1 1,-4 24 0,7-36-640,1 0-1,0 0 1,0 0-1,0 0 1,0 0-1,0 0 1,1-1-1,-1 1 0,0 0 1,0 0-1,0 0 1,1 0-1,-1 0 1,1-1-1,-1 1 1,0 0-1,1 0 1,-1-1-1,1 1 1,0 0-1,-1-1 0,1 1 1,0 0-1,-1-1 1,1 1-1,0-1 1,0 1-1,-1-1 1,1 1-1,0-1 1,1 1-1,1-1 23,0 1 1,0-1-1,0 0 0,1 0 0,-1 0 0,0 0 1,0 0-1,0-1 0,5-1 0,4-1 206,0-1-1,-1 0 1,21-11 0,-15 3-126,-1 0 1,0 0 0,-1-2 0,18-19 0,30-26 410,-63 59-521,0 0 1,0 0-1,0 0 1,1 0 0,-1 0-1,0 0 1,0 0 0,0 0-1,0 0 1,1 0 0,-1 0-1,0 0 1,0 0 0,0 0-1,0 0 1,0 0-1,1 0 1,-1 0 0,0 0-1,0 0 1,0 0 0,0 0-1,0 0 1,0 0 0,1 1-1,-1-1 1,0 0-1,0 0 1,0 0 0,0 0-1,0 0 1,0 0 0,0 1-1,0-1 1,0 0 0,1 0-1,-1 0 1,0 0-1,0 0 1,0 1 0,0-1-1,0 0 1,0 0 0,0 0-1,0 0 1,0 0 0,0 1-1,0-1 1,0 0 0,0 0-1,-1 0 1,1 0-1,0 1 1,0-1 0,0 0-1,0 0 1,0 0 0,0 0-1,0 0 1,0 0 0,0 1-1,0-1 1,-1 0 0,1 3-50,-1 15 25,-1 0 1,-1 0-1,-5 18 0,3-18 41,2 1-1,0-1 0,-1 21 0,4-38-18,0 0-1,1-1 1,-1 1-1,0 0 1,0 0-1,0 0 1,1-1-1,-1 1 1,0 0-1,0 0 1,1-1-1,-1 1 0,1 0 1,-1-1-1,1 1 1,-1-1-1,1 1 1,-1 0-1,1-1 1,0 1-1,-1-1 1,1 0-1,0 1 1,-1-1-1,1 1 1,0-1-1,-1 0 1,1 0-1,0 1 1,0-1-1,0 0 1,-1 0-1,1 0 0,0 0 1,0 0-1,-1 0 1,1 0-1,0 0 1,0 0-1,0 0 1,-1 0-1,1-1 1,0 1-1,0 0 1,-1 0-1,2-2 1,37-14 168,-15 0-105,-1-1 1,-1-2-1,-1 0 0,23-25 0,0-2-23,-43 46-46,-1-1 0,0 0 1,1 1-1,-1-1 0,1 1 0,-1-1 0,1 0 1,-1 1-1,1-1 0,0 1 0,-1-1 0,1 1 1,-1 0-1,1-1 0,0 1 0,0 0 0,-1-1 1,1 1-1,0 0 0,-1 0 0,1 0 0,0-1 1,0 1-1,0 0 0,-1 0 0,1 0 0,0 0 1,0 0-1,-1 1 0,1-1 0,0 0 1,0 0-1,-1 0 0,1 1 0,0-1 0,0 1 1,0 0 26,0 1 1,0 0-1,0 0 1,-1 0-1,1 0 1,0 0 0,-1 0-1,0 0 1,1-1-1,-1 1 1,0 1-1,0-1 1,0 2 0,0 4-523,-1-1 0,0 0 1,0 1-1,0-1 1,-1 0-1,0 0 0,-5 13 1,2-14-3638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5.895"/>
    </inkml:context>
    <inkml:brush xml:id="br0">
      <inkml:brushProperty name="width" value="0.025" units="cm"/>
      <inkml:brushProperty name="height" value="0.025" units="cm"/>
    </inkml:brush>
  </inkml:definitions>
  <inkml:trace contextRef="#ctx0" brushRef="#br0">0 0 9577,'0'0'10538,"20"49"-17360,-2-31 544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6.738"/>
    </inkml:context>
    <inkml:brush xml:id="br0">
      <inkml:brushProperty name="width" value="0.025" units="cm"/>
      <inkml:brushProperty name="height" value="0.025" units="cm"/>
    </inkml:brush>
  </inkml:definitions>
  <inkml:trace contextRef="#ctx0" brushRef="#br0">251 119 18225,'0'0'230,"-11"8"133,1 0-115,0 0-1,0 1 1,1 0 0,0 1-1,0 0 1,1 0 0,0 1-1,1 0 1,0 1 0,1-1 0,0 1-1,1 0 1,1 1 0,-6 20-1,6 51 506,4-83-756,0-1 0,0 0 0,0 0 1,0 1-1,0-1 0,0 0 0,0 0 0,0 1 0,0-1 1,0 0-1,0 0 0,1 1 0,-1-1 0,0 0 0,0 0 0,0 0 1,0 1-1,0-1 0,1 0 0,-1 0 0,0 0 0,0 1 1,0-1-1,1 0 0,-1 0 0,0 0 0,0 0 0,0 0 0,1 1 1,-1-1-1,0 0 0,0 0 0,1 0 0,-1 0 0,0 0 1,1 0-1,-1 0 0,0 0 0,0 0 0,1 0 0,-1 0 0,0 0 1,0 0-1,1 0 0,-1 0 0,0 0 0,0-1 0,1 1 0,-1 0 1,0 0-1,0 0 0,0 0 0,1 0 0,-1 0 0,0-1 1,0 1-1,0 0 0,1 0 0,-1 0 0,0-1 0,0 1 0,0 0 1,0 0-1,0-1 0,1 1 0,-1 0 0,0-1 0,14-14 58,-3-2-151,0-1 0,-2 0 0,0 0 0,-1-1 0,-1 0 0,-1 0 0,5-26 0,-10 33 21,-2 18 30,0 0 0,-1-1 0,0 1 0,0-1 0,0 1 0,-4 6 0,-9 24 178,11-7 336,6-24-97,4-19-150,31-98-952,-21 55-3437,0 0-3487,-9 8 7646,-7 31 2803,-6 27 2746,4-7-5283,1 1-1,-1-1 1,0 1 0,0-1 0,0 0-1,0 1 1,0-1 0,-1 0-1,1-1 1,-5 4 0,-16 14 163,17-2-3271,2-11 5723,-14 19-2324,-11 19 747,1 1 0,3 2 0,-28 71 1,40-89-1059,5-12-143,4-8-84,0-1 0,0 0 0,1 1 0,0 0-1,1 0 1,-3 15 0,5-24-4,0 1-1,0-1 1,1 1-1,-1-1 1,0 1-1,0-1 1,1 0-1,-1 1 1,0-1-1,1 0 1,-1 1-1,0-1 1,1 0-1,-1 1 1,1-1-1,-1 0 0,0 0 1,1 1-1,-1-1 1,1 0-1,-1 0 1,1 0-1,-1 0 1,1 1-1,-1-1 1,1 0-1,-1 0 1,1 0-1,-1 0 1,0 0-1,1 0 1,-1 0-1,1-1 1,-1 1-1,1 0 1,-1 0-1,1 0 1,-1 0-1,1-1 1,-1 1-1,1 0 1,-1 0-1,0-1 1,1 1-1,-1 0 1,0-1-1,1 1 1,-1-1-1,24-13 263,69-82-2319,-76 74 1888,-16 20 101,0 0 0,0 0 1,0 1-1,0-1 0,0 0 0,0 1 0,0-1 0,1 1 0,-1-1 0,1 1 0,-1 0 0,1 0 0,0-1 0,-1 1 1,1 0-1,0 0 0,0 1 0,0-1 0,-1 0 0,5 0 0,-9-10-6452,-6 3 1191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7.285"/>
    </inkml:context>
    <inkml:brush xml:id="br0">
      <inkml:brushProperty name="width" value="0.025" units="cm"/>
      <inkml:brushProperty name="height" value="0.025" units="cm"/>
    </inkml:brush>
  </inkml:definitions>
  <inkml:trace contextRef="#ctx0" brushRef="#br0">18 255 13549,'-17'-5'4417,"23"0"186,12 1-1766,1 3-3718,15 1 1057,125-5 782,-140 3-1931,1-1-1,-1-1 0,24-8 1,-36 8 81,1 1 0,-1-2 0,0 1 0,0-1 0,-1 0 0,1 0 0,-1 0 0,0-1 0,-1 0 0,1 0 0,-1-1 0,0 0 0,-1 0 0,5-8 0,20-48-1093,-14 2 14408,-29 80-9664,-11 21-2849,-12 28 1801,23-45-1026,1 0-1,1 0 1,1 1-1,1 1 1,1 0-1,-7 32 0,16-56-682,-1 0-1,1-1 0,0 1 1,0 0-1,0-1 0,0 1 1,0 0-1,-1 0 0,1-1 1,1 1-1,-1 0 0,0-1 1,0 1-1,0 0 0,0-1 1,0 1-1,1 0 0,-1-1 1,0 1-1,1 0 0,-1-1 1,0 1-1,1-1 0,-1 1 1,1 0-1,-1-1 0,1 1 1,-1-1-1,1 0 0,-1 1 1,1-1-1,-1 1 0,1-1 1,0 0-1,0 1 0,1-1 11,1 0-1,-1 0 1,0 0 0,0 0-1,1-1 1,-1 1 0,0 0-1,0-1 1,1 0 0,-1 0-1,3-1 1,56-33-644,-59 33 479,23-17-654,-20 14 740,0 1-1,1-1 0,-1 1 1,1 0-1,0 1 1,0-1-1,0 1 0,0 0 1,0 1-1,1 0 1,7-2-1,-16 36 9,-2-18 71,-1 0 0,-1-1 0,-13 24 0,8-14-1005,12-27-4676,6-9-753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7.629"/>
    </inkml:context>
    <inkml:brush xml:id="br0">
      <inkml:brushProperty name="width" value="0.025" units="cm"/>
      <inkml:brushProperty name="height" value="0.025" units="cm"/>
    </inkml:brush>
  </inkml:definitions>
  <inkml:trace contextRef="#ctx0" brushRef="#br0">43 89 11883,'0'0'11553,"9"1"-10096,2-1-1047,1 0 0,0-1-1,-1 0 1,1-1 0,-1 0 0,14-4 0,-20 4-364,0 1 0,-1 0 0,1-1 0,0 0 0,-1 0 0,0-1 0,1 1 0,-1-1 0,0 0 0,0 0 1,0 0-1,-1-1 0,1 1 0,-1-1 0,0 0 0,0 0 0,0 0 0,0 0 0,4-10 0,-7 14-41,0 0 0,0-1 1,0 1-1,0-1 0,0 1 0,-1 0 0,1-1 0,0 1 1,0-1-1,0 1 0,0 0 0,0-1 0,0 1 0,-1 0 1,1-1-1,0 1 0,0 0 0,0-1 0,-1 1 0,1 0 1,0 0-1,0-1 0,-1 1 0,1 0 0,0 0 0,-1-1 1,1 1-1,0 0 0,-1 0 0,1 0 0,0 0 0,-1 0 1,1 0-1,-1-1 0,1 1 0,0 0 0,-1 0 0,1 0 1,0 0-1,-1 0 0,1 0 0,-1 1 0,-20-1-190,19 0 164,-6 1-20,0 1 0,0 0 0,0 1 0,0-1 0,1 1 1,-1 1-1,1 0 0,0 0 0,0 0 0,0 1 0,1 0 0,-9 7 0,4-2 18,1 0-1,0 1 1,0 1-1,1-1 1,-15 27 0,22-35 3,0 1 1,0 0 0,0 0 0,1 0 0,-1 0 0,1 0 0,0 0 0,0 0 0,1 0 0,-1 0 0,1 1 0,0-1 0,0 0 0,0 0 0,1 1 0,-1-1 0,3 6 0,-2-7-192,1 0 0,-1-1 1,1 1-1,0 0 0,0-1 0,0 0 1,1 1-1,-1-1 0,0 0 1,1 0-1,0-1 0,-1 1 0,1 0 1,0-1-1,0 1 0,0-1 1,0 0-1,0 0 0,0 0 0,0-1 1,0 1-1,0-1 0,0 0 1,5 0-1,27 1-4460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8.565"/>
    </inkml:context>
    <inkml:brush xml:id="br0">
      <inkml:brushProperty name="width" value="0.025" units="cm"/>
      <inkml:brushProperty name="height" value="0.025" units="cm"/>
    </inkml:brush>
  </inkml:definitions>
  <inkml:trace contextRef="#ctx0" brushRef="#br0">99 0 2851,'0'0'15705,"2"12"-15064,1 12-136,-2-1 0,0 1 0,-2-1 0,-1 1 0,-6 35 0,-38 125 2174,-2 11-114,48-189-2359,4-20-36,4-28 4,-6-12-113,-2 27-313,1 0 1,1 1 0,1-1 0,12-43-1,-15 70 244,0-1 0,0 1-1,0 0 1,0-1 0,0 1-1,0-1 1,0 1 0,0-1-1,1 1 1,-1-1 0,0 1 0,0 0-1,0-1 1,1 1 0,-1-1-1,0 1 1,0 0 0,1-1-1,-1 1 1,0 0 0,1-1-1,-1 1 1,1 0 0,-1-1-1,0 1 1,1 0 0,-1 0-1,1 0 1,-1-1 0,0 1-1,1 0 1,-1 0 0,1 0-1,-1 0 1,1 0 0,-1 0-1,1 0 1,-1 0 0,1 0-1,-1 0 1,1 0 0,-1 0 0,0 0-1,1 0 1,-1 0 0,1 1-1,-1-1 1,1 0 0,-1 0-1,0 1 1,1-1 0,-1 0-1,1 0 1,-1 1 0,0-1-1,1 0 1,-1 1 0,1 0-1,19 28-70,-13-17 62,-5-10 20,1 0-1,-1 1 1,0-1-1,1 0 1,-1-1 0,1 1-1,-1 0 1,1-1-1,0 0 1,0 1 0,0-1-1,0 0 1,0-1-1,0 1 1,0 0-1,0-1 1,0 0 0,0 1-1,0-1 1,0 0-1,0-1 1,0 1 0,0-1-1,0 1 1,0-1-1,0 0 1,0 0-1,0 0 1,0 0 0,0-1-1,3-2 1,6-3 12,0-1 1,-1 0 0,-1 0-1,1-1 1,15-18-1,-15 15-3,-2-1-1,1 0 1,-1 0-1,-1-1 1,0 0-1,11-30 0,-59 191-294,39-142 288,-1 1 22,0-1 0,1 0-1,0 1 1,0-1 0,1 1 0,-1-1-1,1 1 1,1 0 0,0 6 0,-1-11-22,1-1 1,0 1 0,0 0 0,-1 0-1,1-1 1,0 1 0,0-1 0,0 1-1,0-1 1,0 1 0,-1-1 0,1 1-1,0-1 1,0 0 0,0 1 0,0-1-1,0 0 1,1 0 0,-1 0 0,0 0 0,0 0-1,0 0 1,0 0 0,0 0 0,0 0-1,0 0 1,0-1 0,0 1 0,0 0-1,0-1 1,0 1 0,1-2-1,33-13 126,-8-5-95,-22 15-56,-1 1 1,1 1 0,0-1-1,0 1 1,0 0-1,0 0 1,1 0 0,9-3-1,-4 9-184,-11-3 209,0 0 1,1 0-1,-1 0 1,0 0-1,0 0 0,1 0 1,-1 0-1,0 1 0,1-1 1,-1 0-1,0 0 0,0 0 1,1 0-1,-1 0 1,0 0-1,1 0 0,-1 0 1,0 0-1,0 0 0,1-1 1,-1 1-1,0 0 0,0 0 1,1 0-1,-1 0 0,0 0 1,0 0-1,1-1 1,-1 1-1,0 0 0,0 0 1,1 0-1,-1-1 0,0 1 1,0 0-1,0 0 0,0-1 1,1 1-1,-1 0 1,0 0-1,0-1 0,0 1 1,0 0-1,0 0 0,0-1 1,0 1-1,0 0 0,0-1 1,0 1-1,0 0 1,0 0-1,0-1 0,0 1 1,0 0-1,0-1 0,8-17 231,1-2-421,0-1-1,-2 0 0,8-31 0,-14 41-2120,-3 5-5157,-4 6-86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016"/>
    </inkml:context>
    <inkml:brush xml:id="br0">
      <inkml:brushProperty name="width" value="0.025" units="cm"/>
      <inkml:brushProperty name="height" value="0.025" units="cm"/>
    </inkml:brush>
  </inkml:definitions>
  <inkml:trace contextRef="#ctx0" brushRef="#br0">1 20 6182,'0'0'7799,"7"-4"-7329,1 1-622,-1 0 1,0 1-1,1 0 1,-1 0-1,1 1 0,-1 0 1,1 0-1,0 1 1,0-1-1,-1 2 0,1-1 1,0 1-1,-1 1 0,10 2 1,27 9-1079,30 10-1312,-25-12 4029,-60-13 4181,-19-3 162,25 4-5874,0 0 1,1 1-1,-1 0 0,0 0 1,0 0-1,1 1 0,-1-1 1,0 1-1,1 0 0,-1 1 1,1-1-1,-1 1 1,1 0-1,0 0 0,-7 4 1,-27 28 33,36-32-1,1 0-1,-1 0 1,1 0-1,-1 0 0,1 0 1,0 0-1,0 0 1,0 1-1,0-1 0,1 1 1,-1-1-1,0 0 1,1 1-1,0-1 0,0 1 1,-1-1-1,2 1 1,-1 3-1,1-5-5,-1 0-1,1 0 1,-1-1-1,1 1 1,0 0 0,-1 0-1,1 0 1,0-1-1,0 1 1,0 0 0,-1-1-1,1 1 1,0-1-1,0 1 1,0-1 0,0 0-1,0 1 1,0-1-1,0 0 1,0 1 0,0-1-1,0 0 1,0 0-1,0 0 1,2 0 0,35 0-174,-28-1 140,-3 1 16,5 0-85,0 0-1,-1 1 1,1 0-1,0 0 1,-1 1-1,14 4 0,-23-5 159,0 0-1,1 0 0,-1 1 1,0-1-1,0 0 0,0 1 1,0-1-1,0 1 0,0 0 0,0 0 1,0-1-1,-1 1 0,1 1 1,-1-1-1,1 0 0,-1 0 1,0 0-1,0 1 0,0-1 0,0 1 1,0-1-1,-1 0 0,1 1 1,-1-1-1,1 1 0,-1 0 1,0-1-1,0 1 0,0-1 1,-1 1-1,1-1 0,0 1 0,-1-1 1,-1 5-1,-1-1 149,1 0 0,-1 0 0,0-1 1,0 1-1,0-1 0,-1 0 0,0 0 0,0 0 0,0-1 0,-1 1 0,1-1 0,-1 0 1,0 0-1,0-1 0,-1 1 0,1-1 0,-1-1 0,1 1 0,-1-1 0,0 0 1,-8 2-1,13-4-244,0 1 0,0-1 0,0 0 0,1 0-1,-1 0 1,0 0 0,0 0 0,0-1 0,0 1 0,0 0 0,0 0 0,0-1 0,0 1 0,0 0 0,1-1 0,-1 1 0,0-1 0,0 1 0,0-1 0,1 1 0,-1-1 0,0 0 0,1 1 0,-1-1 0,0 0 0,1 1 0,-1-1 0,1 0 0,-1 0 0,1 0 0,0 0 0,-1 1 0,1-1 0,0 0 0,-1 0 0,1 0-1,0-2 1,-1-40-4499,2 38 3867,3-35-5385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360"/>
    </inkml:context>
    <inkml:brush xml:id="br0">
      <inkml:brushProperty name="width" value="0.025" units="cm"/>
      <inkml:brushProperty name="height" value="0.025" units="cm"/>
    </inkml:brush>
  </inkml:definitions>
  <inkml:trace contextRef="#ctx0" brushRef="#br0">128 1 14382,'0'0'2551,"1"8"-1173,3 33 94,-3 1 1,-1-1 0,-7 57 0,3-56-1696,1 1 1,3 0 0,7 71 0,-22-150-4603,-27-37 4296,27 49 395,-2-1 401,13 21 70,0 0 0,1-1 0,-1 1 0,1-1 0,0 1 0,1-1 0,-1 0 0,1 0 0,0-1 0,0 1 0,1 0 0,-1 0 0,1-1 0,-1-10 0,3 15-293,-1 0 0,1 0 0,0 0-1,-1 0 1,1 0 0,0 0 0,0 0-1,0 1 1,0-1 0,-1 0 0,1 1 0,0-1-1,0 0 1,0 1 0,0-1 0,1 1-1,-1 0 1,0-1 0,0 1 0,0 0-1,0 0 1,0 0 0,0-1 0,3 1 0,35 0-248,-29 0 103,68 0-4217,-33 0-1880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7.549"/>
    </inkml:context>
    <inkml:brush xml:id="br0">
      <inkml:brushProperty name="width" value="0.025" units="cm"/>
      <inkml:brushProperty name="height" value="0.025" units="cm"/>
    </inkml:brush>
  </inkml:definitions>
  <inkml:trace contextRef="#ctx0" brushRef="#br0">3 0 13773,'0'0'7372,"0"14"-5802,-2 11-972,2 0 1,1 0 0,0-1-1,2 1 1,1-1-1,1 1 1,16 44-1,-13-53-656,0-1-1,1-1 0,1 0 0,0 0 1,1 0-1,0-2 0,1 1 1,24 18-1,-36-31 53,0 0 1,0 0 0,0-1-1,0 1 1,0 0 0,0 0-1,0 0 1,0 0-1,0-1 1,0 1 0,0 0-1,0 0 1,0 0-1,0 0 1,0 0 0,1-1-1,-1 1 1,0 0 0,0 0-1,0 0 1,0 0-1,0 0 1,0 0 0,0 0-1,1-1 1,-1 1-1,0 0 1,0 0 0,0 0-1,0 0 1,0 0-1,1 0 1,-1 0 0,0 0-1,0 0 1,0 0 0,0 0-1,1 0 1,-1 0-1,0 0 1,0 0 0,0 0-1,0 0 1,1 0-1,-1 0 1,0 0 0,0 0-1,0 0 1,0 0 0,0 1-1,1-1 1,-1 0-1,0 0 1,0 0 0,0 0-1,0 0 1,0 0-1,0 0 1,1 1 0,-1-1-1,0 0 1,0 0 0,0 0-1,0 0 1,0 0-1,0 1 1,0-1 0,0 0-1,0 0 1,-7-18-26,-16-20 113,7 20 254,-1 0 0,-30-25-1,-1 0 2043,48 42-2382,1 1 1,-1 0-1,0-1 1,0 1-1,0-1 1,1 1 0,-1-1-1,0 1 1,0 0-1,1-1 1,-1 1-1,0 0 1,1-1-1,-1 1 1,0 0-1,1-1 1,-1 1-1,0 0 1,1 0-1,-1-1 1,1 1 0,-1 0-1,1 0 1,-1 0-1,0 0 1,1 0-1,-1-1 1,1 1-1,-1 0 1,1 0-1,-1 0 1,1 0-1,-1 0 1,1 0 0,-1 1-1,1-1 1,-1 0-1,0 0 1,1 0-1,39-4-1792,-17 2-316,-18 2 1488,0-1 0,-1 0 0,1 0 0,0 0 0,0-1 0,-1 1 0,1-1-1,-1 0 1,0 0 0,1-1 0,5-4 0,5-17-257,-13-13 5797,-2 36-4788,0 1 0,0-1-1,0 1 1,0-1 0,0 1 0,0-1-1,0 1 1,0-1 0,0 1-1,0-1 1,0 1 0,0-1 0,0 1-1,-1-1 1,1 1 0,0 0-1,0-1 1,-1 1 0,1-1 0,0 1-1,-1 0 1,1-1 0,0 1-1,-1 0 1,1-1 0,-1 1-1,1 0 1,0-1 0,-1 1 0,1 0-1,-1 0 1,1 0 0,-1-1-1,1 1 1,-1 0 0,1 0 0,-1 0-1,0 0-81,1 1 1,-1-1-1,0 0 0,1 1 0,-1-1 0,1 1 1,-1-1-1,1 1 0,-1-1 0,1 1 0,-1-1 1,1 1-1,0-1 0,-1 1 0,1 0 0,0-1 1,-1 1-1,1 0 0,0-1 0,0 1 0,0 0 0,0-1 1,-1 1-1,1 0 0,0-1 0,0 1 0,0 0 1,1 0-1,-1 3-46,0-1 1,1 1 0,0-1-1,0 0 1,0 1-1,0-1 1,1 0-1,-1 0 1,1 0 0,-1 0-1,1 0 1,0 0-1,0 0 1,1-1 0,-1 1-1,1-1 1,-1 0-1,1 1 1,0-1-1,-1 0 1,1 0 0,0-1-1,0 1 1,1-1-1,-1 1 1,0-1 0,0 0-1,6 1 1,7 2-55,1-1 1,-1 0-1,1-1 0,27 0 1,-44-3 52,1 1 1,0 0-1,-1 0 0,1 0 1,-1 0-1,1 1 1,-1-1-1,1 0 0,0 0 1,-1 0-1,1 0 0,-1 0 1,1 1-1,-1-1 1,1 0-1,-1 1 0,1-1 1,-1 0-1,0 1 0,1-1 1,-1 0-1,1 1 0,-1-1 1,0 1-1,1-1 1,-1 1-1,0-1 0,1 1 1,-1-1-1,0 1 0,0-1 1,0 1-1,1-1 1,-1 2-1,-5 23 324,-21 21 732,25-45-1100,-5 7 70,-1 0-1,0-1 1,-1 0-1,-14 11 1,-3-9-5554,16-9-1491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983"/>
    </inkml:context>
    <inkml:brush xml:id="br0">
      <inkml:brushProperty name="width" value="0.025" units="cm"/>
      <inkml:brushProperty name="height" value="0.025" units="cm"/>
    </inkml:brush>
  </inkml:definitions>
  <inkml:trace contextRef="#ctx0" brushRef="#br0">124 0 20403,'-5'8'48,"-11"18"44,2 0 0,1 1 0,1 1-1,1 0 1,-12 49 0,14-35 383,1 1 0,2 1 0,-1 67 0,8-119-404,0 1 1,1 0 0,-1-1-1,1 1 1,1 0 0,-1 0 0,7-10-1,5-17-68,-5 6-92,50-132-638,-51 144 658,0 0 1,0 1-1,1 0 0,1 0 0,1 1 0,0 0 0,19-17 1,-26 27 54,1 1 1,1 0-1,-1 0 0,0 0 1,1 1-1,-1 0 1,1 0-1,0 0 1,-1 1-1,1 0 1,0 0-1,0 0 1,0 1-1,0 0 1,0 0-1,0 0 1,6 2-1,-9-2 1,0 1 0,0-1 0,0 1 0,0 0 0,0 0-1,0 0 1,0 0 0,0 0 0,-1 0 0,1 1 0,0-1 0,-1 1 0,0 0 0,1 0 0,-1 0 0,0 0-1,0 0 1,0 1 0,0-1 0,0 1 0,0-1 0,-1 1 0,1 0 0,-1-1 0,0 1 0,0 0 0,0 0-1,0 0 1,0 0 0,-1 0 0,0 0 0,1 0 0,-1 6 0,-1-6 75,0 0 1,0 1-1,0-1 1,-1 0-1,1 0 1,-1 0-1,0 0 1,1 0-1,-2 0 1,1 0-1,0 0 1,0-1-1,-1 1 1,1-1-1,-1 0 1,0 0 0,-5 3-1,-61 35 715,47-29-736,-77 36-1135,119-50-4521,2 1 3329,14-11-805,3-2-21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0.702"/>
    </inkml:context>
    <inkml:brush xml:id="br0">
      <inkml:brushProperty name="width" value="0.025" units="cm"/>
      <inkml:brushProperty name="height" value="0.025" units="cm"/>
    </inkml:brush>
  </inkml:definitions>
  <inkml:trace contextRef="#ctx0" brushRef="#br0">195 224 13741,'0'0'3870,"-10"-1"-2807,4 1-969,0 0-1,1 0 1,-1 1 0,0-1 0,1 1 0,-1 1 0,0-1-1,1 1 1,0 0 0,-1 0 0,1 0 0,0 1 0,0 0-1,0 0 1,0 0 0,1 1 0,-1-1 0,-4 7 0,-42 45 976,48-51-951,0 0 0,0 1 0,0-1 0,0 1 0,1 0 0,0-1 0,0 1 0,0 0 0,0 0 0,1 0 0,-2 10 0,4-14-98,-1 0 0,1-1 0,-1 1-1,0 0 1,1 0 0,0-1 0,-1 1 0,1 0 0,-1-1 0,1 1-1,0-1 1,-1 1 0,1-1 0,0 1 0,0-1 0,0 1 0,-1-1-1,1 0 1,0 1 0,0-1 0,0 0 0,0 0 0,-1 0 0,1 0-1,0 0 1,0 0 0,0 0 0,0 0 0,0 0 0,0 0 0,-1 0-1,1 0 1,2-1 0,32-5 402,4-2-340,-14 1-131,1 1 1,-1 1-1,1 2 0,1 0 1,48 3-1,-74 0 44,-1 0 0,1 0 0,0 1-1,0-1 1,0 1 0,0-1 0,-1 1 0,1-1 0,0 1 0,-1-1-1,1 1 1,0-1 0,-1 1 0,1 0 0,-1 0 0,1-1 0,-1 1-1,1 0 1,-1 0 0,1-1 0,-1 1 0,0 0 0,0 0 0,1 0-1,-1 0 1,0 0 0,0 0 0,0 1 0,0 4 215,-1-18-249,1 6-34,-1-3-78,1-1 1,0 1 0,1 0 0,0 0 0,0 0 0,1 0-1,0 0 1,0 0 0,1 0 0,5-10 0,-5 17 74,0 1 1,1 0 0,-1-1-1,0 1 1,1 0-1,-1 0 1,1 1 0,-1-1-1,1 1 1,-1 0-1,1 0 1,-1 0 0,1 0-1,-1 0 1,5 2 0,7-1 52,-5-2 5,-1-1 1,0 1-1,0-1 1,0-1 0,0 0-1,0 0 1,0-1-1,-1 0 1,1 0-1,-1-1 1,-1 0-1,1-1 1,0 0-1,-1 0 1,0 0-1,10-13 1,-12 13 136,1-1 0,-1 1 1,0-1-1,-1 0 0,1 0 0,-1 0 1,-1-1-1,0 1 0,0-1 0,0 0 0,-1 0 1,0 0-1,0 0 0,-1-1 0,0 1 1,-1 0-1,0-1 0,0 1 0,-2-11 1,2 18-123,0 1 0,-1 0 0,1-1 1,0 1-1,0 0 0,0-1 0,0 1 1,-1 0-1,1 0 0,0-1 0,0 1 1,0 0-1,-1 0 0,1-1 0,0 1 1,0 0-1,-1 0 0,1 0 1,0-1-1,-1 1 0,1 0 0,0 0 1,-1 0-1,1 0 0,0 0 0,-1 0 1,1 0-1,0-1 0,-1 1 0,1 0 1,0 0-1,-1 0 0,1 0 0,0 1 1,-1-1-1,1 0 0,-1 0 1,1 0-1,0 0 0,0 0 0,-1 0 1,1 1-1,0-1 0,-1 0 0,1 0 1,0 0-1,-1 1 0,1-1 0,-15 14-217,2 9 248,2 0 0,1 2 0,0-1 0,2 1 0,1 0 0,1 1 0,1 0 0,1 0 0,1 0-1,2 0 1,1 31 0,1-53-14,0 1-1,1-1 1,-1 1 0,1-1-1,0 1 1,0-1 0,1 0-1,-1 0 1,1 0-1,4 6 1,-6-9-6,-1 0 0,1 0 0,0 0 1,-1-1-1,1 1 0,0 0 0,0 0 0,0 0 0,0-1 0,-1 1 1,1 0-1,0-1 0,0 1 0,0-1 0,0 1 0,1-1 0,-1 1 1,0-1-1,0 0 0,0 0 0,0 1 0,0-1 0,0 0 0,1 0 1,-1 0-1,0 0 0,0 0 0,0-1 0,0 1 0,0 0 0,0 0 1,0-1-1,1 1 0,-1-1 0,0 1 0,0-1 0,0 1 0,0-1 0,-1 0 1,1 1-1,0-1 0,0 0 0,0 0 0,0 0 0,-1 1 0,1-1 1,0 0-1,0-2 0,2-2-123,-1 0 0,0 0 0,-1 0 1,1 0-1,-1-1 0,0 1 0,0-1 0,0 1 1,-1 0-1,0-1 0,0 1 0,0-1 0,-1 1 0,-1-8 1,0 2-103,-1 1 0,0-1 0,0 0 0,-1 1 0,-1 0 0,-5-11 0,6 15 289,0-1 0,0 1 0,0 0 0,-1 0 0,0 0 1,0 1-1,-1 0 0,1 0 0,-11-7 0,61 23-426,-21-6-591,3 0-1683,0 0 1,36 2-1,-15-6-2930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1.375"/>
    </inkml:context>
    <inkml:brush xml:id="br0">
      <inkml:brushProperty name="width" value="0.025" units="cm"/>
      <inkml:brushProperty name="height" value="0.025" units="cm"/>
    </inkml:brush>
  </inkml:definitions>
  <inkml:trace contextRef="#ctx0" brushRef="#br0">165 222 13933,'-9'0'1479,"1"0"-1026,-1 1-1,1 0 1,-1 1-1,1 0 1,-1 0 0,1 1-1,0 0 1,-11 6-1,14-7-211,1 0 1,-1 1-1,1 0 0,0 0 0,0 0 0,0 1 0,0-1 0,0 1 0,1 0 0,0 0 1,0 0-1,0 0 0,0 1 0,1-1 0,-1 1 0,1 0 0,-3 9 0,4-12-222,1-1 0,-1 1 0,1-1-1,-1 1 1,1-1 0,0 1 0,-1-1-1,1 1 1,0 0 0,0-1 0,0 1-1,0 0 1,0-1 0,1 1 0,-1-1 0,0 1-1,1-1 1,-1 1 0,1-1 0,-1 1-1,1-1 1,0 1 0,0-1 0,0 1 0,0-1-1,0 0 1,0 0 0,0 0 0,0 1-1,0-1 1,0 0 0,1 0 0,-1 0-1,0-1 1,1 1 0,-1 0 0,1-1 0,-1 1-1,1 0 1,-1-1 0,1 0 0,0 1-1,-1-1 1,1 0 0,-1 0 0,1 0 0,0 0-1,-1 0 1,1 0 0,-1 0 0,1-1-1,2 0 1,6 0 17,0-2 0,0 1-1,-1-1 1,1-1 0,-1 1 0,1-2 0,10-6-1,-13 7-54,-1 0-1,1-1 0,-1 0 0,0-1 1,0 0-1,-1 1 0,1-2 1,-1 1-1,-1-1 0,1 1 0,-1-1 1,0 0-1,-1-1 0,0 1 0,0-1 1,0 1-1,-1-1 0,0 0 1,-1 0-1,0 0 0,0 0 0,-1-9 1,1 17-4,-1-1 0,0 1 0,0 0 1,0-1-1,1 1 0,-1-1 0,0 1 1,0 0-1,0-1 0,0 1 0,0-1 1,0 1-1,0-1 0,0 1 0,0-1 1,0 1-1,0 0 0,0-1 0,0 1 1,0-1-1,-1 1 0,1 0 0,0-1 1,0 1-1,0-1 0,-1 1 0,1 0 1,0-1-1,0 1 0,-1 0 0,1-1 0,0 1 1,-1 0-1,1 0 0,0-1 0,-1 1 1,1 0-1,-1 0 0,1-1 0,0 1 1,-1 0-1,1 0 0,-1 0 0,1 0 1,0 0-1,-1 0 0,1 0 0,-1 0 1,1 0-1,-1 0 0,1 0 0,-1 0 1,1 0-1,0 0 0,-1 0 0,0 0 1,0 1-4,-1 0 1,1 0 0,0 0 0,0 1 0,0-1 0,-1 0-1,1 0 1,0 0 0,0 1 0,1-1 0,-1 1-1,0-1 1,-1 3 0,1-2 8,0 1 1,0-1-1,1 0 0,-1 0 0,1 1 1,-1-1-1,1 0 0,0 1 0,0-1 1,0 1-1,0-1 0,0 0 0,0 1 1,0-1-1,1 0 0,0 1 0,-1-1 1,1 0-1,0 0 0,0 0 0,0 1 1,0-1-1,2 2 0,0-2 41,-1-1 0,1 0 0,-1 0 1,0 0-1,1 0 0,0 0 0,-1 0 0,1-1 0,0 1 0,-1-1 0,1 0 0,0 0 0,-1 0 0,1 0 1,0 0-1,-1 0 0,1-1 0,0 0 0,-1 1 0,1-1 0,3-2 0,10-3 92,0-1-1,0 0 1,0-1-1,-1-1 1,-1-1-1,0 0 1,16-14 0,-4 1-133,-2-2 1,37-44 0,-59 65-53,0 2-59,0 1 1,0-2 0,0 1 0,-1 0 0,1 0 0,0 0 0,-1-1-1,0 1 1,0-1 0,0 1 0,0-1 0,0 0 0,0 1 0,-1-1 0,1-4-1,-2 8 90,-1-1-1,0 1 0,1 0 0,-1 0 0,1 0 1,-1 0-1,1 0 0,-1 1 0,1-1 0,0 0 1,-1 1-1,1-1 0,0 1 0,-1 1 1,-15 20 272,2 0 1,1 1 0,0 1 0,2 0 0,1 1 0,1 0 0,-10 41 0,16-47-62,0 0 1,1 1 0,1-1 0,1 1-1,1 0 1,0-1 0,2 1 0,1 0-1,0-1 1,12 37 0,2-11-117,-9-26-22,0-1 1,-2 1 0,0 0 0,-1 1 0,-1-1-1,-1 1 1,0 0 0,-1 25 0,-3-43 16,1-1 1,-1 1-1,0-1 1,0 0 0,0 0-1,0 1 1,0-1-1,0 0 1,-1 0-1,1 0 1,0 0-1,-1 0 1,0-1-1,1 1 1,-1 0 0,0-1-1,0 1 1,0-1-1,0 0 1,0 1-1,-1-1 1,1 0-1,0 0 1,0-1-1,-1 1 1,1 0 0,0-1-1,-1 1 1,1-1-1,-1 0 1,-3 0-1,1 0 5,-1 1 0,1-2-1,0 1 1,0 0-1,0-1 1,0 0-1,-1 0 1,1-1 0,0 1-1,1-1 1,-1 0-1,0 0 1,0-1 0,-4-2-1,1-3-30,1 0 1,-1-1-1,1 0 0,1 0 0,0 0 0,0-1 1,1 0-1,0 0 0,0 0 0,1 0 0,1-1 1,-4-15-1,1-5-242,1 0 0,2 0 0,0-35 0,2 60 164,1-1 0,0 1 0,0-1 0,1 1 1,0-1-1,0 1 0,0-1 0,1 1 0,0 0 0,0 0 0,1 0 0,0 0 1,5-8-1,-5 10 46,1 1 1,0 0 0,0-1-1,0 1 1,0 1 0,0-1-1,1 1 1,-1-1 0,1 1-1,-1 1 1,1-1 0,0 1-1,0-1 1,0 1 0,0 1 0,-1-1-1,1 1 1,8 0 0,57-1-670,17-2-2366,-2-5-4224,-16-7-6151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251"/>
    </inkml:context>
    <inkml:brush xml:id="br0">
      <inkml:brushProperty name="width" value="0.025" units="cm"/>
      <inkml:brushProperty name="height" value="0.025" units="cm"/>
    </inkml:brush>
  </inkml:definitions>
  <inkml:trace contextRef="#ctx0" brushRef="#br0">0 61 673,'0'0'17114,"11"-6"-16436,15-5-388,1 2-1,-1 0 0,2 2 1,-1 1-1,1 1 1,0 1-1,0 2 0,0 0 1,36 4-1,-62-2-283,-1 0 0,1 0 0,0 0 1,0 0-1,0 0 0,0 1 0,0-1 1,-1 0-1,1 1 0,0 0 0,0-1 0,-1 1 1,1 0-1,0 0 0,-1 0 0,1 0 0,-1 0 1,1 0-1,-1 1 0,0-1 0,1 0 0,-1 1 1,0-1-1,0 1 0,0-1 0,0 1 0,0 0 1,0-1-1,-1 1 0,1 0 0,0 0 0,-1-1 1,0 1-1,1 0 0,-1 0 0,0 0 0,0 0 1,0 0-1,0-1 0,0 1 0,0 0 0,-1 0 1,1 0-1,0 0 0,-1-1 0,0 1 1,1 0-1,-1 0 0,0-1 0,-1 3 0,-6 11 158,0 0 0,0 0 0,-2-1 0,-13 17 0,18-25-110,-15 19 55,-35 51-66,51-70 14,1 1 0,-1-1 0,1 1 0,0 0 0,1 0 1,0 0-1,0 0 0,0 0 0,1 1 0,0 7 0,1-14-54,0 0 1,0 0-1,0 0 0,0-1 1,0 1-1,1 0 1,-1 0-1,0 0 1,0-1-1,1 1 1,-1 0-1,1-1 0,-1 1 1,1 0-1,-1-1 1,1 1-1,-1 0 1,1-1-1,-1 1 1,1-1-1,0 1 0,-1-1 1,1 1-1,0-1 1,-1 0-1,1 1 1,0-1-1,0 0 1,1 1-1,33 0-193,-24-2-269,1-2 0,0 1 1,20-9-1,22-19-3310,4-8-3523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583"/>
    </inkml:context>
    <inkml:brush xml:id="br0">
      <inkml:brushProperty name="width" value="0.025" units="cm"/>
      <inkml:brushProperty name="height" value="0.025" units="cm"/>
    </inkml:brush>
  </inkml:definitions>
  <inkml:trace contextRef="#ctx0" brushRef="#br0">212 0 15407,'0'0'3032,"-12"1"-902,10-1-2076,-3 0 25,0 1 0,-1-1 1,1 1-1,0 0 0,0 0 0,0 0 0,0 1 0,0 0 0,0 0 0,0 0 1,1 1-1,-1-1 0,1 1 0,-1 0 0,1 0 0,0 1 0,-5 5 1,-2 3 140,0 1 0,1-1 0,1 1 1,0 1-1,0 0 0,2 0 1,0 1-1,0 0 0,2 0 1,0 0-1,0 1 0,2 0 0,0 0 1,-2 29-1,5-42-201,0 0 0,0 0 1,0 0-1,1-1 0,-1 1 0,1 0 1,0 0-1,0 0 0,0 0 0,0-1 0,0 1 1,1 0-1,-1-1 0,1 1 0,0-1 1,0 0-1,-1 0 0,2 1 0,-1-1 1,0 0-1,0-1 0,0 1 0,1 0 0,-1-1 1,1 1-1,0-1 0,-1 0 0,1 0 1,0 0-1,0 0 0,0 0 0,-1-1 0,4 1 1,0 0 11,0-1 1,0 1-1,-1-1 1,1-1 0,0 1-1,0-1 1,-1 0-1,1 0 1,-1-1-1,1 0 1,-1 0 0,1 0-1,-1 0 1,0-1-1,0 0 1,7-6-1,-3 2 9,-2-1-1,1 0 0,-1 0 0,0 0 0,-1-1 0,0 0 0,0-1 0,-1 1 0,0-1 0,-1 0 0,0-1 0,-1 1 0,0 0 0,0-1 0,-1 0 1,-1 0-1,0 0 0,0 1 0,-1-1 0,0 0 0,-3-14 0,2 22-145,0-1 1,0 1-1,-1-1 1,1 1 0,-1 0-1,0 0 1,0 0-1,0 0 1,0 0-1,-1 0 1,1 1-1,-1-1 1,1 1-1,-1-1 1,0 1-1,0 0 1,0 0-1,0 1 1,-1-1-1,1 0 1,0 1-1,-1 0 1,1 0-1,-1 0 1,-5-1-1,7 2-153,0-1-1,0 1 0,0-1 0,0 1 0,0 0 0,0 0 0,0 0 0,0 0 1,-1 0-1,1 0 0,0 0 0,0 1 0,0-1 0,0 1 0,0-1 0,0 1 1,0 0-1,0 0 0,1 0 0,-1 0 0,0 0 0,0 1 0,1-1 0,-1 0 1,1 1-1,-1-1 0,1 1 0,-1 0 0,1-1 0,0 1 0,0 0 0,0 0 0,0 0 1,0-1-1,0 1 0,1 0 0,-1 0 0,1 0 0,-1 1 0,1-1 0,0 0 1,0 3-1,0 9-4961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957"/>
    </inkml:context>
    <inkml:brush xml:id="br0">
      <inkml:brushProperty name="width" value="0.025" units="cm"/>
      <inkml:brushProperty name="height" value="0.025" units="cm"/>
    </inkml:brush>
  </inkml:definitions>
  <inkml:trace contextRef="#ctx0" brushRef="#br0">128 1 16335,'0'0'5382,"-29"53"-4357,10-10-65,-5 9-95,6 4-64,2-1-256,3 1-225,4-3-128,9-6-192,0-6 0,0-12 32,11-6-320,0-10-385,0-7-576,-4-6-1057,-3-4-1282,-4-14-3586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3.301"/>
    </inkml:context>
    <inkml:brush xml:id="br0">
      <inkml:brushProperty name="width" value="0.025" units="cm"/>
      <inkml:brushProperty name="height" value="0.025" units="cm"/>
    </inkml:brush>
  </inkml:definitions>
  <inkml:trace contextRef="#ctx0" brushRef="#br0">1 235 17553,'0'0'4030,"11"0"-3261,3 0-566,28 0 59,0-2 0,-1-2 0,60-12 0,-87 12-308,-1 0 0,0-1 0,0 0-1,-1 0 1,0-2 0,17-11 0,-22 13-8,0 0 0,-1 0 1,0-1-1,-1 0 0,1 0 0,-1-1 1,0 1-1,-1-1 0,1 0 0,-1-1 0,5-14 1,-7 20 59,-2 0 1,1 0 0,0 0 0,0 0-1,-1 0 1,1-1 0,-1 1-1,1 0 1,-1 0 0,0-1 0,0 1-1,0 0 1,0 0 0,-1-1-1,1 1 1,0 0 0,-1 0 0,0 0-1,1-1 1,-1 1 0,0 0-1,0 0 1,0 0 0,-1 0 0,1 1-1,0-1 1,-1 0 0,-2-2-1,1 2 16,0 0-1,0 1 0,0 0 0,-1 0 1,1 0-1,0 0 0,0 0 0,-1 0 0,1 1 1,-1 0-1,1 0 0,0 0 0,-1 0 1,1 0-1,-1 1 0,1-1 0,0 1 1,-1 0-1,-2 1 0,-6 3 102,0 1 0,0 0-1,0 1 1,1 0 0,0 0 0,0 2 0,1-1 0,0 1 0,-14 18-1,10-12 43,1 1-1,1 0 1,1 1-1,0 1 1,-14 32-1,22-42-28,0 1 0,0 0-1,1 0 1,-2 11 0,3-19-131,1 1 1,0-1-1,0 0 1,0 0 0,0 1-1,0-1 1,0 0 0,0 1-1,0-1 1,0 0-1,0 0 1,1 1 0,-1-1-1,1 0 1,-1 0-1,1 0 1,-1 0 0,1 1-1,0-1 1,-1 0 0,1 0-1,0 0 1,0 0-1,0 0 1,0-1 0,0 1-1,0 0 1,0 0-1,0-1 1,0 1 0,0 0-1,0-1 1,1 1-1,-1-1 1,0 0 0,0 1-1,2-1 1,9 1-48,0-1 1,0-1-1,0 0 0,0-1 1,0 0-1,-1 0 0,1-2 1,-1 1-1,0-1 0,0-1 1,0 0-1,0-1 0,10-7 1,-6 5-21,0 0 1,0 1 0,0 1 0,1 0 0,24-5 0,-40 11 93,1 0 1,-1 0-1,1 0 1,0 0 0,-1 0-1,1 0 1,0 1-1,-1-1 1,1 0-1,-1 0 1,1 1 0,0-1-1,-1 0 1,1 1-1,-1-1 1,1 0-1,-1 1 1,1-1-1,-1 1 1,0-1 0,1 1-1,-1-1 1,1 1-1,-1 0 1,0-1-1,0 1 1,1-1 0,-1 1-1,0 0 1,0-1-1,0 1 1,1-1-1,-1 1 1,0 0 0,0-1-1,0 1 1,0 0-1,0-1 1,0 1-1,-1 0 1,1-1 0,0 1-1,0-1 1,-1 2-1,-5 32 459,5-34-483,-19 50 245,15-41-545,1 0 0,0 1 0,1 0 0,0-1-1,-3 16 1,6-20-3466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3.658"/>
    </inkml:context>
    <inkml:brush xml:id="br0">
      <inkml:brushProperty name="width" value="0.025" units="cm"/>
      <inkml:brushProperty name="height" value="0.025" units="cm"/>
    </inkml:brush>
  </inkml:definitions>
  <inkml:trace contextRef="#ctx0" brushRef="#br0">1 9 13901,'0'0'10090,"57"3"-9065,-23 0-577,11-2-352,6-1-448,-1 0-2563,3-15-3267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4.079"/>
    </inkml:context>
    <inkml:brush xml:id="br0">
      <inkml:brushProperty name="width" value="0.025" units="cm"/>
      <inkml:brushProperty name="height" value="0.025" units="cm"/>
    </inkml:brush>
  </inkml:definitions>
  <inkml:trace contextRef="#ctx0" brushRef="#br0">205 73 3043,'0'0'10127,"5"-9"-6428,17-30-1425,-22 38-2219,0 1 0,1-1 1,-1 1-1,0-1 0,1 0 0,-1 1 0,0-1 0,0 1 0,1-1 0,-1 0 0,0 1 0,0-1 0,0 0 0,0 1 0,0-1 0,0 0 0,0 1 0,0-1 0,0 1 0,0-1 0,-1 0 0,1 1 0,0-1 0,0 0 0,0 1 0,-1-1 0,1 1 0,0-1 0,-1 1 0,1-1 0,-1 1 0,1-1 0,-1 1 0,1-1 0,0 1 0,-1-1 0,0 1 0,1 0 0,-1-1 0,1 1 0,-1 0 1,1-1-1,-1 1 0,0 0 0,1 0 0,-1 0 0,0 0 0,1 0 0,-1-1 0,1 1 0,-1 0 0,0 0 0,1 1 0,-1-1 0,0 0 0,0 0 0,-37 5 342,26 0-363,1 0 0,0 0 0,0 1 0,0 1 0,1 0 0,-1 0-1,2 1 1,-14 12 0,16-12-28,0-1 0,0 1-1,0 0 1,1 0 0,0 1 0,1 0 0,0 0-1,0 0 1,1 1 0,-5 15 0,9-24-15,-1 1 0,1-1 1,0 0-1,0 0 1,0 0-1,0 0 0,0 0 1,0 1-1,1-1 0,-1 0 1,0 0-1,1 0 0,-1 0 1,0 0-1,1 0 0,-1 0 1,1 0-1,0 0 0,-1 0 1,1 0-1,0 0 0,0 0 1,-1 0-1,1 0 0,0-1 1,0 1-1,0 0 1,0-1-1,0 1 0,0-1 1,0 1-1,0-1 0,0 1 1,0-1-1,0 0 0,1 1 1,-1-1-1,2 0 0,53 3-611,-42-4 329,23 0-1829,64-9 0,-12-9-3954,-42 5 1734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4.567"/>
    </inkml:context>
    <inkml:brush xml:id="br0">
      <inkml:brushProperty name="width" value="0.025" units="cm"/>
      <inkml:brushProperty name="height" value="0.025" units="cm"/>
    </inkml:brush>
  </inkml:definitions>
  <inkml:trace contextRef="#ctx0" brushRef="#br0">47 130 8904,'0'0'1308,"-8"6"1281,-23 19 198,30-25-2732,1 1-1,-1-1 1,1 0-1,-1 1 1,1-1-1,-1 1 1,1-1 0,0 1-1,-1-1 1,1 1-1,0-1 1,-1 1-1,1-1 1,0 1-1,0-1 1,-1 1 0,1-1-1,0 1 1,0-1-1,0 1 1,0 0-1,0-1 1,0 1-1,0-1 1,0 1 0,0-1-1,0 1 1,0 0-1,0-1 1,0 1-1,1-1 1,-1 1-1,0-1 1,0 1 0,1-1-1,-1 1 1,0-1-1,1 1 1,-1-1-1,0 1 1,1-1-1,-1 1 1,1-1 0,-1 0-1,0 1 1,1-1-1,-1 0 1,1 1-1,0-1 1,-1 0-1,1 0 1,-1 1 0,1-1-1,-1 0 1,1 0-1,-1 0 1,2 0-1,30 6 925,-15-6-567,1 0 1,-1-1 0,0 0 0,0-2-1,0 0 1,0-1 0,28-10 0,-35 10-208,0 0 0,-1 0 0,0-1 0,0-1 1,0 1-1,-1-1 0,1-1 0,-1 0 0,-1 0 0,0 0 0,0-1 1,0 0-1,-1 0 0,7-11 0,-12 17-185,0 0 0,0 0 1,0 0-1,0 0 0,0 0 0,0 0 0,-1 0 0,1 0 0,-1-1 1,1 1-1,-1 0 0,0 0 0,0 0 0,0-1 0,0 1 1,0 0-1,-1-2 0,1 3-17,-1 0 0,0 0 0,1 0 1,-1 0-1,0 0 0,1 0 0,-1 1 0,0-1 0,0 0 1,0 0-1,0 1 0,1-1 0,-1 1 0,0-1 0,0 1 0,0-1 1,0 1-1,0 0 0,0-1 0,-1 1 0,1 0 0,0 0 1,-2 0-1,-2 0-27,-1 0 0,1 0 0,0 1 0,-1 0 0,1 0 0,0 0 1,0 1-1,-1 0 0,1 0 0,1 0 0,-1 1 0,-5 2 0,-4 6 7,0 0 0,1 1 0,0 0 0,1 1 0,0 0 0,1 1 0,1 0-1,0 1 1,-10 21 0,19-35 17,0 1-1,0-1 1,1 1-1,-1-1 1,0 0-1,1 1 1,0-1-1,-1 1 1,1 0-1,0-1 0,0 1 1,0-1-1,0 1 1,0-1-1,0 1 1,0-1-1,0 1 1,1-1-1,0 3 1,0-3-2,-1 0 1,1 0 0,0 0 0,0 0 0,0-1 0,0 1-1,0 0 1,0-1 0,0 1 0,0-1 0,0 1 0,0-1 0,0 1-1,0-1 1,0 0 0,0 0 0,0 1 0,0-1 0,1 0-1,0 0 1,6 0-22,0-1 0,0 0 0,1 0-1,-2-1 1,1 0 0,9-3 0,9-6-512,0-1 1,24-16-1,-30 16 237,1 1-1,0 1 1,41-14-1,-61 24 323,-1 0-1,1-1 1,-1 1-1,1 0 1,-1 0-1,1 0 1,-1 0-1,1 0 1,-1 0-1,1 0 0,-1 0 1,1 0-1,-1 0 1,1 0-1,-1 1 1,1-1-1,-1 0 1,1 0-1,-1 0 0,1 1 1,-1-1-1,1 0 1,-1 1-1,0-1 1,1 0-1,-1 1 1,1-1-1,-1 0 0,0 1 1,0-1-1,1 1 1,-1-1-1,1 1 1,2 23 711,-12 32 231,8-48-886,0-5-40,0 0-1,1 0 1,-1 0 0,1 0-1,0 1 1,0-1 0,0 0-1,0 0 1,1 0 0,-1 1 0,1-1-1,0 0 1,2 4 0,-2-6-20,0 0 0,0 0 0,0 0 0,0 0 0,0-1 0,0 1 0,0-1 1,0 1-1,0-1 0,0 1 0,1-1 0,-1 1 0,0-1 0,0 0 0,1 0 1,-1 0-1,0 0 0,0 0 0,1 0 0,-1 0 0,0 0 0,1 0 0,-1 0 0,0-1 1,0 1-1,0 0 0,1-1 0,-1 0 0,0 1 0,0-1 0,0 1 0,0-1 1,0 0-1,2-1 0,8-5-179,-1 0 1,0-1 0,0 0-1,0-1 1,-1 0-1,0 0 1,-1-1 0,0 0-1,11-20 1,-11 16-1817,0 0 1,-1-1 0,-1 0-1,5-19 1,-2-11-7491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8.350"/>
    </inkml:context>
    <inkml:brush xml:id="br0">
      <inkml:brushProperty name="width" value="0.025" units="cm"/>
      <inkml:brushProperty name="height" value="0.025" units="cm"/>
    </inkml:brush>
  </inkml:definitions>
  <inkml:trace contextRef="#ctx0" brushRef="#br0">62 105 15054,'-10'12'820,"2"0"-1,0 1 1,0 1 0,-7 18-1,13-27-678,0-1-1,0 1 0,0 0 0,1 0 0,0 0 0,0 0 0,0 1 1,1-1-1,-1 0 0,1 0 0,1 0 0,-1 1 0,1-1 1,0 0-1,0 0 0,2 7 0,-2-11-102,-1 1 1,1-1-1,0 1 0,0-1 1,0 0-1,0 1 0,0-1 1,0 0-1,0 0 0,0 0 0,0 0 1,1 0-1,-1 0 0,0 0 1,1 0-1,-1 0 0,0 0 1,1-1-1,-1 1 0,1-1 1,0 1-1,-1-1 0,1 1 0,-1-1 1,1 0-1,0 0 0,-1 0 1,1 0-1,-1 0 0,1 0 1,0 0-1,-1-1 0,1 1 1,-1-1-1,1 1 0,-1-1 0,1 1 1,2-2-1,0-1 119,1 1 0,-1-1 0,1 0-1,-1 0 1,0 0 0,0-1 0,-1 0 0,1 0-1,-1 0 1,6-8 0,1-7 45,-2-1 1,0-1-1,-1 0 1,-1 0-1,-1 0 0,-1-1 1,0 1-1,-2-1 0,-1 0 1,-1-23-1,4 65-231,1-1-1,0 0 0,2-1 1,0 0-1,11 20 0,-10-19-69,-4-11-254,-1-1 0,2 1 0,-1-1 0,1 0 0,9 10 1,-13-15 231,0-1 0,0 0 0,0 0 1,0 0-1,0 0 0,0 0 0,0 0 1,0 0-1,0-1 0,0 1 1,1 0-1,-1-1 0,0 1 0,1-1 1,-1 1-1,0-1 0,1 1 0,-1-1 1,0 0-1,1 0 0,-1 0 1,1 0-1,-1 0 0,1 0 0,-1 0 1,0 0-1,1 0 0,-1-1 0,0 1 1,1-1-1,-1 1 0,0-1 1,1 1-1,-1-1 0,0 0 0,0 0 1,0 0-1,1 1 0,-1-1 1,0 0-1,0 0 0,1-3 0,2-2-860,0 0 0,-1 0 1,0-1-1,0 0 0,0 1 0,-1-1 0,2-12 0,2-25-5633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6.034"/>
    </inkml:context>
    <inkml:brush xml:id="br0">
      <inkml:brushProperty name="width" value="0.025" units="cm"/>
      <inkml:brushProperty name="height" value="0.025" units="cm"/>
    </inkml:brush>
  </inkml:definitions>
  <inkml:trace contextRef="#ctx0" brushRef="#br0">162 0 13261,'0'0'7409,"1"10"-6651,-1 10-356,-1 0 0,-1-1-1,0 1 1,-1 0 0,-2-1 0,0 0-1,-13 33 1,-23 40 658,-14 37 221,48-111-1067,1 0 0,1 1 0,1 0 0,-3 36 0,6-54-203,1-1 0,0 1-1,0 0 1,0-1 0,0 1 0,0 0-1,0-1 1,0 1 0,0 0 0,0-1-1,0 1 1,0 0 0,0-1 0,0 1-1,0 0 1,1-1 0,-1 1 0,0 0-1,1-1 1,-1 1 0,0-1 0,1 1-1,-1 0 1,0-1 0,1 1 0,-1-1-1,1 0 1,0 1 0,14-10 349,12-29-39,-21 22-458,1 0 0,-2 0 1,-1 0-1,0-1 0,0 1 0,-2-1 0,0 0 0,-1 0 0,-1 0 1,-3-24-1,3 39 122,0 1 0,0-1 0,0 1-1,-1-1 1,1 1 0,-1 0 0,1-1 0,-1 1 0,1-1 0,-1 1 0,0 0 0,0 0 0,0 0 0,1-1 0,-1 1 0,0 0-1,-1 0 1,1 0 0,0 0 0,0 0 0,0 1 0,0-1 0,-1 0 0,1 0 0,0 1 0,-1-1 0,1 1 0,-1-1 0,1 1 0,-1 0-1,1 0 1,0-1 0,-1 1 0,1 0 0,-1 0 0,1 0 0,-1 1 0,1-1 0,-1 0 0,1 1 0,-1-1 0,1 0 0,0 1-1,-1 0 1,1-1 0,0 1 0,-1 0 0,1 0 0,0-1 0,0 1 0,0 0 0,0 0 0,0 0 0,0 0 0,0 1 0,0-1 0,0 0-1,0 0 1,1 1 0,-1-1 0,0 0 0,1 1 0,-1-1 0,1 1 0,0-1 0,-1 0 0,1 3 0,39-2 52,-21-2-20,1-1-1,-1-1 1,0-1 0,24-6-1,-36 8-2,0-1 0,-1-1 0,1 1-1,-1-1 1,1 0 0,-1 0 0,9-7 0,-12 8 4,0 0 0,-1 0 0,1 0 0,0 0 1,0 0-1,-1 0 0,0-1 0,1 1 0,-1 0 1,0-1-1,0 1 0,0-1 0,0 0 0,-1 1 1,1-1-1,-1 0 0,0 1 0,1-4 0,-3 6-6,1 0 0,0 1-1,0-1 1,-1 0-1,1 1 1,0-1 0,0 1-1,-1 0 1,1-1-1,0 1 1,0 0 0,0-1-1,0 1 1,0 0 0,0 0-1,-1 2 1,-8 8 61,1 0 1,0 1-1,0 0 0,1 1 1,1 0-1,0 0 1,1 1-1,1 0 0,0 0 1,0 0-1,-4 28 1,9-41-68,0 1 0,0-1 1,0 0-1,0 1 0,0-1 1,0 0-1,0 1 1,0-1-1,0 0 0,0 0 1,1 1-1,-1-1 0,1 0 1,-1 0-1,1 1 0,-1-1 1,1 0-1,0 0 1,-1 0-1,1 0 0,0 0 1,0 0-1,0 0 0,0 0 1,0 0-1,2 1 0,-1-1 10,1-1-1,-1 1 1,0-1-1,1 1 1,-1-1-1,1 0 1,-1 0-1,1 0 1,-1 0-1,0 0 1,1 0-1,-1-1 1,4 0-1,6-3 31,0 0 0,-1-1 1,1 0-1,16-10 0,-6 1-109,0-1 1,37-35 0,-52 44 11,0-1 0,0-1 0,-1 1 0,0-1 0,0 0 0,-1-1 0,0 1 0,-1-1 0,0 0 0,6-18 1,-10 27 46,0-1 1,0 1-1,1 0 1,-1 0-1,0 0 1,0 0-1,0-1 1,0 1 0,0 0-1,0 0 1,0 0-1,0 0 1,0-1-1,0 1 1,0 0-1,0 0 1,0 0 0,0-1-1,0 1 1,0 0-1,0 0 1,0 0-1,0-1 1,0 1-1,0 0 1,0 0 0,-1 0-1,1 0 1,0-1-1,0 1 1,0 0-1,0 0 1,0 0-1,0 0 1,0 0-1,-1 0 1,1-1 0,0 1-1,0 0 1,0 0-1,0 0 1,-1 0-1,1 0 1,0 0-1,0 0 1,0 0 0,-1 0-1,-10 5-60,-10 12 64,7-3 79,1 1-1,-19 27 1,28-37-37,1 0 0,0 0 0,0 1 0,1-1-1,-1 1 1,1 0 0,0-1 0,1 1 0,0 0 0,-1 0 0,2 0-1,-1 0 1,1 7 0,0-13-38,1 1 0,-1-1 0,1 1 0,-1-1 0,1 1-1,-1-1 1,1 1 0,-1-1 0,1 0 0,-1 1 0,1-1 0,0 0 0,-1 1 0,1-1-1,-1 0 1,1 0 0,0 0 0,-1 1 0,1-1 0,0 0 0,0 0 0,-1 0 0,1 0-1,0 0 1,-1 0 0,1 0 0,1-1 0,20-1 101,-9-3-186,0 0 1,0-1-1,-1 0 1,1-1-1,-2 0 1,1-1-1,11-9 1,-6 4-54,-1 2-1,25-13 1,-40 23 134,0 1-1,0-1 1,-1 0-1,1 1 0,0-1 1,0 1-1,0 0 1,0-1-1,0 1 1,0 0-1,0 0 0,0-1 1,0 1-1,0 0 1,-1 0-1,1 0 0,0 0 1,0 0-1,0 0 1,0 0-1,0 1 1,0-1-1,0 0 0,0 0 1,0 1-1,0-1 1,0 1-1,0-1 1,-1 1-1,1-1 0,0 1 1,0-1-1,-1 1 1,1 0-1,0-1 0,-1 1 1,1 0-1,0 0 1,-1 0-1,1-1 1,0 3-1,0 3-5,1 0 0,-1 0 0,0 0 0,-1 0 0,1 12 0,2 19 8,-2-37 13,-1 0 0,0 0 0,1 0 1,-1 0-1,0 0 0,0 0 0,1 0 1,-1 0-1,0 0 0,1 0 0,-1 0 1,0 0-1,1 0 0,-1 0 0,0 0 1,0 0-1,1 0 0,-1 0 0,0 0 1,1 0-1,-1-1 0,0 1 1,0 0-1,1 0 0,-1 0 0,0 0 1,0-1-1,1 1 0,-1 0 0,0 0 1,0-1-1,0 1 0,0 0 0,1 0 1,-1-1-1,0 1 0,0 0 0,0 0 1,0-1-1,0 1 0,0 0 0,0-1 1,9-12 49,-9 12-55,14-20 15,-8 12-29,0 1 1,-1-1-1,0 0 1,0-1-1,-1 1 1,0-1-1,-1 0 0,0 0 1,3-18-1,-6 27-188,5 20-603,-2-16 628,0 1 1,1-2 0,-1 1 0,1 0-1,0-1 1,0 0 0,-1 1-1,2-2 1,-1 1 0,0 0-1,0-1 1,0 0 0,1 0 0,-1 0-1,0 0 1,1-1 0,8 0-1,2 1-473,0-1-1,0-1 0,0 0 0,16-5 0,-22 4 430,-1-1-1,1 0 1,-1 0 0,0-1 0,0 0 0,0 0 0,0-1 0,-1 0-1,14-12 1,-17 13 284,0 0 0,-1 0-1,1-1 1,0 1 0,-1-1-1,0 1 1,0-1 0,-1 0 0,1-1-1,-1 1 1,0 0 0,-1-1-1,1 1 1,-1-1 0,0 1 0,0-10-1,-1 14-51,1 1-1,-1-1 0,0 0 1,0 1-1,0-1 0,0 1 1,0-1-1,-1 0 0,1 1 1,0-1-1,0 0 0,0 1 1,0-1-1,-1 1 0,1-1 1,0 0-1,-1 1 0,1-1 1,0 1-1,-1-1 0,1 1 1,-1-1-1,1 1 0,-1 0 1,1-1-1,-1 1 0,1-1 1,-1 1-1,1 0 0,-1-1 1,1 1-1,-1 0 0,0 0 1,1 0-1,-1-1 0,0 1 1,1 0-1,-1 0 0,1 0 1,-1 0-1,0 0 0,1 0 1,-1 0-1,0 0 0,1 0 1,-1 1-1,0-1 0,1 0 1,-1 0-1,1 0 0,-1 1 1,1-1-1,-1 0 0,0 1 1,1-1-1,-1 1 0,0 0 1,-3 1 73,1 0 0,-1 0 0,0 1 0,1 0 0,-1 0 1,1 0-1,-4 4 0,2 2 212,0-1 1,1 0 0,0 1-1,0 0 1,-4 16 0,7-21-254,0 0-1,0 1 1,0-1 0,0 0 0,1 0 0,0 1 0,0-1-1,0 0 1,0 1 0,1-1 0,-1 0 0,1 1 0,0-1-1,0 0 1,2 4 0,-1-6-49,0 0 1,0-1-1,0 1 0,1 0 1,-1-1-1,0 0 0,1 1 1,-1-1-1,0 0 1,1 0-1,0-1 0,-1 1 1,1 0-1,-1-1 0,1 0 1,0 0-1,-1 1 0,1-1 1,0-1-1,2 1 0,55-10-394,48-38-838,-108 52 1237,-1 0-1,1-1 1,-1 1-1,1 0 1,-1 0-1,-1 0 1,1-1 0,0 1-1,-4 5 1,-7 19 520,1 0 0,1 0 0,2 1 0,1 0 0,-5 42 0,0 150 730,11-195-1315,1-8 127,-1-1 0,-1 1 0,-1-1-1,0 0 1,-11 32 0,13-46 1,0 1 0,0 0 0,-1-1 0,0 1 0,1-1-1,-1 0 1,0 0 0,-1 1 0,1-1 0,0 0 0,-1-1 0,0 1 0,1 0 0,-1-1-1,0 0 1,-1 1 0,1-1 0,0 0 0,0-1 0,-1 1 0,0-1 0,1 1 0,-1-1-1,1 0 1,-1 0 0,0-1 0,0 1 0,0-1 0,1 0 0,-1 0 0,0 0 0,-7-1-1,8-1-41,0 1-1,0-1 0,0 0 0,0 1 0,0-1 0,1-1 0,-1 1 0,1 0 1,-1-1-1,1 1 0,0-1 0,0 1 0,0-1 0,1 0 0,-1 0 1,0 0-1,1 0 0,0 0 0,0-1 0,0 1 0,0 0 0,0 0 0,1-1 1,0 1-1,-1-6 0,-1-9-29,1-1 0,1 0 0,2-23 0,1 24-163,0 0-1,2-1 0,0 2 0,1-1 0,1 1 0,1 0 1,0 0-1,1 1 0,1 0 0,0 0 0,1 1 0,1 1 1,0 0-1,1 0 0,0 1 0,2 1 0,-1 0 0,1 2 1,1-1-1,0 2 0,0 0 0,1 0 0,0 2 0,0 0 1,1 1-1,0 1 0,0 1 0,28-4 0,40 6-3631,-32 5-3167,-28 1-2668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6.397"/>
    </inkml:context>
    <inkml:brush xml:id="br0">
      <inkml:brushProperty name="width" value="0.025" units="cm"/>
      <inkml:brushProperty name="height" value="0.025" units="cm"/>
    </inkml:brush>
  </inkml:definitions>
  <inkml:trace contextRef="#ctx0" brushRef="#br0">0 245 16400,'1'1'127,"0"-1"0,0 1 0,0 0 1,0-1-1,0 1 0,0-1 1,0 1-1,0-1 0,0 1 1,0-1-1,0 0 0,1 0 0,-1 1 1,0-1-1,0 0 0,0 0 1,0 0-1,1 0 0,-1 0 1,0-1-1,0 1 0,2-1 1,5 1 307,186-9 2124,219-40 0,-151 15-1645,654-64-116,-302 54-3918,-354 40 109,-255 2-3486,-4-7-5418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6.027"/>
    </inkml:context>
    <inkml:brush xml:id="br0">
      <inkml:brushProperty name="width" value="0.025" units="cm"/>
      <inkml:brushProperty name="height" value="0.025" units="cm"/>
    </inkml:brush>
  </inkml:definitions>
  <inkml:trace contextRef="#ctx0" brushRef="#br0">47 1 14286,'0'0'1500,"-9"2"379,-28 9-379,86-6 2044,251 17-2767,-101 7-3756,-199-29 2961,10 1-403,56 7-3496,-62-8 3291,1 0-1,-1 0 0,1 0 1,-1 0-1,1-1 1,-1 0-1,1 0 0,-1 0 1,0 0-1,1-1 1,5-2-1,4-12-4514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6.403"/>
    </inkml:context>
    <inkml:brush xml:id="br0">
      <inkml:brushProperty name="width" value="0.025" units="cm"/>
      <inkml:brushProperty name="height" value="0.025" units="cm"/>
    </inkml:brush>
  </inkml:definitions>
  <inkml:trace contextRef="#ctx0" brushRef="#br0">103 24 11147,'0'0'7351,"10"-4"-6385,4-1-712,0 2 0,0-1 0,0 1 0,1 1 0,-1 1 0,1 0 0,-1 1 0,1 0 0,0 1 0,-1 1 0,23 5 0,-29-4-224,1-1 0,-1 1 0,0 1 0,0-1-1,0 2 1,0-1 0,-1 1 0,0 0 0,0 0 0,0 1 0,0 0 0,-1 0 0,0 1 0,6 8-1,-9-9-20,0-1-1,0 1 1,0 0-1,-1 0 0,0 0 1,0 0-1,-1 0 1,0 1-1,0-1 0,0 1 1,-1-1-1,0 0 0,0 1 1,0-1-1,-1 1 1,0-1-1,0 0 0,-1 0 1,0 1-1,-4 9 1,-1-1 16,-1 1 0,-1-1 0,0-1 1,-1 0-1,-1 0 0,0-1 1,-20 19-1,-103 80 69,89-77-49,10-8-328,-42 36 563,34-18-5695,40-38-2780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7.319"/>
    </inkml:context>
    <inkml:brush xml:id="br0">
      <inkml:brushProperty name="width" value="0.025" units="cm"/>
      <inkml:brushProperty name="height" value="0.025" units="cm"/>
    </inkml:brush>
  </inkml:definitions>
  <inkml:trace contextRef="#ctx0" brushRef="#br0">82 46 14029,'0'0'3150,"-7"8"-2312,-2 4-700,0 0 0,1 1 0,1 0-1,0 0 1,0 0 0,1 1 0,1 0 0,1 0-1,0 0 1,-3 22 0,6-35-138,1-1 1,0 1-1,0 0 0,0 0 0,0-1 0,0 1 1,0 0-1,0-1 0,0 1 0,0 0 1,0 0-1,0-1 0,0 1 0,0 0 0,1-1 1,-1 1-1,0 0 0,0-1 0,1 1 1,-1-1-1,1 1 0,-1 0 0,0-1 0,1 1 1,-1-1-1,1 1 0,-1-1 0,1 1 1,-1-1-1,1 1 0,0-1 0,-1 0 0,1 1 1,0-1-1,-1 0 0,1 0 0,0 1 1,-1-1-1,1 0 0,0 0 0,-1 0 1,1 0-1,0 0 0,0 0 0,-1 0 0,1 0 1,0 0-1,-1 0 0,1 0 0,0-1 1,-1 1-1,1 0 0,0 0 0,-1-1 0,2 0 1,36-20 125,-22 7-101,-1 0-1,0-1 1,-2 0-1,16-23 1,-22 28 5,-1 1 0,0-1-1,-1 0 1,0-1 0,-1 0 0,0 1 0,0-1 0,-1 0 0,2-15 0,-8 21 786,-5 11-499,-7 11-137,5-2-150,1 1 0,0 0 0,2 0 0,0 0 0,0 1 0,2 0 1,0 0-1,1 1 0,0 0 0,0 21 0,4-37-66,-1 1 0,1 0-1,1-1 1,-1 1 0,0-1 0,1 1 0,-1-1 0,1 1 0,0-1 0,0 1-1,0-1 1,0 1 0,3 3 0,-3-5-145,1 1 0,-1-1 0,1 0 0,-1 0 0,1 0 0,-1 0 0,1-1 0,0 1-1,-1 0 1,1-1 0,0 1 0,0-1 0,0 1 0,-1-1 0,1 0 0,0 0 0,0 0 0,0 0 0,0 0 0,1-1 0,31-3-5622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8.172"/>
    </inkml:context>
    <inkml:brush xml:id="br0">
      <inkml:brushProperty name="width" value="0.025" units="cm"/>
      <inkml:brushProperty name="height" value="0.025" units="cm"/>
    </inkml:brush>
  </inkml:definitions>
  <inkml:trace contextRef="#ctx0" brushRef="#br0">322 67 9225,'0'0'1996,"3"-9"583,10-31 79,-13 39-2593,1 1-1,-1-1 1,0 1-1,0-1 1,0 1-1,0-1 1,0 1-1,0-1 1,1 1-1,-1-1 1,0 1-1,0-1 1,-1 1 0,1-1-1,0 1 1,0-1-1,0 1 1,0-1-1,0 1 1,0-1-1,-1 1 1,1-1-1,0 1 1,0 0-1,-1-1 1,1 1-1,0-1 1,-1 1-1,1 0 1,0-1-1,-1 1 1,1 0-1,-1-1 1,1 1-1,-1 0 1,1 0-1,0-1 1,-1 1 0,1 0-1,-1 0 1,1 0-1,-1 0 1,1-1-1,-1 1 1,1 0-1,-1 0 1,1 0-1,-1 0 1,1 0-1,-1 0 1,0 1-1,-25 4 740,16 0-732,0 0-1,1 1 1,0 0 0,0 1-1,0 0 1,1 0 0,-10 11-1,-52 65 28,64-75-61,-15 20 165,1 1 0,1 1 0,-24 50 0,36-64-150,1 0 0,0-1 1,1 2-1,1-1 0,0 1 1,2-1-1,0 1 0,0 0 1,3 28-1,0-39-45,0 1-1,1-1 0,0 0 1,0 0-1,0 0 1,1 0-1,0 0 1,0 0-1,1-1 1,-1 1-1,1-1 0,1 0 1,-1 0-1,0-1 1,1 1-1,0-1 1,0 0-1,1 0 0,-1-1 1,12 6-1,-11-5 33,1-1-1,0 0 0,0-1 0,0 0 1,0 0-1,0 0 0,0-1 0,0 0 1,1 0-1,-1-1 0,0 0 0,1 0 1,-1-1-1,0 0 0,1 0 1,-1-1-1,0 0 0,10-4 0,-14 5 39,0-1-1,-1 1 1,1-1 0,-1 1-1,1-1 1,-1 0-1,0 0 1,0 0 0,0-1-1,0 1 1,0 0-1,0-1 1,-1 1-1,1-1 1,-1 1 0,0-1-1,0 0 1,0 0-1,0 0 1,0 1-1,-1-1 1,1 0 0,-1 0-1,1 0 1,-1 0-1,0 0 1,0 0-1,-1 0 1,1 0 0,-1 0-1,1 0 1,-1 0-1,0 0 1,0 1 0,0-1-1,-1 0 1,-1-2-1,-1-5-14,-2 0 0,1 0 0,-1 1-1,-1 0 1,1 0 0,-1 1-1,-1 0 1,-15-13 0,9 7-89,16 5-296,29-1-375,-19 8 674,13-3-215,0 1-1,48-2 1,-72 7 231,0-1 1,1 0 0,-1 1-1,1-1 1,-1 0-1,0 1 1,1 0-1,-1-1 1,0 1-1,1 0 1,-1 0 0,0-1-1,0 1 1,0 0-1,0 0 1,0 0-1,0 0 1,0 1-1,0-1 1,0 0 0,-1 0-1,1 1 1,0-1-1,-1 0 1,1 1-1,-1-1 1,1 0-1,-1 1 1,0-1 0,0 1-1,1-1 1,-1 1-1,0-1 1,0 0-1,0 1 1,-1-1-1,1 1 1,0-1 0,-1 3-1,0 6 105,-1 0-1,0-1 1,0 1-1,-6 16 0,-25 43 142,22-46-262,0 0 1,-11 35-1,22-58-124,-1 1 0,1 0 0,0 0-1,0 0 1,-1 0 0,1 0 0,0 0 0,0-1-1,0 1 1,0 0 0,0 0 0,0 0-1,0 0 1,0 0 0,0 0 0,1 0-1,-1 0 1,0-1 0,0 1 0,1 0 0,-1 0-1,2 1 1,-2-2-167,1 1 0,0-1-1,0 0 1,0 0 0,0 0 0,-1 0-1,1 0 1,0 0 0,0 0 0,0 0-1,0 0 1,-1-1 0,1 1 0,0 0-1,0 0 1,0-1 0,-1 1-1,1-1 1,0 1 0,0 0 0,-1-1-1,1 1 1,0-1 0,0-1 0,19-16-8190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9.164"/>
    </inkml:context>
    <inkml:brush xml:id="br0">
      <inkml:brushProperty name="width" value="0.025" units="cm"/>
      <inkml:brushProperty name="height" value="0.025" units="cm"/>
    </inkml:brush>
  </inkml:definitions>
  <inkml:trace contextRef="#ctx0" brushRef="#br0">5 214 7239,'0'0'5765,"10"2"-3442,-10-2-2311,6 2 354,0-1 0,0 0-1,0 0 1,0 0-1,0-1 1,0 0-1,0 0 1,0-1-1,0 0 1,0 0-1,0 0 1,-1-1-1,1 1 1,0-1 0,10-6-1,-5 0 109,1 0 1,-2-1-1,1-1 0,-1 1 1,16-22-1,-22 27-413,-1-1 0,0 1 0,-1 0 0,1-1 0,-1 1 1,1-1-1,-2 0 0,1 0 0,0 0 0,-1 0 0,0 0 0,0 0 0,0 0 0,-1 0 0,0-1 1,0 1-1,0 0 0,-1 0 0,-1-6 0,2 9-35,-1 0 1,0 1-1,0-1 0,0 1 1,0-1-1,0 1 0,-1-1 1,1 1-1,0 0 1,-1-1-1,1 1 0,-1 0 1,1 0-1,-1 0 0,0 0 1,1 0-1,-1 1 0,0-1 1,0 0-1,1 1 1,-1 0-1,0-1 0,0 1 1,0 0-1,0 0 0,0 0 1,1 0-1,-1 0 0,0 0 1,0 0-1,0 1 0,0-1 1,0 1-1,1-1 1,-1 1-1,-2 1 0,-4 0-26,0 1-1,0 0 1,0 1-1,0 0 1,1 0-1,-11 8 0,6-2 1,2 1-1,-1 0 1,1 0-1,1 1 1,-15 24-1,20-31 1,1 1 1,0 0-1,1-1 0,-1 1 0,1 0 0,0 1 1,0-1-1,1 0 0,0 0 0,0 1 0,1-1 1,-1 1-1,1-1 0,1 1 0,-1-1 0,3 9 0,-2-13 2,1 1-1,0 0 0,-1-1 0,1 1 0,0-1 0,0 0 0,1 1 0,-1-1 0,0 0 0,1-1 0,0 1 0,-1 0 0,1-1 1,0 1-1,0-1 0,-1 0 0,1 0 0,0 0 0,0 0 0,1 0 0,-1-1 0,0 0 0,0 1 0,0-1 0,0 0 0,5-1 0,6 1 37,0-1 0,1 0 0,-1-1 0,19-5 0,-15 1-16,0-2 1,-1 0-1,0 0 0,0-2 0,-1 0 0,-1-1 0,18-15 0,-3 3 31,-29 24-56,-1 0 0,1 0 1,-1 1-1,1-1 0,-1 0 0,0 0 0,1 1 1,-1-1-1,0 0 0,0 0 0,0 1 1,0-1-1,0 0 0,0 1 0,0-1 0,-1 0 1,0 3-1,3 22 5,-2-26 9,1 0 1,-1 0 0,1 0-1,0 0 1,-1 0-1,1-1 1,-1 1 0,1 0-1,-1-1 1,0 1-1,1 0 1,-1-1 0,1 1-1,-1 0 1,1-1-1,-1 1 1,0-1-1,1 1 1,-1 0 0,0-1-1,0 1 1,1-1-1,-1 1 1,0-1 0,0 1-1,0-1 1,0 0-1,1 1 1,-1-1 0,0 1-1,0-1 1,0 1-1,0-1 1,0 1 0,0-1-1,0 1 1,-1-2-1,2 1 14,-1 0 0,0-1 0,0 1 0,1 0 0,-1-1-1,0 1 1,0 0 0,0-1 0,0 1 0,0 0 0,-1-1 0,1 1 0,0 0-1,-1 0 1,1-1 0,-1 1 0,1 0 0,-2-2 0,2 3-52,-4 25-5,48-39 21,-37 11-2,1 0 0,0 1-1,0-1 1,0 2 0,15-3-1,-22 4 12,1 0 0,0 0-1,0 0 1,-1 0-1,1 0 1,0 0 0,-1 0-1,1 1 1,0-1 0,-1 1-1,1-1 1,-1 1-1,1-1 1,-1 1 0,1 0-1,-1 0 1,1 0 0,-1 0-1,0 0 1,3 2-1,-4-2 3,1 1-1,0 0 0,0 1 0,-1-1 0,1 0 0,-1 0 1,0 0-1,1 0 0,-1 0 0,0 0 0,0 0 0,-1 1 1,1-1-1,0 0 0,-1 0 0,0 3 0,-3 8 15,-1-1-1,0 0 0,-1 0 1,0 0-1,-1-1 1,-15 20-1,-16 29 267,70-83 158,139-167-583,-171 190 145,0-1-1,0 1 1,0 0-1,0-1 1,0 1-1,0 0 1,0 0-1,0-1 1,1 1-1,-1 0 1,0 0-1,0-1 1,0 1-1,0 0 1,0 0-1,1-1 1,-1 1-1,0 0 1,0 0-1,0 0 1,1 0-1,-1-1 1,0 1-1,0 0 1,1 0-1,-1 0 1,0 0-1,0 0 1,1 0-1,-1 0 1,0-1-1,1 1 1,-1 0-1,0 0 1,0 0-1,1 0 1,-1 0-1,0 0 1,1 0-1,-1 1 1,0-1-1,0 0 1,1 0-1,-1 0 1,0 0-1,0 0 1,1 0-1,-1 1 0,-5 15-54,-15 24-25,3-12 106,10-18-66,1 0-1,0 1 1,1-1 0,-5 14-1,9-23-49,1-1 0,0 0 0,0 0 1,0 1-1,0-1 0,0 0 0,0 1 0,0-1 0,0 0 0,0 0 0,0 1 0,0-1 0,0 0 0,0 1 0,0-1 1,0 0-1,1 0 0,-1 1 0,0-1 0,0 0 0,0 0 0,0 1 0,0-1 0,1 0 0,-1 0 0,0 1 1,0-1-1,0 0 0,1 0 0,-1 0 0,0 0 0,0 1 0,0-1 0,1 0 0,-1 0 0,0 0 0,1 0 1,-1 0-1,0 0 0,1 0 0,17 1-3191,16-10-4539,-9-4 234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0.040"/>
    </inkml:context>
    <inkml:brush xml:id="br0">
      <inkml:brushProperty name="width" value="0.025" units="cm"/>
      <inkml:brushProperty name="height" value="0.025" units="cm"/>
    </inkml:brush>
  </inkml:definitions>
  <inkml:trace contextRef="#ctx0" brushRef="#br0">1 116 13805,'0'0'10757,"11"-1"-10634,-1 0-108,0-1 0,1 0 1,-2-1-1,1 0 1,10-4-1,-17 5-4,1 1 0,-1-1 0,0 1-1,1-1 1,-1 0 0,0 0 0,0-1 0,0 1 0,-1-1-1,1 1 1,0-1 0,-1 0 0,0 0 0,0 0 0,0 0 0,0 0-1,0-1 1,-1 1 0,1-1 0,-1 1 0,1-5 0,-3 8 4,0-1 0,0 1 1,0 0-1,0 0 0,0 0 0,0 0 1,0 0-1,0 0 0,0 1 1,0-1-1,0 0 0,0 0 0,0 1 1,0-1-1,0 1 0,0-1 1,0 1-1,0-1 0,0 1 0,1-1 1,-2 2-1,-6 5-12,0 0 0,0 0-1,1 1 1,1 0 0,-1 0 0,1 0 0,-8 16 0,11-18-8,0 0 0,0 1-1,0-1 1,1 1 0,0-1 0,0 1 0,1 0 0,0 0 0,0 0 0,1-1 0,0 1 0,1 10 0,-1-15 2,0-1 1,1 0-1,-1 0 0,1 0 0,-1 0 0,1 1 0,0-1 0,0 0 0,-1 0 0,1 0 1,0 0-1,0 0 0,0-1 0,0 1 0,0 0 0,0 0 0,0-1 0,0 1 1,0 0-1,1-1 0,-1 1 0,0-1 0,0 0 0,0 1 0,1-1 0,1 1 0,40 1-18,-33-2 24,13-2 17,1 0 0,-1-1 0,27-8 0,-14 3-9,-36 7 3,1 1 1,0-1-1,-1 1 1,1-1-1,0 0 1,-1 1-1,1-1 1,-1 0-1,1 1 1,-1-1-1,1 0 0,-1 0 1,1 1-1,-1-1 1,0 0-1,0 0 1,1 0-1,-1 0 1,0 0-1,0 1 1,0-1-1,0 0 0,0 0 1,0 0-1,0 0 1,0-1-1,-3-33 628,2 21-468,2-74-280,-1 88 90,0-1 0,-1 0 0,2 1 0,-1-1 0,0 1 0,0-1 0,0 1 0,0-1 0,0 1 0,0-1 0,0 1 0,1-1 0,-1 1 0,0-1 0,0 1 0,1-1 0,-1 1 0,0-1 0,1 1 0,-1-1 0,1 1 0,-1 0 0,0-1 1,1 1-1,-1 0 0,1-1 0,-1 1 0,1 0 0,-1 0 0,1-1 0,0 1 0,18 8-226,19 31 166,-31-31 61,-1-3 14,1 1-1,0-1 1,0-1 0,1 1-1,-1-1 1,1-1-1,0 1 1,0-1 0,1-1-1,-1 1 1,0-1-1,1-1 1,-1 0 0,1 0-1,0-1 1,-1 0-1,1 0 1,0-1 0,-1 0-1,12-3 1,-11 3 14,-1-1 0,0 0 0,-1-1 1,1 0-1,0 0 0,-1-1 0,1 0 1,-1 0-1,0 0 0,-1-1 0,1 0 1,-1-1-1,0 1 0,0-1 0,-1 0 0,1-1 1,-1 1-1,-1-1 0,1 0 0,-1 0 1,4-10-1,-8 16-12,1 0 1,-1 0 0,0 1-1,1-1 1,-1 0 0,0 0-1,1 0 1,-1 0-1,0 1 1,0-1 0,0 0-1,0 0 1,0 0 0,0 0-1,0 0 1,0 0 0,0 1-1,0-1 1,0 0-1,-1 0 1,1 0 0,0 0-1,-1 1 1,0-2 0,0 1-6,1 1 0,-1 0 1,0 0-1,0 0 0,0 0 1,0 0-1,1 0 0,-1 0 1,0 0-1,0 0 0,0 0 1,1 0-1,-1 1 0,0-1 1,0 0-1,0 0 1,1 1-1,-1-1 0,-1 2 1,-36 27-72,33-23 70,1 0-1,0 0 1,0 1 0,0-1-1,1 1 1,0 0 0,0 0-1,1 0 1,0 0 0,0 1-1,1-1 1,0 1 0,0-1-1,1 1 1,-1-1-1,2 1 1,-1-1 0,1 1-1,2 9 1,1-4-2,1 0-1,0 0 1,0-1-1,1 1 1,1-1-1,0 0 1,1-1-1,0 0 1,15 17-1,-8-13 22,-1 2-1,0-1 0,-1 2 0,-1 0 1,17 34-1,-27-48 13,0 1 1,-1 0 0,1 0 0,-1-1-1,0 1 1,0 0 0,0 0-1,-1 0 1,0 0 0,0 1 0,0-1-1,0 0 1,-1 0 0,0 0 0,0-1-1,0 1 1,-1 0 0,0 0-1,0 0 1,0-1 0,0 1 0,-1-1-1,1 0 1,-1 0 0,0 0-1,-1 0 1,1 0 0,-1-1 0,0 1-1,-4 2 1,3-1 98,0-1 0,-1 0 0,1 0 0,-1-1 0,0 0 0,0 0 0,0 0 0,0-1 0,-1 1 0,1-2 0,-1 1 0,1-1-1,-1 0 1,1 0 0,-1-1 0,0 1 0,0-2 0,1 1 0,-1-1 0,0 0 0,-6-2 0,7 1-83,0-1 0,0 1 0,1-1 0,-1-1 0,1 1 0,0-1 0,0 0 0,0 0 0,1 0 0,-1-1 0,1 1 0,0-1 0,0 0 0,1 0 0,-1-1 0,1 1 0,0-1 0,1 0 0,-1 0 0,1 0 0,0 0 0,-1-7 1,2 6-91,-1-1 0,1 1 0,0 0 1,1 0-1,0 0 0,0-1 0,0 1 1,1 0-1,0 0 0,1 0 0,-1 0 1,1 0-1,1 0 0,-1 0 1,1 1-1,0-1 0,1 1 0,6-10 1,-1 6-199,0-1 0,1 1 1,0 1-1,1 0 0,0 1 1,0 0-1,1 0 1,23-10-1,52-25-5418,-46 22-913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1.187"/>
    </inkml:context>
    <inkml:brush xml:id="br0">
      <inkml:brushProperty name="width" value="0.025" units="cm"/>
      <inkml:brushProperty name="height" value="0.025" units="cm"/>
    </inkml:brush>
  </inkml:definitions>
  <inkml:trace contextRef="#ctx0" brushRef="#br0">136 480 8520,'1'-29'4315,"10"-56"-1,-6 58-2457,3-54-1,-8 80-1813,0 0-1,1 0 1,-1 0-1,0 0 0,0 0 1,0 0-1,0 0 1,0 0-1,0 0 1,0 0-1,-1 0 0,1 0 1,0 0-1,0 1 1,-1-1-1,1 0 0,-1 0 1,1 0-1,-1 0 1,1 0-1,-1 0 0,1 1 1,-1-1-1,0 0 1,1 1-1,-1-1 1,0 0-1,0 1 0,1-1 1,-1 1-1,0-1 1,0 1-1,0-1 0,0 1 1,0 0-1,0-1 1,0 1-1,0 0 1,0 0-1,0 0 0,0 0 1,0 0-1,0 0 1,1 0-1,-3 0 0,-1 1 50,1 0-1,-1 1 1,1-1-1,-1 1 1,1-1-1,-1 1 1,1 0-1,0 1 1,0-1-1,-5 6 1,-3 4-23,2 0-1,-1 1 1,2 1-1,0-1 1,0 1 0,2 1-1,-1-1 1,2 1 0,0 0-1,1 1 1,0-1 0,1 1-1,-1 16 1,4-30-64,0 1 1,0-1 0,-1 1-1,1-1 1,1 0-1,-1 1 1,0-1 0,0 1-1,1-1 1,0 0 0,-1 1-1,1-1 1,0 0-1,0 0 1,0 0 0,0 0-1,1 0 1,-1 0-1,1 0 1,-1 0 0,1 0-1,3 3 1,-2-4 46,0 1-1,1-1 1,-1 1-1,0-1 1,1 0 0,-1 0-1,1-1 1,-1 1 0,1-1-1,-1 0 1,1 0-1,-1 0 1,7-1 0,3-1 95,0-1 0,-1 0 0,1-1 0,-1 0 0,0-1 0,0 0 0,16-11 0,-10 3-79,0 0 0,-1-1-1,17-18 1,-28 25-34,1 0-1,-1 0 1,-1-1 0,1 0 0,-1 0 0,-1 0 0,1-1-1,-1 0 1,4-15 0,-16 27-4,-2 6-76,3 1 44,1 0 0,0 1 0,1 0-1,0 0 1,1 0 0,0 1 0,0 0 0,2 0 0,-3 12 0,5-23 3,0-1 1,0 1 0,0 0-1,0-1 1,0 1 0,0-1-1,0 1 1,0 0 0,0-1 0,0 1-1,1 0 1,-1-1 0,0 1-1,0 0 1,0-1 0,1 1-1,-1-1 1,0 1 0,1-1-1,-1 1 1,1 0 0,-1-1 0,1 1-1,-1-1 1,0 0 0,1 1-1,0-1 1,-1 1 0,1-1-1,-1 0 1,1 0 0,-1 1-1,1-1 1,1 0 0,26-5 121,25-25 122,-27 8-193,0 0 0,-1-2 0,-1-1 1,-2-1-1,0-1 0,-2-1 0,-1-1 1,-1-1-1,-2 0 0,-1-1 0,-1 0 1,-2-2-1,12-45 0,-26 72-57,-5 10-7,-8 12-30,-9 15 24,-2-1 20,1 2 0,1 1 0,2 1 1,2 1-1,-25 58 0,43-88-5,0 0-1,0-1 1,1 1 0,0 0-1,0 0 1,0 0 0,1 0 0,0 0-1,0 0 1,0 0 0,0 0-1,1 0 1,0-1 0,0 1-1,0 0 1,0 0 0,1 0 0,0-1-1,0 1 1,0-1 0,1 1-1,3 4 1,-1-4 19,1 1 0,-1-2-1,1 1 1,0-1 0,1 0 0,-1 0-1,1 0 1,-1-1 0,1 0-1,0 0 1,0-1 0,1 0 0,-1 0-1,9 0 1,-6 0 14,1 0-1,-1-1 0,1-1 1,19 0-1,-26-1-315,-1 1 0,0-1 0,1 0 0,-1 0-1,0 0 1,0 0 0,1-1 0,-1 1 0,0-1-1,-1 0 1,1 0 0,0 0 0,0 0 0,-1 0 0,1-1-1,-1 1 1,0-1 0,3-4 0,13-24-6467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1.706"/>
    </inkml:context>
    <inkml:brush xml:id="br0">
      <inkml:brushProperty name="width" value="0.025" units="cm"/>
      <inkml:brushProperty name="height" value="0.025" units="cm"/>
    </inkml:brush>
  </inkml:definitions>
  <inkml:trace contextRef="#ctx0" brushRef="#br0">123 61 9769,'4'-8'1660,"0"0"-822,19-36 4699,-48 100 704,-8 38-5373,12-32-189,10-35-515,1 1-1,2 0 1,0 1-1,2 0 1,2 0-1,0 0 1,1 43-1,3-71-189,0 0 0,0 0 0,0 0-1,0 0 1,0 0 0,0 0 0,0 1 0,0-1-1,1 0 1,-1 0 0,0 0 0,1 0 0,-1 0-1,1-1 1,-1 1 0,1 0 0,-1 0 0,1 0-1,0 0 1,-1 0 0,1-1 0,0 1 0,0 0 0,-1-1-1,1 1 1,0 0 0,0-1 0,0 1 0,0-1-1,0 0 1,2 1 0,-2-33-4976,-3 22 3719,0 0 0,0 0 0,-1 0 0,0 1 0,-5-13 0,-12-26-3495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8.680"/>
    </inkml:context>
    <inkml:brush xml:id="br0">
      <inkml:brushProperty name="width" value="0.025" units="cm"/>
      <inkml:brushProperty name="height" value="0.025" units="cm"/>
    </inkml:brush>
  </inkml:definitions>
  <inkml:trace contextRef="#ctx0" brushRef="#br0">66 1 9673,'0'0'12428,"-8"2"-10848,6-1-1526,0-1 1,-1 1-1,1 0 0,0 0 1,0 0-1,0 0 0,0 1 0,0-1 1,0 0-1,0 1 0,0-1 1,1 1-1,-1 0 0,1 0 1,-1 0-1,1-1 0,-1 1 0,0 3 1,-1 2 27,0 1 1,1 0-1,0 0 1,0 0-1,0 10 1,-5 90 424,7-108-509,0 1 0,0-1 1,1 0-1,-1 1 0,0-1 0,0 0 1,0 0-1,1 1 0,-1-1 0,0 0 0,1 0 1,-1 1-1,0-1 0,0 0 0,1 0 0,-1 0 1,0 0-1,1 0 0,-1 1 0,0-1 1,1 0-1,-1 0 0,0 0 0,1 0 0,-1 0 1,1 0-1,-1 0 0,0 0 0,1 0 1,-1 0-1,0 0 0,1-1 0,-1 1 0,0 0 1,1 0-1,-1 0 0,0 0 0,1 0 0,-1-1 1,0 1-1,0 0 0,1 0 0,-1-1 1,0 1-1,0 0 0,1 0 0,-1-1 0,17-10 3,15-19-34,49-41-1989,-73 64 1791,1 1 0,0 0 0,1 1 0,-1-1 0,1 2 0,0 0 0,17-5 0,-26 9 265,0-1-1,0 1 1,0 0-1,0-1 1,0 1-1,0 0 1,0 0-1,0 0 1,0 0-1,0 0 1,0 0-1,1 0 1,-1 0-1,0 0 1,0 1-1,0-1 1,0 0-1,0 1 1,0-1-1,0 1 1,0-1-1,0 1 1,-1-1-1,1 1 1,0 0-1,0 0 1,0-1-1,-1 1 1,1 0-1,1 1 1,-1 1 94,-1-1 0,1 1 0,0-1 0,-1 1 1,0 0-1,1-1 0,-1 1 0,0-1 0,-1 1 0,1 0 1,0-1-1,-1 4 0,-3 9 438,0 0 1,-1 0-1,-9 18 0,13-32-531,-36 68 1395,35-64-1377,-2-1 1,1 1-1,-1 0 0,1-1 0,-1 0 0,0 0 1,-1 0-1,1 0 0,-1-1 0,1 0 0,-8 4 1,12-7-136,-1 0 1,1 0 0,0 0 0,-1 0 0,1 0 0,-1 0-1,1 0 1,-1 0 0,1 0 0,-1 0 0,1 0 0,0 0-1,-1 0 1,1 0 0,-1-1 0,1 1 0,0 0 0,-1 0-1,1-1 1,0 1 0,-1 0 0,1 0 0,0-1 0,-1 1-1,1 0 1,0-1 0,-1 1 0,1 0 0,0-1 0,0 1-1,0 0 1,-1-1 0,1 1 0,0-1 0,0 1 0,0-1 0,0 1-1,0 0 1,0-1 0,0 1 0,0-1 0,0 1 0,0-1-1,0 1 1,0 0 0,0-1 0,0 0 0,1-27-4270,-1 25 3453,5-28-5914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2.032"/>
    </inkml:context>
    <inkml:brush xml:id="br0">
      <inkml:brushProperty name="width" value="0.025" units="cm"/>
      <inkml:brushProperty name="height" value="0.025" units="cm"/>
    </inkml:brush>
  </inkml:definitions>
  <inkml:trace contextRef="#ctx0" brushRef="#br0">6 122 7911,'0'0'2691,"-5"-52"1729,5 41-928,2 5-1250,21 2-673,8-1-128,10 2-95,6-2-353,3 0-609,3 1-320,-8 0-32,1 0-1025,-11 3-1185,-8-2-1313,-15-3-2243,-3-2-4003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2.391"/>
    </inkml:context>
    <inkml:brush xml:id="br0">
      <inkml:brushProperty name="width" value="0.025" units="cm"/>
      <inkml:brushProperty name="height" value="0.025" units="cm"/>
    </inkml:brush>
  </inkml:definitions>
  <inkml:trace contextRef="#ctx0" brushRef="#br0">21 0 10890,'0'0'6417,"1"10"-4597,-1 54 483,-10 81-1,-1 35 391,11-179-2694,0 1-1,0-1 1,0 0 0,0 1 0,0-1-1,0 0 1,0 1 0,0-1-1,1 0 1,-1 1 0,0-1-1,1 0 1,-1 0 0,1 1 0,0-1-1,-1 0 1,1 0 0,0 0-1,0 0 1,-1 0 0,1 0 0,0 0-1,0 0 1,0 0 0,0 0-1,0 0 1,2 0 0,-1-1-6,1 1 1,-1-1 0,0 0 0,1 1-1,-1-1 1,0-1 0,1 1 0,-1 0-1,0-1 1,1 1 0,-1-1-1,0 1 1,5-3 0,7-4-45,0 0 0,-1-1-1,18-13 1,-30 21 49,10-9-63,-6 5 56,0 0 0,-1 0 0,1 1 0,1 0 0,-1 0 0,0 0 0,1 1 0,-1-1 0,9-1 0,-13 6 14,-1 0 0,0 0 0,0 0 0,0 0 0,0 0 0,0 0 0,0 0 0,-1 0 0,1 0 0,-1 0 0,1 0 0,-1 0 0,0-1 0,-1 4 0,-23 39 144,21-38-174,-1 0-1,1 1 0,1-1 1,-1 1-1,1 0 0,0 0 0,1 0 1,0 1-1,0-1 0,-1 11 0,3-18-77,0 0-1,0 1 1,0-1-1,0 0 1,0 0-1,0 0 0,0 1 1,1-1-1,-1 0 1,0 0-1,0 0 0,0 0 1,0 1-1,1-1 1,-1 0-1,0 0 0,0 0 1,0 0-1,1 0 1,-1 0-1,0 1 0,0-1 1,0 0-1,1 0 1,-1 0-1,0 0 1,0 0-1,1 0 0,-1 0 1,0 0-1,0 0 1,1 0-1,-1 0 0,0 0 1,0 0-1,0 0 1,1 0-1,-1-1 0,0 1 1,0 0-1,1 0 1,-1 0-1,0 0 1,0 0-1,0 0 0,0-1 1,1 1-1,-1 0 1,0 0-1,0-1 0,12-7-4489,1-9-3179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3.209"/>
    </inkml:context>
    <inkml:brush xml:id="br0">
      <inkml:brushProperty name="width" value="0.025" units="cm"/>
      <inkml:brushProperty name="height" value="0.025" units="cm"/>
    </inkml:brush>
  </inkml:definitions>
  <inkml:trace contextRef="#ctx0" brushRef="#br0">92 99 1089,'0'0'8867,"4"-8"-6614,-3 6-2120,15-35 2826,-15 35-2669,-1 0-1,1 1 0,0-1 1,-1 0-1,0 0 1,1 0-1,-1 1 1,0-1-1,0 0 0,0 0 1,0 0-1,0 0 1,0 0-1,-1 0 1,1 1-1,-1-1 0,1 0 1,-1 0-1,0 0 1,0 1-1,-1-3 0,1 3-212,0 0 0,-1 0 0,1 0-1,-1 0 1,1 0 0,0 1 0,-1-1-1,1 1 1,-1-1 0,0 1-1,1-1 1,-1 1 0,1 0 0,-1 0-1,1 0 1,-1 0 0,0 0 0,1 0-1,-1 0 1,1 1 0,-1-1 0,0 0-1,1 1 1,-1-1 0,1 1-1,-1 0 1,1-1 0,0 1 0,-3 2-1,-1 0-48,1 0 0,0 0 0,0 1 0,0-1 0,0 1 0,0 0 0,-4 6 0,4-3 23,1-1 1,0 1 0,0 0 0,0 0-1,0 0 1,-1 12 0,3-17-49,1 0 0,-1-1 0,1 1 1,0-1-1,-1 1 0,1-1 0,0 1 0,0 0 1,0-1-1,0 1 0,1-1 0,-1 1 0,0 0 1,1-1-1,-1 1 0,1-1 0,-1 1 0,1-1 1,0 0-1,0 1 0,-1-1 0,1 0 0,0 1 1,0-1-1,0 0 0,1 0 0,-1 0 0,0 0 0,0 0 1,1 0-1,-1 0 0,0 0 0,1 0 0,-1-1 1,1 1-1,1 0 0,12 1 53,-1-1 0,0 0 1,1-1-1,-1-1 0,1 0 0,-1-1 0,16-4 1,-8 2 22,-1 1 1,24 0 0,-44 3-60,-1 1 0,1-1 0,-1 0 0,1 1 0,-1-1 1,1 0-1,-1 1 0,0-1 0,1 1 0,-1-1 0,1 1 1,-1-1-1,0 1 0,0-1 0,1 1 0,-1-1 0,0 1 1,0-1-1,1 1 0,-1 0 0,0-1 0,0 1 0,0-1 0,0 1 1,0 0-1,0-1 0,0 1 0,0-1 0,0 1 0,0 0 1,0-1-1,-1 1 0,1-1 0,0 1 0,0-1 0,-1 1 1,1-1-1,0 1 0,0-1 0,-1 1 0,1-1 0,-1 2 1,-12 24 500,13-26-490,0 0 0,0 0 0,0 0 0,-1 1 0,1-1 1,0 0-1,0 0 0,0 0 0,0 1 0,0-1 0,0 0 0,-1 0 1,1 0-1,0 0 0,0 0 0,0 1 0,0-1 0,-1 0 0,1 0 1,0 0-1,0 0 0,0 0 0,0 0 0,-1 0 0,1 0 0,0 0 1,0 1-1,-1-1 0,1 0 0,0 0 0,0 0 0,0 0 0,-1 0 1,1 0-1,0-1 0,0 1 0,0 0 0,-1 0 0,1 0 0,0 0 1,0 0-1,0 0 0,-1 0 0,1 0 0,0 0 0,0-1 0,-4-12 735,3-25-301,1 34-394,0-88 20,0 92-167,0-1 0,1 1 1,-1 0-1,0-1 1,1 1-1,-1 0 1,0 0-1,1-1 0,-1 1 1,1 0-1,-1 0 1,1-1-1,-1 1 0,0 0 1,1 0-1,-1 0 1,1 0-1,-1 0 0,1 0 1,-1-1-1,1 1 1,-1 0-1,1 0 0,-1 1 1,1-1-1,-1 0 1,0 0-1,1 0 1,-1 0-1,1 0 0,-1 0 1,1 1-1,-1-1 1,1 0-1,-1 0 0,0 1 1,1-1-1,29 12-2970,-17-7 407,13 0-2251,4-4-2493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3.941"/>
    </inkml:context>
    <inkml:brush xml:id="br0">
      <inkml:brushProperty name="width" value="0.025" units="cm"/>
      <inkml:brushProperty name="height" value="0.025" units="cm"/>
    </inkml:brush>
  </inkml:definitions>
  <inkml:trace contextRef="#ctx0" brushRef="#br0">0 83 8104,'0'0'15246,"5"7"-15043,-2-2-190,-1 0-2,0-1 0,1 0 0,0 0 0,0 0 0,0 0-1,0 0 1,0-1 0,5 4 0,-6-6-5,-1 0 0,1 0 0,0-1 0,0 1 0,0 0 0,0-1 0,-1 1-1,1-1 1,0 0 0,0 0 0,0 1 0,0-1 0,0-1 0,0 1 0,0 0 0,0 0 0,0-1 0,0 1 0,0-1 0,0 1-1,-1-1 1,1 0 0,0 0 0,0 0 0,-1 0 0,1 0 0,-1 0 0,3-2 0,9-7 21,0-1 0,0 0 1,-1 0-1,0-1 0,-1-1 1,-1 0-1,0-1 0,11-18 0,-54 121-32,12-47-77,-27 65 659,44-96-484,0 1-1,1 0 0,0 0 0,1 0 1,1 0-1,0 0 0,0 18 0,2-24-66,1 0 1,-1 1-1,1-1 0,1 0 0,-1 0 0,1 0 0,0 0 0,0-1 0,0 1 0,1-1 0,7 8 1,-8-9-10,1 0 0,-1 0 0,0 1 1,0-1-1,0 1 0,0-1 0,-1 1 0,0 0 1,0 0-1,0 0 0,-1 0 0,1 1 1,-1-1-1,-1 0 0,1 1 0,-1-1 0,0 0 1,0 8-1,-1-11-6,1 0 1,-1 0 0,0 0-1,0-1 1,1 1-1,-1 0 1,0 0-1,-1 0 1,1-1-1,0 1 1,-1-1 0,1 1-1,0-1 1,-1 1-1,0-1 1,1 0-1,-1 0 1,0 1-1,0-1 1,1-1 0,-1 1-1,0 0 1,0 0-1,0-1 1,0 1-1,0-1 1,0 1-1,0-1 1,0 0 0,0 0-1,-3 0 1,0 0 28,1 0 0,0-1 0,0 1-1,0-1 1,0 1 0,0-1 0,1 0 0,-1-1 0,0 1 0,0-1 0,1 0 0,-1 0 0,1 0 0,-1 0 0,-3-4 0,2 2-18,1 0-1,1-1 1,-1 1 0,1-1 0,-1 0 0,1 0-1,1 0 1,-1 0 0,1-1 0,0 1 0,0-1-1,0 1 1,1-1 0,0 0 0,0 0 0,0 0-1,1 1 1,0-1 0,0 0 0,2-8 0,-1 7-30,1 0 1,1 0 0,0 0 0,0 0-1,0 1 1,0-1 0,1 1 0,0 0-1,1 0 1,-1 0 0,1 0 0,0 1-1,1 0 1,-1 0 0,11-7-1,52-26-2280,-13 9-3810,-33 13-1381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44.538"/>
    </inkml:context>
    <inkml:brush xml:id="br0">
      <inkml:brushProperty name="width" value="0.025" units="cm"/>
      <inkml:brushProperty name="height" value="0.025" units="cm"/>
    </inkml:brush>
  </inkml:definitions>
  <inkml:trace contextRef="#ctx0" brushRef="#br0">1 0 1153,'0'0'192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45.768"/>
    </inkml:context>
    <inkml:brush xml:id="br0">
      <inkml:brushProperty name="width" value="0.025" units="cm"/>
      <inkml:brushProperty name="height" value="0.025" units="cm"/>
    </inkml:brush>
  </inkml:definitions>
  <inkml:trace contextRef="#ctx0" brushRef="#br0">91 56 1345,'0'0'1271,"-9"2"-225,-34 2 849,5-2 3310,38-2-4602,-1 1-564,1 0-1,0 0 0,0 0 0,0 0 0,1 1 0,-1-1 0,0 0 0,0 0 0,1 0 0,-1 0 0,0 0 0,1 0 0,-1 1 1,2 0-1,9 1 147,0 0 0,0-1 0,0-1 0,0 0-1,0 0 1,1-1 0,20-3 0,7 2-148,30 1 526,118 16 0,-110-9 27,0-4-1,-1-3 1,138-16-1,-82 4-491,153-4-58,131-12 64,441-14 435,663 79-366,-1370-31-95,322 15-40,421 10 20,110-32 41,563 4 221,-1 38-130,96 2-163,-1167-34-22,2459-83 64,-2540 53-533,-237 17-6620,-126 3 1719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33.506"/>
    </inkml:context>
    <inkml:brush xml:id="br0">
      <inkml:brushProperty name="width" value="0.025" units="cm"/>
      <inkml:brushProperty name="height" value="0.025" units="cm"/>
    </inkml:brush>
  </inkml:definitions>
  <inkml:trace contextRef="#ctx0" brushRef="#br0">157 1 4676,'0'0'9957,"-4"2"-9402,2-1-506,1 0 0,-1 0 0,1 1 0,-1-1 0,1 1 0,0 0 0,-1-1 0,1 1 0,0 0 0,0 0 0,0-1 0,0 1 0,0 0 0,1 0 0,-1 0 0,1 0 0,-1 0 1,1 3-1,-6 50 833,3-18-385,-46 248 1328,17-118-1064,-10 188 0,42-84 83,1-259-1020,0 0 1,0 0-1,2 0 0,-1-1 1,1 1-1,1-1 0,0 0 1,1 0-1,9 17 1,-11-46-8634,-7-9 2200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33.852"/>
    </inkml:context>
    <inkml:brush xml:id="br0">
      <inkml:brushProperty name="width" value="0.025" units="cm"/>
      <inkml:brushProperty name="height" value="0.025" units="cm"/>
    </inkml:brush>
  </inkml:definitions>
  <inkml:trace contextRef="#ctx0" brushRef="#br0">1 3 11018,'0'0'1228,"2"13"-496,4 7-315,2 0 0,0-1 0,1 1 0,0-2 0,2 1 0,0-1 0,1-1 0,15 17-1,-4-5-271,2 0-1,0-2 0,2-1 0,1-1 0,1-1 0,38 24 0,-63-46-88,0 0-1,0 0 1,-1 0-1,1-1 1,0 1-1,1-1 1,-1 0-1,0 0 1,0-1-1,0 1 1,1-1-1,-1 0 0,0 0 1,0 0-1,1-1 1,-1 0-1,0 0 1,0 0-1,0 0 1,0 0-1,0-1 1,0 0-1,0 1 1,0-2-1,-1 1 0,6-4 1,4-6 156,0 0 1,-1-1-1,-1 0 0,0-1 0,10-19 1,-4 9-64,24-33 39,75-112-1540,-104 143-2567,-2-2-2754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014"/>
    </inkml:context>
    <inkml:brush xml:id="br0">
      <inkml:brushProperty name="width" value="0.025" units="cm"/>
      <inkml:brushProperty name="height" value="0.025" units="cm"/>
    </inkml:brush>
  </inkml:definitions>
  <inkml:trace contextRef="#ctx0" brushRef="#br0">1 87 9225,'0'0'7500,"10"3"-6576,23 4-245,-1-2 0,1-1 1,0-2-1,0 0 0,0-3 1,39-5-1,212-41 290,-149 22-928,-38 7 791,-57 10-3111,-30 5-1980,-43 2-13257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361"/>
    </inkml:context>
    <inkml:brush xml:id="br0">
      <inkml:brushProperty name="width" value="0.025" units="cm"/>
      <inkml:brushProperty name="height" value="0.025" units="cm"/>
    </inkml:brush>
  </inkml:definitions>
  <inkml:trace contextRef="#ctx0" brushRef="#br0">82 26 7751,'0'0'8104,"-69"40"-6631,57-25-1120,12-3-65,12-3-64,23-2 673,13 0 512,12-5-127,12-1-866,7-1-320,6 0-64,-8-4-416,-3-8-737,-6-4-577,-8-2-352,-12-3-1121,-8-2-865,-13-2-3619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9.210"/>
    </inkml:context>
    <inkml:brush xml:id="br0">
      <inkml:brushProperty name="width" value="0.025" units="cm"/>
      <inkml:brushProperty name="height" value="0.025" units="cm"/>
    </inkml:brush>
  </inkml:definitions>
  <inkml:trace contextRef="#ctx0" brushRef="#br0">73 0 14414,'0'0'5867,"-8"8"-4426,4-5-1403,0 1 1,0 0-1,0 0 1,0 0-1,1 0 1,0 1-1,0-1 1,0 1-1,1 0 1,-1 0-1,1 0 1,0 0-1,1 0 1,-1 0-1,1 1 1,0-1-1,0 0 1,0 7-1,7-66 1767,1 31 40,-14 35 153,4-5-1985,-1 0-1,1-1 1,1 1-1,-1 0 1,1 1-1,1-1 0,-1 0 1,1 0-1,0 1 1,1-1-1,0 1 1,0-1-1,0 1 1,4 12-1,-3-19-16,0 1 1,0-1-1,1 1 0,-1-1 1,0 0-1,1 1 0,0-1 1,-1 0-1,1 0 0,0 0 1,-1 0-1,1 0 0,0-1 1,0 1-1,0 0 0,0-1 1,0 1-1,0-1 0,-1 0 1,1 0-1,0 0 0,0 0 1,0 0-1,4-1 0,49-6-5,-26-2-88,-21 5 60,1 1 0,-1 1 1,1 0-1,-1 0 0,1 1 0,0 0 1,0 0-1,-1 1 0,10 0 0,-17 1 59,-1-1-1,0 1 0,1-1 1,-1 0-1,0 1 0,1-1 1,-1 1-1,0-1 0,0 1 1,0-1-1,1 1 0,-1-1 1,0 1-1,0 0 0,0-1 1,0 1-1,0-1 1,0 1-1,0-1 0,0 1 1,0-1-1,0 1 0,0-1 1,-1 1-1,1 0 0,0-1 1,0 1-1,0-1 0,-1 1 1,1-1-1,0 1 0,-1-1 1,1 0-1,0 1 0,-1-1 1,0 1-1,-10 18 470,-3-5-36,-1 0 0,-22 15 0,31-24-515,-1 0 1,0-1-1,0 0 0,0 0 1,0-1-1,0 0 0,-1 0 1,-14 3-1,22-6-59,0 0 0,-1 0 0,1 0 0,0 0 0,-1 0 1,1 0-1,0 0 0,0 0 0,-1 0 0,1-1 0,0 1 0,0 0 0,-1 0 0,1 0 0,0 0 1,0 0-1,-1-1 0,1 1 0,0 0 0,0 0 0,0-1 0,-1 1 0,1 0 0,0 0 1,0-1-1,0 1 0,0 0 0,0 0 0,0-1 0,-1 1 0,1 0 0,0 0 0,0-1 0,0 1 1,0 0-1,0-1 0,0 1 0,0 0 0,0 0 0,0-1 0,0 1 0,0 0 0,1-1 1,-1 1-1,0 0 0,0 0 0,0-1 0,0 1 0,0 0 0,0 0 0,1-1 0,-1 1 0,0 0 1,9-19-3991,-8 17 3272,11-22-5937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733"/>
    </inkml:context>
    <inkml:brush xml:id="br0">
      <inkml:brushProperty name="width" value="0.025" units="cm"/>
      <inkml:brushProperty name="height" value="0.025" units="cm"/>
    </inkml:brush>
  </inkml:definitions>
  <inkml:trace contextRef="#ctx0" brushRef="#br0">1 17 13068,'0'0'4106,"9"-4"-3348,5 1-603,0-1 0,1 2 1,-1 0-1,1 1 1,0 0-1,0 1 0,0 1 1,-1 0-1,1 1 0,-1 1 1,1 0-1,-1 1 0,0 0 1,0 1-1,0 1 1,-1 0-1,0 1 0,23 16 1,-33-21-136,0 1 0,-1-1 0,1 1 1,-1-1-1,0 1 0,1 0 0,-1 0 1,-1 0-1,1 0 0,0 0 0,-1 1 1,0-1-1,1 0 0,-1 1 0,-1-1 0,1 1 1,0-1-1,-1 1 0,0-1 0,0 1 1,0-1-1,0 1 0,0-1 0,-1 1 1,1-1-1,-1 1 0,0-1 0,0 1 0,-1-1 1,1 0-1,-1 0 0,1 0 0,-1 1 1,-2 1-1,-8 14 235,-1-1 0,-1-1 0,0-1 1,-22 20-1,25-25-227,-23 23-188,-62 63 419,37-32-4805,39-38-3429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9.639"/>
    </inkml:context>
    <inkml:brush xml:id="br0">
      <inkml:brushProperty name="width" value="0.025" units="cm"/>
      <inkml:brushProperty name="height" value="0.025" units="cm"/>
    </inkml:brush>
  </inkml:definitions>
  <inkml:trace contextRef="#ctx0" brushRef="#br0">160 330 5477,'3'-8'4404,"3"-5"-3052,-1-1 0,0 1 0,-1-1 0,-1 0 0,0 0 0,-1 0 0,1-16 0,-3 30-1317,-1-1-1,1 0 1,0 1-1,-1-1 1,1 0 0,0 1-1,-1-1 1,1 1 0,-1-1-1,1 1 1,-1-1 0,1 1-1,-1-1 1,1 1-1,-1-1 1,0 1 0,1 0-1,-1-1 1,1 1 0,-1 0-1,0 0 1,1 0-1,-1-1 1,0 1 0,0 0-1,1 0 1,-1 0 0,0 0-1,1 0 1,-1 0 0,0 0-1,1 0 1,-1 0-1,0 1 1,0-1 0,1 0-1,-1 0 1,1 1 0,-1-1-1,0 0 1,1 1 0,-2 0-1,-30 16 57,18-2 20,0 0 0,1 1-1,0 1 1,2 0 0,-17 31 0,21-34 38,0 0 1,2 0 0,-1 1 0,2 0 0,0-1-1,1 2 1,0-1 0,0 21 0,3-35-140,0 0 0,0 0 1,0 0-1,0 0 1,0 0-1,0 0 0,0 0 1,1 0-1,-1 0 1,0 0-1,1 0 0,-1 0 1,1 0-1,-1 0 0,1 0 1,-1 0-1,1 0 1,0 0-1,0 0 0,-1 0 1,1-1-1,0 1 1,0 0-1,0-1 0,1 2 1,1-1 18,-1-1 0,0 1 1,1-1-1,-1 1 0,1-1 1,-1 0-1,0 0 0,1 0 1,-1 0-1,1 0 0,2-1 0,5-1 111,0-1-1,0 0 0,-1 0 0,0-1 1,10-6-1,13-10-43,0-3-1,-2 0 1,0-2 0,-2-1-1,-1-2 1,-1 0 0,-1-2-1,-2 0 1,-1-2 0,-1-1 0,-2 0-1,26-62 1,-43 89-21,1 1 1,-1-1-1,0 0 1,0 0-1,-1-1 1,2-11-1,-3 17-71,0 1-1,0 0 1,0 0-1,0-1 1,0 1-1,0 0 1,0-1-1,0 1 1,0 0-1,0 0 1,-1-1-1,1 1 1,0 0 0,0-1-1,0 1 1,0 0-1,0 0 1,0-1-1,-1 1 1,1 0-1,0 0 1,0 0-1,0-1 1,-1 1-1,1 0 1,0 0-1,0 0 1,-1 0-1,1-1 1,0 1-1,0 0 1,-1 0-1,1 0 1,0 0-1,-1 0 1,1 0-1,0 0 1,0 0-1,-1 0 1,1 0-1,0 0 1,-1 0-1,1 0 1,0 0-1,0 0 1,-1 0-1,1 0 1,0 0-1,-1 0 1,1 0-1,0 1 1,0-1-1,-1 0 1,1 0-1,0 0 1,0 0-1,-1 1 1,1-1-1,0 0 1,0 0-1,0 0 1,0 1-1,-1-1 1,1 0-1,0 1 1,-16 15-188,5 0 166,0 1 0,2 0-1,0 0 1,1 1 0,1 0 0,1 1-1,0-1 1,1 1 0,1 1-1,1-1 1,1 0 0,1 1-1,1 24 1,0-39-126,0-1 1,1 1-1,0-1 0,0 1 1,1-1-1,-1 1 0,1-1 1,0 0-1,0 0 0,0 0 1,5 7-1,20 20-5219,-18-21 2740,1-1-4088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0.375"/>
    </inkml:context>
    <inkml:brush xml:id="br0">
      <inkml:brushProperty name="width" value="0.025" units="cm"/>
      <inkml:brushProperty name="height" value="0.025" units="cm"/>
    </inkml:brush>
  </inkml:definitions>
  <inkml:trace contextRef="#ctx0" brushRef="#br0">10 103 12844,'0'0'4426,"-2"10"-2510,-5 30-304,7-39-1540,0 0 0,0 0-1,0 0 1,0 0 0,1 0-1,-1 0 1,0-1 0,1 1 0,-1 0-1,0 0 1,1 0 0,-1 0-1,1-1 1,0 1 0,-1 0-1,1 0 1,-1-1 0,1 1-1,0 0 1,0-1 0,-1 1-1,1-1 1,0 1 0,0-1-1,0 1 1,0-1 0,0 0 0,0 1-1,-1-1 1,1 0 0,1 0-1,31 2 1155,-28-2-1009,3 0-76,1-1 0,-1 0-1,1 0 1,-1-1 0,0 0 0,0 0-1,0-1 1,0 0 0,-1-1 0,1 0-1,-1 0 1,10-7 0,-12 7-102,0 0 0,0 0 0,-1 0 0,1-1-1,-1 1 1,0-1 0,-1 0 0,1-1 0,-1 1 0,0 0 0,0-1 0,-1 0 0,1 0 0,-1 0 0,-1 0 0,1 0 0,0-9 0,-1 14-34,-1 0 1,0 0 0,0 0 0,1 0 0,-1 0 0,0-1 0,0 1 0,0 0-1,0 0 1,0 0 0,-1 0 0,1-1 0,0 1 0,-1 0 0,1 0 0,0 0 0,-1 0-1,1 0 1,-1 0 0,0 0 0,1 0 0,-1 0 0,0 0 0,1 0 0,-1 0-1,0 0 1,0 1 0,0-1 0,0 0 0,0 1 0,0-1 0,0 0 0,0 1-1,0-1 1,0 1 0,0 0 0,0-1 0,-1 1 0,1 0 0,0 0 0,0 0-1,0 0 1,0 0 0,-1 0 0,1 0 0,0 0 0,0 0 0,0 0 0,0 1-1,-1-1 1,1 0 0,0 1 0,0-1 0,0 1 0,-1 0 0,-5 1-30,0 1 0,1 0 0,-1 1 1,1-1-1,0 1 0,0 0 0,-9 8 0,4-1 25,1 1 0,1 0 0,-14 22-1,19-29 9,1 0 1,1 1-1,-1 0 0,1-1 0,0 1 0,0 0 0,1 0 0,0 0 0,0 0 0,0 0 0,1 12 1,0-16-8,1-1 1,-1 1 0,1 0 0,-1-1 0,1 1-1,0-1 1,0 0 0,0 1 0,-1-1 0,1 0 0,1 1-1,-1-1 1,0 0 0,0 0 0,0 0 0,1 0 0,-1 0-1,0 0 1,1 0 0,-1 0 0,1-1 0,-1 1 0,1 0-1,-1-1 1,1 0 0,-1 1 0,1-1 0,0 0 0,2 1-1,55 0 176,-52-2-158,9-1-3,1-2 1,0 0-1,-1 0 0,0-2 0,0 0 0,0-1 0,-1 0 0,0-1 0,17-13 0,-5 5 47,-26 16-63,-1-1 1,1 1-1,-1-1 0,1 1 0,-1-1 0,1 1 0,-1-1 0,1 1 1,-1 0-1,1-1 0,0 1 0,-1 0 0,1 0 0,0-1 0,-1 1 1,1 0-1,0 0 0,-1 0 0,1 0 0,0 0 0,-1 0 0,1 0 0,0 0 1,-1 0-1,1 0 0,0 0 0,-1 0 0,1 0 0,0 0 0,-1 1 1,1-1-1,-1 0 0,1 1 0,0-1 0,-1 0 0,1 1 0,-1-1 1,1 1-1,-1-1 0,1 1 0,-1-1 0,1 1 0,-1-1 0,1 1 0,-1-1 1,1 2-1,-1 36 253,-1-19-49,0-18-191,1 1-1,0 0 1,0 0 0,0 0 0,0 0-1,0-1 1,1 1 0,-1 0 0,0 0-1,1-1 1,0 1 0,-1 0-1,1 0 1,0-1 0,0 1 0,0-1-1,0 1 1,0-1 0,0 1 0,0-1-1,0 0 1,1 1 0,-1-1 0,1 0-1,1 2 1,3-2 34,-1 1-1,0-1 0,1 0 1,-1 0-1,1-1 1,-1 1-1,11-2 1,0 0 12,0-1 0,0 0 0,0-1 0,0-1 0,20-8 0,40-8-298,-75 19 229,1 1 0,-1 0 0,0-1 0,0 1 0,1 0 0,-1 0 0,0 0 0,0 0 0,0 0 0,1 0-1,-1 0 1,0 0 0,0 1 0,1-1 0,-1 0 0,0 1 0,0-1 0,0 1 0,0-1 0,2 2 0,1 18 11,1 7 453,-3-26-436,0 1-1,0-1 0,0 0 0,0 0 1,0 0-1,0 0 0,0 0 0,0 0 1,0 0-1,1-1 0,-1 1 1,0-1-1,0 0 0,1 0 0,-1 1 1,0-1-1,1-1 0,3 1 1,44-6 204,8-14-112,-48 15-143,0 1 0,0 0 1,0 1-1,1 0 0,-1 1 0,19-2 0,-28 5 25,-1-1 1,1 1-1,0-1 0,0 1 0,-1 0 0,1-1 0,-1 1 0,1 0 0,0 0 0,-1-1 0,1 1 1,-1 0-1,0 0 0,1 0 0,-1 0 0,0 0 0,1 0 0,-1 0 0,0-1 0,0 1 1,0 0-1,0 0 0,0 0 0,0 0 0,0 0 0,0 0 0,-1 1 0,0 41 203,0-29-839,1-10-70,0-1-1354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1.184"/>
    </inkml:context>
    <inkml:brush xml:id="br0">
      <inkml:brushProperty name="width" value="0.025" units="cm"/>
      <inkml:brushProperty name="height" value="0.025" units="cm"/>
    </inkml:brush>
  </inkml:definitions>
  <inkml:trace contextRef="#ctx0" brushRef="#br0">165 99 3748,'0'0'8402,"2"-10"-4275,6-35-999,-8 43-2972,0 1 0,1-1 0,-1 1 0,0-1 1,0 1-1,0-1 0,0 1 0,0-1 0,0 1 0,-1 0 0,1-1 0,0 1 0,-1-1 0,1 1 1,-1 0-1,0-1 0,1 1 0,-1 0 0,0-1 0,0 1 0,0 0 0,0 0 0,0 0 1,0 0-1,0 0 0,0 0 0,0 0 0,0 0 0,-1 0 0,1 1 0,0-1 0,-1 0 0,1 1 1,0-1-1,-1 1 0,1 0 0,-1-1 0,1 1 0,-1 0 0,1 0 0,0 0 0,-1 0 1,1 0-1,-4 0 0,0 1-63,0-1 0,0 1 0,0 0 1,0 0-1,0 0 0,0 1 0,1-1 1,-1 1-1,0 1 0,-7 3 0,6 0-65,0-1-1,0 1 0,0 0 1,0 0-1,1 1 0,0 0 1,0 0-1,1 0 1,0 0-1,0 1 0,1 0 1,0-1-1,0 1 0,1 1 1,-3 12-1,5-19-26,0-1-1,0 0 1,0 0-1,0 0 1,0 0 0,0 0-1,0 0 1,1 0-1,-1 0 1,0 0 0,1 0-1,-1 0 1,1 0-1,-1 0 1,1 0 0,-1 0-1,1 0 1,0 0-1,-1-1 1,1 1 0,0 0-1,0 0 1,-1-1-1,3 2 1,29 7 75,-20-9-28,0-1 0,0 1 0,20-6 0,-18 2-39,1-1-1,-1-1 1,0 0-1,0-1 1,-1 0 0,14-10-1,-14 8-21,1 0 0,0 1 0,1 1 0,27-9 0,-42 16 14,1 0 0,-1 0 0,1 0 0,0 0 0,-1 0 0,1 0 1,0 0-1,-1 0 0,1 0 0,0 0 0,-1 1 0,1-1 0,-1 0 1,1 0-1,-1 1 0,1-1 0,0 0 0,-1 1 0,1-1 0,-1 1 1,1-1-1,-1 1 0,0-1 0,1 1 0,-1-1 0,0 1 0,1-1 1,-1 1-1,0-1 0,1 1 0,-1 0 0,0-1 0,0 1 0,0-1 1,0 1-1,1 0 0,-1-1 0,0 1 0,0 0 0,0-1 0,0 1 0,-1 0 1,1 0-1,0 0 7,0 0 0,0 1 0,1-1 0,-1 0 1,0 0-1,1 1 0,-1-1 0,0 0 0,1 0 0,-1 0 1,1 0-1,0 0 0,-1 0 0,1 0 0,0 0 1,0 0-1,0 0 0,-1 0 0,3 1 0,4 0 11,1-1 0,0 0-1,-1 0 1,1-1 0,0 0 0,0 0-1,0-1 1,-1 1 0,1-2 0,0 1-1,-1-1 1,1-1 0,10-4-1,23-4-483,-38 10 437,-1 0 0,1 1-1,0-1 1,0 1 0,0 0-1,0-1 1,-1 1 0,1 1-1,0-1 1,0 0 0,0 1 0,0-1-1,-1 1 1,4 1 0,-4-1 22,-1 1 1,0-1 0,1 1 0,-1-1 0,0 1-1,0 0 1,0-1 0,0 1 0,-1 0 0,1 0-1,0 0 1,-1 0 0,1 0 0,-1 0 0,0 0-1,1 0 1,-1 0 0,0-1 0,0 1 0,0 0-1,-1 3 1,1 6 66,0-7-81,-1-1 0,1 0 0,0 0 0,0 1 0,1-1 0,-1 0 0,1 0 0,0 0 0,0 1 0,1 2 1,-1-4-128,1-1 1,-1 0-1,1 0 1,-1 1 0,1-1-1,-1 0 1,1 0-1,-1-1 1,1 1 0,0 0-1,0-1 1,0 1-1,-1-1 1,1 1 0,0-1-1,0 0 1,0 0 0,0 1-1,0-1 1,-1-1-1,4 1 1,2 0-730,-1-1-1,1 1 1,-1-1-1,1-1 1,-1 1 0,1-1-1,-1 0 1,0-1-1,0 1 1,0-1 0,8-5-1,17-11-5918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1.546"/>
    </inkml:context>
    <inkml:brush xml:id="br0">
      <inkml:brushProperty name="width" value="0.025" units="cm"/>
      <inkml:brushProperty name="height" value="0.025" units="cm"/>
    </inkml:brush>
  </inkml:definitions>
  <inkml:trace contextRef="#ctx0" brushRef="#br0">204 78 11915,'0'0'9300,"-11"2"-9017,-10 3-287,1 1 0,-37 15 0,49-18 100,1 0 0,1 0 0,-1 1 0,0 0 1,1 0-1,0 0 0,0 1 0,0 0 0,1 1 1,-1-1-1,1 1 0,1 0 0,-7 10 0,10-15-63,0 0 0,1 0-1,-1 0 1,1 0 0,0 0-1,-1 0 1,1 0 0,0 0-1,-1 1 1,1-1 0,0 0-1,0 0 1,0 0-1,0 0 1,0 0 0,0 0-1,1 0 1,-1 1 0,0-1-1,0 0 1,1 0 0,-1 0-1,1 0 1,-1 0 0,1 0-1,-1 0 1,1 0 0,0 0-1,0 0 1,1 1-2,0-1 0,1 1-1,-1-1 1,1 0 0,-1 0 0,1 0 0,-1 0 0,1 0-1,-1-1 1,1 1 0,5 0 0,7-1 45,0 1 1,0-2-1,21-3 0,-18 0-58,0-2-1,0 0 1,-1-1 0,1 0-1,-2-2 1,1 0-1,-1-1 1,0 0-1,-1-1 1,-1-1 0,0-1-1,0 0 1,-1 0-1,-1-2 1,0 1 0,17-29-1,-20 19 1121,-23 30-210,-25 34-303,33-31-531,0 0 0,1 0 0,0 0 0,0 0 0,1 1 0,0 0 0,1 0 0,0 0 0,-3 19 0,6-25-110,0 0 0,0-1 0,0 1 0,0 0 1,0-1-1,1 1 0,0 0 0,-1-1 0,2 1 0,-1-1 0,0 1 0,0-1 1,1 0-1,0 0 0,0 1 0,0-1 0,0 0 0,0-1 0,1 1 1,-1 0-1,1-1 0,0 1 0,-1-1 0,1 0 0,1 0 0,-1 0 0,0 0 1,0 0-1,1-1 0,-1 1 0,4 0 0,2 0-733,0 1 1,0-1-1,-1-1 0,1 0 1,1 0-1,-1-1 0,17-1 0,28-7-8038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2.771"/>
    </inkml:context>
    <inkml:brush xml:id="br0">
      <inkml:brushProperty name="width" value="0.025" units="cm"/>
      <inkml:brushProperty name="height" value="0.025" units="cm"/>
    </inkml:brush>
  </inkml:definitions>
  <inkml:trace contextRef="#ctx0" brushRef="#br0">116 245 3619,'5'-8'7517,"0"1"-6722,28-45 4746,-31 48-5062,0 0-1,0 0 1,0-1 0,-1 1 0,1-1 0,-1 1 0,0-1 0,-1 1 0,1-1-1,-1 0 1,0 1 0,0-7 0,0 11-449,-1-1-1,1 1 1,0-1 0,-1 1-1,1-1 1,0 1 0,-1 0-1,1-1 1,-1 1-1,1-1 1,-1 1 0,1 0-1,-1-1 1,1 1 0,-1 0-1,1 0 1,-1-1 0,1 1-1,-1 0 1,1 0-1,-1 0 1,0 0 0,1 0-1,-1 0 1,1 0 0,-1 0-1,1 0 1,-1 0 0,0 0-1,1 0 1,-1 0 0,1 0-1,-1 0 1,1 1-1,-1-1 1,1 0 0,-2 1-1,-23 10-18,13 0-43,1-1 0,0 1 1,1 1-1,0 0 0,0 0 0,-10 19 0,14-21 55,0 1-1,0-1 0,2 1 1,-1 0-1,1 0 1,1 1-1,0-1 0,-3 25 1,6-35-17,-1 0 0,1 0 0,0 0 0,0 0 0,0 1 0,0-1 0,1 0 0,-1 0 0,0 0 0,0 0 0,1 1 0,-1-1 0,1 0 0,-1 0 0,1 0 0,-1 0 0,1 0 0,0 0 0,-1 0 0,1 0 0,0-1 0,0 1 0,0 0 0,-1 0 0,1 0 0,0-1 0,0 1 0,0-1 0,0 1 0,2 0 0,0 0 24,0-1 1,0 0-1,0 1 0,0-1 0,0 0 1,1 0-1,-1-1 0,0 1 0,0-1 1,0 0-1,4-1 0,7-3 97,-1 0 0,0-1 1,0-1-1,14-9 0,1-4-86,-1-1 0,-1-1 0,-1-1 0,27-33 0,-40 41 145,0-1 0,0-1 0,-2 1 0,0-2 0,-1 1 0,-1-1 0,0 0 0,8-33 0,-19 50 465,-5 7-531,-9 12-208,-6 13 66,-33 61-1,49-77 44,-1 0 1,2 1 0,0-1 0,1 1 0,1 1-1,-4 27 1,7-41-16,1-1-1,0 0 1,0 1 0,0-1-1,1 0 1,-1 1-1,0-1 1,1 0 0,-1 0-1,1 1 1,0-1-1,0 0 1,0 0 0,0 0-1,0 0 1,0 0-1,1 0 1,-1 0 0,1 0-1,-1-1 1,1 1-1,3 2 1,-1-1 13,-1-1 0,1 0 0,0-1 0,0 1 0,1 0 0,-1-1 0,0 0 0,1 0 0,-1-1-1,0 1 1,8-1 0,-4 1 4,-1-2-1,1 1 0,0-1 0,0 0 0,-1-1 0,1 0 0,-1 0 1,0 0-1,1-1 0,-1 0 0,0-1 0,-1 1 0,1-1 1,7-6-1,-8 4 31,0-1 1,0 0-1,-1 0 0,0 0 1,-1 0-1,1-1 0,-1 0 1,-1 0-1,1 0 1,-1 0-1,-1-1 0,3-12 1,-5 21 234,-12 36-518,6-24-4146,7-12 4210,-1 0-1,0-1 0,0 1 1,0 0-1,0 0 1,0 0-1,0 0 0,1 0 1,-1 0-1,0 0 0,0 0 1,0 0-1,0 0 1,0 0-1,1 0 0,-1 0 1,0 0-1,0 0 1,0 0-1,0 0 0,0 0 1,0 0-1,1 1 0,-1-1 1,0 0-1,0 0 1,0 0-1,0 0 0,0 0 1,0 0-1,0 0 1,1 0-1,-1 0 0,0 1 1,0-1-1,0 0 0,0 0 1,0 0-1,0 0 1,0 0-1,0 0 0,0 1 1,0-1-1,0 0 1,0 0-1,0 0 0,0 0 1,0 0-1,0 0 0,0 1 1,0-1-1,0 0 1,0 0-1,0 0 0,0 0 1,0 0-1,0 1 1,7-1-6550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4.815"/>
    </inkml:context>
    <inkml:brush xml:id="br0">
      <inkml:brushProperty name="width" value="0.025" units="cm"/>
      <inkml:brushProperty name="height" value="0.025" units="cm"/>
    </inkml:brush>
  </inkml:definitions>
  <inkml:trace contextRef="#ctx0" brushRef="#br0">93 25 6374,'0'0'17045,"5"-5"-16292,-4 3-628,14-12 91,-15 14-205,0 0 0,0 0 0,0 0 0,0-1 0,0 1 0,0 0-1,0 0 1,0 0 0,0-1 0,1 1 0,-1 0 0,0 0 0,0 0 0,0 0 0,0-1 0,1 1 0,-1 0 0,0 0 0,0 0 0,0 0-1,0 0 1,1 0 0,-1 0 0,0 0 0,0-1 0,0 1 0,1 0 0,-1 0 0,0 0 0,0 0 0,1 0 0,-1 0 0,0 0 0,0 0 0,0 0-1,1 0 1,-1 0 0,0 1 0,0-1 0,0 0 0,1 0 0,-1 0 0,0 0 0,0 0 0,0 0 0,1 0 0,-1 1 0,0-1 0,0 0-1,0 0 1,0 0 0,0 0 0,1 0 0,-1 1 0,0-1 0,0 0 0,0 0 0,0 0 0,0 1 0,0-1 0,0 0 0,0 2 2339,-24 20-1614,4 12-286,2 2 0,2-1 0,-24 76-1,39-110-441,1 0 0,-1 1-1,1-1 1,-1 0-1,1 1 1,0-1-1,-1 1 1,1-1 0,0 1-1,0-1 1,0 1-1,0-1 1,0 1 0,0-1-1,0 0 1,1 1-1,-1-1 1,0 1-1,1-1 1,0 2 0,0-2 3,0-1 1,0 1-1,-1-1 1,1 0 0,0 0-1,0 1 1,0-1-1,0 0 1,-1 0 0,1 0-1,0 0 1,0 0 0,0 0-1,0 0 1,0 0-1,-1 0 1,1-1 0,0 1-1,0 0 1,0 0-1,-1-1 1,1 1 0,0-1-1,1 0 1,4-2 27,0 0 0,-1-1 1,1 0-1,0 0 0,-1-1 0,0 0 1,5-6-1,-5 5-120,0 0-1,-1-1 1,1 0 0,-2 0-1,1 0 1,-1 0 0,0 0-1,0-1 1,-1 1 0,0-1-1,-1 1 1,2-15 0,-6 29-667,4-6 749,-1 0-1,0 0 1,0-1 0,1 1-1,-1 0 1,1 0 0,-1-1-1,0 1 1,1 0 0,-1-1-1,1 1 1,0 0 0,-1-1-1,1 1 1,-1-1 0,1 1-1,0-1 1,0 1 0,-1-1-1,1 1 1,0-1 0,0 0-1,-1 0 1,1 1 0,0-1-1,0 0 1,0 0 0,0 0-1,-1 0 1,1 0 0,0 0-1,1 0 1,4 0 14,0 0 1,-1 0-1,1-1 1,0 0-1,-1 0 1,1-1-1,-1 1 1,0-1-1,1 0 0,-1-1 1,0 1-1,0-1 1,0 0-1,-1 0 1,1-1-1,6-6 1,0 0 26,-1-1 1,0-1-1,-1 1 1,0-2-1,8-15 1,-9 98-615,-9-50 558,-1 0-1,-1 0 1,-1 0-1,-1 0 1,0 0-1,-2-1 1,-11 25-1,8-19 99,9-24-78,0 0-1,1 1 0,-1-1 0,0 1 0,1-1 0,-1 1 1,1 0-1,-1-1 0,1 1 0,0 0 0,0-1 1,0 1-1,0-1 0,0 1 0,1 2 0,-1-4 3,1 0 0,-1 0 0,1 0 0,0 0 0,-1 0 1,1 0-1,-1 0 0,1 0 0,0 0 0,-1-1 0,1 1 0,-1 0 0,1 0 0,0 0 0,-1-1 0,1 1 0,-1 0 0,1-1 0,-1 1 0,1 0 0,-1-1 0,0 1 0,1-1 0,-1 1 0,1-1 0,38-42 133,-32 33-123,18-23-88,36-39 0,-52 63 35,0 1-1,0 0 1,0 1 0,1 0-1,0 0 1,0 1 0,1 0-1,-1 1 1,15-5 0,-24 11 29,-1 0 0,1 0 1,0 0-1,0 0 0,0 0 0,-1 0 1,1 0-1,-1 0 0,1 0 1,-1 0-1,1 0 0,-1 1 0,1-1 1,-1 0-1,0 0 0,0 0 1,0 1-1,0-1 0,0 0 0,0 0 1,0 1-1,0-1 0,0 1 1,0 46-144,0-42 141,0 12 3,0 1-1,-2-1 1,0 0 0,-8 28-1,9-38 22,-1 0-1,1 0 0,1 0 1,0 16-1,0-8 133,18-29 754,-11 3-1087,-1-1 0,0 0 0,-1-1 0,0 1 0,-1-1 0,0 0 0,0 0 1,-2 0-1,1-1 0,0-19 0,-3 30 104,0 0 0,0 0 0,0-1 0,0 1 0,0 0 0,0 0 0,1 0 1,-1 0-1,1 0 0,0 0 0,-1 0 0,1 0 0,0 0 0,0 0 0,1 0 0,0-2 0,0 3 111,-1 0 0,0 1 0,1-1 0,-1 0 0,0 1 0,1-1-1,-1 1 1,1 0 0,-1-1 0,1 1 0,-1 0 0,0 0 0,1 0-1,-1 0 1,1 0 0,-1 0 0,1 0 0,-1 1 0,1-1 0,-1 1 0,1-1-1,1 1 1,5 2 26,0-2 0,0 1 1,0-1-1,0-1 0,0 1 0,0-1 0,0-1 0,0 1 0,0-1 1,0-1-1,0 1 0,-1-2 0,1 1 0,0-1 0,-1 0 0,1 0 1,-1-1-1,0 0 0,-1 0 0,1-1 0,-1 0 0,1 0 0,-1-1 1,-1 1-1,1-1 0,-1 0 0,0-1 0,-1 1 0,1-1 0,3-7 1,-8 13-35,1 0 1,0 0-1,-1 0 1,1-1-1,-1 1 1,0 0-1,1 0 1,-1 0-1,0 0 1,1 0-1,-1 0 1,0-1-1,0 1 1,0 0-1,0 0 1,0 0-1,0-1 1,0 1-1,-1 0 1,0-2-1,1 3-25,-1 0 0,0-1 0,1 1 0,-1 0 0,0 0 0,0 0 0,1 0 0,-1 0 0,0 0 0,0 0 0,1 0 0,-1 0 0,0 0 0,1 0 0,-1 0 0,0 1 0,0-1 0,1 0 0,-1 1 0,1-1 0,-1 0 0,0 1 0,0 0 0,-41 30-253,28-16 236,8-9 21,-1 0-1,1 0 1,0 1 0,1 0-1,-1 0 1,1 0-1,1 1 1,-1-1 0,1 1-1,1 1 1,-1-1 0,2 0-1,-3 11 1,5-19 2,0 1 0,0 0 0,0-1 1,0 1-1,0 0 0,1-1 0,-1 1 0,0 0 0,1-1 0,-1 1 1,0-1-1,1 1 0,-1-1 0,1 1 0,-1-1 0,1 1 0,-1-1 1,1 1-1,-1-1 0,1 1 0,0-1 0,-1 0 0,1 1 0,-1-1 1,1 0-1,0 0 0,-1 1 0,1-1 0,0 0 0,0 0 0,-1 0 0,1 0 1,0 0-1,-1 0 0,2 0 0,32-1 102,-27 1-83,1-1-72,0-1-1,-1 0 0,1 0 1,0 0-1,-1-1 1,8-3-1,-9 2 29,1 1-1,0 1 1,0 0-1,0 0 1,0 0-1,0 0 1,9 0-1,-13 9 132,-3-4-90,1 0 0,-1 0 0,1-1 0,0 1 0,0-1 0,0 1 1,0-1-1,1 1 0,-1-1 0,0 1 0,1-1 0,0 0 0,0 0 0,3 3 0,2-3 10,0 0 0,0-1 0,0 1 1,0-2-1,0 1 0,1-1 0,-1 0 0,0 0 0,9-2 0,68-17-853,-22 4-911,-62 15 1729,8-1-170,-1-1 1,1 1 0,0 1-1,0 0 1,-1 0 0,14 1-1,-20 0 206,-1-1-1,1 1 0,0-1 1,-1 1-1,1-1 0,0 1 1,-1 0-1,1-1 0,0 1 1,-1 0-1,1-1 0,-1 1 1,0 0-1,1 0 0,-1-1 1,1 1-1,-1 0 0,0 0 1,0 0-1,0 0 0,1-1 0,-1 1 1,0 0-1,0 0 0,0 0 1,0 0-1,0 0 0,0 0 1,-1-1-1,1 1 0,0 0 1,0 0-1,-1 1 0,-12 38 2329,9-27-1645,2-2-509,3-12-1827,3-21-4042,-4-1-1526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5.206"/>
    </inkml:context>
    <inkml:brush xml:id="br0">
      <inkml:brushProperty name="width" value="0.025" units="cm"/>
      <inkml:brushProperty name="height" value="0.025" units="cm"/>
    </inkml:brush>
  </inkml:definitions>
  <inkml:trace contextRef="#ctx0" brushRef="#br0">40 21 9673,'-18'0'10698,"5"0"-8231,4-3 1216,25 3-4259,-3-2-1763,3-5-2305,-1-2-9866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6.908"/>
    </inkml:context>
    <inkml:brush xml:id="br0">
      <inkml:brushProperty name="width" value="0.025" units="cm"/>
      <inkml:brushProperty name="height" value="0.025" units="cm"/>
    </inkml:brush>
  </inkml:definitions>
  <inkml:trace contextRef="#ctx0" brushRef="#br0">0 209 7111,'0'0'15033,"10"6"-14190,-5-4-731,-1 1-27,0 0 1,1 0-1,-1-1 1,1 0-1,0 0 1,0 0-1,-1-1 0,1 1 1,0-1-1,0-1 1,0 1-1,1 0 1,-1-1-1,0 0 0,0-1 1,9 0-1,3-4 5,0-1 0,0-1 0,-1 0 0,0-1 0,0 0 0,-1-2 0,16-11 0,-24 15-52,1 1-1,-1-1 1,-1 0-1,1 0 0,-1-1 1,0 0-1,-1 0 1,1-1-1,-2 1 0,1-1 1,-1 0-1,0 0 1,0-1-1,-1 1 0,4-18 1,-7 25-21,0 0 0,0 0 0,0 0 0,0 0 1,0 0-1,0-1 0,0 1 0,0 0 0,0 0 0,0 0 0,0 0 1,-1 0-1,1 0 0,-1 0 0,1-1 0,0 1 0,-1 0 1,0 0-1,1 0 0,-1 1 0,0-1 0,1 0 0,-1 0 0,0 0 1,0 0-1,0 1 0,0-1 0,0 0 0,-1 0 0,0 0-7,-1 1 0,0-1-1,0 0 1,0 1 0,1 0-1,-1 0 1,0 0 0,0 0 0,0 0-1,1 0 1,-6 2 0,-2 1-32,0-1 1,1 2-1,-1-1 1,1 2-1,0-1 1,-9 7-1,-2 5 45,1 0-1,0 1 1,2 1-1,-25 33 0,33-41-9,2 1 1,0 1-1,0-1 0,1 1 0,0 0 0,1 1 0,1 0 0,0-1 0,0 1 0,-1 18 1,4-29-39,1 1 1,1-1 0,-1 0 0,0 1 0,1-1 0,-1 0 0,1 0 0,-1 0 0,1 1 0,0-1-1,0 0 1,0 0 0,0 0 0,1 0 0,-1-1 0,0 1 0,1 0 0,-1 0 0,1-1 0,0 1 0,-1-1-1,1 1 1,0-1 0,0 0 0,0 0 0,0 0 0,0 0 0,0 0 0,0 0 0,1-1 0,-1 1 0,0 0-1,0-1 1,1 0 0,-1 0 0,0 0 0,3 0 0,9 1-444,1 0 0,-1-2-1,1 0 1,24-4 0,17-13-3365,-2-7-2135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7.268"/>
    </inkml:context>
    <inkml:brush xml:id="br0">
      <inkml:brushProperty name="width" value="0.025" units="cm"/>
      <inkml:brushProperty name="height" value="0.025" units="cm"/>
    </inkml:brush>
  </inkml:definitions>
  <inkml:trace contextRef="#ctx0" brushRef="#br0">228 1 7719,'0'0'6406,"-10"0"-3544,2 0-2467,0 0 69,1-1 1,0 1 0,-1 1 0,1-1 0,0 1 0,0 1-1,-1-1 1,1 1 0,0 0 0,0 1 0,1 0 0,-1 0-1,-9 6 1,4 1 54,2 0-1,0 1 1,0 0-1,1 1 1,-8 12-1,12-17-375,1 0-1,0 0 0,1 0 1,0 1-1,0-1 0,0 1 0,1 0 1,0 0-1,1 0 0,-1 12 1,2-18-141,0 0 0,0-1 0,1 1 0,-1-1 1,1 1-1,0-1 0,-1 1 0,1-1 0,0 1 1,0-1-1,0 1 0,0-1 0,0 0 0,0 0 1,0 0-1,0 1 0,1-1 0,-1 0 0,0 0 1,1-1-1,-1 1 0,1 0 0,-1 0 0,1-1 1,-1 1-1,1-1 0,0 1 0,-1-1 0,1 0 0,-1 1 1,3-1-1,60 4-1050,-54-4 435,1 0-708,1-1 1,-1 1 0,1-2-1,-1 1 1,12-5 0,13-9-7259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9.774"/>
    </inkml:context>
    <inkml:brush xml:id="br0">
      <inkml:brushProperty name="width" value="0.025" units="cm"/>
      <inkml:brushProperty name="height" value="0.025" units="cm"/>
    </inkml:brush>
  </inkml:definitions>
  <inkml:trace contextRef="#ctx0" brushRef="#br0">6 350 17713,'0'0'7372,"-2"8"-7030,1-4-274,0 0 0,1 0 0,-1 0 0,1 0 0,0 0 0,0 0 0,0 0-1,0 0 1,1 0 0,0 0 0,-1 0 0,2 0 0,1 5 0,-2-6-38,1-1 1,-1 0-1,1 0 0,-1 0 0,1 0 0,0 0 0,0 0 0,0 0 0,0 0 1,0-1-1,0 1 0,1-1 0,-1 1 0,0-1 0,1 0 0,-1 0 1,1 0-1,-1 0 0,1-1 0,-1 1 0,1-1 0,0 1 0,-1-1 0,1 0 1,4 0-1,-3-1-44,-1 1 0,1-1 0,0 0 0,0 0 0,-1 0 1,1 0-1,-1 0 0,1-1 0,-1 0 0,0 0 0,1 0 0,-1 0 1,0 0-1,0 0 0,0-1 0,-1 0 0,1 1 0,-1-1 0,1 0 1,-1 0-1,0-1 0,2-4 0,5-7-72,-2-2 1,0 1-1,7-25 1,-12 35 84,-2 6 8,0-1 1,0 1-1,0 0 0,0-1 1,0 1-1,0 0 1,0-1-1,0 1 1,1 0-1,-1-1 1,0 1-1,0 0 0,0 0 1,0-1-1,1 1 1,-1 0-1,0 0 1,0-1-1,1 1 0,-1 0 1,0 0-1,0 0 1,1-1-1,-1 1 1,0 0-1,0 0 0,1 0 1,-1 0-1,0 0 1,1 0-1,-1-1 1,0 1-1,1 0 0,-1 0 1,0 0-1,1 0 1,-1 0-1,0 0 1,1 1-1,-1-1 1,0 0-1,1 0 0,-1 0 1,0 0-1,1 0 1,-1 0-1,0 0 1,0 1-1,1-1 0,-1 0 1,0 0-1,0 0 1,1 1-1,-1-1 1,0 0-1,0 0 0,1 1 1,-1-1-1,0 0 1,0 1-1,0-1 1,16 24 368,-11-17-226,-4-6-121,0 0 0,0 0 0,0 0 0,0 0 0,0 0 0,0 0 0,1 0 0,-1 0-1,0 0 1,1-1 0,-1 1 0,0-1 0,1 1 0,-1-1 0,1 1 0,-1-1 0,1 0 0,-1 0-1,1 0 1,-1 0 0,1 0 0,-1 0 0,1 0 0,-1 0 0,1 0 0,-1-1 0,1 1 0,-1-1-1,1 1 1,-1-1 0,0 0 0,1 1 0,-1-1 0,0 0 0,1 0 0,-1 0 0,0 0 0,0 0-1,0 0 1,0 0 0,1-2 0,6-6 41,0-1 1,0 1-1,12-22 0,-16 23-70,9-14 35,-8 12-105,0 1 0,0-1 1,1 2-1,0-1 0,0 1 1,1-1-1,0 2 0,1-1 1,11-8-1,-19 15 75,1 1 0,-1 0-1,1 0 1,-1 0 0,0 0 0,1 0-1,-1-1 1,0 1 0,1 0 0,-1 0-1,1 0 1,-1 0 0,0 0 0,1 0-1,-1 0 1,1 1 0,-1-1 0,0 0-1,1 0 1,-1 0 0,1 0 0,-1 0-1,0 1 1,1-1 0,-1 0 0,0 0-1,0 1 1,1-1 0,-1 0 0,0 0 0,1 1-1,-1-1 1,0 0 0,0 1 0,1-1-1,6 19 262,5 6 232,-11-25-479,-1 1 0,1-1-1,0 0 1,0 1 0,0-1-1,0 0 1,-1 0 0,1 1-1,0-1 1,0 0 0,0 0-1,0 0 1,0 0-1,-1 0 1,1 0 0,0-1-1,0 1 1,0 0 0,0 0-1,-1-1 1,1 1 0,0 0-1,0-1 1,0 1 0,-1-1-1,1 1 1,0-1 0,-1 1-1,1-1 1,0 1 0,-1-1-1,1 0 1,0 0 0,10-10 140,-1 0 1,0-1-1,-1 0 1,0 0 0,10-19-1,-12 18-274,1 0 0,1 1 0,0-1 0,0 2 0,18-17 0,-26 27 96,0 0 0,-1 0 0,1 0 0,0 0 0,0 1 0,0-1 0,-1 0 0,1 0 0,0 1 0,0-1 0,0 1 0,0-1 0,0 1 0,0-1 1,0 1-1,0 0 0,1-1 0,-1 1 0,0 0 0,0 0 0,0 0 0,0 0 0,0 0 0,0 0 0,0 0 0,1 0 0,-1 0 0,0 0 0,0 1 0,0-1 1,0 1-1,0-1 0,2 2 0,-1 0 15,0 1 1,0 0 0,-1 0 0,1 0-1,-1 1 1,1-1 0,-1 0-1,1 7 1,-1-7-16,-1 0 0,1 0 0,0 0 0,0-1 0,0 1 0,1 0 0,-1 0 0,0-1 0,1 1-1,0-1 1,3 5 0,4-7-5073,-8-6-1165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8.048"/>
    </inkml:context>
    <inkml:brush xml:id="br0">
      <inkml:brushProperty name="width" value="0.025" units="cm"/>
      <inkml:brushProperty name="height" value="0.025" units="cm"/>
    </inkml:brush>
  </inkml:definitions>
  <inkml:trace contextRef="#ctx0" brushRef="#br0">186 72 3203,'0'0'1340,"9"-5"2322,-4 2-2729,31-25 3001,-34 27-3310,-1-1 1,0 1 0,1-1 0,-1 0-1,0 0 1,0 0 0,-1 1-1,1-1 1,0 0 0,0 0 0,-1 0-1,1 0 1,-1 0 0,0-4 0,-2 5-378,0 0 1,0 1 0,0-1 0,0 1 0,-1-1 0,1 1 0,0 0 0,0 0 0,-1 0-1,1 0 1,-4 0 0,4 1-3,-6-1-180,0 1 0,0 1 0,0 0 0,0 0 1,1 1-1,-1-1 0,1 2 0,-1-1 0,1 1 1,0 0-1,1 1 0,-1-1 0,1 1 0,-6 6 1,-3 2-58,2 1 0,0 0 1,1 1-1,-19 29 0,28-40-5,1 1-1,0-1 1,-1 1-1,1 0 1,1 0-1,-3 7 1,4-11-1,0-1 1,0 1 0,0 0 0,0 0-1,0-1 1,0 1 0,0 0 0,0-1 0,0 1-1,0 0 1,1 0 0,-1-1 0,0 1 0,0 0-1,1-1 1,-1 1 0,0-1 0,1 1 0,-1 0-1,1-1 1,-1 1 0,1-1 0,-1 1 0,1-1-1,-1 1 1,1-1 0,0 1 0,-1-1 0,1 0-1,-1 1 1,1-1 0,0 0 0,-1 0-1,1 1 1,0-1 0,0 0 0,-1 0 0,1 0-1,0 0 1,-1 0 0,1 0 0,0 0 0,0 0-1,-1 0 1,1 0 0,0 0 0,-1 0 0,1-1-1,0 1 1,-1 0 0,1-1 0,0 1 0,-1 0-1,2-1 1,21-7 71,0-1-1,0 0 0,-1-2 1,0-1-1,38-26 1,18-10-50,-73 45-25,3-2 7,0 0 0,0 1 0,1 0 0,-1 0 0,1 1 0,0 0 0,0 1-1,1 0 1,15-2 0,-24 5-6,-1 0 0,1-1-1,0 1 1,0 0 0,0-1 0,0 1-1,-1 0 1,1 0 0,0 0-1,-1-1 1,1 1 0,-1 0 0,1 0-1,-1 0 1,1 0 0,-1 0 0,1 0-1,-1 0 1,0 0 0,0 0-1,0 1 1,1-1 0,-1 0 0,0 0-1,0 0 1,-1 0 0,1 0 0,0 0-1,0 0 1,0 0 0,-1 0-1,1 0 1,-1 2 0,-10 37 121,0-16-62,11-24-58,0 1 0,0-1 1,0 0-1,0 1 0,0-1 0,0 0 0,1 1 1,-1-1-1,0 0 0,0 0 0,1 1 0,-1-1 1,0 0-1,0 0 0,1 1 0,-1-1 0,0 0 1,1 0-1,-1 0 0,0 1 0,1-1 0,-1 0 1,0 0-1,1 0 0,-1 0 0,0 0 0,1 0 1,-1 0-1,0 0 0,1 0 0,-1 0 0,1 0 1,-1 0-1,0 0 0,1 0 0,-1 0 1,0 0-1,1 0 0,-1 0 0,0 0 0,1-1 1,-1 1-1,0 0 0,1-1 0,16-3 41,38-18-100,-41 16 8,-1 0 1,1 1 0,0 0-1,1 1 1,-1 1-1,1 0 1,19-1-1,-33 4 40,0-1 0,0 1-1,0 0 1,-1 1-1,1-1 1,0 0-1,0 0 1,0 0-1,0 0 1,0 1 0,-1-1-1,1 0 1,0 1-1,0-1 1,-1 0-1,1 1 1,0-1 0,0 1-1,-1-1 1,1 1-1,-1 0 1,1-1-1,0 1 1,-1 0 0,1-1-1,-1 1 1,1 0-1,-1 0 1,1 0-1,-1 2 94,0-1 0,1 0 0,-1 0 0,0 0 0,0 0 0,0 0-1,0 1 1,-1-1 0,1 0 0,-1 0 0,-1 3 0,-16 32-680,5-22-2883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9.281"/>
    </inkml:context>
    <inkml:brush xml:id="br0">
      <inkml:brushProperty name="width" value="0.025" units="cm"/>
      <inkml:brushProperty name="height" value="0.025" units="cm"/>
    </inkml:brush>
  </inkml:definitions>
  <inkml:trace contextRef="#ctx0" brushRef="#br0">217 57 4548,'1'-1'605,"0"-1"-1,0 1 1,0-1 0,0 0-1,0 1 1,0-1-1,0 0 1,-1 0-1,1 0 1,-1 0 0,1 1-1,-1-1 1,0 0-1,0 0 1,0 0 0,0 0-1,0 0 1,0 0-1,-1 0 1,1 0-1,-1 0 1,0-1 0,0 1-376,0 1-1,0 0 1,0 0 0,-1 0 0,1 0 0,0 0 0,-1 0 0,1 0 0,-1 1 0,1-1 0,-1 0 0,1 1 0,-1-1 0,1 1 0,-1 0 0,0 0 0,1-1 0,-1 1 0,1 0 0,-3 0 0,-3 1-132,0-1 1,0 1-1,0 0 0,0 0 1,0 1-1,0 0 0,0 0 0,1 1 1,-1 0-1,-10 6 0,8-2-17,1-1-1,0 1 0,0 0 0,1 0 1,0 1-1,0 0 0,1 0 0,0 1 0,0 0 1,1 0-1,0 0 0,1 1 0,0 0 1,0-1-1,1 1 0,1 1 0,0-1 1,-2 16-1,4-25-75,0 0 0,0 0 0,0 0 0,0 0 0,0 0 0,1-1-1,-1 1 1,0 0 0,0 0 0,1 0 0,-1 0 0,1 0 0,-1-1 0,1 1 0,-1 0 0,1 0 0,-1-1 0,1 1 0,0 0 0,-1-1 0,1 1 0,0-1 0,0 1 0,0-1 0,-1 1 0,1-1 0,0 1 0,0-1-1,1 1 1,2 0 14,-1-1-1,1 1 0,0-1 0,0 0 1,-1 0-1,1 0 0,7-1 0,1-1 29,0 0 0,-1-2 0,1 1 0,13-7 0,22-16-115,54-40 1,-76 48 114,-6 8 55,-11 12-23,-8 24 54,-3 4 11,3-29-136,0 0 1,1-1-1,-1 1 0,0 0 1,0-1-1,0 1 1,0 0-1,1 0 0,-1-1 1,0 1-1,1 0 1,-1-1-1,0 1 0,1 0 1,-1-1-1,1 1 1,-1-1-1,1 1 0,-1-1 1,1 1-1,0-1 1,-1 1-1,1-1 0,-1 0 1,1 1-1,0-1 1,-1 0-1,1 1 0,0-1 1,1 0-1,6 1 29,1-1 0,0 0-1,0-1 1,-1 0 0,1 0 0,0-1-1,-1 0 1,1-1 0,-1 0 0,8-4-1,-5 3-84,-1 0-1,1 1 1,-1 0-1,1 1 1,22-2-1,-32 4 46,-1 0 1,1 0-1,0 1 0,0-1 0,0 0 1,0 1-1,-1-1 0,1 1 0,0-1 1,0 1-1,-1-1 0,1 1 0,0-1 1,-1 1-1,1 0 0,0-1 0,-1 1 1,1 0-1,-1 0 0,1-1 0,-1 1 1,0 0-1,1 0 0,-1 0 0,0 0 1,0-1-1,1 1 0,-1 0 0,0 0 1,0 0-1,0 0 0,0 0 0,0 0 1,0 0-1,-1 1 0,-3 44 320,2-26-187,4-20-289,0-1 0,1 1-1,-1-1 1,0 1 0,0-1 0,0 0 0,0 0 0,0 1-1,0-2 1,0 1 0,2-1 0,20-23-7794,-12 9-1741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0.850"/>
    </inkml:context>
    <inkml:brush xml:id="br0">
      <inkml:brushProperty name="width" value="0.025" units="cm"/>
      <inkml:brushProperty name="height" value="0.025" units="cm"/>
    </inkml:brush>
  </inkml:definitions>
  <inkml:trace contextRef="#ctx0" brushRef="#br0">112 71 4260,'-2'0'12910,"-15"1"-11123,9 1-1306,-1 1 0,0 0 0,1 0 0,-13 7 0,18-9-336,1 0-1,0 1 0,-1-1 0,1 0 0,0 1 1,0-1-1,0 1 0,0 0 0,0 0 1,0 0-1,0 0 0,1 0 0,-1 0 1,1 0-1,-1 0 0,1 1 0,0-1 0,0 0 1,-1 4-1,4-5-82,0 0 1,0 0-1,0 0 1,0-1-1,0 1 1,0-1-1,0 1 1,1-1-1,-1 0 1,0 0-1,0 0 1,0 0-1,1 0 1,-1-1-1,0 1 1,3-2-1,14-2 149,0-2 0,-1 0 0,20-9 0,-24 8-211,0 1 0,0 1 0,0 1 0,1 0 0,0 0 0,-1 2 0,17-2 0,-30 4-8,0 0 1,0 0 0,0 0-1,0 0 1,0 0-1,0 1 1,0-1 0,1 0-1,-1 0 1,0 1-1,0-1 1,0 1 0,0-1-1,0 1 1,-1-1-1,1 1 1,0 0 0,0 0-1,0-1 1,0 1 0,-1 0-1,1 0 1,0 0-1,0 1 1,6 27 109,-7-27-85,0-1 1,0 0 0,0 1-1,0-1 1,0 1 0,0-1-1,0 1 1,0-1 0,1 1-1,-1-1 1,1 1 0,-1-1-1,1 0 1,-1 1 0,1-1-1,0 0 1,0 0 0,-1 1-1,1-1 1,0 0 0,0 0-1,0 0 1,1 0 0,-1 0 0,0 0-1,0 0 1,0-1 0,1 1-1,-1 0 1,0-1 0,1 1-1,-1-1 1,2 1 0,8-1 73,0-1 0,0 0 0,1-1 0,-1 0 0,0-1 0,-1 0 0,1-1 0,-1 0 0,1-1 0,10-6 0,-11 5-185,1 1-1,0 0 0,1 0 1,-1 2-1,1-1 0,-1 1 0,1 1 1,19-2-1,-28 4 47,0 1 0,0-1 0,0 1 0,0 0 0,0-1 0,-1 1 0,1 1 0,0-1 0,0 0 0,-1 1 0,4 2 0,-3-2-3,0-1 0,0 1 0,0 0-1,0-1 1,0 1 0,1-1 0,-1 0 0,1 0-1,-1-1 1,0 1 0,6 0 0,2-2-249,-1-1 1,1 0 0,-1 0 0,0-1 0,0-1 0,0 1-1,0-1 1,-1-1 0,1 0 0,-1-1 0,15-11 0,-14 10-71,0 0 0,1 0 0,0 1 0,0 1 0,1 0-1,0 0 1,20-4 0,-32 9 425,1 0 0,0 1 0,-1-1 0,1 0 0,0 1-1,-1-1 1,1 1 0,-1-1 0,1 1 0,-1-1 0,1 1-1,-1-1 1,1 1 0,-1 0 0,1-1 0,-1 1 0,0 0-1,1-1 1,-1 1 0,0 0 0,0-1 0,0 1 0,1 0-1,-1 0 1,0-1 0,0 1 0,0 0 0,0 0 0,0-1-1,0 1 1,-1 1 0,1 36 859,0-30-780,1 14-30,1-1 0,1 0 0,1 0 0,1-1-1,0 1 1,2-1 0,10 22 0,-9-22-70,-1-2-18,-1 0 1,-1 0-1,0 0 0,-2 1 1,0 0-1,-1 0 1,0 27-1,-2-42 97,0 1-1,-1-1 1,1 1-1,-1-1 1,0 1 0,0-1-1,0 0 1,-1 0-1,0 0 1,0 0-1,0 0 1,0 0 0,0 0-1,-1 0 1,0-1-1,1 0 1,-2 1 0,1-1-1,0 0 1,0 0-1,-1-1 1,0 1 0,1-1-1,-1 1 1,0-1-1,0-1 1,0 1-1,-1 0 1,1-1 0,0 0-1,0 0 1,-1 0-1,1-1 1,-1 1 0,1-1-1,-1 0 1,-5-1-1,6 1-17,0-1-1,-1 0 1,1 0-1,-1 0 1,1 0-1,0-1 1,0 0-1,0 1 1,0-2-1,0 1 1,0 0-1,1-1 1,-1 0 0,1 0-1,-1 0 1,1 0-1,0 0 1,0-1-1,1 1 1,-1-1-1,1 0 1,-1 1-1,1-1 1,1-1-1,-1 1 1,0 0-1,-1-9 1,-2-6-100,0 0 0,2 0-1,0 0 1,1-1 0,0-22 0,2 27-182,0-1-1,1 1 1,1 0-1,1-1 1,8-28 0,-9 37 137,1 0 0,0 1 0,1-1 0,0 1 0,0 0 0,0 0 0,1 0 0,-1 1 0,1 0 0,1-1 0,-1 2 0,1-1 0,0 1 0,11-7 0,6 0-1584,0 0-1,48-13 1,-53 18-82,33-12-4829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1.192"/>
    </inkml:context>
    <inkml:brush xml:id="br0">
      <inkml:brushProperty name="width" value="0.025" units="cm"/>
      <inkml:brushProperty name="height" value="0.025" units="cm"/>
    </inkml:brush>
  </inkml:definitions>
  <inkml:trace contextRef="#ctx0" brushRef="#br0">17 1 18321,'0'0'3588,"7"53"-2243,-7-12-480,-2 8-353,-5 7-223,-2 4-97,4-1 96,5 0-192,0-2-64,18-4-448,3-3-1570,1-6-2498,0-5-4837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1.586"/>
    </inkml:context>
    <inkml:brush xml:id="br0">
      <inkml:brushProperty name="width" value="0.025" units="cm"/>
      <inkml:brushProperty name="height" value="0.025" units="cm"/>
    </inkml:brush>
  </inkml:definitions>
  <inkml:trace contextRef="#ctx0" brushRef="#br0">1 59 7655,'0'0'19571,"52"-37"-27002,-32 15-5894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1.610"/>
    </inkml:context>
    <inkml:brush xml:id="br0">
      <inkml:brushProperty name="width" value="0.025" units="cm"/>
      <inkml:brushProperty name="height" value="0.025" units="cm"/>
    </inkml:brush>
  </inkml:definitions>
  <inkml:trace contextRef="#ctx0" brushRef="#br0">0 7 3043,'0'0'9241,"10"1"-9028,83 8 52,0-5-1,165-14 1,-7 0 121,722 48 3287,-270 6-3208,1-39-218,-496-6-57,458 27 487,-81 0 183,677-28 72,-468-3-380,386 5 949,-897-13-987,-202 3 3157,-106 16-3939,22-4-236,-1-1 0,1 0 0,-1 0 0,0-1 0,1 1 0,-1-1 0,0 0 0,0 0 0,1 0 0,-1 0 0,0-1 0,1 1 0,-1-1 0,0 0 0,1 0 0,-1 0 0,1-1 0,-5-2 0,-37-21-6778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2.717"/>
    </inkml:context>
    <inkml:brush xml:id="br0">
      <inkml:brushProperty name="width" value="0.025" units="cm"/>
      <inkml:brushProperty name="height" value="0.025" units="cm"/>
    </inkml:brush>
  </inkml:definitions>
  <inkml:trace contextRef="#ctx0" brushRef="#br0">1 111 14638,'4'3'98,"1"1"1,0-1-1,0-1 1,0 1-1,0-1 1,1 0-1,-1 0 1,0 0-1,1-1 1,0 0-1,6 1 1,68 1 1424,-49-3-1105,240-1 972,227 13-453,505 51 558,41-114-835,-292 5-119,-720 45-459,865 4 3659,-847 3-1718,-47-6-2323,0 1-1,0-1 1,0 0 0,0-1 0,-1 1-1,1 0 1,0-1 0,0 0 0,0 1 0,-1-1-1,1 0 1,0 0 0,-1-1 0,1 1 0,-1-1-1,1 1 1,-1-1 0,0 0 0,1 0-1,-1 0 1,2-3 0,4-3-1035,-1 0-1,0-1 1,-1 0-1,8-13 1,7-24-4916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29.514"/>
    </inkml:context>
    <inkml:brush xml:id="br0">
      <inkml:brushProperty name="width" value="0.025" units="cm"/>
      <inkml:brushProperty name="height" value="0.025" units="cm"/>
    </inkml:brush>
  </inkml:definitions>
  <inkml:trace contextRef="#ctx0" brushRef="#br0">1 161 8648,'0'0'1506,"7"3"-1218,20 4-260,1-1-1,0-2 1,0-1 0,0-1 0,0-1-1,37-3 1,-3 0 7,484-45 477,-285 16-410,1264-53 1969,-1010 65-1932,1158 17 1191,-298 19 1804,-168-6-2910,-973-4-146,480 24 1381,-602-15-1165,-77-10-1116,-1-1 0,63 1-1,-54-12-2380,-4-14-1308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2.139"/>
    </inkml:context>
    <inkml:brush xml:id="br0">
      <inkml:brushProperty name="width" value="0.025" units="cm"/>
      <inkml:brushProperty name="height" value="0.025" units="cm"/>
    </inkml:brush>
  </inkml:definitions>
  <inkml:trace contextRef="#ctx0" brushRef="#br0">439 79 12268,'1'-8'2482,"0"6"-2334,-1 0 1,1 0 0,-1 0-1,0 0 1,0 0-1,0 0 1,0 0-1,0-1 1,0 1-1,0 0 1,0 0-1,-1 0 1,1 0 0,-1 0-1,0 0 1,0 0-1,0 0 1,0 0-1,0 0 1,0 0-1,0 1 1,0-1-1,-1 0 1,1 1-1,-1-1 1,1 1 0,-1-1-1,0 1 1,1 0-1,-1 0 1,0 0-1,0 0 1,0 0-1,0 0 1,0 0-1,0 0 1,0 1-1,0-1 1,-3 1 0,-10-3 251,0 1 0,0 1 0,0 1 0,1 0 0,-1 1 0,0 0 1,0 1-1,-27 8 0,31-7-365,1 1 1,-1 0-1,1 0 1,0 1-1,0 1 1,1 0-1,0 0 1,0 1-1,0 0 1,1 0-1,0 1 1,-12 14-1,18-19-37,1-1-1,-1 0 0,0 1 1,1-1-1,0 1 1,-1-1-1,1 1 1,0 0-1,1 0 1,-1-1-1,0 1 0,1 0 1,0 0-1,-1 0 1,1 0-1,0 0 1,0-1-1,1 1 1,-1 0-1,1 0 1,-1 0-1,1 0 0,0-1 1,0 1-1,0 0 1,0-1-1,1 1 1,-1-1-1,1 1 1,0-1-1,-1 0 0,5 4 1,5 5-18,1-1 1,0 0-1,0-1 1,26 15-1,-21-14 15,8 6 2,-1 0 0,-1 1-1,35 33 1,-53-44 3,1-1 0,-1 0 0,-1 1 0,1 0 1,-1 0-1,0 1 0,0-1 0,-1 1 0,0 0 0,0 0 0,-1 0 1,0 0-1,0 0 0,0 0 0,-1 1 0,0-1 0,-1 1 0,1-1 0,-2 12 1,0-15 46,0 0 1,0 1-1,-1-1 1,1 0-1,-1 0 1,0 0-1,0 0 1,0 0-1,0-1 1,-1 1-1,0 0 1,1-1-1,-1 0 1,-6 5 0,2-2 159,0-2 1,0 1 0,-1-1 0,1 0 0,-1 0-1,0-1 1,-10 3 0,-5 0 384,0-1-1,-1-2 1,1 0-1,-38-1 1,49-2-461,0 0 1,-1-2-1,1 1 1,-18-6-1,27 6-136,0 1 0,0-1-1,0 0 1,0 0-1,0-1 1,0 1 0,0-1-1,1 1 1,-1-1-1,1 0 1,-1 0 0,1 0-1,0 0 1,-1 0 0,1 0-1,0-1 1,1 1-1,-1-1 1,0 0 0,1 1-1,-1-1 1,1 0-1,-2-5 1,3 7-74,0 0 0,0 0 1,0 0-1,0 0 0,0 0 0,1 0 0,-1 0 0,0 0 0,0 0 0,1 0 1,-1 0-1,0 0 0,1 0 0,-1 0 0,1 1 0,-1-1 0,1 0 1,0 0-1,-1 1 0,1-1 0,0 0 0,-1 0 0,1 1 0,0-1 0,0 1 1,0-1-1,0 1 0,0-1 0,-1 1 0,1 0 0,0-1 0,0 1 1,0 0-1,0 0 0,0-1 0,2 1 0,42-3-3666,-38 3 3095,78 0-8549,-40 0 1315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2.500"/>
    </inkml:context>
    <inkml:brush xml:id="br0">
      <inkml:brushProperty name="width" value="0.025" units="cm"/>
      <inkml:brushProperty name="height" value="0.025" units="cm"/>
    </inkml:brush>
  </inkml:definitions>
  <inkml:trace contextRef="#ctx0" brushRef="#br0">34 1 8072,'0'0'15839,"-5"10"-15402,0-1-258,1 0-1,0 1 1,1-1-1,-1 1 0,2 0 1,0 0-1,0 0 0,0 0 1,2 0-1,-1 0 1,2 20-1,0-28-160,0 0 1,0 0-1,0-1 0,0 1 1,0 0-1,0-1 0,0 1 1,1 0-1,-1-1 0,0 0 1,1 1-1,-1-1 0,1 0 1,0 0-1,-1 0 0,1 0 1,0 0-1,0 0 0,0 0 1,-1-1-1,1 1 0,0-1 1,0 1-1,0-1 0,0 0 1,0 0-1,0 0 0,0 0 1,0 0-1,0 0 0,0 0 1,0-1-1,3 0 0,3 0 67,0-1 0,0 0 0,0 0 0,0 0 0,0-1 0,-1 0 0,9-5 0,2-5-23,0-1 1,-1 0 0,0-1 0,-2-1-1,1-1 1,-2 0 0,20-30-1,-43 87-307,4-27 337,1 1 0,0-1 0,1 1 0,0 0 0,1 0 0,0 16 0,2-27-194,1 1 0,-1-1 1,0 1-1,1-1 0,0 1 0,0-1 1,0 0-1,0 1 0,0-1 1,1 0-1,0 0 0,3 6 0,-3-7-264,0-1 0,0 1-1,0 0 1,0 0 0,0-1-1,1 1 1,-1-1 0,1 0-1,-1 0 1,1 1-1,-1-2 1,1 1 0,0 0-1,-1-1 1,1 1 0,0-1-1,-1 0 1,6 0 0,16 1-8416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0.384"/>
    </inkml:context>
    <inkml:brush xml:id="br0">
      <inkml:brushProperty name="width" value="0.025" units="cm"/>
      <inkml:brushProperty name="height" value="0.025" units="cm"/>
    </inkml:brush>
  </inkml:definitions>
  <inkml:trace contextRef="#ctx0" brushRef="#br0">11 143 10122,'0'0'9881,"9"-6"-8413,-2 2-1288,-1 0 0,0-1 0,-1 0 0,1 0-1,-1 0 1,0-1 0,0 1 0,-1-1 0,1-1 0,-1 1 0,-1 0 0,1-1 0,-1 0 0,0 0 0,-1 0-1,0 0 1,0 0 0,0 0 0,1-12 0,-3 19-151,0 0 1,0 0-1,0-1 0,0 1 0,0 0 0,-1 0 1,1 0-1,0-1 0,0 1 0,0 0 1,0 0-1,0 0 0,0 0 0,0-1 1,0 1-1,0 0 0,0 0 0,0 0 1,-1 0-1,1 0 0,0-1 0,0 1 1,0 0-1,0 0 0,0 0 0,-1 0 0,1 0 1,0 0-1,0 0 0,0 0 0,0 0 1,-1 0-1,1-1 0,0 1 0,0 0 1,0 0-1,-1 0 0,1 0 0,0 0 1,0 0-1,0 0 0,0 0 0,-1 0 0,1 1 1,0-1-1,0 0 0,-1 0 0,-12 6 453,-9 10-402,16-8-38,-1 1 1,1-1 0,0 1-1,1 0 1,0 1 0,1-1 0,0 1-1,0 0 1,1 0 0,0 0-1,1 1 1,0-1 0,1 1-1,0-1 1,1 1 0,1 16 0,-1-26-35,0 0 0,0 0 0,0 0 0,1 0 0,-1 0 0,0 0 1,1 0-1,-1 0 0,1 0 0,-1 0 0,1-1 0,0 1 0,-1 0 1,1 0-1,0-1 0,-1 1 0,1 0 0,0-1 0,0 1 0,0-1 1,-1 1-1,1-1 0,0 1 0,0-1 0,0 0 0,1 1 0,32-1 60,-25-3-121,1 1 0,-1-1-1,0-1 1,16-8 0,46-38-3149,-27 12-2522,-12 6-3138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3.303"/>
    </inkml:context>
    <inkml:brush xml:id="br0">
      <inkml:brushProperty name="width" value="0.025" units="cm"/>
      <inkml:brushProperty name="height" value="0.025" units="cm"/>
    </inkml:brush>
  </inkml:definitions>
  <inkml:trace contextRef="#ctx0" brushRef="#br0">26 1 3171,'0'0'19651,"2"11"-18701,2 28-569,-2-1 0,-1 0 0,-3 1 0,0-1 0,-11 46 0,-4 111 482,18-180-620,4-25 79,0-4-251,17-39 95,3-11-200,36-64 1,-50 110-15,-1 1 0,2 0 0,0 0 1,1 1-1,1 1 0,0 0 0,1 1 1,18-13-1,-29 23-12,0 2 0,-1-1 1,2 0-1,-1 1 0,0 0 1,0 0-1,1 0 0,-1 0 1,1 1-1,0-1 0,-1 1 1,1 1-1,0-1 0,0 1 1,0-1-1,8 2 0,-13-1 52,1 1-1,-1-1 1,0 0-1,1 0 0,-1 1 1,0-1-1,1 1 0,-1-1 1,0 0-1,0 1 0,1-1 1,-1 1-1,0-1 0,0 0 1,0 1-1,0-1 1,0 1-1,1-1 0,-1 1 1,0-1-1,0 1 0,0-1 1,0 1-1,0-1 0,0 0 1,-1 1-1,1-1 0,0 1 1,0-1-1,0 1 1,0-1-1,0 1 0,-1-1 1,1 0-1,0 1 0,0-1 1,-1 0-1,1 1 0,0-1 1,-1 0-1,1 1 0,-1-1 1,-14 17-10,-2-5 86,0-1-1,-1-1 1,0-1 0,0 0 0,-1-1-1,-1-1 1,1-1 0,-1-1 0,0 0-1,0-2 1,-1 0 0,-27 0 0,98-20-6634,-17 5 2225,6 1-2198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3.742"/>
    </inkml:context>
    <inkml:brush xml:id="br0">
      <inkml:brushProperty name="width" value="0.025" units="cm"/>
      <inkml:brushProperty name="height" value="0.025" units="cm"/>
    </inkml:brush>
  </inkml:definitions>
  <inkml:trace contextRef="#ctx0" brushRef="#br0">168 41 8040,'0'0'8461,"-6"9"-5861,-16 23-196,-32 67 1,38-66-1951,3 1 1,0 1-1,2 0 0,2 1 1,1 0-1,2 1 1,1-1-1,1 41 1,5-88-328,1 0-1,0 0 1,0 0 0,1 0-1,1 1 1,0-1 0,5-10-1,5-13-72,127-297-1078,-137 324 1005,0 0 1,0 0 0,1 0-1,0 1 1,0 0 0,1 0-1,-1 0 1,14-9 0,-18 13-2,1 1 0,-1 0 0,1 0 0,0 0 0,0 0 0,-1 1 0,1-1 0,0 0 0,0 1 0,0-1 0,0 1 0,0 0 0,0-1 0,0 1 0,0 0 0,0 0 0,0 0 0,0 1 0,0-1 0,0 0 0,-1 1 0,1 0 0,0-1 0,0 1 0,0 0 0,0 0 0,-1 0 0,1 0 0,0 0 1,-1 0-1,1 0 0,-1 0 0,1 1 0,-1-1 0,0 1 0,1-1 0,-1 1 0,0 0 0,0-1 0,0 1 0,1 3 0,0-1-14,0-1-1,-1 1 1,1-1 0,-1 1-1,0 0 1,0 0 0,0 0 0,0 0-1,-1 0 1,1-1 0,-1 1-1,0 0 1,0 0 0,-1 0-1,1 0 1,-2 6 0,0-3 31,-1 0 0,0-1 1,0 0-1,0 1 0,0-1 0,-1-1 1,0 1-1,-10 10 0,4-6 112,-1 0-1,0 0 1,-1-1-1,0-1 0,0 0 1,-1-1-1,0 0 1,-20 8-1,31-14-124,0 0 0,0-1 0,0 1 0,0 0 0,0 0 0,0-1 0,0 0-1,0 1 1,0-1 0,0 0 0,-1 0 0,1 0 0,0 0 0,0 0 0,0-1 0,0 1 0,-3-1-1,5 0-115,-1 0 0,1 0 0,0 0 0,-1 1 0,1-1 0,0 0 0,-1 0 0,1 0 0,0 0 0,0 1 0,0-1 0,0 0-1,0 0 1,0 0 0,0 0 0,0 0 0,0 1 0,1-1 0,-1 0 0,0 0 0,0 0 0,1 1 0,-1-1 0,1 0-1,-1 0 1,1 1 0,0-2 0,8-13-3672,1 1-1,20-23 0,-26 33 2728,29-35-9659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4.398"/>
    </inkml:context>
    <inkml:brush xml:id="br0">
      <inkml:brushProperty name="width" value="0.025" units="cm"/>
      <inkml:brushProperty name="height" value="0.025" units="cm"/>
    </inkml:brush>
  </inkml:definitions>
  <inkml:trace contextRef="#ctx0" brushRef="#br0">199 0 15599,'0'0'2818,"-8"8"-1157,-19 22-604,0 2 1,2 0 0,-29 51 0,46-69-896,0 0 1,1 0-1,0 1 0,1 0 1,1 1-1,1-1 0,0 1 1,0 0-1,2-1 1,0 2-1,1-1 0,1 20 1,0-34-156,1 0 0,0 1 1,-1-1-1,1 1 0,0-1 1,0 0-1,0 0 1,0 1-1,1-1 0,-1 0 1,1 0-1,-1 0 0,1 0 1,0-1-1,-1 1 0,1 0 1,0-1-1,0 1 1,0-1-1,0 0 0,1 0 1,-1 1-1,0-2 0,0 1 1,1 0-1,-1 0 0,1-1 1,-1 1-1,1-1 1,-1 0-1,1 1 0,-1-1 1,1 0-1,3-1 0,2 1-3,0-1 0,0 0-1,0-1 1,0 1-1,0-1 1,-1-1-1,1 0 1,-1 0 0,11-6-1,-4 1-212,-1-1-1,0-1 0,-1 0 1,0-1-1,0 0 0,-1-1 1,0 0-1,-1-1 0,-1 0 1,9-17-1,-37 66 1084,11-24-733,1 1 0,0 1-1,1-1 1,0 1 0,-3 15 0,9-28-133,-1 0 0,1-1 0,0 1 0,0 0 0,-1 0 0,1 0 0,0-1 0,0 1 0,0 0-1,0 0 1,0-1 0,0 1 0,0 0 0,1 0 0,-1 0 0,0-1 0,0 1 0,0 0 0,1 0 0,-1-1 0,0 1 0,1 0 0,-1-1 0,1 1 0,-1 0 0,1-1-1,-1 1 1,1-1 0,-1 1 0,1-1 0,0 1 0,-1-1 0,2 1 0,0 0 8,0-1 0,1 0 0,-1 0 1,0 0-1,0 0 0,0 0 0,0 0 0,1 0 0,-1-1 0,0 1 0,0-1 1,2 0-1,7-3 17,-1-1 1,0 0-1,17-10 1,13-21-335,-31 27 54,-1 1 1,1 0 0,19-12-1,-27 20 232,-1 0-1,0 0 0,0 0 0,1 0 0,-1 0 0,0 0 1,0 0-1,1 1 0,-1-1 0,0 0 0,0 0 1,0 0-1,1 0 0,-1 1 0,0-1 0,0 0 0,0 0 1,0 0-1,1 1 0,-1-1 0,0 0 0,0 0 0,0 1 1,0-1-1,0 0 0,0 0 0,0 1 0,0-1 1,0 0-1,0 0 0,0 1 0,0-1 0,0 0 0,0 1 1,0-1-1,0 0 0,0 0 0,0 1 0,0-1 0,0 0 1,0 0-1,0 1 0,-1-1 0,1 0 0,0 0 1,0 0-1,0 1 0,0-1 0,0 0 0,-1 0 0,1 0 1,0 1-1,-6 17 75,4-14-63,-9 17 243,2 1 1,0 0-1,1 1 1,2 0-1,0 0 1,1 0-1,2 1 1,-2 27-1,7-23-129,0-1 0,13 54 0,-9-60-103,-2 0 1,0 1-1,-2 0 0,0 0 1,-3 40-1,0-56 2,-1 1-1,1 0 1,-2-1-1,1 0 1,-1 1-1,0-1 1,0 0 0,-1 0-1,1 0 1,-1-1-1,-8 9 1,9-11 70,1-1-1,-1 1 1,1 0 0,-1-1-1,0 0 1,0 0 0,0 0-1,0 0 1,0 0 0,-1 0-1,1-1 1,-1 0 0,1 0-1,-1 0 1,1 0 0,-1 0-1,1 0 1,-1-1 0,0 0 0,0 0-1,1 0 1,-1 0 0,-4-1-1,5-1-18,1 1 1,-1 0-1,1-1 0,0 0 0,-1 0 0,1 1 0,0-1 0,0 0 1,0-1-1,0 1 0,0 0 0,0-1 0,1 1 0,-1-1 0,1 1 1,0-1-1,0 0 0,0 1 0,0-1 0,0 0 0,1 0 1,-1 0-1,0-2 0,-1-12-45,0 0 0,1-27-1,1 42-7,0-18-97,1 0 0,1-1 0,1 1 0,0 0 0,2 0 0,12-32 0,-12 39-139,1 0 0,1 0 1,0 1-1,1 0 1,0 0-1,0 1 1,2 0-1,-1 0 1,1 1-1,19-14 1,-2 6-3143,43-23 1,-64 38 2658,48-26-7204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4.851"/>
    </inkml:context>
    <inkml:brush xml:id="br0">
      <inkml:brushProperty name="width" value="0.025" units="cm"/>
      <inkml:brushProperty name="height" value="0.025" units="cm"/>
    </inkml:brush>
  </inkml:definitions>
  <inkml:trace contextRef="#ctx0" brushRef="#br0">0 1 13869,'0'0'10954,"14"46"-10313,-14-9-128,-5 2-385,0 0-96,3-7 0,2-5-224,-2-9-1378,2-9-992,7-34-13037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5.191"/>
    </inkml:context>
    <inkml:brush xml:id="br0">
      <inkml:brushProperty name="width" value="0.025" units="cm"/>
      <inkml:brushProperty name="height" value="0.025" units="cm"/>
    </inkml:brush>
  </inkml:definitions>
  <inkml:trace contextRef="#ctx0" brushRef="#br0">1 1 15022,'0'0'5445,"14"53"-11498,15-48 1793,0-1-3748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5.553"/>
    </inkml:context>
    <inkml:brush xml:id="br0">
      <inkml:brushProperty name="width" value="0.025" units="cm"/>
      <inkml:brushProperty name="height" value="0.025" units="cm"/>
    </inkml:brush>
  </inkml:definitions>
  <inkml:trace contextRef="#ctx0" brushRef="#br0">203 1 8776,'0'0'9385,"-7"2"-7447,-22 4-772,12-2-739,-1 0 0,1 0-1,0 2 1,0 0 0,0 1 0,-22 13-1,38-19-421,0-1 0,1 0 0,-1 0 0,1 1 0,-1-1 0,1 0 0,-1 1 0,1-1 0,-1 1 0,1-1 0,-1 1 0,1-1 0,-1 0 0,1 1 0,0 0 0,-1-1 0,1 1 0,0-1 0,0 1 0,-1-1 0,1 1 0,0 0 0,0-1 0,0 1 0,0 0 0,0-1 0,0 1 1,0-1-1,0 1 0,0 0 0,0-1 0,0 1 0,0 0 0,0-1 0,0 1 0,1-1 0,-1 1 0,0 0 0,1-1 0,-1 1 0,0-1 0,1 1 0,-1-1 0,0 1 0,1-1 0,-1 1 0,1-1 0,-1 0 0,1 1 0,-1-1 0,1 0 0,-1 1 0,1-1 0,-1 0 0,1 1 0,0-1 0,-1 0 0,1 0 0,-1 0 0,1 0 0,0 0 0,-1 1 0,2-1 0,50 10 148,-44-9-114,-3 0-16,14 2 32,0 0 0,0 2 1,29 10-1,-45-13-25,1-1 0,-1 0-1,1 1 1,-1 0 0,0-1 0,0 1 0,0 0 0,0 1-1,0-1 1,-1 1 0,1-1 0,-1 1 0,0 0-1,1 0 1,-1 0 0,0 0 0,-1 0 0,1 0 0,0 0-1,-1 1 1,0-1 0,0 1 0,0-1 0,0 1 0,0 7-1,-1-8 34,-1 0 0,0 0 0,0 0 0,0 0 0,0 0 0,-1 0 0,1 0 0,-1 0 0,1-1 0,-1 1 0,0-1 0,0 1 0,0-1 0,-1 0 0,1 1 0,-1-1 0,1 0 0,-1-1 0,1 1 0,-1 0 0,0-1 0,-5 2 0,-5 4 270,-2-1 1,1-1-1,-20 5 0,18-6-12,0-1 0,-28 2 1,6-10 10,37 5-335,-1-1 1,1 1-1,0-1 0,0 0 0,0 1 1,0-1-1,0 0 0,0 0 0,0 1 1,0-1-1,0 0 0,0 0 0,0 0 1,1 0-1,-1 0 0,0 0 0,1-1 1,-1 1-1,0 0 0,1 0 0,0 0 1,-1-3-1,1 3-122,0-1-1,0 1 1,0-1 0,0 1 0,0-1 0,0 1 0,1-1-1,-1 1 1,0-1 0,1 1 0,-1 0 0,1-1-1,0 1 1,0 0 0,-1-1 0,1 1 0,0 0 0,0 0-1,0 0 1,0 0 0,0 0 0,0 0 0,1 0-1,-1 0 1,0 0 0,0 0 0,1 0 0,-1 1 0,1-1-1,1 0 1,49-14-5777,-43 14 4480,21-4-4424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9.397"/>
    </inkml:context>
    <inkml:brush xml:id="br0">
      <inkml:brushProperty name="width" value="0.025" units="cm"/>
      <inkml:brushProperty name="height" value="0.025" units="cm"/>
    </inkml:brush>
  </inkml:definitions>
  <inkml:trace contextRef="#ctx0" brushRef="#br0">205 240 3203,'31'-68'7020,"-24"52"-5887,-1-2-1,0 1 1,-1-1-1,-1 0 0,0 0 1,-1 0-1,0-22 0,-3 40-1089,0 0-1,0-1 0,0 1 1,0 0-1,0-1 0,0 1 1,0 0-1,0 0 0,0-1 1,0 1-1,0 0 0,0 0 1,0-1-1,0 1 0,0 0 1,0-1-1,0 1 0,0 0 1,0 0-1,-1-1 0,1 1 1,0 0-1,0 0 0,0-1 1,0 1-1,-1 0 0,1 0 1,0 0-1,0-1 0,0 1 1,-1 0-1,1 0 0,0 0 1,0 0-1,-1 0 0,1-1 1,0 1-1,0 0 0,-1 0 1,1 0-1,-11 8 542,-7 17-501,-1 20 468,1 0 0,3 1 0,-15 80 0,-5 147 2054,34-270-2590,-4 51 197,3 0 0,6 90 1,2-118 203,-5-24-101,-1-5 123,-2-14-241,-1 0 1,0 0-1,-2 0 1,0 0-1,-11-26 1,-2-6-155,-55-160-43,73 209-24,1-1 0,-1 0 0,1 1 0,-1-1 1,1 1-1,-1-1 0,1 1 0,0-1 1,-1 1-1,1 0 0,0-1 0,0 1 0,-1 0 1,1-1-1,0 1 0,0 0 0,-1 0 0,1 0 1,0 0-1,0 0 0,-1 0 0,1 0 0,0 0 1,0 0-1,0 0 0,1 0 0,34 0-891,-29 0 545,23 1-2303,1-2 0,-1-1 0,49-10 0,-34 0-3392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9.728"/>
    </inkml:context>
    <inkml:brush xml:id="br0">
      <inkml:brushProperty name="width" value="0.025" units="cm"/>
      <inkml:brushProperty name="height" value="0.025" units="cm"/>
    </inkml:brush>
  </inkml:definitions>
  <inkml:trace contextRef="#ctx0" brushRef="#br0">131 68 4452,'0'0'17062,"-10"-1"-16352,6 1-644,0 0 0,0 0 1,0 0-1,1 0 0,-1 1 1,0 0-1,0 0 0,1 0 1,-1 0-1,0 0 1,1 1-1,-1-1 0,1 1 1,0 0-1,-1 0 0,1 1 1,0-1-1,0 1 0,1-1 1,-1 1-1,0 0 0,1 0 1,0 0-1,0 0 0,0 0 1,0 1-1,-3 6 0,1-3 157,0 1 0,0 0 0,0 0 0,1 0 0,1 0 0,-1 1 0,1-1 0,1 1 0,-1 0 0,2-1 0,-1 1 0,2 15 0,-1-23-191,1 1 1,0-1-1,0 0 0,0 1 0,0-1 1,0 0-1,0 0 0,0 0 0,0 0 0,1 0 1,-1 0-1,0 0 0,1 0 0,-1 0 1,0-1-1,1 1 0,-1 0 0,1-1 0,-1 1 1,1-1-1,-1 0 0,1 0 0,0 1 1,-1-1-1,1 0 0,-1 0 0,1 0 0,-1-1 1,4 1-1,1-1 132,1 0 0,-1 0 0,1 0 0,-1-1-1,0 0 1,7-2 0,-4-1-93,-1 1 0,1-1-1,-1 0 1,0-1 0,-1 0-1,0 0 1,0 0 0,0-1-1,0 0 1,-1-1 0,-1 0-1,1 1 1,-1-2 0,0 1-1,-1 0 1,0-1 0,0 0-1,-1 0 1,0 0 0,-1-1-1,0 1 1,-1-1 0,1 1 0,-1-15-1,-2 22-63,1 0-1,0 0 0,-1-1 1,0 1-1,1 0 0,-1 0 1,0 0-1,0 0 0,0 0 1,-1 0-1,1 0 0,0 0 1,-1 0-1,1 0 1,-1 1-1,0-1 0,1 1 1,-1-1-1,0 1 0,0 0 1,0 0-1,0 0 0,0 0 1,0 0-1,-1 0 0,1 0 1,0 0-1,-3 0 1,-5 0-94,1-1 0,-1 1 0,1 0 0,-1 1 1,-12 1-1,21-1 27,-1 1 0,1-1 1,0 0-1,0 1 0,-1-1 0,1 1 0,0-1 1,0 1-1,0 0 0,0-1 0,0 1 0,0 0 1,0 0-1,0 0 0,0 0 0,-1 2 0,2-3-35,0 0-1,-1 0 0,1 1 0,0-1 0,0 0 1,0 1-1,0-1 0,0 0 0,0 0 1,-1 1-1,1-1 0,0 0 0,0 1 0,0-1 1,0 0-1,0 1 0,0-1 0,0 0 0,0 1 1,1-1-1,-1 0 0,0 1 0,0-1 0,0 0 1,0 1-1,0-1 0,0 0 0,1 0 0,-1 1 1,0-1-1,0 0 0,0 1 0,1-1 0,-1 0 1,0 0-1,0 0 0,1 1 0,-1-1 0,0 0 1,0 0-1,1 0 0,-1 0 0,0 0 0,1 1 1,-1-1-1,0 0 0,1 0 0,-1 0 0,0 0 1,1 0-1,-1 0 0,0 0 0,1 0 0,-1 0 1,0 0-1,1 0 0,-1 0 0,0 0 0,0-1 1,1 1-1,0 0 0,41-5-9609,-18-7 325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0.335"/>
    </inkml:context>
    <inkml:brush xml:id="br0">
      <inkml:brushProperty name="width" value="0.025" units="cm"/>
      <inkml:brushProperty name="height" value="0.025" units="cm"/>
    </inkml:brush>
  </inkml:definitions>
  <inkml:trace contextRef="#ctx0" brushRef="#br0">69 0 7976,'0'0'13644,"3"9"-12987,-1 0-460,0 1-1,-1-1 0,0 1 1,0 0-1,-1-1 1,0 1-1,-1 0 1,-3 15-1,-25 89 964,10-42-495,12-46-470,3-10-133,0 0-1,0 0 1,1 1 0,1-1-1,1 1 1,1-1 0,1 24-1,-1-39-56,1 0-1,-1 0 0,0 0 1,0 0-1,1 0 0,-1-1 1,1 1-1,-1 0 0,1 0 1,-1 0-1,1 0 0,0 0 0,-1 0 1,1-1-1,0 1 0,0 0 1,-1-1-1,1 1 0,0 0 1,0-1-1,0 1 0,0-1 0,0 0 1,0 1-1,0-1 0,0 0 1,0 1-1,0-1 0,0 0 1,0 0-1,0 0 0,0 0 1,0 0-1,0 0 0,0 0 0,0 0 1,0 0-1,0-1 0,0 1 1,0 0-1,0-1 0,0 1 1,1-1-1,3-1 19,-1 0 0,1 0-1,-1 0 1,0-1 0,0 0 0,0 0 0,0 0 0,4-4 0,10-14-104,-1 0 0,-1-2 1,-1 0-1,-1 0 0,15-35 1,43-131-504,-71 184 622,9-25-89,-10 24 165,-7 16 287,-75 159 585,73-149-862,2 1-1,1 1 1,0-1 0,2 1 0,1 0-1,-2 35 1,5-56-241,0 1-1,0 0 0,0-1 1,0 1-1,0 0 1,1-1-1,-1 1 1,1 0-1,-1-1 1,1 1-1,0 0 1,-1-1-1,1 1 0,0-1 1,0 0-1,0 1 1,0-1-1,0 0 1,1 1-1,-1-1 1,0 0-1,1 0 1,-1 0-1,0 0 0,1 0 1,2 1-1,1 0-749,0-1 0,0 0 0,1 0 0,-1 0 0,0 0-1,1-1 1,6 0 0,5 0-8710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1.510"/>
    </inkml:context>
    <inkml:brush xml:id="br0">
      <inkml:brushProperty name="width" value="0.025" units="cm"/>
      <inkml:brushProperty name="height" value="0.025" units="cm"/>
    </inkml:brush>
  </inkml:definitions>
  <inkml:trace contextRef="#ctx0" brushRef="#br0">158 56 4644,'0'0'15807,"-10"-5"-14248,-30-13-486,38 18-1006,0-1-1,1 1 1,-1 0-1,0-1 1,0 1-1,0 0 1,0 0 0,1 1-1,-1-1 1,0 0-1,0 0 1,0 1-1,1-1 1,-1 1-1,0 0 1,1 0 0,-1-1-1,0 1 1,1 0-1,-1 0 1,1 0-1,-1 1 1,-1 1-1,-27 35 1149,25-32-941,1 0-61,0 1 1,0-1-1,0 1 1,1 0-1,0 0 1,-4 14 0,7-20-200,0 0 0,-1 1 0,1-1 0,0 0 0,0 1 1,0-1-1,0 0 0,0 0 0,1 1 0,-1-1 0,0 0 0,0 1 1,1-1-1,-1 0 0,1 0 0,-1 1 0,1-1 0,0 0 1,-1 0-1,1 0 0,0 0 0,0 0 0,0 0 0,0 0 0,-1 0 1,2 0-1,-1-1 0,0 1 0,0 0 0,0 0 0,0-1 1,0 1-1,0-1 0,1 1 0,-1-1 0,0 0 0,1 1 1,-1-1-1,0 0 0,0 0 0,1 0 0,-1 0 0,0 0 0,1 0 1,1-1-1,3 1 3,-1 0 0,0 0 0,1 0 0,-1-1 1,0 0-1,0 0 0,0-1 0,0 0 0,0 1 1,0-2-1,0 1 0,-1 0 0,1-1 0,-1 0 0,0 0 1,1 0-1,-1-1 0,-1 0 0,1 1 0,5-8 0,-4 4-57,-1 0-1,0-1 1,0 1 0,-1-1-1,0 0 1,0 0-1,-1 0 1,0 0-1,0 0 1,-1-1-1,0 1 1,0-13-1,5 19-35,1 1 0,-1 0-1,1 0 1,0 0 0,12 1-1,-16 0 55,11-1-38,-5 0 40,-1 1 1,1 0-1,-1 0 1,1 1-1,14 3 1,-21-4 16,-1 1 0,1-1 1,0 1-1,0 0 0,-1 0 0,1 0 1,0 0-1,-1 0 0,1 0 1,-1 1-1,1-1 0,-1 0 0,0 1 1,0-1-1,0 1 0,1 0 0,-1-1 1,-1 1-1,1 0 0,0-1 1,0 1-1,-1 0 0,1 0 0,-1 0 1,1 0-1,-1 0 0,0-1 0,0 1 1,0 0-1,0 3 0,0 3 34,-1-1 0,-1 0 0,1 1 0,-1-1 0,0 0-1,-1 0 1,1 0 0,-1 0 0,-1-1 0,1 1 0,-7 8 0,-15 32 52,25-47-80,0 0-1,0 0 1,0 1 0,0-1-1,0 0 1,0 0-1,1 0 1,-1 0 0,0 1-1,0-1 1,0 0 0,1 0-1,-1 0 1,0 0-1,0 0 1,0 0 0,1 0-1,-1 1 1,0-1 0,0 0-1,0 0 1,1 0-1,-1 0 1,0 0 0,0 0-1,1 0 1,-1 0 0,0 0-1,0 0 1,1 0-1,-1 0 1,0 0 0,0-1-1,0 1 1,1 0 0,-1 0-1,0 0 1,0 0-1,0 0 1,1 0 0,-1 0-1,0-1 1,0 1 0,0 0-1,0 0 1,1 0-1,-1-1 1,0 1 0,0 0-1,0 0 1,0 0 0,0-1-1,0 1 1,0 0-1,15-10 46,45-47-83,-43 39-78,0 1 1,1 1-1,31-21 0,-46 41-334,-6 11 360,-7 15 114,7-23 7,1 0 0,0 1-1,0 0 1,0-1-1,1 1 1,0 0 0,1 13-1,0-20-4,0 1-1,0 0 1,1-1-1,-1 1 0,0-1 1,1 0-1,-1 1 1,1-1-1,0 1 0,-1-1 1,1 0-1,0 1 1,0-1-1,0 0 0,0 0 1,0 0-1,0 0 1,2 2-1,-1-2 7,0 0 0,0-1 0,0 1 1,0 0-1,0-1 0,0 0 0,0 1 0,0-1 0,0 0 0,0 0 1,0 0-1,0 0 0,0 0 0,0-1 0,0 1 0,1-1 0,1 0 1,3-2-9,-1 1 0,0-1 0,0-1 1,0 1-1,-1-1 0,1 0 1,-1 0-1,0 0 0,0-1 0,-1 0 1,1 0-1,-1 0 0,0-1 0,4-6 1,-3 3-12,0 1 0,0-1 0,-1 1 1,-1-1-1,1 0 0,-1-1 0,-1 1 0,0 0 1,1-13-1,-2 21-18,-1 0 1,0 0-1,0 0 1,1 0-1,-1 0 1,0 0-1,0 0 1,0 0 0,0 0-1,0 0 1,0 0-1,0 0 1,-1 0-1,1 0 1,0 0-1,0 0 1,-1 0-1,1 0 1,-1 1-1,1-1 1,-1 0-1,1 0 1,-1 0-1,1 1 1,-1-1-1,0 0 1,1 0-1,-1 1 1,0-1-1,0 1 1,0-1-1,1 1 1,-1-1 0,0 1-1,0-1 1,0 1-1,0 0 1,0-1-1,0 1 1,0 0-1,0 0 1,0 0-1,0 0 1,0 0-1,0 0 1,0 0-1,1 0 1,-1 0-1,0 0 1,0 1-1,0-1 1,0 0-1,0 1 1,0-1-1,-1 1 1,-2 1-5,0 0 1,0 0-1,0 0 1,0 0-1,1 1 1,-1 0-1,1 0 0,-1 0 1,1 0-1,-5 6 1,7-8 8,0 1 1,0-1-1,0 0 1,0 1-1,0-1 1,0 0-1,0 1 1,1-1-1,-1 1 1,0 0-1,1-1 1,-1 1-1,1-1 1,0 1-1,0 0 1,-1-1-1,1 1 0,0 0 1,0-1-1,1 1 1,-1 0-1,0-1 1,0 1-1,1 0 1,-1-1-1,1 1 1,0-1-1,-1 1 1,1-1-1,0 1 1,0-1-1,0 1 1,0-1-1,0 0 1,0 0-1,0 1 1,0-1-1,1 0 1,-1 0-1,0 0 1,1 0-1,-1-1 1,1 1-1,-1 0 1,1 0-1,-1-1 1,1 1-1,0-1 1,-1 0-1,1 1 1,0-1-1,1 0 1,4 1 7,0 1 0,1-2 1,-1 1-1,0-1 0,0-1 1,1 1-1,-1-1 0,0 0 1,0-1-1,14-4 0,9-14-65,-26 17 43,0 0-1,0 0 1,1 0 0,-1 0 0,0 1 0,1-1 0,0 1 0,-1 1 0,1-1 0,8-1 0,-12 9-4,0-1-1,0 1 1,0 0 0,-1 0-1,0 0 1,-1 7-1,1-9 39,0-2 14,0 1 1,-1-1 0,1 0-1,0 0 1,1 0-1,-1 1 1,0-1-1,1 0 1,-1 0 0,1 0-1,-1 0 1,1 0-1,0 0 1,0 0 0,0 0-1,0 0 1,1 0-1,-1 0 1,0 0 0,1-1-1,2 3 1,-1-3-3,1 1 0,-1-1 1,1 0-1,0 0 1,0-1-1,-1 1 0,1-1 1,0 0-1,0 0 0,0 0 1,-1 0-1,5-1 0,7-2-19,-1 0-1,0 0 1,0-2-1,-1 0 1,18-8-1,-21 8-72,0 0 0,1 1 1,0 0-1,-1 1 0,1 0 0,0 0 1,0 1-1,1 1 0,20-1 0,-31 3 60,0-1 0,-1 0 0,1 0 0,0 0 0,-1 0 0,1 1 0,-1-1 0,1 0 0,-1 1-1,1-1 1,-1 0 0,1 1 0,-1-1 0,1 1 0,-1-1 0,1 1 0,-1-1 0,1 1 0,-1-1 0,0 1 0,1-1 0,-1 1-1,0-1 1,0 1 0,1 0 0,-1-1 0,0 1 0,0 0 0,0-1 0,0 2 0,0 27 266,-1-27-243,1 0 0,-1 0 0,1 0 0,0 0 0,0 0-1,0 0 1,0 1 0,0-1 0,0 0 0,1 0 0,-1 0 0,1 0 0,-1 0-1,1 0 1,2 4 0,-1-5-1,1 0 0,0 1-1,0-1 1,0 0-1,0-1 1,0 1 0,0-1-1,1 1 1,-1-1 0,0 0-1,0 0 1,0 0 0,0 0-1,4-1 1,44-10 27,16-10-1483,-23 8-3507,-44 13 4765,0 0 0,1 0-1,-1 0 1,0 0-1,1 0 1,-1 0 0,0 0-1,1 0 1,-1 0-1,0-1 1,1 1 0,-1 0-1,0 0 1,1 0-1,-1 0 1,0-1 0,1 1-1,-1 0 1,0 0-1,0-1 1,1 1 0,-1 0-1,0 0 1,0-1 0,0 1-1,1 0 1,-1-1-1,0 1 1,0 0 0,0-1-1,0 1 1,0 0-1,0-1 1,0 1 0,0 0-1,0-1 1,0 1-1,0-1 1,0 1 0,0 0-1,0-1 1,0 1-1,0 0 1,0-1 0,0 1-1,0 0 1,0-1 0,-1 1-1,1-1 1,-6-6-4723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0.730"/>
    </inkml:context>
    <inkml:brush xml:id="br0">
      <inkml:brushProperty name="width" value="0.025" units="cm"/>
      <inkml:brushProperty name="height" value="0.025" units="cm"/>
    </inkml:brush>
  </inkml:definitions>
  <inkml:trace contextRef="#ctx0" brushRef="#br0">94 194 12556,'0'0'5093,"-9"1"-2163,5-1-2831,1 0 0,0 0 0,-1 0 0,1 1-1,0 0 1,-1 0 0,1 0 0,0 0-1,0 0 1,0 0 0,0 1 0,0 0-1,0 0 1,0 0 0,0 0 0,1 0-1,-1 0 1,1 1 0,-1-1 0,1 1-1,0-1 1,0 1 0,0 0 0,1 0-1,-1 0 1,1 0 0,-1 0 0,1 0 0,0 1-1,0-1 1,0 0 0,1 1 0,-1 5-1,-1 3 140,1 0 0,0 1 0,1-1 0,3 25 0,-3-34-180,0-1 0,1 1 0,-1-1 0,1 0 0,0 1 0,0-1 0,0 0 0,0 0 0,0 1 0,0-1 0,1 0 0,-1 0 0,1 0 0,1 2 0,-1-3-39,-1-1-1,1 1 1,-1-1-1,0 1 0,1-1 1,-1 1-1,1-1 1,-1 0-1,1 1 0,-1-1 1,1 0-1,-1 0 1,1 0-1,-1-1 1,1 1-1,-1 0 0,1 0 1,-1-1-1,1 1 1,-1-1-1,0 1 0,1-1 1,-1 0-1,1 1 1,-1-1-1,1-1 0,4-2 20,-1-1 0,1 0 0,-1 1 0,0-2 0,-1 1-1,1-1 1,-1 1 0,0-1 0,0 0 0,-1 0-1,0-1 1,0 1 0,2-8 0,1-5-2,0 0 0,-1 0-1,4-29 1,-6 28 5,-1-1-1,0 1 1,-2-1 0,0 0 0,-1 1-1,-2-1 1,-7-34 0,10 55-43,0 0 1,0 1 0,0-1 0,0 0-1,0 0 1,0 0 0,0 0 0,-1 0-1,1 0 1,0 0 0,0 0 0,0 0-1,0 0 1,0 0 0,0 0 0,0 0-1,0 0 1,0 0 0,0 0 0,-1 0-1,1 0 1,0 0 0,0 0 0,0 0-1,0 0 1,0 0 0,0 0 0,0 0-1,0 0 1,0 0 0,-1 0 0,1 0-1,0 0 1,0 0 0,0 0 0,0 0-1,0 0 1,0 0 0,0 0 0,0-1-1,0 1 1,0 0 0,0 0 0,0 0-1,-1 19-17,4 27 31,-1-32-102,1 0 1,1 0-1,0-1 1,1 1-1,0-1 1,1 0-1,1-1 0,0 1 1,0-2-1,1 1 1,1-1-1,12 14 1,3-12-3797,-6-12-2019,1-3-6853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1.886"/>
    </inkml:context>
    <inkml:brush xml:id="br0">
      <inkml:brushProperty name="width" value="0.025" units="cm"/>
      <inkml:brushProperty name="height" value="0.025" units="cm"/>
    </inkml:brush>
  </inkml:definitions>
  <inkml:trace contextRef="#ctx0" brushRef="#br0">6 46 4548,'-5'-20'11948,"5"8"-7752,0 3-737,0 6-1185,2 1-1217,12 2-865,1 0-160,1 5 32,0 4-256,-3-1-1730,-4-5-3491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2.577"/>
    </inkml:context>
    <inkml:brush xml:id="br0">
      <inkml:brushProperty name="width" value="0.025" units="cm"/>
      <inkml:brushProperty name="height" value="0.025" units="cm"/>
    </inkml:brush>
  </inkml:definitions>
  <inkml:trace contextRef="#ctx0" brushRef="#br0">112 56 7751,'0'0'10853,"6"-8"-8936,3-2-1264,18-26 1897,-28 35-2405,-1 1 1,1 0-1,-1 0 1,1-1-1,-1 1 1,1 0 0,-1 0-1,1 0 1,-1 1-1,1-1 1,-1 0-1,1 1 1,-1-1-1,1 1 1,0-1-1,-1 1 1,1-1 0,-2 2-1,0 2-158,0-1 1,0 1-1,0 0 0,0 0 1,1 0-1,0 1 0,0-1 1,0 1-1,-2 6 0,3-9 8,1-1 0,-1 0 0,1 0 0,-1 0 0,1 0 0,-1 1 0,1-1-1,0 0 1,0 0 0,0 1 0,0-1 0,0 0 0,0 1 0,0-1 0,0 0 0,0 0 0,0 1-1,1-1 1,-1 0 0,1 0 0,-1 0 0,1 1 0,-1-1 0,1 0 0,0 0 0,-1 0 0,1 0-1,0 0 1,0 0 0,0 0 0,0 0 0,0-1 0,0 1 0,0 0 0,0 0 0,0-1 0,0 1-1,2 0 1,5 0-6,1 0-1,-1 0 0,1-1 1,-1 0-1,0-1 0,1 0 0,-1 0 1,0-1-1,0 0 0,0 0 1,14-6-1,-1-2 50,0-1 0,36-26 0,-56 36 26,-16 21-150,0 3 109,1 1 0,1 1 0,1 0 0,1 1 0,1 0 0,-9 38-1,7-12 454,2 1-1,-4 74 0,14-103-299,1 0 1,4 28-1,1 38-22,-6-88-137,-1 0-1,1 0 1,0 0-1,-1 1 1,1-1 0,-1 0-1,0 0 1,0 0-1,0 0 1,0 0-1,0 0 1,0 0 0,0 0-1,-1 0 1,1-1-1,-1 1 1,1 0-1,-1-1 1,0 0 0,0 1-1,0-1 1,1 0-1,-1 0 1,0 0-1,0 0 1,-1 0 0,1 0-1,0 0 1,0-1-1,0 1 1,0-1-1,-1 0 1,1 0-1,0 1 1,0-1 0,-1-1-1,-3 1 1,1-1 74,-1 1 0,1-1 0,-1 0 0,1 0 0,0-1 0,0 1 1,0-1-1,0 0 0,0-1 0,0 1 0,0-1 0,1 0 0,-1 0 0,1 0 0,-5-5 0,3 0-53,1 0-1,0 0 1,0-1-1,1 0 1,0 1-1,0-1 1,1-1-1,0 1 1,1 0-1,0-1 1,0 0-1,1 1 1,1-1-1,-1 0 1,1 0-1,1 1 1,3-18-1,-1 11-33,1 0 0,0 0-1,1 1 1,1 0 0,0 0-1,1 1 1,1-1 0,0 1-1,1 1 1,11-14 0,-8 14-4,0 1-1,1 0 1,0 0 0,1 1 0,1 1 0,17-10 0,97-40-3234,-85 40-1010,-6-3-3353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3.902"/>
    </inkml:context>
    <inkml:brush xml:id="br0">
      <inkml:brushProperty name="width" value="0.025" units="cm"/>
      <inkml:brushProperty name="height" value="0.025" units="cm"/>
    </inkml:brush>
  </inkml:definitions>
  <inkml:trace contextRef="#ctx0" brushRef="#br0">29 0 3107,'0'0'19378,"-3"75"-18161,-8-29-352,5 3-512,-1 1-257,5-5-96,2-2 0,0-8-705,0-9-864,4-6-802,1-11-1248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4.250"/>
    </inkml:context>
    <inkml:brush xml:id="br0">
      <inkml:brushProperty name="width" value="0.025" units="cm"/>
      <inkml:brushProperty name="height" value="0.025" units="cm"/>
    </inkml:brush>
  </inkml:definitions>
  <inkml:trace contextRef="#ctx0" brushRef="#br0">21 100 6951,'0'0'12369,"-6"-8"-9908,4 6-2351,1 0 0,-1 0 1,1 0-1,0 0 1,0 0-1,-1 0 0,1 0 1,1-1-1,-1 1 1,0 0-1,0 0 0,1-1 1,0 1-1,-1-4 0,2 4-41,0 0-1,1 0 1,-1 1-1,1-1 0,-1 0 1,1 1-1,-1-1 1,1 1-1,0-1 0,0 1 1,0 0-1,0 0 0,0 0 1,0 0-1,0 0 1,0 0-1,0 1 0,0-1 1,1 1-1,-1-1 1,4 1-1,32-9 173,0 1 0,0 3 0,0 1 0,1 1-1,-1 2 1,1 2 0,66 11 0,-97-11-249,0 1-1,0 0 0,0 1 1,0 0-1,0 0 1,-1 1-1,1 0 1,-1 0-1,0 1 0,0 0 1,-1 0-1,1 0 1,-1 1-1,0 0 1,-1 0-1,8 11 0,-10-12 17,0 1-1,-1 0 1,1-1-1,-1 1 1,-1 0-1,1 0 1,-1 1-1,0-1 1,0 0-1,-1 0 1,1 1-1,-1-1 1,-1 0-1,1 1 1,-1-1-1,0 0 1,-1 0-1,0 0 1,0 0-1,0 0 1,0 0-1,-5 6 1,-8 15 314,-2-1 0,-1-1 1,0-1-1,-2 0 1,-1-2-1,-1 0 0,-1-1 1,0-1-1,-2-2 0,0 0 1,-1-2-1,-39 19 0,61-33-337,1-1-1,0 1 0,-1-1 0,1 0 0,-1 0 0,1 0 0,-1 0 1,1-1-1,-1 1 0,0-1 0,1 0 0,-1 0 0,0-1 0,1 1 0,-6-2 1,7 1-73,1 0 1,-1 0-1,1 0 1,0-1 0,-1 1-1,1 0 1,0-1 0,0 1-1,0-1 1,0 1-1,0-1 1,0 0 0,0 1-1,0-1 1,1 0-1,-1 0 1,1 0 0,-1 1-1,1-1 1,0 0-1,0 0 1,0 0 0,0 0-1,0 0 1,0 1 0,0-1-1,1 0 1,-1 0-1,0 0 1,2-2 0,1-7-603,0 1 0,0-1 1,1 1-1,1 0 0,0 0 1,0 1-1,1-1 0,8-10 1,34-39-8399,-15 24-1081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4.983"/>
    </inkml:context>
    <inkml:brush xml:id="br0">
      <inkml:brushProperty name="width" value="0.025" units="cm"/>
      <inkml:brushProperty name="height" value="0.025" units="cm"/>
    </inkml:brush>
  </inkml:definitions>
  <inkml:trace contextRef="#ctx0" brushRef="#br0">6 159 4740,'0'0'14398,"9"5"-12193,-4-2-1900,0 0 0,0-1 1,0 1-1,0-1 0,0 0 0,1-1 1,-1 0-1,1 1 0,6-1 1,-9-1-148,1 0 1,-1-1 0,0 1-1,1-1 1,-1 0 0,0 0-1,0 0 1,1 0 0,-1-1-1,0 1 1,0-1 0,0 0-1,-1 0 1,1 0 0,0 0-1,-1 0 1,1 0 0,-1-1-1,0 0 1,2-2 0,4-6-13,0 0 1,-1 0-1,9-18 1,-14 25-121,-1 1-1,1-1 1,-1 0-1,1 0 1,-1 1-1,0-1 0,-1 0 1,1 0-1,-1 0 1,0 0-1,0 0 1,0 0-1,0 0 1,-1 0-1,1 1 1,-2-6-1,1 8-25,1 0 0,-1 0 0,0 0 0,0-1 0,0 1 0,0 0 0,0 0 0,0 0 0,0 0 0,0 1 0,0-1 0,-1 0 0,1 0 0,0 1 0,0-1 0,-1 0 0,1 1 0,-1-1 0,1 1 0,0 0 0,-1 0 0,1-1 0,-1 1 0,1 0 0,0 0 0,-1 0 0,1 0-1,-1 1 1,1-1 0,-1 0 0,1 1 0,-3 0 0,0 0-23,-1 1 0,1-1 0,0 1 0,-1 0 0,1 0 0,0 1 0,0-1 0,-6 7 0,0 0 8,1 0-1,1 1 1,-1 1-1,2-1 1,-1 1 0,2 1-1,0-1 1,0 1 0,1 0-1,0 0 1,1 1-1,0 0 1,1-1 0,1 1-1,0 0 1,0 16-1,2-28 15,0 1 0,0-1-1,0 1 1,0-1 0,0 1-1,0-1 1,1 1 0,-1-1 0,0 0-1,1 1 1,-1-1 0,1 1-1,0-1 1,-1 0 0,1 0-1,0 1 1,0-1 0,0 0-1,0 0 1,0 0 0,0 0-1,0 0 1,1 0 0,-1 0-1,0 0 1,2 0 0,0 1 8,0-2 1,1 1-1,-1 0 1,0-1-1,1 1 0,-1-1 1,0 0-1,1 0 1,-1 0-1,0-1 1,5 0-1,4-2 15,-1 0-1,0-1 0,0 0 0,0-1 1,-1 0-1,13-7 0,97-86 25,-32 24-33,-88 73-13,1 1-1,-1-1 1,1 1-1,-1-1 1,0 1 0,1-1-1,-1 1 1,1 0-1,-1-1 1,1 1-1,-1 0 1,1-1 0,0 1-1,-1 0 1,1 0-1,-1 0 1,1-1 0,0 1-1,-1 0 1,1 0-1,-1 0 1,1 0-1,0 0 1,-1 0 0,1 0-1,0 0 1,-1 0-1,1 1 1,-1-1 0,2 0-1,-2 19-27,-19 42-15,13-46 52,5-11 7,0 0 1,-1 0-1,1 0 0,1 0 0,-1 0 0,0 0 0,1 0 0,0 0 0,0 0 1,1 7-1,0-9-8,0-1 0,-1 0 1,1 1-1,0-1 0,0 0 1,0 0-1,0 1 0,0-1 1,1 0-1,-1 0 0,0 0 1,1 0-1,-1-1 0,0 1 1,1 0-1,-1-1 0,1 1 1,-1-1-1,1 1 0,-1-1 0,1 1 1,-1-1-1,1 0 0,-1 0 1,1 0-1,0 0 0,-1 0 1,1 0-1,1-1 0,8 0 14,0-1-1,-1 0 0,1-1 1,-1 0-1,1 0 0,-1-1 1,0-1-1,-1 0 0,1 0 1,9-7-1,23-12 6,-41 24-25,-1 0-1,0-1 1,1 1 0,-1 0 0,1-1-1,-1 1 1,0 0 0,1 0-1,-1 0 1,1 0 0,-1-1 0,1 1-1,-1 0 1,1 0 0,-1 0-1,1 0 1,-1 0 0,1 0 0,-1 0-1,1 0 1,-1 0 0,1 0 0,-1 1-1,1-1 1,-1 0 0,1 0-1,-1 0 1,1 1 0,-1-1 0,0 0-1,1 0 1,-1 1 0,1-1-1,-1 0 1,0 1 0,1-1 0,-1 0-1,0 1 1,1-1 0,-1 1 0,0-1-1,0 0 1,0 1 0,1-1-1,-1 1 1,0-1 0,0 1 0,0-1-1,0 1 1,0-1 0,0 1-1,0-1 1,0 1 0,0-1 0,0 1-1,0 0 1,-5 43 334,2-6-215,4-37-113,-1 0-1,1 0 1,0 0 0,-1 0 0,1-1-1,0 1 1,0 0 0,0-1-1,0 1 1,0 0 0,0-1-1,0 1 1,0-1 0,0 0 0,0 1-1,0-1 1,0 0 0,0 1-1,0-1 1,0 0 0,0 0-1,1 0 1,-1 0 0,0 0 0,1-1-1,32-2 252,-12-3-200,-1-1 0,1-1 0,-1-1 0,-1-1 0,0-1 0,26-18 0,43-22-7,-88 51-54,-1-1 1,1 1 0,0-1-1,-1 1 1,1 0-1,0-1 1,0 1 0,-1 0-1,1-1 1,0 1 0,0 0-1,-1 0 1,1 0 0,0 0-1,0-1 1,0 1-1,-1 0 1,1 1 0,0-1-1,0 0 1,0 0 0,-1 0-1,1 0 1,0 1 0,0-1-1,-1 0 1,1 1-1,0-1 1,0 1 0,0 0 17,-1 1 1,1-1-1,-1 0 1,0 0-1,0 1 0,1-1 1,-1 0-1,0 1 1,0-1-1,0 0 1,-1 1-1,1-1 1,0 0-1,0 1 0,-2 1 1,-24 59 465,22-54-530,0 1 29,1-5-31,2 0-1,-1-1 0,0 1 1,1 0-1,0 0 0,-1 0 1,2 0-1,-2 7 0,2-11-38,0 1 0,0-1 1,0 0-1,0 0 0,0 0 0,1 1 0,-1-1 0,0 0 1,0 0-1,0 0 0,0 0 0,0 1 0,0-1 0,1 0 0,-1 0 1,0 0-1,0 0 0,0 0 0,1 0 0,-1 1 0,0-1 1,0 0-1,0 0 0,0 0 0,1 0 0,-1 0 0,0 0 0,0 0 1,1 0-1,-1 0 0,0 0 0,0 0 0,0 0 0,1 0 1,-1 0-1,0 0 0,0 0 0,0 0 0,1 0 0,-1 0 0,0-1 1,0 1-1,0 0 0,1 0 0,-1 0 0,0 0 0,0 0 1,0 0-1,0-1 0,1 1 0,-1 0 0,0 0 0,0 0 0,0 0 1,0-1-1,18-12-5794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5.977"/>
    </inkml:context>
    <inkml:brush xml:id="br0">
      <inkml:brushProperty name="width" value="0.025" units="cm"/>
      <inkml:brushProperty name="height" value="0.025" units="cm"/>
    </inkml:brush>
  </inkml:definitions>
  <inkml:trace contextRef="#ctx0" brushRef="#br0">231 145 3011,'5'-8'5808,"-2"5"-5611,3-7 951,1-1 0,-1 1-1,-1-1 1,5-13 0,-9 23-957,-1-1 0,1 0 0,0 1 1,-1-1-1,1 0 0,-1 0 0,1 0 1,-1 1-1,0-1 0,0 0 0,0 0 1,0 0-1,0 0 0,0 0 1,0 1-1,-1-1 0,1 0 0,-1 0 1,1 0-1,-1 1 0,0-1 0,1 0 1,-1 1-1,0-1 0,0 1 0,0-1 1,-1 1-1,1-1 0,0 1 1,0 0-1,-1-1 0,1 1 0,-1 0 1,1 0-1,-1 0 0,1 0 0,-1 0 1,0 1-1,-2-2 0,-3 0 22,0 1 0,-1 0 0,1 0 0,-1 1 0,1-1 0,-1 2-1,1-1 1,-1 1 0,1 0 0,0 1 0,-1-1 0,1 2 0,0-1 0,0 1 0,0 0-1,1 0 1,-1 1 0,1 0 0,-1 0 0,-9 9 0,8-6-202,0 0 1,0 1 0,1 0-1,0 0 1,1 1-1,0 0 1,0 0 0,1 0-1,0 1 1,0 0-1,1 0 1,1 0-1,-1 0 1,-1 12 0,5-21-16,-1 1 1,1-1 0,0 1 0,0-1-1,0 1 1,-1-1 0,1 1-1,1-1 1,-1 1 0,0-1 0,0 1-1,1 0 1,-1-1 0,0 0 0,1 1-1,0-1 1,-1 1 0,1-1 0,0 0-1,-1 1 1,1-1 0,0 0-1,0 0 1,0 1 0,0-1 0,1 0-1,1 1 1,0-1 7,0 0 0,0 0-1,0 0 1,0 0 0,0-1-1,0 1 1,0-1 0,0 0 0,1 0-1,-1 0 1,0 0 0,6-2 0,6-1 15,1-1 0,0-1 0,-1 0 1,19-11-1,14-11-220,-1-3 0,72-61 0,-123 95 192,-17 18 59,1 0-1,1 1 1,1 1 0,-18 33 0,36-56-25,-1 0 1,1-1-1,-1 1 1,1 0-1,-1 0 1,1 0-1,0-1 0,-1 1 1,1 0-1,0 0 1,0 0-1,-1 0 1,1 0-1,0-1 0,0 1 1,0 0-1,0 0 1,0 0-1,0 0 1,1 0-1,-1 0 1,0 0-1,0-1 0,1 1 1,-1 0-1,0 0 1,1 0-1,-1-1 1,1 1-1,0 1 0,1-1 12,-1-1 0,1 1 0,-1-1 0,1 1-1,-1-1 1,1 0 0,0 0 0,-1 1-1,1-1 1,0 0 0,-1-1 0,1 1 0,0 0-1,2-1 1,8-2 153,-2 0-1,1-1 1,19-9-1,94-70 242,-20 12-366,-104 71-69,0-1-1,0 1 0,1 0 1,-1 0-1,0-1 0,0 1 1,1 0-1,-1 0 0,0 0 1,1-1-1,-1 1 0,0 0 1,1 0-1,-1 0 0,0 0 1,1 0-1,-1 0 0,0-1 0,1 1 1,-1 0-1,0 0 0,1 0 1,-1 0-1,0 0 0,1 0 1,-1 1-1,0-1 0,1 0 1,-1 0-1,0 0 0,1 0 1,-1 0-1,0 0 0,1 1 1,-1-1-1,0 0 0,1 0 1,-1 0-1,0 1 0,0-1 0,1 0 1,-1 0-1,0 1 0,0-1 1,1 1-1,-3 21-44,-17 33 123,17-51-76,-1 4 8,0 0 0,0 0 1,1 0-1,0 0 0,1 0 0,-1 12 0,2-20 1,0 0 0,0 1-1,0-1 1,0 1 0,0-1 0,0 0 0,0 1-1,0-1 1,0 0 0,0 1 0,0-1 0,0 0-1,1 1 1,-1-1 0,0 0 0,0 1 0,1-1-1,-1 0 1,0 1 0,0-1 0,1 0 0,-1 0-1,0 1 1,0-1 0,1 0 0,-1 0 0,0 0-1,1 1 1,-1-1 0,1 0 0,-1 0 0,0 0-1,1 0 1,-1 0 0,0 0 0,1 0 0,19-3 224,15-14 145,8-17-185,-35 26-188,1 0 0,0 1 0,0 0 0,0 1-1,1 0 1,0 0 0,0 1 0,0 1 0,13-4-1,-23 7-8,1 1 0,-1 0-1,1 0 1,-1 0 0,0 0-1,1 0 1,-1 0 0,1 0-1,-1 0 1,1 0 0,-1 0-1,1 0 1,-1 0 0,1 1-1,-1-1 1,0 0 0,1 0-1,-1 0 1,1 0 0,-1 1-1,1-1 1,-1 0 0,0 1-1,1-1 1,-1 0 0,0 1-1,1-1 1,-1 0 0,0 1-1,0-1 1,1 0 0,-1 1-1,0-1 1,0 1 0,0-1-1,0 1 1,1-1 0,-1 1-1,0 0 1,-3 25-24,-16 24-301,17-45-107,-11 21-106,10-7-5446,16-27-5893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6.352"/>
    </inkml:context>
    <inkml:brush xml:id="br0">
      <inkml:brushProperty name="width" value="0.025" units="cm"/>
      <inkml:brushProperty name="height" value="0.025" units="cm"/>
    </inkml:brush>
  </inkml:definitions>
  <inkml:trace contextRef="#ctx0" brushRef="#br0">245 190 12236,'0'0'5439,"-9"-2"-2097,-1 0-2988,1 0 0,-1 1-1,0 0 1,0 0 0,0 1-1,1 1 1,-1-1 0,0 2-1,0-1 1,1 1 0,-1 1-1,1-1 1,0 2 0,-1-1-1,-12 9 1,16-9-277,1 0 0,0 1 0,1-1 0,-1 1 0,1 0 0,-1 1 0,1-1 0,1 1 0,-1 0 0,1 0 0,-1 0 0,1 0 0,1 0 0,-1 1 0,1-1 0,0 1 0,0 0 0,-1 6 0,3-11-70,1 0 0,-1 1 0,0-1 0,1 1 0,-1-1 0,1 0 0,-1 1 0,1-1 1,0 0-1,-1 0 0,1 1 0,0-1 0,0 0 0,0 0 0,0 0 0,0 0 0,0 0 0,0 0 1,1 0-1,-1-1 0,0 1 0,0 0 0,1 0 0,-1-1 0,0 1 0,1-1 0,-1 0 1,0 1-1,1-1 0,-1 0 0,1 0 0,-1 0 0,1 0 0,-1 0 0,3 0 0,58-2 159,-44-2-143,1 0-1,-2-2 0,1 0 1,-1-1-1,1 0 0,-2-2 1,1 0-1,-1-1 0,-1 0 1,21-19-1,2-4 40,-2-1 0,53-66 1,-82 91-38,-4 7-13,-1-1 0,1 1 0,-1-1-1,1 0 1,-1 0 0,0 0 0,0-1-1,-1 1 1,1 0 0,0-1 0,-1 1-1,0-1 1,0 1 0,0-1 0,0-4-1,-25 19 64,11 1-56,0 0 0,1 1 0,0 1 0,1 0 0,1 1 0,0-1 0,1 2 0,0 0 0,2 0 0,-1 0 0,2 1 0,1 0 0,0 0 0,1 1 0,-2 19 0,5-32-57,1 0 0,0 0 0,0-1 0,1 1 0,0 0 0,0 0 0,0 0 0,0 0-1,0-1 1,1 1 0,0-1 0,0 1 0,1-1 0,-1 0 0,1 1 0,0-1 0,0-1 0,0 1-1,0 0 1,1-1 0,4 4 0,-3-3-421,0-1-1,0 0 1,1 0-1,-1-1 0,1 1 1,0-1-1,-1 0 1,1-1-1,0 0 1,0 0-1,6 1 1,28-1-5830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31.351"/>
    </inkml:context>
    <inkml:brush xml:id="br0">
      <inkml:brushProperty name="width" value="0.025" units="cm"/>
      <inkml:brushProperty name="height" value="0.025" units="cm"/>
    </inkml:brush>
  </inkml:definitions>
  <inkml:trace contextRef="#ctx0" brushRef="#br0">1 198 4260,'0'0'235,"9"2"1057,87 16 161,180 10 0,112-21 22,-291-7-1265,3360-65 3646,-2672 42-2465,1639-120 755,-1502 122-1500,-818 30-361,136 31 0,-148-22-290,1-3 0,97 1 1,-183-16-253,-5 1-22,1-1 0,0 0 0,0 0 0,-1 0 0,1 0 0,0 0 0,0-1 0,0 1 0,-1-1 0,1 0 0,0 1 0,-1-1 0,1-1 0,4-1 0,4-19-4002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41.471"/>
    </inkml:context>
    <inkml:brush xml:id="br0">
      <inkml:brushProperty name="width" value="0.025" units="cm"/>
      <inkml:brushProperty name="height" value="0.025" units="cm"/>
    </inkml:brush>
  </inkml:definitions>
  <inkml:trace contextRef="#ctx0" brushRef="#br0">4445 374 11435,'-116'-34'643,"-234"-74"-1804,184 53 1636,-2 7 0,-2 8 0,-2 7 0,-1 8 1,-299-6-1,-134 55 901,2 34-1775,476-44 549,0 5 1,-200 57-1,279-61-101,1 3 0,1 1 0,1 3-1,1 2 1,1 2 0,1 1 0,1 3 0,1 1-1,-57 59 1,54-42-174,2 2-1,2 1 1,-51 90-1,67-97-81,1 1 0,3 1-1,1 1 1,3 1 0,-13 59 0,25-83 301,0-1 1,1 1 0,2 0 0,0 0 0,1 0 0,2 0 0,0 0 0,2-1 0,1 1 0,0-1-1,2 0 1,0 0 0,2-1 0,1 0 0,0 0 0,1-1 0,15 19 0,3-2-28,2-1 0,1-2 0,1-1 1,2-2-1,2-1 0,1-2 0,0-2 0,3-1 0,0-2 1,47 20-1,-15-13-65,1-3 0,2-3 1,1-3-1,0-4 0,102 11 1,-16-16 2,0-7 1,0-7-1,238-33 1,478-120 12,-859 150-21,901-197 41,-23-69 479,-658 174-342,-193 74-153,-2-1-1,83-59 1,-118 75-19,-1-1-1,0 0 1,0 0-1,-1-1 1,0-1 0,-1 1-1,0-1 1,0 0-1,-1-1 1,0 1-1,-1-1 1,0 0-1,-1-1 1,0 1-1,3-18 1,-6 15 12,1 0 0,-2 0 0,0 0 0,0 0 0,-1 0 0,-1 0 0,-1 0 0,0 1 0,0-1 0,-1 1 0,-1-1 0,0 1 0,-8-13 0,-8-9 34,0 2 0,-3 0-1,0 1 1,-2 1 0,-2 1 0,0 2-1,-2 1 1,-59-41 0,23 25 69,-1 2 1,-3 3 0,-113-44-1,93 50-412,-3 3 0,0 4 0,-1 4-1,-97-8 1,49 17-2210,0 6-1,-156 13 1,59 16-3801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3.994"/>
    </inkml:context>
    <inkml:brush xml:id="br0">
      <inkml:brushProperty name="width" value="0.025" units="cm"/>
      <inkml:brushProperty name="height" value="0.025" units="cm"/>
    </inkml:brush>
  </inkml:definitions>
  <inkml:trace contextRef="#ctx0" brushRef="#br0">44 1 10122,'0'0'6918,"-17"72"-6758,3-44 129,10 1-161,-5-3-32,9-1-32,0-7-64,0-3-64,4-4-353,1-3 161,3-3 32,-7-2-641,3-2-929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1.608"/>
    </inkml:context>
    <inkml:brush xml:id="br0">
      <inkml:brushProperty name="width" value="0.025" units="cm"/>
      <inkml:brushProperty name="height" value="0.025" units="cm"/>
    </inkml:brush>
  </inkml:definitions>
  <inkml:trace contextRef="#ctx0" brushRef="#br0">1 253 11627,'0'0'6369,"10"9"-4181,29 33-457,-1 2 0,55 84 0,-64-86-1430,-27-40-276,-1 1 0,0-1 0,1 0 0,-1 0 1,1 0-1,0 0 0,0-1 0,-1 1 0,1 0 1,0-1-1,1 1 0,1 1 0,-3-4-8,-1 1 0,1 0 0,-1-1 0,0 1 0,1-1 0,-1 1 0,0 0 0,1-1 0,-1 1-1,0-1 1,0 1 0,1-1 0,-1 1 0,0-1 0,0 0 0,0 1 0,0-1 0,0 1 0,0-1 0,0 1 0,0-1 0,0 1 0,0-1 0,0 0 0,0 1 0,0-1-1,0 1 1,0-1 0,-1 1 0,1-1 0,0 0 0,-3-10 61,1 1 0,-2-1 0,1 1 0,-8-15 0,-9-7-99,-2 0 0,-43-49-1,76 93-50,0-1-1,1 0 0,0-1 0,0-1 0,1 1 1,21 10-1,-31-18 91,0-1 0,0 1 0,0-1 0,0 1 0,1-1 0,-1 0 0,0 0 0,1-1 1,-1 1-1,1-1 0,-1 0 0,1 0 0,-1 0 0,1 0 0,-1 0 0,1-1 0,-1 0 0,1 1 0,-1-1 0,0 0 0,1-1 1,-1 1-1,0-1 0,0 1 0,0-1 0,0 0 0,0 0 0,0 0 0,-1-1 0,1 1 0,-1-1 0,1 1 0,-1-1 0,0 0 1,0 0-1,0 0 0,-1 0 0,1 0 0,1-5 0,3-6 145,-1 0 0,0-1 0,-1 1 0,-1-1 0,0 0 0,-1 0 0,0 0 1,-1 0-1,-1 0 0,-2-18 0,1 23-93,0 0 0,-1-1 0,0 1 0,0 0 0,-1 0 0,-1 0 0,0 1 0,0-1 0,-1 1 0,0 0 0,0 0 0,-1 1 1,0-1-1,-1 1 0,-11-11 0,17 18-72,0 0 1,0 0-1,0 0 0,0 0 1,0 0-1,0 0 1,0 0-1,0 0 0,-1 0 1,1 1-1,0-1 0,-1 0 1,1 1-1,0-1 1,-1 1-1,1 0 0,-1-1 1,1 1-1,0 0 1,-1 0-1,1 0 0,-1 0 1,1 0-1,-1 0 1,1 0-1,-1 1 0,-1 0 1,1 0-10,1 1 0,0-1 0,0 1 0,0 0 1,0-1-1,0 1 0,0 0 0,0 0 0,1 0 0,-1 0 1,0 0-1,1 0 0,0 0 0,0 0 0,-1 0 0,1 4 0,1 12-25,0 0 0,1 0 0,4 20 0,0-10 36,2-1 1,10 27-1,-16-48 2,0 0 1,1 0-1,-1 0 0,1-1 0,1 1 1,-1-1-1,1 1 0,0-1 1,0 0-1,1-1 0,-1 1 0,1-1 1,0 0-1,0 0 0,6 4 0,-8-7 5,0 0-1,-1-1 0,1 1 0,0 0 0,-1-1 0,1 1 0,0-1 1,0 0-1,-1 0 0,1 0 0,0-1 0,0 1 0,-1 0 0,1-1 1,0 0-1,-1 0 0,1 0 0,0 0 0,-1 0 0,1 0 1,-1-1-1,0 1 0,1-1 0,-1 1 0,0-1 0,0 0 0,3-3 1,4-6 11,0-1 0,-1 0 1,0 0-1,8-18 1,18-25-1367,-34 55 1238,1-1 1,-1 1-1,1-1 0,-1 1 1,1 0-1,0-1 1,-1 1-1,1 0 0,0 0 1,-1-1-1,1 1 1,0 0-1,-1 0 0,1 0 1,0 0-1,0 0 1,-1 0-1,1 0 0,0 0 1,-1 0-1,1 0 1,0 0-1,-1 1 0,1-1 1,0 0-1,-1 0 1,1 1-1,0-1 0,-1 0 1,1 1-1,-1-1 1,1 1-1,-1-1 0,1 1 1,-1-1-1,1 1 1,-1-1-1,1 1 0,-1-1 1,1 1-1,-1 1 1,23 33-2863,-15-22 516,-6-11 1850,-1 0 0,1 0 1,-1-1-1,1 1 0,-1 0 1,1-1-1,0 1 0,0-1 1,0 1-1,0-1 0,0 0 0,3 1 1,9-1-5203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4.327"/>
    </inkml:context>
    <inkml:brush xml:id="br0">
      <inkml:brushProperty name="width" value="0.025" units="cm"/>
      <inkml:brushProperty name="height" value="0.025" units="cm"/>
    </inkml:brush>
  </inkml:definitions>
  <inkml:trace contextRef="#ctx0" brushRef="#br0">1 49 13581,'0'0'5861,"48"-5"-4611,-14 1-129,6 0-545,-2-1-448,7-3-96,-6 0-1441,-1 0-2210,-9 1-2852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4.905"/>
    </inkml:context>
    <inkml:brush xml:id="br0">
      <inkml:brushProperty name="width" value="0.025" units="cm"/>
      <inkml:brushProperty name="height" value="0.025" units="cm"/>
    </inkml:brush>
  </inkml:definitions>
  <inkml:trace contextRef="#ctx0" brushRef="#br0">9 0 13549,'0'0'6342,"0"56"-5990,-3-17-160,-3 7-96,6-2-64,0-1 0,0-6 1,0-8-33,0-9 0,4-7-33,1-9-31,-1-4-320,1 0-513,-5-12-1025,0-11-3491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266"/>
    </inkml:context>
    <inkml:brush xml:id="br0">
      <inkml:brushProperty name="width" value="0.025" units="cm"/>
      <inkml:brushProperty name="height" value="0.025" units="cm"/>
    </inkml:brush>
  </inkml:definitions>
  <inkml:trace contextRef="#ctx0" brushRef="#br0">1 71 16271,'0'0'5862,"79"-14"-4869,-41 6-96,5-2-513,2 0-288,0-1-32,-7 2-192,-9 2-1153,-9 6-833,-10 1-897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596"/>
    </inkml:context>
    <inkml:brush xml:id="br0">
      <inkml:brushProperty name="width" value="0.025" units="cm"/>
      <inkml:brushProperty name="height" value="0.025" units="cm"/>
    </inkml:brush>
  </inkml:definitions>
  <inkml:trace contextRef="#ctx0" brushRef="#br0">0 44 13741,'0'0'5349,"49"24"-3844,-6-24-351,7-11-450,-3-2-415,0-4-225,-4 4-833,-12 4-1569,-13 5-2179,-13 4-832</inkml:trace>
  <inkml:trace contextRef="#ctx0" brushRef="#br0" timeOffset="1">9 239 14350,'0'0'4452,"63"6"-4228,-30-9-96,1-3-96,4-3-1217,-1-4-1602,1-2-1120,-3-3-3300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968"/>
    </inkml:context>
    <inkml:brush xml:id="br0">
      <inkml:brushProperty name="width" value="0.025" units="cm"/>
      <inkml:brushProperty name="height" value="0.025" units="cm"/>
    </inkml:brush>
  </inkml:definitions>
  <inkml:trace contextRef="#ctx0" brushRef="#br0">277 1 8488,'0'0'10346,"-10"10"-9599,-41 41 6,-59 74 0,12 13-2819,94-134-786,0-3-2048</inkml:trace>
  <inkml:trace contextRef="#ctx0" brushRef="#br0" timeOffset="1">5 32 14318,'0'0'6694,"63"49"-5989,-34-30-129,5 0-288,6-1-192,-2 0-64,-2-1-320,-2 0-1121,-5-1-1122,-2-4-2081,-5-3-2146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6.360"/>
    </inkml:context>
    <inkml:brush xml:id="br0">
      <inkml:brushProperty name="width" value="0.025" units="cm"/>
      <inkml:brushProperty name="height" value="0.025" units="cm"/>
    </inkml:brush>
  </inkml:definitions>
  <inkml:trace contextRef="#ctx0" brushRef="#br0">178 0 13293,'0'0'6977,"-9"6"-6961,3-1-15,0-1 1,0 1 0,0 1-1,1-1 1,0 1 0,0 0-1,0 0 1,-6 12 0,1 2 5,0 0 1,-9 31-1,0 7 114,3 1 1,-16 119-1,28-134-94,1-1 1,3 1 0,1 0-1,14 83 1,-10-104-46,0 0 0,2-1 0,1 0-1,1-1 1,1 1 0,12 19 0,-13-28-422,0 0-1,0-1 1,23 23-1,-24-28-314,0 0 0,1 0 0,0 0 0,1-2 0,-1 1-1,14 5 1,29 6-6169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7.189"/>
    </inkml:context>
    <inkml:brush xml:id="br0">
      <inkml:brushProperty name="width" value="0.025" units="cm"/>
      <inkml:brushProperty name="height" value="0.025" units="cm"/>
    </inkml:brush>
  </inkml:definitions>
  <inkml:trace contextRef="#ctx0" brushRef="#br0">0 42 18321,'0'0'5125,"76"1"-4324,-22-1-577,-2 0-192,9-5-1377,-3-10-1954,-4-8-3139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8.571"/>
    </inkml:context>
    <inkml:brush xml:id="br0">
      <inkml:brushProperty name="width" value="0.025" units="cm"/>
      <inkml:brushProperty name="height" value="0.025" units="cm"/>
    </inkml:brush>
  </inkml:definitions>
  <inkml:trace contextRef="#ctx0" brushRef="#br0">0 0 8712,'0'0'10698,"6"74"-10666,-6-34 0,0 10 0,0-1-96,0-3-640,3-7-481,-1-7-641,-2-7 929,0-7-96,0-3-1057,-11-5-865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8.900"/>
    </inkml:context>
    <inkml:brush xml:id="br0">
      <inkml:brushProperty name="width" value="0.025" units="cm"/>
      <inkml:brushProperty name="height" value="0.025" units="cm"/>
    </inkml:brush>
  </inkml:definitions>
  <inkml:trace contextRef="#ctx0" brushRef="#br0">1 103 13677,'0'0'5669,"58"6"-4131,-15-12-225,7-11-672,-1 0-321,1 0-224,-1-1-352,-13 4-1282,-9 5-1729,-9 2-1922,-11 4-1857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229"/>
    </inkml:context>
    <inkml:brush xml:id="br0">
      <inkml:brushProperty name="width" value="0.025" units="cm"/>
      <inkml:brushProperty name="height" value="0.025" units="cm"/>
    </inkml:brush>
  </inkml:definitions>
  <inkml:trace contextRef="#ctx0" brushRef="#br0">0 107 14926,'0'0'5605,"54"-17"-4836,-11 10 0,8-3-545,6-4-160,3 0-160,-2-2-1409,-12 1-2787,-8 2-3588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2.224"/>
    </inkml:context>
    <inkml:brush xml:id="br0">
      <inkml:brushProperty name="width" value="0.025" units="cm"/>
      <inkml:brushProperty name="height" value="0.025" units="cm"/>
    </inkml:brush>
  </inkml:definitions>
  <inkml:trace contextRef="#ctx0" brushRef="#br0">72 535 2114,'-1'-10'4714,"1"9"-4558,-10-51 3945,9 49-3760,1 1 1,-1 0-1,0 0 1,0 0-1,1 0 0,-1 0 1,0 0-1,-1 1 0,1-1 1,0 0-1,0 0 0,-1 1 1,1-1-1,-1 1 1,0-1-1,1 1 0,-1 0 1,0-1-1,0 1 0,0 0 1,0 0-1,0 0 0,0 1 1,0-1-1,0 0 1,-4 0-1,5 2-260,0-1 0,0 1 0,0 0 1,0-1-1,0 1 0,0 0 0,0 0 0,0 0 1,0 0-1,0 0 0,0 0 0,1 0 0,-1 0 1,0 0-1,1 0 0,-1 0 0,1 0 0,-1 0 1,1 1-1,0-1 0,-1 0 0,1 0 0,0 1 1,0-1-1,0 0 0,0 0 0,0 1 0,0-1 1,0 0-1,0 0 0,1 2 0,-1 4 12,1-1 0,-1 0 0,1 0-1,1 0 1,3 11 0,-5-15-48,1 1 0,0-1-1,0 0 1,0-1 0,0 1 0,0 0 0,0 0-1,1 0 1,-1-1 0,0 1 0,1-1 0,0 1 0,-1-1-1,1 1 1,0-1 0,0 0 0,0 0 0,0 0 0,-1 0-1,1 0 1,1 0 0,-1-1 0,0 1 0,0-1 0,0 1-1,0-1 1,0 0 0,1 0 0,-1 0 0,0 0 0,0 0-1,0-1 1,0 1 0,0 0 0,1-1 0,-1 0 0,0 1-1,0-1 1,3-2 0,0 0-4,0 0-1,0-1 1,0 1 0,0-1-1,0 0 1,-1-1 0,1 1 0,-1-1-1,0 0 1,-1 0 0,1 0-1,4-10 1,-3 0-55,0 0-1,0-1 1,-2 1-1,0-1 1,-1 0 0,0 0-1,-2 0 1,0 1-1,-3-33 1,0 37-786,0 23 474,3 24 384,1-31-5,1 0-1,0-1 0,0 1 1,0 0-1,0 0 1,1-1-1,0 0 1,0 1-1,6 6 0,-8-10-20,0 0-1,-1 0 0,1 0 1,0 0-1,0 0 1,0 0-1,0 0 0,1-1 1,-1 1-1,0 0 1,0-1-1,0 1 0,1 0 1,-1-1-1,0 0 1,1 1-1,-1-1 0,0 0 1,1 1-1,-1-1 0,0 0 1,1 0-1,-1 0 1,0 0-1,1-1 0,-1 1 1,1 0-1,-1-1 1,0 1-1,0 0 0,1-1 1,-1 0-1,0 1 1,0-1-1,1 0 0,-1 1 1,0-1-1,0 0 0,0 0 1,0 0-1,0 0 1,1-2-1,3-5 87,0 0 0,0-1 0,-1 1 0,-1-1 1,1 0-1,-1 0 0,-1 0 0,0-1 0,0 1 0,-1-1 0,0 1 0,-1-11 0,1 4-14,-1 0 0,-1 0 0,-1 0 0,-1 0 0,0 0 0,-7-23 0,-19-25 120,27 59-226,-1 0 1,0 1 0,0-1-1,0 1 1,0-1 0,-1 1-1,0 0 1,0 0-1,0 1 1,-6-5 0,9 8-5,1-1 1,0 1 0,0 0 0,-1 0-1,1 0 1,0 0 0,-1-1 0,1 1-1,-1 0 1,1 0 0,0 0 0,-1 0-1,1 0 1,0 0 0,-1 0-1,1 0 1,0 0 0,-1 0 0,1 0-1,-1 0 1,1 0 0,0 0 0,-1 0-1,1 0 1,0 1 0,-1-1 0,1 0-1,0 0 1,-1 0 0,1 0-1,0 1 1,-1-1 0,1 0 0,0 0-1,0 1 1,-1-1 0,1 0 0,0 1-1,0-1 1,0 0 0,-1 1 0,1-1-1,0 0 1,0 1 0,0-1-1,0 0 1,0 1 0,0-1 0,0 0-1,0 1 1,0 0 0,0 21-147,0-21 156,4 19 2,1 0 0,1 0 0,1 0 1,0-1-1,2 0 0,0-1 0,1 0 0,1 0 0,1-1 1,0-1-1,1 0 0,26 25 0,-35-37-53,0-1 1,0 1-1,0-1 0,1 0 0,-1 0 1,1-1-1,0 1 0,0-1 1,0 0-1,0 0 0,0-1 0,0 1 1,0-1-1,0 0 0,1 0 1,-1-1-1,0 0 0,1 0 1,6-1-1,-12 1 35,1 0 0,-1 0 0,0 0 0,1 0 0,-1 0 0,0 0 0,0 0 0,1 0 0,-1 0 0,0 0 0,1 0 0,-1-1 0,0 1 0,0 0 0,1 0 0,-1 0 0,0 0 0,0-1 0,0 1 0,1 0 0,-1 0 0,0 0 0,0-1 0,0 1 0,1 0 0,-1 0 0,0-1 0,0 1 0,0 0 0,0 0 0,0-1 0,0 1 0,0 0 0,0-1 0,0 1 0,0 0 0,0 0 0,0-1 1,0 1-1,0 0 0,0-1 0,0 1 0,0 0 0,0 0 0,0-1 0,0 1 0,0 0 0,0 0 0,0-1 0,-1 1 0,1 0 0,0 0 0,0-1 0,0 1 0,0 0 0,-1 0 0,1-1 0,0 1 0,0 0 0,-1 0 0,1 0 0,0 0 0,0 0 0,-1-1 0,1 1 0,0 0 0,0 0 0,-1 0 0,1 0 0,-20-11-382,-9 2 80,-49-6 1,52 11 586,1-1 0,-43-14 0,67 18-252,0 1-1,1 0 1,-1 0 0,1 0-1,-1-1 1,1 1 0,-1 0-1,1-1 1,-1 1 0,1 0 0,-1-1-1,1 1 1,0-1 0,-1 1-1,1-1 1,0 1 0,-1-1-1,1 1 1,0-1 0,-1 1 0,1-1-1,0 1 1,0-1 0,0 1-1,0-1 1,-1 1 0,1-1-1,0 0 1,0 1 0,0-1 0,0 1-1,0-1 1,0 0 0,1 1-1,-1-1 1,0 1 0,0-1-1,0 1 1,0-1 0,1 0 0,-1 1-1,0-1 1,1 1 0,-1-1-1,0 1 1,1 0 0,-1-1-1,0 1 1,1-1 0,-1 1 0,1 0-1,-1-1 1,1 1 0,-1 0-1,1-1 1,0 1 0,32-23-65,-33 23 45,65-34-869,-20 12-2707,0-4-5349,-17 6-2591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603"/>
    </inkml:context>
    <inkml:brush xml:id="br0">
      <inkml:brushProperty name="width" value="0.025" units="cm"/>
      <inkml:brushProperty name="height" value="0.025" units="cm"/>
    </inkml:brush>
  </inkml:definitions>
  <inkml:trace contextRef="#ctx0" brushRef="#br0">30 125 16848,'-2'8'902,"-9"48"-440,3 0 0,3 1 0,1 0 0,5 58 0,0-64-524,18-305 1823,-17 201-1830,0 22-7,-2 0-1,-4-40 0,-1 64 188,0 17-137,-2 18-59,6-26 79,1 1 0,0-1 0,-1 1-1,1-1 1,0 1 0,0 0 0,0-1-1,1 1 1,-1-1 0,1 1 0,-1-1-1,1 1 1,0-1 0,0 1 0,0-1-1,0 0 1,0 0 0,1 1 0,-1-1-1,1 0 1,-1 0 0,1 0 0,0-1-1,-1 1 1,1 0 0,0 0 0,1-1 0,-1 0-1,0 1 1,0-1 0,0 0 0,1 0-1,-1 0 1,1 0 0,-1 0 0,1-1-1,-1 1 1,1-1 0,-1 0 0,1 0-1,-1 0 1,1 0 0,-1 0 0,1 0-1,0-1 1,2 0 0,6 0 40,-1-2 0,1 1 0,0-1 0,-1-1 1,0 0-1,0 0 0,0-1 0,0 0 0,16-12 0,-11 2 28,0 0-1,0 0 0,18-27 0,9-9 148,-38 51-302,-2 9 12,-3 13-6,-17 110 511,9-80-359,-2 63 1,10-96-286,0-2 269,1 0-1,0-1 1,1 1 0,4 16-1,-5-30-273,1 1 0,-1-1 0,1 0 0,0 0 0,1 0 0,-1 0 0,0 0 0,1 0 0,-1 0 0,1 0-1,0-1 1,0 1 0,0 0 0,1-1 0,-1 0 0,0 0 0,1 1 0,0-1 0,-1-1 0,1 1 0,0 0-1,0-1 1,0 1 0,0-1 0,0 0 0,5 1 0,15 0-4286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984"/>
    </inkml:context>
    <inkml:brush xml:id="br0">
      <inkml:brushProperty name="width" value="0.025" units="cm"/>
      <inkml:brushProperty name="height" value="0.025" units="cm"/>
    </inkml:brush>
  </inkml:definitions>
  <inkml:trace contextRef="#ctx0" brushRef="#br0">233 0 16720,'0'0'288,"45"26"705,-18 5 929,2 15-929,-9 10-321,-6 12 97,-14 14 64,-4 12-192,-15 14-481,-19 10-32,-9 14-64,-11 7-705,-6 1-1056,-5-9-2467,1-14-4004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7.413"/>
    </inkml:context>
    <inkml:brush xml:id="br0">
      <inkml:brushProperty name="width" value="0.025" units="cm"/>
      <inkml:brushProperty name="height" value="0.025" units="cm"/>
    </inkml:brush>
  </inkml:definitions>
  <inkml:trace contextRef="#ctx0" brushRef="#br0">72 32 3523,'0'0'438,"-8"-2"891,-23-7-304,29 9-791,0-1 0,0 1 0,0-1 0,0 1 0,0-1 0,0 0 0,1 0 0,-1 0 0,0 0 0,0 0 0,1 0 0,-1 0 0,1-1 0,-1 1 0,1-1 0,-1 1 0,-1-4 0,28 17 1587,33 34-1134,-2 2 0,56 62-1,-25-24-520,245 196 31,20-25 1373,-350-256-1554,341 286 555,-184-145 593,-103-96-339,3-4 1,81 47-1,135 55-1558,-96-53-3119,-161-80-306,-12-2-1517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7.743"/>
    </inkml:context>
    <inkml:brush xml:id="br0">
      <inkml:brushProperty name="width" value="0.025" units="cm"/>
      <inkml:brushProperty name="height" value="0.025" units="cm"/>
    </inkml:brush>
  </inkml:definitions>
  <inkml:trace contextRef="#ctx0" brushRef="#br0">91 0 9417,'0'0'-1762,"-47"5"1602,24-5-2018,3-3-1986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8.103"/>
    </inkml:context>
    <inkml:brush xml:id="br0">
      <inkml:brushProperty name="width" value="0.025" units="cm"/>
      <inkml:brushProperty name="height" value="0.025" units="cm"/>
    </inkml:brush>
  </inkml:definitions>
  <inkml:trace contextRef="#ctx0" brushRef="#br0">0 1960 5477,'0'0'5664,"12"-3"-4922,5-1-360,-1-2 0,0 0-1,0 0 1,-1-2 0,29-17-1,-7-3 128,-1-2 0,57-63-1,55-84-243,-75 87-192,341-371-90,-296 346 28,234-175 0,143-12 761,-265 171-1763,-7-10-4550,-162 98 928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8:44.585"/>
    </inkml:context>
    <inkml:brush xml:id="br0">
      <inkml:brushProperty name="width" value="0.025" units="cm"/>
      <inkml:brushProperty name="height" value="0.025" units="cm"/>
    </inkml:brush>
  </inkml:definitions>
  <inkml:trace contextRef="#ctx0" brushRef="#br0">471 68 4260,'0'0'4281,"-9"-8"-3923,-30-28 85,33 33-269,1 0-1,-1 0 1,0 1 0,0 0-1,0 0 1,-1 0 0,1 1-1,0 0 1,-1 0-1,1 1 1,0 0 0,-1 0-1,1 0 1,-1 1 0,-10 2-1,4-2 103,2 1-171,0 1 0,1 0 0,0 0 0,0 1 0,0 0 1,0 1-1,0 0 0,1 0 0,0 1 0,0 1 0,0-1 1,1 1-1,0 1 0,1-1 0,-11 15 0,3-4 70,1 2-1,1-1 1,0 2-1,2 0 1,0 0-1,-7 25 1,5 0-107,2 1 0,3 0 0,1 0 0,3 1 0,2-1 0,1 1 0,10 71 0,-3-67-130,2 0 0,3-1 0,2 0 0,2 0 0,2-2 0,2 0 0,37 65 0,-51-105 49,0-1 0,1 0 0,0 0 0,1-1 0,0 1 0,0-1 0,0-1 0,13 10 0,-17-15 23,-1 1 1,1 0 0,0-1-1,-1 0 1,1 1 0,0-1-1,0 0 1,0 0 0,0-1-1,0 1 1,0-1 0,0 1-1,0-1 1,1 0 0,-1 0-1,0 0 1,0-1 0,0 1-1,0-1 1,0 0 0,0 0-1,0 0 1,0 0 0,-1 0-1,1 0 1,0-1 0,0 0-1,-1 1 1,1-1 0,3-4-1,7-7 63,-2 0 0,0-1 0,-1 0 0,0-1 0,-1 0 0,9-19 0,37-102 910,-42 101-672,-12 33-289,52-135 787,-7-2 1,33-160-1,-74 272-845,-1-1 1,-2 1-1,0-1 0,-2 1 1,-1-1-1,-6-37 0,6 57-72,-1 0 0,0 0 0,0 1 0,0-1 0,-1 0 0,0 1 0,-1 0 0,0 0 0,0 0 0,0 0 0,-1 0 0,0 1 0,0 0 0,-1 0 0,0 1 0,0-1 0,0 1-1,0 0 1,-1 1 0,0-1 0,0 2 0,0-1 0,-1 1 0,1 0 0,-16-4 0,14 5 75,-1 0 1,1 1-1,-1 0 0,0 0 0,0 1 0,1 1 0,-1 0 0,0 0 1,1 1-1,-1 0 0,1 0 0,0 1 0,0 1 0,0-1 1,0 1-1,0 1 0,1 0 0,-15 11 0,17-11-335,0 1-1,0-1 1,1 1 0,0 1-1,1-1 1,-1 0-1,1 1 1,0 0 0,-3 9-1,-2 7-3688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8:53"/>
    </inkml:context>
    <inkml:brush xml:id="br0">
      <inkml:brushProperty name="width" value="0.025" units="cm"/>
      <inkml:brushProperty name="height" value="0.025" units="cm"/>
    </inkml:brush>
  </inkml:definitions>
  <inkml:trace contextRef="#ctx0" brushRef="#br0">938 122 4292,'-175'-21'6978,"-91"14"-2505,248 8-4463,0 2 0,0-1-1,0 2 1,0 0 0,0 2 0,1 0 0,0 0 0,0 2 0,-19 11-1,-10 8 4,-79 62-1,113-79 69,-1 0 0,1 1 1,1 0-1,0 1 0,1 1 1,0-1-1,1 1 0,-12 21 1,18-25-46,-1 0 1,1 0 0,0 0-1,1 0 1,0 0 0,0 1-1,1-1 1,0 1 0,1-1-1,0 1 1,0-1 0,1 1-1,1-1 1,-1 1 0,6 15-1,10 21-167,1-1-1,2-1 1,3-1-1,1-1 1,2 0-1,1-2 1,3-2-1,1 0 1,1-2-1,64 54 1,-67-68 148,0-1 1,2-2 0,0-1 0,2-1 0,-1-2-1,2-1 1,0-1 0,0-2 0,2-2-1,-1-1 1,1-2 0,59 4 0,-65-9 81,0-1 1,0-2 0,0-1-1,-1-1 1,1-1 0,-1-1-1,0-2 1,0-1 0,-1-2-1,-1 0 1,0-2 0,0-1-1,-1-1 1,-1-1 0,41-35-1,-56 41 36,0 0 0,-1-1-1,0-1 1,0 1-1,-2-2 1,1 1 0,-2-1-1,1 0 1,-2 0 0,0 0-1,0-1 1,-1 0-1,2-16 1,1-19 318,-3-1 1,-1-73-1,-3 37 226,1 49-335,-1-1 0,-2 0-1,-1 1 1,-16-66 0,14 85-284,-1 1-1,0-1 1,-1 1-1,-2 1 1,1-1 0,-2 2-1,0-1 1,-1 1-1,0 1 1,-1 0 0,-26-23-1,21 23-206,0 2 0,0 0 0,-2 1 0,1 0 0,-1 2 0,-1 0 0,0 2 0,0 0 0,0 1-1,-1 1 1,0 0 0,0 2 0,0 1 0,-25 0 0,25 2-798,-1 1 1,1 1-1,-1 1 0,1 1 0,0 1 1,0 1-1,0 1 0,-29 14 0,-2 5-3811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9:54.934"/>
    </inkml:context>
    <inkml:brush xml:id="br0">
      <inkml:brushProperty name="width" value="0.025" units="cm"/>
      <inkml:brushProperty name="height" value="0.025" units="cm"/>
    </inkml:brush>
  </inkml:definitions>
  <inkml:trace contextRef="#ctx0" brushRef="#br0">1 67 3940,'0'0'6673,"7"-9"-5969,1-2-489,-4 5-107,0 0 0,1 0 1,-1 1-1,1 0 1,8-7-1,-13 11-56,1 1-1,-1-1 0,1 1 1,0-1-1,-1 1 0,1-1 1,0 1-1,-1 0 0,1-1 1,0 1-1,0 0 0,-1-1 1,1 1-1,0 0 0,0 0 1,-1 0-1,1 0 0,0 0 1,0 0-1,0 0 1,-1 0-1,1 0 0,0 0 1,0 0-1,-1 0 0,1 1 1,0-1-1,1 1 0,16 16 1013,-17-15-977,0 0-1,0-1 0,1 1 0,-1-1 1,0 0-1,1 1 0,-1-1 1,0 0-1,1 0 0,0 0 0,-1 0 1,1 0-1,0 0 0,-1 0 0,1 0 1,4 0-1,144 7 1218,-99-3-1308,0-3 0,86-6 0,-49-13 101,-63 11-67,1 1 1,0 2-1,30-2 1,427 19 775,-390-16-745,-53 0-22,1 1 0,-1 3 0,0 1 0,40 8 0,-45-6 31,0-1 1,-1-1-1,1-3 0,47-4 0,-11 1 310,-63 2-727,17 1 1237,-25 0-1039,1 0 1,-1 0 0,1 0-1,-1 0 1,1 0-1,-1 0 1,1 0 0,-1 0-1,1 0 1,-1 0 0,1 0-1,-1 1 1,1-1 0,-1 0-1,1 0 1,-1 0-1,0 1 1,1-1 0,-1 0-1,1 1 1,-1-1 0,0 0-1,1 1 1,-1-1 0,0 1-1,1-1 1,-1 0-1,0 1 1,1-1 0,-1 1-1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04.241"/>
    </inkml:context>
    <inkml:brush xml:id="br0">
      <inkml:brushProperty name="width" value="0.025" units="cm"/>
      <inkml:brushProperty name="height" value="0.025" units="cm"/>
    </inkml:brush>
  </inkml:definitions>
  <inkml:trace contextRef="#ctx0" brushRef="#br0">296 25 769,'0'0'5028,"-10"-5"-3575,-34-14-402,41 18-983,-1 1 0,1 0 0,0 0 0,-1 0 0,1 1 0,0-1 0,0 1 0,-1 0 0,1 0 0,0 0 0,0 0 0,0 0 0,0 1 0,0-1 0,0 1 0,0 0 0,1 0 0,-1 0 0,1 0 0,-1 1 0,1-1 0,-3 4 0,-6 4 205,-2 0-119,2 0 0,-1 1 1,1 1-1,1-1 1,0 2-1,1-1 1,0 1-1,1 1 0,1 0 1,0 0-1,1 0 1,-7 24-1,3-2-168,3 1 0,1 0 0,2 1 0,0 41 0,2-40 15,2-1-1,1 1 1,3 0 0,0-1-1,3 0 1,1 0-1,2 0 1,2-1-1,29 64 1,-23-66 13,1-1 0,2-1 1,49 60-1,-57-79-18,0-1 0,0 0 1,1-1-1,1 0 0,0-1 0,1-1 1,0 0-1,1-1 0,0-1 1,26 9-1,-38-15-8,0-1 0,1 1 1,-1-1-1,0 0 0,0-1 1,0 1-1,1-1 1,-1 0-1,0-1 0,0 1 1,1-1-1,-1 0 0,0 0 1,0 0-1,0-1 0,0 0 1,0 0-1,0 0 0,-1-1 1,6-3-1,-4 1 17,0-1 1,0 0-1,-1 0 0,0 0 0,0 0 1,-1-1-1,0 0 0,0 0 1,0 0-1,-1 0 0,0 0 0,-1-1 1,3-9-1,12-67 151,-3-1 0,-4-1 0,-1-113 1,-8 121-59,-13-119 1,8 162-52,-2 1 0,-2 0 0,-1 0 1,-2 0-1,-27-58 0,34 83-55,0 1 0,-1 0 0,-1 0 0,1 1 0,-1-1 0,-14-12 1,19 18-117,-1 1 0,-1-1 0,1 0 0,0 1 1,0 0-1,-1 0 0,1-1 0,0 1 1,-1 1-1,1-1 0,-1 0 0,0 1 0,1-1 1,-1 1-1,1-1 0,-1 1 0,0 0 0,1 1 1,-1-1-1,1 0 0,-1 1 0,0-1 1,1 1-1,-1 0 0,1 0 0,-1 0 0,1 0 1,0 0-1,-5 3 0,-21 21-4526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09.945"/>
    </inkml:context>
    <inkml:brush xml:id="br0">
      <inkml:brushProperty name="width" value="0.025" units="cm"/>
      <inkml:brushProperty name="height" value="0.025" units="cm"/>
    </inkml:brush>
  </inkml:definitions>
  <inkml:trace contextRef="#ctx0" brushRef="#br0">1 12 5285,'0'0'6951,"6"10"-6925,-3-4-28,1 0-1,-1 0 1,1 0 0,1-1-1,-1 0 1,1 0-1,0 0 1,0 0 0,1-1-1,0 0 1,-1 0-1,1 0 1,0-1 0,1 0-1,-1 0 1,0 0-1,1-1 1,0 0 0,10 2-1,10-1 51,-1-1 0,1 0-1,-1-2 1,40-5-1,104-25 420,-103 16-299,74-6 0,285 24 386,-286 3 245,199-15 0,-197-7-491,275-18 83,-278 35-325,0 7 0,246 46-1,-232-27-31,2-7 0,251 2 0,-95-21 231,372-7-34,-534-8-170,176-38 0,-139 19 116,-141 26-27,80 2 0,-112 4-183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2.945"/>
    </inkml:context>
    <inkml:brush xml:id="br0">
      <inkml:brushProperty name="width" value="0.025" units="cm"/>
      <inkml:brushProperty name="height" value="0.025" units="cm"/>
    </inkml:brush>
  </inkml:definitions>
  <inkml:trace contextRef="#ctx0" brushRef="#br0">122 489 9513,'0'0'5616,"-7"-5"-2456,4 3-2821,-3-2 139,0 0-1,0 0 0,-1 0 1,1 1-1,-11-4 1,16 7-431,-1-1 0,1 1-1,-1-1 1,1 1 0,-1 0 0,1 0 0,-1 0 0,1 0 0,-1 0 0,1 0 0,-1 0 0,1 0 0,-1 0-1,1 1 1,-1-1 0,1 1 0,-1-1 0,1 1 0,-1-1 0,1 1 0,0 0 0,0 0 0,-1 0 0,1 0 0,0 0-1,0 0 1,0 0 0,0 0 0,0 0 0,0 0 0,0 1 0,0-1 0,0 0 0,1 1 0,-1-1 0,1 1-1,-1 1 1,-3 9 373,0 0 0,1 1-1,1-1 1,0 1-1,0 24 1,3-32-238,-1 1 0,0-1 0,1 0 0,0 0 0,0 0-1,1 0 1,3 9 0,-4-13-139,0 1-1,0 0 0,0 0 1,0-1-1,0 1 1,1-1-1,-1 1 0,0-1 1,1 1-1,0-1 0,-1 0 1,1 0-1,0 1 1,-1-1-1,1 0 0,0-1 1,0 1-1,0 0 0,3 0 1,-2-1-15,0 1-1,0-1 1,0-1 0,0 1 0,0 0 0,0-1-1,0 0 1,-1 1 0,1-1 0,0 0-1,0 0 1,-1-1 0,1 1 0,-1-1-1,1 1 1,-1-1 0,0 0 0,1 0 0,-1 0-1,0 0 1,0 0 0,0 0 0,0 0-1,-1-1 1,3-4 0,2-3 12,0 0 0,-1 0-1,-1 0 1,0 0 0,4-16 0,-4 3-8,0 0 0,-2 0 0,0 0 0,-2-1 0,0 1 0,-6-31 0,2 38-52,1 24-166,1 27 40,3-26 148,1 1 1,0-1 0,0 0-1,1 0 1,0 0 0,1 0 0,-1 0-1,9 12 1,-10-18-152,-1 0-1,1 0 1,1 0-1,-1 0 1,0 0 0,1-1-1,-1 1 1,1-1 0,0 0-1,0 1 1,0-1-1,0 0 1,0-1 0,1 1-1,-1-1 1,0 1 0,1-1-1,-1 0 1,1 0-1,-1-1 1,1 1 0,0-1-1,-1 1 1,6-2 0,-7 1-73,1-1 0,-1 0 0,1 0 0,-1 0 0,1-1 0,-1 1 0,0-1 1,0 1-1,0-1 0,0 0 0,0 1 0,0-1 0,0 0 0,-1-1 1,1 1-1,-1 0 0,1 0 0,-1 0 0,0-1 0,0 1 0,0-1 1,0 1-1,-1-1 0,1 1 0,0-6 0,2-8-2287,0 1-1,0-30 1,-3 44 2305,1-22-2907,-2 0 0,-6-38 1,-10-12 963,-4 15 5489,-6 7 6583,26 57-3384,-2 26-5218,6-13-996,-1 0 1,2 0 0,1 0 0,0 0 0,2-1 0,0 0 0,0 0-1,2-1 1,0 0 0,1 0 0,22 27 0,-30-42-317,-1 0 1,0-1-1,1 1 1,0 0-1,-1-1 1,1 1-1,0-1 0,-1 1 1,1-1-1,0 0 1,0 0-1,0 0 1,0 0-1,1 0 1,-1 0-1,0-1 0,0 1 1,0-1-1,1 1 1,-1-1-1,0 0 1,0 0-1,1 0 0,-1 0 1,0-1-1,0 1 1,1 0-1,-1-1 1,0 0-1,4-1 1,-3 0 6,0-1 0,-1 1 0,1-1 0,-1 0 0,1 1 0,-1-1 1,0 0-1,0-1 0,0 1 0,0 0 0,-1-1 0,0 1 0,1-1 1,-1 1-1,0-1 0,-1 1 0,1-1 0,0-4 0,0-10 40,0 0-1,-2 0 1,0 1-1,-1-1 1,0 0 0,-2 1-1,-9-32 1,5 25 66,-2 0 1,0 1 0,-2 1-1,-26-41 1,32 60 1309,4 15-1173,6 18-376,0-17 165,0 0 0,1 0-1,0-1 1,1 0 0,1 0 0,0 0 0,0-1-1,1 0 1,10 10 0,-9-11-234,0-1 0,1 0 1,21 14-1,-24-18-481,0-1 1,0 0-1,1 0 0,0-1 1,0 0-1,13 3 0,4-3-4791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18.051"/>
    </inkml:context>
    <inkml:brush xml:id="br0">
      <inkml:brushProperty name="width" value="0.025" units="cm"/>
      <inkml:brushProperty name="height" value="0.025" units="cm"/>
    </inkml:brush>
  </inkml:definitions>
  <inkml:trace contextRef="#ctx0" brushRef="#br0">691 65 2210,'0'0'5109,"-8"-3"-4517,2 1-450,0-1 0,1 1 0,-1-1 0,1 0 0,0 0 0,0 0 0,0-1 0,0 0 0,1 0 0,-1 0 0,-3-6-1,6 8-89,1 1-1,0 0 0,-1-1 1,1 1-1,-1 0 0,1 0 0,-1 0 1,0 0-1,0 0 0,1 0 0,-1 0 1,0 1-1,0-1 0,0 1 0,0-1 1,1 1-1,-1 0 0,0-1 1,0 1-1,0 0 0,0 0 0,0 1 1,0-1-1,0 0 0,0 1 0,0-1 1,0 1-1,1-1 0,-1 1 1,-2 1-1,-8 3-34,1 1 1,0 1 0,-17 12-1,13-9 80,-86 55 330,-72 49 535,146-93-849,1 0 0,1 2 0,1 1 0,-24 31 0,40-44-97,1 1 0,1 0 1,0 0-1,1 1 0,0-1 0,1 1 1,0 0-1,1 0 0,0 1 1,0 13-1,-1 11-42,3 1 0,4 48 0,0-61 47,1 0-1,1 0 1,2 0 0,0-1-1,2 0 1,1 0 0,1-1-1,0 0 1,2-1 0,1-1-1,1 0 1,1-1 0,1 0-1,0-1 1,2-1 0,0-1-1,1-1 1,1 0 0,0-2-1,1 0 1,1-2-1,27 13 1,-36-20-16,0-1-1,0 0 1,1-1 0,-1 0-1,1-1 1,0-1-1,0 0 1,0-1 0,0-1-1,-1 0 1,21-3 0,-16-1 11,0 0 0,-1-1 1,0-1-1,0-1 1,0-1-1,-1 0 1,33-21-1,-17 4 19,-1-1 1,-2-1-1,0-2 0,-2 0 1,-1-3-1,-1 0 1,33-56-1,-54 81-28,29-48 424,48-102 0,-75 139-332,0 0 0,-1 0 0,-1 0 0,0-1 1,-2 1-1,0-1 0,-1 0 0,-1 0 0,-1 0 0,-3-31 0,0 40-70,1 1-1,-2-1 1,1 1 0,-2 0 0,1 0-1,-1 1 1,0-1 0,-1 1-1,0 0 1,0 0 0,-1 1-1,0 0 1,0 0 0,-1 0-1,1 1 1,-1 0 0,-16-8-1,0 0-217,-2 1-1,0 1 0,0 1 0,-55-13 1,46 16-1630,-1 2 0,1 2 0,-49-1-1,36 5-1868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5.404"/>
    </inkml:context>
    <inkml:brush xml:id="br0">
      <inkml:brushProperty name="width" value="0.025" units="cm"/>
      <inkml:brushProperty name="height" value="0.025" units="cm"/>
    </inkml:brush>
  </inkml:definitions>
  <inkml:trace contextRef="#ctx0" brushRef="#br0">1980 250 3203,'-351'-109'5214,"36"10"-5175,259 86 236,0 2 1,0 3-1,-1 2 1,0 3-1,0 2 1,-62 8-1,53 0-267,-1 4-1,2 2 0,0 3 0,-117 46 1,156-51 88,1 2 0,1 1 0,0 0 0,0 2 0,2 1 0,0 0 1,1 2-1,1 1 0,1 0 0,0 1 0,2 1 0,0 1 1,2 0-1,-17 34 0,17-25 110,2-1 1,1 2-1,1 0 0,2 0 1,2 1-1,1-1 0,1 2 1,2-1-1,1 0 0,2 1 1,5 42-1,-3-61-197,1 0 0,0 0 0,1 0 1,1-1-1,0 1 0,1-1 0,1 0 0,1-1 0,11 19 1,-13-25 46,1 1 1,0-1 0,0 0-1,0-1 1,1 0 0,0 0-1,1-1 1,-1 0 0,1 0-1,1-1 1,-1 0 0,1 0-1,-1-1 1,1-1 0,14 4-1,3-3 400,0 0 0,-1-2 1,1-1-1,1-1 0,50-8 0,135-35 89,-161 30-469,789-196 351,-795 198-434,219-58-207,-216 53 170,0-2 1,-1-3-1,54-30 1,-90 44 42,1-1-1,-1-1 1,-1 0 0,0 0-1,0-1 1,-1 0 0,0-1-1,8-12 1,-15 19 1,0 0 0,0-1 0,-1 1-1,0-1 1,0 1 0,0-1 0,0 0 0,-1 0 0,0 0 0,0 0-1,0 0 1,-1 0 0,1 0 0,-1 0 0,0 0 0,-1 0 0,1 0-1,-1 0 1,0 0 0,-1 0 0,1 0 0,-1 0 0,0 1-1,0-1 1,0 1 0,-4-6 0,-2-1 41,0 1 0,0 1 0,-1 0 0,-1 0 0,1 1-1,-1 0 1,-1 0 0,1 1 0,-1 1 0,-1 0 0,1 0 0,-23-7 0,-13-2-344,-93-17 0,133 31 212,1 0-513,0 0 0,1 0 0,-1 0 0,1-1 0,0 0 1,-1 0-1,1-1 0,-9-5 0,-3-9-3891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29.577"/>
    </inkml:context>
    <inkml:brush xml:id="br0">
      <inkml:brushProperty name="width" value="0.025" units="cm"/>
      <inkml:brushProperty name="height" value="0.025" units="cm"/>
    </inkml:brush>
  </inkml:definitions>
  <inkml:trace contextRef="#ctx0" brushRef="#br0">415 90 4516,'0'0'4148,"-6"-8"-3507,0 0-223,0 1-1,-1 0 1,0 0 0,0 0 0,0 1-1,-1 0 1,-10-6 0,13 9-152,0 0 0,-1 0 0,1 1-1,-1 0 1,0 0 0,1 0 0,-1 1 0,0 0 0,0 0 0,0 0 0,0 1 0,0 0 0,0 0 0,0 0-1,-10 2 1,10 1-255,0-1 0,0 1 0,1-1 0,-1 1 0,1 1-1,0-1 1,0 1 0,0 0 0,1 0 0,-1 1 0,1-1-1,0 1 1,-6 8 0,-5 10-22,-21 41 1,34-60 13,-18 40 57,1 1 1,3 0 0,2 2-1,2 0 1,2 0 0,1 1-1,3 0 1,3 1 0,1-1-1,8 91 1,-1-105-35,1 0 0,2 0 0,1-1 0,2 0-1,28 60 1,-27-71 28,0 0-1,1 0 0,1-1 1,1-1-1,1 0 0,1-1 1,0-1-1,36 28 0,-46-41 3,0 1 0,1-2 0,-1 1 0,1-1 0,0 0 0,0 0 0,0-1 0,1-1-1,-1 1 1,1-1 0,0 0 0,-1-1 0,1 0 0,0-1 0,0 0 0,0 0 0,0-1-1,0 0 1,-1 0 0,1-1 0,0 0 0,-1-1 0,0 0 0,1 0 0,-1-1 0,0 0 0,-1 0-1,1-1 1,-1 0 0,0 0 0,0 0 0,0-1 0,6-8 0,8-12 311,-1-1 0,-1-1 0,-1-1 0,-2-1 0,-1 0-1,-1-1 1,-2 0 0,-1-1 0,-1 0 0,5-37 0,-6 23-138,-3 0 0,-2-1-1,-1 1 1,-3-1 0,-2 1-1,-14-83 1,11 104-263,-1 0 1,-1 0-1,-1 1 0,-2 0 0,0 1 1,-1 0-1,-2 1 0,0 0 1,-18-21-1,25 35-89,0 1 0,0 0 0,0 1 0,-1 0 0,0 0 0,-1 0 0,1 1 0,-1 0 0,0 0 1,0 1-1,-1 0 0,1 0 0,-1 1 0,0 1 0,0-1 0,0 1 0,0 1 0,0-1 0,0 2 0,0-1 0,-1 1 0,1 1 0,0-1 0,0 2 0,0-1 1,0 1-1,0 1 0,-11 3 0,9-1-175,-1 1 0,1-1 0,0 2-1,0 0 1,0 0 0,1 1 0,-15 14 0,14-10-1253,0 0 0,0 1 0,-8 14-1,-3 9-4752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39.724"/>
    </inkml:context>
    <inkml:brush xml:id="br0">
      <inkml:brushProperty name="width" value="0.025" units="cm"/>
      <inkml:brushProperty name="height" value="0.025" units="cm"/>
    </inkml:brush>
  </inkml:definitions>
  <inkml:trace contextRef="#ctx0" brushRef="#br0">73 1 7944,'0'0'5252,"-52"18"-3202,41-15-480,6 2-353,1-1 0,4 1-192,0-1-544,9 1-321,16-2-96,4-3 0,7 0 32,9 0-480,5-5-737,5-5-385,0 0-832,-2 1-513,-8 0-640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0.165"/>
    </inkml:context>
    <inkml:brush xml:id="br0">
      <inkml:brushProperty name="width" value="0.025" units="cm"/>
      <inkml:brushProperty name="height" value="0.025" units="cm"/>
    </inkml:brush>
  </inkml:definitions>
  <inkml:trace contextRef="#ctx0" brushRef="#br0">0 44 14478,'0'0'2338,"54"20"-2434,-11-20 96,4-11 64,6-4-801,-3-4-1089,0 1-2241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1.186"/>
    </inkml:context>
    <inkml:brush xml:id="br0">
      <inkml:brushProperty name="width" value="0.025" units="cm"/>
      <inkml:brushProperty name="height" value="0.025" units="cm"/>
    </inkml:brush>
  </inkml:definitions>
  <inkml:trace contextRef="#ctx0" brushRef="#br0">0 66 11018,'0'0'8488,"53"-1"-7815,-19-8-513,4 1-128,3 0-32,4-2-961,-2-4-2594,-7-2-2755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19.959"/>
    </inkml:context>
    <inkml:brush xml:id="br0">
      <inkml:brushProperty name="width" value="0.025" units="cm"/>
      <inkml:brushProperty name="height" value="0.025" units="cm"/>
    </inkml:brush>
  </inkml:definitions>
  <inkml:trace contextRef="#ctx0" brushRef="#br0">343 62 7079,'-8'2'427,"-38"8"150,25-6 513,1 1 0,-29 10 0,42-12-945,0 0 1,1 1 0,-1 0-1,1 0 1,0 0 0,0 0-1,0 1 1,0 0-1,1 0 1,0 1 0,-5 6-1,-1 4-114,2 1 0,-1 1 0,2 0 0,0 0 0,1 0 0,-5 25 0,-19 119 61,27-142-91,-5 34-31,3 0 0,2 0-1,2 0 1,2 1 0,12 86 0,-9-126 18,0-1 1,1 0-1,0 0 1,1-1-1,1 1 1,0-1-1,0-1 1,2 1-1,12 16 1,-16-24 51,0-1 1,0 0-1,1 0 1,-1 0-1,1 0 1,0-1 0,0 0-1,0 0 1,1 0-1,-1-1 1,1 1-1,-1-1 1,1-1-1,0 1 1,0-1 0,0 0-1,0 0 1,0-1-1,0 0 1,0 0-1,0 0 1,0-1-1,0 1 1,0-2 0,7-1-1,-1-1 91,0-1 0,1 0 0,-2-1 0,1 0 0,-1-1 0,0 0 0,0-1 0,-1 0 0,0-1 0,0 0 0,-1 0 0,9-12 0,-1-1 23,-1 0-1,0-2 1,-2 0 0,21-46 0,-18 20 122,-2 1 1,-2-2-1,-3 1 0,-2-2 1,-2 1-1,-2-1 1,-2 0-1,-6-60 0,1 89-184,0 1-1,-1 0 0,-1 0 0,-1 0 0,-1 0 0,0 1 0,-2 0 0,-14-25 0,18 39-84,1 0 0,-1 0 0,0 1 0,-1-1-1,0 1 1,0 0 0,0 1 0,0-1 0,-1 1-1,0 1 1,-9-6 0,11 8-62,0 0 0,-1 0 0,0 1 0,1 0-1,-1-1 1,0 2 0,1-1 0,-1 1 0,0 0 0,0 0 0,0 0-1,1 1 1,-1 0 0,0 0 0,1 1 0,-1 0 0,-9 4 0,9-3-448,0 1 0,0 0 1,0 0-1,0 0 1,1 1-1,0 0 0,0 0 1,0 1-1,0-1 0,1 1 1,0 0-1,-3 7 0,-7 13-3351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3.975"/>
    </inkml:context>
    <inkml:brush xml:id="br0">
      <inkml:brushProperty name="width" value="0.025" units="cm"/>
      <inkml:brushProperty name="height" value="0.025" units="cm"/>
    </inkml:brush>
  </inkml:definitions>
  <inkml:trace contextRef="#ctx0" brushRef="#br0">0 403 8552,'0'0'4794,"8"-6"-4725,-2 1-66,0 1-1,1 0 0,-1 1 1,1 0-1,-1 0 0,1 0 1,0 1-1,0 0 0,0 0 1,0 1-1,0 0 0,1 0 1,-1 1-1,0 0 0,8 0 1,150 16-329,23 1-122,-64-22 1051,161-27-1,61-5 2314,372 51-1712,-197 4-1543,352-46 456,-826 24-96,1368-80 1576,-1342 83-1535,554-15 14,-425 2 269,219-44-1,-95-17 1365,-62 13-1101,-247 58-597,-1 1-1,1 1 1,21 0-1,-32 2-306,-1 0 1,0 0-1,1 1 0,-1 0 1,0 0-1,0 1 0,0-1 0,0 1 1,0 0-1,0 0 0,0 1 1,-1 0-1,1-1 0,4 5 1,-5-3-817,0-1 1,0 0 0,1 0 0,-1-1 0,1 1 0,6 2-1,8 0-5641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00.132"/>
    </inkml:context>
    <inkml:brush xml:id="br0">
      <inkml:brushProperty name="width" value="0.025" units="cm"/>
      <inkml:brushProperty name="height" value="0.025" units="cm"/>
    </inkml:brush>
  </inkml:definitions>
  <inkml:trace contextRef="#ctx0" brushRef="#br0">1228 266 2338,'-10'-14'6214,"-12"-16"-5527,-1 1 0,-39-38-1,48 54-443,-1 0-1,-1 0 0,1 1 0,-2 1 1,0 1-1,0 0 0,-29-11 1,30 16-157,1 0 1,-1 1 0,-1 1 0,1 1 0,0 0 0,-1 1 0,1 1 0,-1 0 0,1 2 0,0-1 0,-1 2 0,-30 9 0,27-5-63,1 1 0,0 1 0,1 1 0,0 1 1,0 0-1,1 1 0,1 1 0,0 0 0,-25 28 0,0 8-324,1 2 0,3 2 0,2 1-1,-46 97 1,-83 247-590,140-336 1260,3 1 0,3 0 0,3 1 0,2 1 0,3 1 0,-1 71 0,12-109-281,0 1 0,2 0 0,1-1 0,1 0 0,2 0 1,1-1-1,11 29 0,-10-36-74,2 1 1,0-2 0,1 1-1,0-1 1,2-1 0,0-1-1,1 0 1,1 0 0,34 26-1,-18-20-28,2-2 0,0-2 1,1-1-1,1-1 0,1-2 0,0-2 0,0-1 0,2-2 1,74 10-1,12-8-11,223-7 0,-278-6 182,0-4-1,-1-2 1,0-3-1,0-3 1,70-24 0,-114 29-56,0-1 0,-1-2 1,-1 0-1,0-1 0,-1-2 1,0 0-1,-1-1 0,0-1 1,-1-1-1,-1-1 0,-1-1 1,-1 0-1,0-2 0,-2 1 1,0-2-1,20-39 0,-21 27 39,-1-1 0,-2-1-1,-2 0 1,-1 0 0,-1-1 0,-2 0-1,-2-1 1,-2 1 0,-1 0 0,-6-50-1,-6 1 17,-3 0-1,-4 1 0,-39-107 0,44 152-129,-2-1 0,-1 2-1,-3 0 1,-1 1 0,-1 1 0,-2 1 0,-46-52 0,58 74-74,-1 1-1,0 1 1,-1 0 0,-1 1 0,1 0 0,-2 1 0,1 1 0,-1 1 0,-1 0 0,1 1 0,-1 0 0,-1 2 0,1 0-1,-1 1 1,0 0 0,0 2 0,0 0 0,0 1 0,0 1 0,-29 3 0,29 0-249,-1 2 0,1 0-1,1 1 1,-1 0 0,1 2 0,0 0 0,0 1 0,1 1-1,1 0 1,-26 22 0,-7 11-2155,-73 86-1,116-123 2248,-84 97-4339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2.484"/>
    </inkml:context>
    <inkml:brush xml:id="br0">
      <inkml:brushProperty name="width" value="0.025" units="cm"/>
      <inkml:brushProperty name="height" value="0.025" units="cm"/>
    </inkml:brush>
  </inkml:definitions>
  <inkml:trace contextRef="#ctx0" brushRef="#br0">233 111 5029,'0'0'5119,"6"-9"-2514,-3 5-2405,2-2 472,-1 0 0,0 0 0,0 0 0,0-1 0,-1 1 0,0-1 0,0 0 0,-1 0 0,0 0 0,0 0 0,1-12 0,-4 18-612,-1 0 0,0 0 1,0 0-1,0 1 0,1-1 0,-1 1 0,0-1 0,0 1 0,0 0 1,0 0-1,0 0 0,0 0 0,0 0 0,0 0 0,0 0 0,0 1 0,0-1 1,-2 1-1,-6 2-73,0 1 0,0 0 0,0 0 1,0 1-1,1 0 0,0 1 0,0 0 1,-15 14-1,5-4 0,1 1-1,-28 36 1,36-41-6,1 1-1,1 1 1,-9 15 0,15-23 9,-1-1 1,1 1-1,0 0 0,1 0 1,-1 0-1,1-1 1,1 1-1,-1 0 0,1 0 1,0 0-1,0 8 1,1-12 8,-1 0 1,1 0-1,0 0 1,0 0-1,0 0 0,-1 0 1,2 0-1,-1 0 1,0-1-1,0 1 1,0 0-1,1-1 1,-1 1-1,1-1 1,0 0-1,-1 1 1,1-1-1,0 0 1,-1 0-1,1 0 0,0 0 1,0 0-1,0 0 1,0-1-1,0 1 1,0-1-1,2 1 1,8 1-38,0-1 0,0 0 1,19-1-1,-19 0-79,0 0-466,-1-1 0,1 0 0,0-1 1,0 0-1,-1-1 0,1-1 0,-1 1 1,0-2-1,0 0 0,0 0 0,11-8 0,22-17-4504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5.189"/>
    </inkml:context>
    <inkml:brush xml:id="br0">
      <inkml:brushProperty name="width" value="0.025" units="cm"/>
      <inkml:brushProperty name="height" value="0.025" units="cm"/>
    </inkml:brush>
  </inkml:definitions>
  <inkml:trace contextRef="#ctx0" brushRef="#br0">0 259 8680,'0'0'7447,"5"11"-5696,-1-2-1720,3 9 484,1 0 0,1-1 0,1 0 0,21 29-1,-31-45-489,1 0 0,-1 0 0,1-1 0,0 1-1,-1 0 1,1-1 0,0 1 0,-1 0 0,1-1 0,0 1-1,0-1 1,-1 1 0,1-1 0,0 1 0,0-1-1,0 0 1,0 1 0,0-1 0,0 0 0,0 0 0,0 1-1,0-1 1,-1 0 0,1 0 0,0 0 0,0 0-1,0 0 1,0-1 0,0 1 0,1 0 0,0-2 83,-1 1 1,0 0-1,1-1 1,-1 1-1,0-1 1,0 1 0,0-1-1,0 0 1,0 1-1,0-1 1,0 0-1,-1 1 1,1-1-1,0-2 1,2-12 703,0 0 0,1-26 0,-4 37-836,0-36 300,-1 31-184,1-1 1,0 1 0,1 0 0,0 0 0,4-19 0,-5 29-75,0-1 1,0 1-1,0-1 1,1 1-1,-1 0 1,0-1-1,0 1 0,0 0 1,0-1-1,1 1 1,-1 0-1,0 0 1,0-1-1,0 1 0,1 0 1,-1-1-1,0 1 1,1 0-1,-1 0 1,0 0-1,1-1 0,-1 1 1,0 0-1,1 0 1,-1 0-1,0 0 1,1 0-1,-1 0 0,0-1 1,1 1-1,-1 0 1,0 0-1,1 0 1,-1 0-1,1 0 0,-1 0 1,1 1-1,13 10 354,10 22 2,-23-31-325,4 5-23,0 0 0,0 0 0,1 0 0,0-1 0,8 7 0,-14-12-19,1 0-1,0 0 0,-1-1 1,1 1-1,0 0 1,0-1-1,0 1 0,0-1 1,0 1-1,0-1 0,0 0 1,0 1-1,0-1 0,0 0 1,0 0-1,0 1 0,0-1 1,0 0-1,0 0 1,0 0-1,0 0 0,0 0 1,0-1-1,0 1 0,0 0 1,0 0-1,0-1 0,0 1 1,0 0-1,0-1 0,0 1 1,-1-1-1,1 0 0,0 1 1,0-1-1,0 0 1,-1 1-1,1-1 0,0 0 1,-1 0-1,1 1 0,0-1 1,-1 0-1,1 0 0,-1 0 1,1 0-1,-1 0 0,0 0 1,1 0-1,-1 0 1,0 0-1,0 0 0,0 0 1,0 0-1,0-1 0,6-24 484,-1 1 0,1-44 1,-4 41-434,10-51 1,-12 78-62,0 0 1,0 0-1,0 0 1,1 0-1,-1 0 0,0 0 1,1 0-1,-1 0 1,0 0-1,1 0 1,-1 0-1,1 1 0,-1-1 1,1 0-1,0 0 1,-1 0-1,1 1 1,0-1-1,0 0 0,-1 0 1,1 1-1,0-1 1,0 1-1,0-1 1,0 1-1,0-1 1,1 0-1,0 2-4,-1-1 1,1 0-1,-1 1 1,1-1-1,-1 1 1,0-1-1,1 1 1,-1 0-1,0 0 0,1-1 1,-1 1-1,0 0 1,0 0-1,0 0 1,0 0-1,1 2 0,34 50-9,-17-7 40,-16-36-208,0-1 0,1 0 0,0-1 1,0 1-1,1-1 0,11 15 1,-16-23-18,1 0 0,-1-1 0,1 1 0,-1 0 0,1-1 0,-1 1 0,1-1 0,-1 1 0,1-1 0,-1 1 0,0-1 0,1 1 0,-1-1 0,0 1 0,0-1 0,1 0 0,-1 1 0,0-1 0,0 0 1,0 1-1,0-1 0,1 1 0,-1-1 0,0 0 0,0 1 0,0-1 0,-1 0 0,1 1 0,0-1 0,0 0 0,0 1 0,-1-2 0,2-29-5367,-1 30 5423,0-35-9783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2.832"/>
    </inkml:context>
    <inkml:brush xml:id="br0">
      <inkml:brushProperty name="width" value="0.025" units="cm"/>
      <inkml:brushProperty name="height" value="0.025" units="cm"/>
    </inkml:brush>
  </inkml:definitions>
  <inkml:trace contextRef="#ctx0" brushRef="#br0">22 0 10218,'0'0'7943,"-22"79"-6630,22-42-192,0 4-384,0-2-449,6-4-191,12-2-33,2-7-32,-1-5-417,1-6-736,0-7-1473,-6-6-2563,-5-2-6790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190"/>
    </inkml:context>
    <inkml:brush xml:id="br0">
      <inkml:brushProperty name="width" value="0.025" units="cm"/>
      <inkml:brushProperty name="height" value="0.025" units="cm"/>
    </inkml:brush>
  </inkml:definitions>
  <inkml:trace contextRef="#ctx0" brushRef="#br0">144 1 12011,'0'0'7106,"-9"12"-7032,-14 20 10,2 1-1,-22 45 0,35-62-41,1 0 0,0 1 1,1 0-1,1 0 0,1 0 0,0 1 1,1 0-1,0 26 0,3-39-23,1 0 0,0 0 0,0 0 0,0 0-1,1 0 1,-1 0 0,1-1 0,0 1 0,1-1-1,-1 1 1,1-1 0,0 0 0,0 0 0,0 0-1,1 0 1,-1-1 0,1 1 0,0-1 0,0 0-1,0 0 1,0 0 0,1-1 0,4 3 0,0-1-330,-1 0 0,1-1 0,0 0 0,0-1 0,10 3 0,-10-4-942,0 0 0,0-1 1,0 1-1,0-2 0,10 0 0,11-7-7907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549"/>
    </inkml:context>
    <inkml:brush xml:id="br0">
      <inkml:brushProperty name="width" value="0.025" units="cm"/>
      <inkml:brushProperty name="height" value="0.025" units="cm"/>
    </inkml:brush>
  </inkml:definitions>
  <inkml:trace contextRef="#ctx0" brushRef="#br0">35 1 12684,'0'0'6726,"-34"65"-5541,34-45-576,7-1-449,11-5-32,15-5 32,1-6-31,4-3 31,-2-3-224,-2-11-737,-7-6-737,-7-2-1312,-6-4-1314,-9 1-545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969"/>
    </inkml:context>
    <inkml:brush xml:id="br0">
      <inkml:brushProperty name="width" value="0.025" units="cm"/>
      <inkml:brushProperty name="height" value="0.025" units="cm"/>
    </inkml:brush>
  </inkml:definitions>
  <inkml:trace contextRef="#ctx0" brushRef="#br0">81 146 8776,'0'0'5445,"-47"60"-3234,31-29-610,3 2-448,8 0-480,5-5-385,0-2-192,7-4-64,13-3-32,-6-6-1025,3-2-576,-5-4-1314,-6-3-769,-1-3-2626</inkml:trace>
  <inkml:trace contextRef="#ctx0" brushRef="#br0" timeOffset="1">132 8 12332,'0'0'4751,"8"-3"-4468,-4 2-232,-1 0 1,1 0-1,0 1 1,0-1-1,-1 1 1,1 0 0,0 0-1,0 0 1,-1 0-1,1 1 1,0-1-1,0 1 1,-1 0-1,1 0 1,-1 0-1,1 1 1,-1-1-1,1 1 1,-1 0-1,0 0 1,0 0 0,0 0-1,0 1 1,0-1-1,3 5 1,4 2 65,-1 0 1,-1 0 0,0 1-1,0 0 1,-1 1 0,0 0-1,-1 0 1,0 0-1,-1 1 1,0-1 0,-1 1-1,0 0 1,-1 1 0,0-1-1,-1 1 1,0-1 0,-1 1-1,-1 0 1,0-1 0,-1 1-1,0 0 1,-1-1-1,0 1 1,-1-1 0,0 0-1,-9 20 1,-7 8-297,-3-1-1,-1-1 1,-1-2 0,-40 47-1,40-62-3482,6-10-3860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6.981"/>
    </inkml:context>
    <inkml:brush xml:id="br0">
      <inkml:brushProperty name="width" value="0.025" units="cm"/>
      <inkml:brushProperty name="height" value="0.025" units="cm"/>
    </inkml:brush>
  </inkml:definitions>
  <inkml:trace contextRef="#ctx0" brushRef="#br0">0 66 13773,'0'0'5189,"78"-10"-4324,-33 7-449,9-2-288,0 0-64,0-2-32,-2 2-352,-7-1-609,-14-2-1153,-2 1-801,-15 1-736,-12 3-2627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7.313"/>
    </inkml:context>
    <inkml:brush xml:id="br0">
      <inkml:brushProperty name="width" value="0.025" units="cm"/>
      <inkml:brushProperty name="height" value="0.025" units="cm"/>
    </inkml:brush>
  </inkml:definitions>
  <inkml:trace contextRef="#ctx0" brushRef="#br0">1 52 6726,'0'0'9289,"54"27"-7527,-2-29-609,9-9-448,4-3-545,2 1-96,-8 0-1506,-8 0-3074,-12 1-2242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7.702"/>
    </inkml:context>
    <inkml:brush xml:id="br0">
      <inkml:brushProperty name="width" value="0.025" units="cm"/>
      <inkml:brushProperty name="height" value="0.025" units="cm"/>
    </inkml:brush>
  </inkml:definitions>
  <inkml:trace contextRef="#ctx0" brushRef="#br0">249 3 13100,'0'0'4757,"-7"-2"-4223,1 2-519,1 0 0,0 0 0,0 0 0,0 0 0,0 1 0,0 0 0,-1 0 0,1 0 0,1 0 0,-1 1 0,0 0 0,0 0 0,1 1 0,-1-1 0,1 1 0,-1 0 0,1 0 0,0 0 0,1 1 0,-5 3 0,-8 7 15,-5 5 241,1 0 1,-21 25 0,36-38-141,1 0 1,0 0 0,0 0 0,0 0 0,1 1 0,0-1-1,0 1 1,1 0 0,-1 0 0,2 0 0,-1 0 0,1 0-1,-1 11 1,2-16-109,0 0 0,1 0 0,-1-1 0,0 1 0,1 0 0,-1 0 0,1 0 0,-1 0 0,1-1 0,0 1 0,0 0 0,0 0 0,0-1 0,0 1 0,0-1 0,1 1 0,-1-1 1,0 0-1,3 3 0,0-2 18,1 1 1,-1 0 0,1-1-1,-1 0 1,1 0 0,0 0-1,7 1 1,8 1 80,0-1-1,37 0 1,-50-2-101,23 0-394,0-1 0,36-5 0,-55 3-368,-1 0-1,1-1 1,0 0-1,-1-1 1,15-7-1,13-11-4575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8.310"/>
    </inkml:context>
    <inkml:brush xml:id="br0">
      <inkml:brushProperty name="width" value="0.025" units="cm"/>
      <inkml:brushProperty name="height" value="0.025" units="cm"/>
    </inkml:brush>
  </inkml:definitions>
  <inkml:trace contextRef="#ctx0" brushRef="#br0">4 1 5157,'0'0'9929,"-4"47"-7815,4-25-704,4-1-161,14 0-224,7-4-449,2-4-287,6-5-225,1-6-32,0-2-417,-5 0-928,0-11-865,-4-7-2883,-9-5-4548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8.650"/>
    </inkml:context>
    <inkml:brush xml:id="br0">
      <inkml:brushProperty name="width" value="0.025" units="cm"/>
      <inkml:brushProperty name="height" value="0.025" units="cm"/>
    </inkml:brush>
  </inkml:definitions>
  <inkml:trace contextRef="#ctx0" brushRef="#br0">127 0 14510,'0'0'1922,"-67"76"-385,44-34-224,1 0-32,13 0-352,4 1-480,5-3-385,0 0-192,14-1-1570,2-5-1057,-5-3-2754,-5-8-5573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7.812"/>
    </inkml:context>
    <inkml:brush xml:id="br0">
      <inkml:brushProperty name="width" value="0.025" units="cm"/>
      <inkml:brushProperty name="height" value="0.025" units="cm"/>
    </inkml:brush>
  </inkml:definitions>
  <inkml:trace contextRef="#ctx0" brushRef="#br0">2 35 3619,'-2'7'10570,"2"-5"-8103,0 1-834,9-2-416,13-1-160,7 0-32,5 0-224,5-5-384,1-4-321,-2 0-64,-2 1-64,-7 0-545,-8 3-448,-4 2-544,-10 3-834,-13 0-5636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5.563"/>
    </inkml:context>
    <inkml:brush xml:id="br0">
      <inkml:brushProperty name="width" value="0.025" units="cm"/>
      <inkml:brushProperty name="height" value="0.025" units="cm"/>
    </inkml:brush>
  </inkml:definitions>
  <inkml:trace contextRef="#ctx0" brushRef="#br0">1 219 12492,'0'0'11547,"8"-10"-10597,7-8-610,0-1 0,13-24 0,-24 37-249,0-1 1,0 0-1,-1-1 1,0 1 0,0-1-1,-1 1 1,0-1-1,0 0 1,-1 0-1,0 1 1,0-1 0,-1-13-1,0 20-72,0 0-1,0 1 1,-1-1 0,1 0-1,0 0 1,-1 0-1,1 0 1,-1 0 0,1 0-1,-1 0 1,1 1 0,-1-1-1,0 0 1,1 1 0,-1-1-1,0 0 1,1 1-1,-1-1 1,0 0 0,0 1-1,0 0 1,0-1 0,0 1-1,0-1 1,1 1-1,-1 0 1,0 0 0,0-1-1,0 1 1,0 0 0,0 0-1,0 0 1,0 0-1,0 0 1,0 0 0,0 1-1,0-1 1,0 0 0,0 0-1,0 1 1,0-1 0,0 0-1,-1 2 1,-1-2-16,0 1-1,1 1 1,-1-1 0,0 0 0,1 1 0,-1-1 0,1 1 0,-1 0-1,1 0 1,0 0 0,0 0 0,0 0 0,-3 4 0,0 6 25,1 0 1,1 0-1,0 0 1,1 0 0,0 0-1,0 0 1,2 1-1,-1-1 1,2 1 0,0-1-1,0 0 1,1 1-1,3 12 1,-4-23-25,-1 0 0,1 0-1,0 0 1,-1 0 0,1 0 0,0 0 0,0 0-1,0 0 1,1 0 0,-1-1 0,0 1 0,1 0 0,-1-1-1,1 1 1,-1-1 0,1 1 0,0-1 0,-1 0-1,1 0 1,0 0 0,0 0 0,0 0 0,0 0-1,0 0 1,0-1 0,0 1 0,0-1 0,1 1 0,-1-1-1,0 0 1,0 0 0,0 0 0,0 0 0,0 0-1,1-1 1,-1 1 0,0-1 0,0 1 0,0-1-1,0 0 1,0 1 0,0-1 0,0 0 0,0-1 0,-1 1-1,3-2 1,4-2-391,-1 0 0,0 0 0,0-1 0,9-9 0,15-25-4840,-19 13-1440,-3 1-2985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8.219"/>
    </inkml:context>
    <inkml:brush xml:id="br0">
      <inkml:brushProperty name="width" value="0.025" units="cm"/>
      <inkml:brushProperty name="height" value="0.025" units="cm"/>
    </inkml:brush>
  </inkml:definitions>
  <inkml:trace contextRef="#ctx0" brushRef="#br0">0 82 10570,'0'0'10602,"58"-3"-9353,-13-14-416,2-1-256,7 0-289,-5 3-224,-4 8-128,-11 4-1153,-7 3-1282,-15 0-2658,-6 0-3747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8.912"/>
    </inkml:context>
    <inkml:brush xml:id="br0">
      <inkml:brushProperty name="width" value="0.025" units="cm"/>
      <inkml:brushProperty name="height" value="0.025" units="cm"/>
    </inkml:brush>
  </inkml:definitions>
  <inkml:trace contextRef="#ctx0" brushRef="#br0">1 406 6342,'0'0'15294,"6"-13"-14434,20-31-314,2 1 0,39-44-1,-33 45-453,-2-2-1,49-89 0,-91 168 4,1 0 0,2 0 0,2 1 0,-3 70 0,8-102-94,0 0 0,0-1-1,1 1 1,-1 0 0,1-1 0,0 1-1,0-1 1,0 1 0,0-1-1,0 1 1,1-1 0,0 0 0,-1 1-1,1-1 1,1 0 0,-1 0 0,3 3-1,-3-5-64,0 1 0,1-1 0,-1 0 0,0 0 1,1 0-1,-1 0 0,1 0 0,-1 0 0,1-1 0,-1 1 0,1-1 0,0 1 0,-1-1 0,1 0 0,-1 0 0,1-1 0,0 1 0,-1 0 0,1-1 0,-1 1 0,1-1 0,-1 0 0,1 0 1,-1 0-1,5-3 0,21-17-3566,-6-9-4186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9.845"/>
    </inkml:context>
    <inkml:brush xml:id="br0">
      <inkml:brushProperty name="width" value="0.025" units="cm"/>
      <inkml:brushProperty name="height" value="0.025" units="cm"/>
    </inkml:brush>
  </inkml:definitions>
  <inkml:trace contextRef="#ctx0" brushRef="#br0">1 70 4933,'0'0'16666,"1"13"-16159,-2-1-337,1 9-27,0 0 0,1 0-1,2 0 1,5 27 0,-7-45-122,0 0 1,0 1 0,0-1 0,0 0 0,1 0-1,-1 0 1,1 0 0,0 0 0,0 0 0,0-1-1,0 1 1,0 0 0,1-1 0,-1 0 0,5 4-1,-4-5-3,-1 0 1,1-1-1,0 1 0,-1-1 0,1 1 0,0-1 0,0 0 1,-1 0-1,1 0 0,0 0 0,-1 0 0,1-1 0,0 1 0,0-1 1,-1 0-1,1 0 0,-1 0 0,1 0 0,-1 0 0,1 0 1,-1-1-1,5-3 0,2-2 123,1-2 1,-1 1-1,0-1 1,-1-1-1,0 0 1,0 0-1,-1 0 1,-1-1-1,10-20 0,-8 15 157,0-1 0,-1-1-1,6-27 1,-14 59-296,-2 4 9,1 0 0,0 1 0,2-1 0,0 0 0,1 0 0,1 1 1,6 25-1,-7-41-7,0-1 1,0 0 0,0 0 0,0 1 0,0-1-1,1 0 1,-1 0 0,1 0 0,-1-1-1,1 1 1,0 0 0,0 0 0,-1-1 0,1 1-1,1-1 1,-1 0 0,0 0 0,0 0-1,0 0 1,1 0 0,-1 0 0,0 0-1,1-1 1,-1 1 0,1-1 0,-1 0 0,0 1-1,1-1 1,-1 0 0,1-1 0,-1 1-1,1 0 1,-1-1 0,0 1 0,3-2 0,2 0 104,0 0 1,-1-1-1,1 0 1,-1 0-1,1-1 1,-1 1 0,0-1-1,-1-1 1,1 1-1,8-10 1,-6 5-46,-1-1 1,-1 1-1,1-1 1,-2 0-1,1-1 0,-2 0 1,1 1-1,-1-1 1,-1-1-1,0 1 0,-1 0 1,0-1-1,-1 1 1,0-1-1,-1-23 0,0 34-77,0 0-1,0-1 1,0 1-1,0 0 0,0 0 1,0-1-1,0 1 1,-1 0-1,1 0 1,0-1-1,-1 1 1,1 0-1,-1 0 0,0 0 1,1-1-1,-1 1 1,0 0-1,1 0 1,-1 0-1,0 0 0,0 0 1,0 1-1,0-1 1,0 0-1,0 0 1,0 1-1,0-1 0,-1 0 1,1 1-1,0-1 1,0 1-1,0 0 1,-1-1-1,-1 1 1,1 0-78,1 0 0,-1 0 0,1 1 0,-1-1 0,1 0 0,0 1 0,-1 0 0,1-1 0,-1 1 0,1 0 0,0-1 0,-1 1 0,1 0 0,0 0 0,0 0 0,0 0 0,0 0 0,0 1 1,0-1-1,0 0 0,0 0 0,0 1 0,1-1 0,-1 1 0,0-1 0,1 0 0,-1 1 0,0 2 0,-4 22-2293,5-17-679,3-4-3389,6-4-4994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0.205"/>
    </inkml:context>
    <inkml:brush xml:id="br0">
      <inkml:brushProperty name="width" value="0.025" units="cm"/>
      <inkml:brushProperty name="height" value="0.025" units="cm"/>
    </inkml:brush>
  </inkml:definitions>
  <inkml:trace contextRef="#ctx0" brushRef="#br0">58 1 16976,'0'0'1196,"-8"10"-16,2-2-914,0 0 1,1 1-1,0-1 1,0 1-1,1 0 0,0 0 1,1 1-1,0-1 1,0 1-1,1 0 1,-1 10-1,2-10-128,1-1-1,1 1 1,0 0-1,0-1 1,1 1-1,0-1 0,1 0 1,0 1-1,0-1 1,7 13-1,-7-18-130,-1-1 0,0 1 0,1 0 0,0-1 0,0 1 0,0-1 0,0 0 0,0 0 0,1 0 0,-1 0-1,1-1 1,0 1 0,0-1 0,0 0 0,0 0 0,0-1 0,0 1 0,0-1 0,1 0 0,-1 0 0,0 0 0,1 0 0,-1-1 0,1 0 0,4 0 0,-7 0-1,-1 0 1,1-1 0,-1 1 0,0 0-1,1-1 1,-1 1 0,0-1-1,1 1 1,-1-1 0,0 0 0,0 0-1,0 1 1,0-1 0,0 0 0,0 0-1,0 0 1,0 0 0,0 0 0,2-3-1,15-11 89,-18 15-95,0 0 0,1 0 0,-1 0 0,0 0 0,0 1 0,1-1 0,-1 0 0,0 0 0,1 0 0,-1 0 0,0 0 0,0 0 0,1 0 0,-1 1 0,0-1 0,0 0 0,0 0 0,1 0 0,-1 0 0,0 1 0,0-1 0,0 0 0,1 0 0,-1 1 0,0-1 0,0 0 0,0 0 0,0 1 0,0-1 0,0 0 0,0 0 0,1 1 0,-1-1 0,0 0 0,0 1 0,0-1 0,0 0 0,0 0 0,0 1 0,0-1 0,0 0 0,-1 1 0,2 17 84,-1-15-45,-2 31 290,1-24-263,0-1-1,1 1 1,0-1-1,0 1 0,1 0 1,0-1-1,1 1 1,4 14-1,-6-23-69,1 0-1,0 0 1,-1 0 0,1 0-1,0 0 1,-1 0 0,1 0-1,0 0 1,0 0 0,0 0-1,0 0 1,0-1-1,0 1 1,0 0 0,0-1-1,0 1 1,0-1 0,0 1-1,1-1 1,-1 1 0,0-1-1,0 0 1,0 0 0,1 0-1,-1 1 1,0-1-1,0 0 1,1 0 0,-1-1-1,0 1 1,0 0 0,1 0-1,-1-1 1,0 1 0,0 0-1,0-1 1,0 1 0,0-1-1,1 0 1,-1 1-1,0-1 1,0 0 0,1-1-1,3-2-370,0 1 0,-1-2 0,0 1 0,1 0 0,-1-1 0,0 0 0,3-6 0,22-42-7953,-18 24 1287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0.940"/>
    </inkml:context>
    <inkml:brush xml:id="br0">
      <inkml:brushProperty name="width" value="0.025" units="cm"/>
      <inkml:brushProperty name="height" value="0.025" units="cm"/>
    </inkml:brush>
  </inkml:definitions>
  <inkml:trace contextRef="#ctx0" brushRef="#br0">54 301 9545,'0'0'11205,"-4"-4"-11045,4 3-155,0 0 0,0 1-1,0-1 1,0 1 0,-1-1-1,1 1 1,0-1 0,0 1-1,-1-1 1,1 1 0,0 0-1,-1-1 1,1 1 0,0-1-1,-1 1 1,1 0 0,-1-1-1,1 1 1,-1 0-1,1-1 1,-1 1 0,1 0-1,-1 0 1,1 0 0,-1-1-1,1 1 1,-1 0 0,1 0-1,-1 0 1,0 0 0,1 0-1,-1 0 1,1 0 0,-1 0-1,1 0 1,-1 0 0,1 0-1,-1 1 1,1-1-1,-1 0 1,1 0 0,-1 0-1,1 1 1,-1-1 0,1 0-1,-1 1 1,1-1 0,-1 0-1,1 1 1,0-1 0,-1 1-1,1-1 1,-1 1 0,-14 41 372,14-38-338,-2 5 165,1 1 1,0 0-1,0-1 0,1 1 1,0 0-1,1 19 0,0-29-194,0 1 0,1 0 0,-1-1 0,0 1 0,0-1 0,0 1 0,0-1 0,1 1 1,-1-1-1,0 1 0,1-1 0,-1 1 0,0-1 0,1 0 0,-1 1 0,0-1 0,1 0 0,-1 1 0,1-1 0,-1 0 0,1 1 0,-1-1 0,1 0 0,-1 0 0,1 1 0,-1-1 0,1 0 0,-1 0 0,1 0 0,-1 0 0,1 0 0,-1 0 0,1 0 0,-1 0 0,1 0 0,0 0 0,-1 0 0,1 0 0,-1 0 0,1 0 0,-1 0 0,1-1 0,-1 1 0,1 0 0,-1 0 0,1-1 0,-1 1 0,1-1 0,23-16 439,-18 7-403,0-1 1,0 1-1,-1-1 1,-1 0-1,0 0 0,0-1 1,-1 1-1,-1-1 1,0 0-1,0 0 0,-1 1 1,-1-24-1,-17 105-67,16-65 23,0 4 37,-1 0-1,1 1 1,1-1 0,0 0-1,1 15 1,0-22-11,-1 0-1,0-1 1,1 1 0,-1-1 0,1 1 0,0-1-1,-1 1 1,1-1 0,0 1 0,0-1 0,0 0 0,0 1-1,0-1 1,0 0 0,0 0 0,0 0 0,1 0-1,-1 0 1,0 0 0,1 0 0,-1 0 0,1 0-1,-1-1 1,1 1 0,-1 0 0,1-1 0,-1 0 0,1 1-1,0-1 1,-1 0 0,1 0 0,0 0 0,-1 0-1,1 0 1,-1 0 0,1 0 0,0 0 0,2-2-1,1 1 43,-1-1 0,1 0 0,-1 0 0,0 0 0,0 0 0,1-1 0,-2 0 0,1 0 0,0 0 0,-1 0 0,1-1 0,-1 1 0,0-1 0,0 0 0,4-8 0,35-66 1,-30 50-40,-1-1-1,-2 0 1,-1-1 0,-1 0-1,-1 0 1,-2-1 0,1-53-1,-10 86-5,0 8-66,-1 44 29,2-1-1,6 105 0,-2-145 9,1 0 4,0 1 1,1 0-1,0-1 1,1 1-1,1-1 1,0 0 0,0 0-1,2 0 1,11 21-1,-17-33 8,0-1-1,1 1 1,-1 0 0,0 0-1,1-1 1,-1 1 0,1 0-1,-1-1 1,1 1-1,0 0 1,-1-1 0,1 1-1,-1-1 1,1 1 0,0-1-1,0 1 1,-1-1-1,1 0 1,0 1 0,0-1-1,-1 0 1,1 0 0,0 1-1,0-1 1,0 0-1,0 0 1,0-1 7,0 1-1,-1-1 0,1 0 1,0 1-1,-1-1 1,1 0-1,-1 0 1,1 1-1,-1-1 0,0 0 1,1 0-1,-1 0 1,0 0-1,0 0 1,1 1-1,-1-1 0,0 0 1,0-2-1,0-4 18,1 0-1,-1 1 0,-1-1 0,1 0 0,-3-10 0,-5 0-117,0 0-1,-1 1 1,-1 1-1,0-1 1,-1 2-1,-1-1 0,-1 1 1,1 1-1,-2 0 1,0 1-1,-1 1 1,0 0-1,-18-10 1,61 24 351,-1-1 1,38-3 0,-30 1-247,-18 1-280,30-3-1534,-21-11-7487,-11-4-6883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1.494"/>
    </inkml:context>
    <inkml:brush xml:id="br0">
      <inkml:brushProperty name="width" value="0.025" units="cm"/>
      <inkml:brushProperty name="height" value="0.025" units="cm"/>
    </inkml:brush>
  </inkml:definitions>
  <inkml:trace contextRef="#ctx0" brushRef="#br0">4 0 15310,'-3'5'3780,"3"6"-1474,0 7-128,10 5-480,1 3-673,2 4-256,3-3-513,0-2-160,0-4-96,-1-7-897,1-6-1313,0-8-929,-9 0-1057,-1-19-1473,-6-10-2755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1.859"/>
    </inkml:context>
    <inkml:brush xml:id="br0">
      <inkml:brushProperty name="width" value="0.025" units="cm"/>
      <inkml:brushProperty name="height" value="0.025" units="cm"/>
    </inkml:brush>
  </inkml:definitions>
  <inkml:trace contextRef="#ctx0" brushRef="#br0">6 0 13549,'0'0'10282,"-5"16"-12268,28-12-1474,2-4-3170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2.198"/>
    </inkml:context>
    <inkml:brush xml:id="br0">
      <inkml:brushProperty name="width" value="0.025" units="cm"/>
      <inkml:brushProperty name="height" value="0.025" units="cm"/>
    </inkml:brush>
  </inkml:definitions>
  <inkml:trace contextRef="#ctx0" brushRef="#br0">91 1 14894,'0'0'2792,"-9"8"-560,-72 73 2476,111-96-4612,-22 11-164,0 1 0,-1 0 0,2 1 0,-1 0 0,0 0 0,0 1 0,0 0 0,1 0 0,-1 1 0,1 0 0,-1 0 0,17 4 0,-21-3 66,0 0 1,0 0 0,0 1-1,0-1 1,-1 1-1,1 0 1,0 0 0,-1 0-1,1 1 1,-1-1 0,0 1-1,0 0 1,0 0 0,0 0-1,0 0 1,-1 1 0,1-1-1,-1 1 1,0-1 0,0 1-1,-1 0 1,1 0 0,-1 0-1,1 0 1,-1 0 0,0 0-1,-1 0 1,1 5 0,0-5 40,-1 1 1,0-1-1,-1 0 1,1 1 0,-1-1-1,0 1 1,0-1-1,0 0 1,0 1 0,-1-1-1,0 0 1,0 0-1,0 0 1,0 0 0,0-1-1,-1 1 1,0 0 0,0-1-1,0 0 1,0 0-1,0 0 1,-1 0 0,-5 3-1,4-2 72,0-2 1,0 1-1,0 0 0,0-1 0,-1 0 1,1 0-1,-1-1 0,1 0 0,-1 1 1,0-2-1,1 1 0,-1-1 0,0 0 1,0 0-1,1 0 0,-1-1 0,0 0 1,-6-2-1,11 3-165,0-1 0,0 1 0,0-1 0,0 1 0,0-1 0,0 1 0,0-1-1,1 0 1,-1 1 0,0-1 0,0 0 0,0 0 0,1 1 0,-1-1 0,1 0 0,-1 0 0,0 0 0,1 0 0,-1 0 0,1 0 0,0 0 0,-1 0 0,1 0 0,0 0 0,0 0 0,0 0 0,0 0 0,-1 0 0,1 0 0,1-1 0,-1 1 0,0 0 0,0 0 0,0 0 0,1 0-1,-1 0 1,0 0 0,1 0 0,-1 0 0,2-2 0,0-1-963,0 0-1,0 0 0,0 0 1,1 0-1,-1 0 1,1 1-1,6-7 0,11-6-7929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3.799"/>
    </inkml:context>
    <inkml:brush xml:id="br0">
      <inkml:brushProperty name="width" value="0.025" units="cm"/>
      <inkml:brushProperty name="height" value="0.025" units="cm"/>
    </inkml:brush>
  </inkml:definitions>
  <inkml:trace contextRef="#ctx0" brushRef="#br0">1 32 7271,'0'-16'2478,"-1"0"7147,3 28-5483,3 48-3351,3 0 0,2-1 0,3 1 0,35 94 0,-47-151-771,14 28-26,-15-30 26,1 0-1,-1 0 1,1 0 0,0-1 0,-1 1-1,1 0 1,0 0 0,0 0 0,-1 0-1,1-1 1,0 1 0,0 0 0,0-1-1,0 1 1,0-1 0,0 1 0,0-1-1,0 1 1,0-1 0,0 0-1,0 1 1,0-1 0,0 0 0,2 0-1,-2-2 34,1-1 0,-1 0-1,0 0 1,0 1 0,0-1-1,-1 0 1,1 0 0,0 0-1,-1 0 1,0 0 0,0 0-1,0 0 1,0 0 0,-1-5-1,1 2-3,1-94 63,-7-158-534,4 247-245,2 26 427,5 32 63,-4-44 169,0 0 0,0 0 0,1 0 0,-1 0 0,1 0 0,-1-1 0,1 1 0,0 0 0,0-1 0,1 1 0,-1-1 0,0 0 0,1 0 0,-1 0 0,1 0-1,0 0 1,0 0 0,0-1 0,0 0 0,0 1 0,0-1 0,0 0 0,0 0 0,0-1 0,0 1 0,1-1 0,-1 1 0,0-1 0,0 0 0,1 0 0,-1-1 0,0 1 0,0-1 0,1 1 0,-1-1-1,0 0 1,0 0 0,4-2 0,-2 1 14,-1 0 0,1-1-1,-1 1 1,1-1 0,-1 0 0,0 0-1,0 0 1,0-1 0,-1 1 0,1-1-1,-1 0 1,0 0 0,0 0-1,0 0 1,0-1 0,-1 1 0,1-1-1,-1 0 1,-1 1 0,1-1 0,-1 0-1,1 0 1,-2 0 0,2-6-1,-2 10-2,0-1 0,-1 1 0,1 0 0,0-1 0,0 1-1,-1-1 1,1 1 0,-1 0 0,1-1 0,-1 1 0,0 0-1,1 0 1,-1 0 0,0-1 0,0 1 0,0 0-1,0 0 1,0 0 0,0 0 0,0 0 0,0 1 0,0-1-1,0 0 1,-1 0 0,1 1 0,0-1 0,-1 1 0,1-1-1,0 1 1,-1-1 0,1 1 0,0 0 0,-1 0-1,1 0 1,-1 0 0,1 0 0,-1 0 0,-1 0 0,0 0-8,0 0 0,1 1 0,-1-1 0,0 1 0,1-1 0,-1 1 0,0 0 0,1 0 0,-1 0 0,1 0 0,-1 1 0,1-1 0,0 0 0,0 1 0,-1 0 0,1 0 0,0-1 0,0 1 0,-2 4 0,-2 6 2,0 1 0,1 0 0,0 1 0,1-1 0,1 1-1,0-1 1,1 1 0,0 0 0,1 0 0,1 0 0,2 19 0,-2-30 5,0 0-1,1-1 1,0 1 0,0-1 0,0 1 0,0-1-1,0 0 1,0 1 0,0-1 0,1 0 0,-1 0-1,1 0 1,0 0 0,-1 0 0,1 0 0,0 0-1,0-1 1,0 1 0,1-1 0,-1 1 0,0-1-1,0 0 1,1 0 0,-1 0 0,1 0 0,-1 0-1,1-1 1,-1 1 0,1-1 0,-1 0 0,1 1-1,0-1 1,-1 0 0,1 0 0,5-2 0,5 1 9,0 0 1,1-1-1,-1-1 0,0-1 1,20-7-1,-32 10-3,0 1 0,0-1-1,0 1 1,0-1 0,0 1 0,0-1-1,0 1 1,0 0 0,0-1 0,0 1-1,1 0 1,-1 0 0,0 0 0,0 0-1,0 0 1,0 0 0,0 0 0,0 0-1,0 0 1,0 1 0,1-1 0,-1 0-1,0 1 1,0-1 0,0 1 0,0-1-1,0 1 1,0-1 0,-1 1 0,1 0-1,0-1 1,0 1 0,0 0 0,0 0-1,-1 0 1,1 0 0,-1 0-1,1-1 1,0 1 0,-1 0 0,1 0-1,-1 1 1,0-1 0,1 0 0,-1 2-1,1 4 78,0 0 0,-1 0 0,0 1 0,0-1 0,-1 0 0,-2 10-1,2-1 39,6-13-389,15-22-1749,-16 14 1355,25-39-8891,-16 18-47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4.132"/>
    </inkml:context>
    <inkml:brush xml:id="br0">
      <inkml:brushProperty name="width" value="0.025" units="cm"/>
      <inkml:brushProperty name="height" value="0.025" units="cm"/>
    </inkml:brush>
  </inkml:definitions>
  <inkml:trace contextRef="#ctx0" brushRef="#br0">9 118 14253,'0'0'8467,"8"4"-7180,-5-3-1174,0 0 0,0 0 0,0 0 0,0 0 1,0 0-1,0-1 0,0 1 0,0-1 0,0 0 1,0 0-1,0 0 0,0 0 0,6-2 0,-5 1-43,0-1 0,-1 0 0,1 0 0,-1 0 0,0-1-1,1 1 1,-1-1 0,0 1 0,-1-1 0,1 0 0,0 0-1,-1-1 1,4-4 0,-3 4-56,-1 0-1,1-1 1,-1 1-1,0 0 1,0-1-1,-1 1 1,1-1-1,-1 0 1,0 1-1,0-1 1,0 0-1,-1 0 1,0 0-1,0-6 1,0 10-12,-1 0 0,1 1-1,0-1 1,-1 0 0,1 1 0,0-1 0,-1 1-1,1-1 1,-1 1 0,1-1 0,-1 1 0,0-1 0,1 1-1,-1-1 1,1 1 0,-1 0 0,0-1 0,1 1-1,-1 0 1,0-1 0,1 1 0,-1 0 0,0 0-1,0 0 1,1 0 0,-1 0 0,0 0 0,0 0 0,1 0-1,-1 0 1,0 0 0,1 0 0,-1 0 0,0 1-1,0-1 1,1 0 0,-1 0 0,0 1 0,1-1-1,-1 0 1,0 1 0,-30 15 34,23-9-32,1 1-1,0 0 1,1 1 0,-1 0-1,2 0 1,-1 0 0,1 0-1,1 1 1,0 0 0,0 0-1,1 0 1,0 0 0,1 1-1,0-1 1,-1 21 0,3-29-11,1 0 0,-1 0 0,0 0 0,1 0 0,-1 0 0,1 0 0,0 0 0,0 0 0,0-1 0,0 1 1,0 0-1,0 0 0,0-1 0,1 1 0,-1-1 0,0 1 0,1-1 0,0 1 0,-1-1 0,1 0 0,0 0 0,-1 0 0,1 0 0,0 0 0,0 0 1,0 0-1,0-1 0,0 1 0,0-1 0,0 1 0,0-1 0,0 0 0,3 0 0,38 0-1913,-6-8-3307,-6-7-3539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6.069"/>
    </inkml:context>
    <inkml:brush xml:id="br0">
      <inkml:brushProperty name="width" value="0.025" units="cm"/>
      <inkml:brushProperty name="height" value="0.025" units="cm"/>
    </inkml:brush>
  </inkml:definitions>
  <inkml:trace contextRef="#ctx0" brushRef="#br0">1 279 4901,'0'0'15134,"4"11"-13004,26 68 321,-27-71-2178,1 0 0,0-1-1,0 0 1,1 1 0,0-2-1,0 1 1,1-1 0,0 1 0,11 8-1,-16-14-259,0-1-1,0 1 0,1 0 1,-1 0-1,0-1 1,1 1-1,-1-1 0,1 1 1,-1-1-1,0 0 1,1 0-1,-1 1 0,1-1 1,-1 0-1,1 0 1,-1 0-1,1-1 0,-1 1 1,0 0-1,1 0 0,-1-1 1,1 1-1,-1-1 1,0 1-1,1-1 0,-1 0 1,0 0-1,0 1 1,1-1-1,-1 0 0,0 0 1,0 0-1,0 0 1,0 0-1,0-1 0,0 1 1,0 0-1,-1 0 1,1 0-1,0-1 0,-1 1 1,1-1-1,-1 1 1,1-2-1,4-9 33,-1-1 0,0 0 0,4-24 1,-6 27-69,2-23-157,-4 25 112,1 0 1,0 0-1,0 1 0,1-1 1,0 1-1,0-1 1,1 1-1,0 0 0,0-1 1,4-6-1,-6 14 65,-1-1 0,0 1 0,1 0-1,-1-1 1,1 1 0,-1 0 0,0-1 0,1 1 0,-1 0 0,1-1 0,-1 1-1,1 0 1,-1 0 0,1 0 0,-1-1 0,1 1 0,-1 0 0,1 0 0,-1 0-1,1 0 1,-1 0 0,1 0 0,-1 0 0,1 0 0,-1 0 0,1 0-1,0 0 1,-1 0 0,1 1 0,-1-1 0,1 0 0,-1 0 0,0 1 0,1-1-1,-1 0 1,1 0 0,-1 1 0,1-1 0,-1 0 0,0 1 0,1-1 0,-1 1-1,0-1 1,1 0 0,-1 1 0,0-1 0,1 1 0,-1-1 0,0 1-1,0-1 1,0 1 0,16 34 120,-12-24-60,-3-9-12,-1 0 0,1-1 0,0 1 0,0-1 0,0 1 1,0-1-1,0 1 0,1-1 0,-1 1 0,0-1 0,1 0 1,-1 0-1,1 0 0,2 2 0,-3-3-27,-1 0 0,1 0 0,0 0 0,-1 0 0,1 0 0,-1 0 0,1 0 0,0 0 0,-1 0 0,1 0 0,0-1 0,-1 1 0,1 0 0,-1 0 0,1-1 0,-1 1 0,1 0 0,-1-1 0,1 1 0,-1-1 0,1 1 0,-1-1 0,1 1 1,-1-1-1,1 1 0,-1-1 0,1 0 0,3-8 71,0 0 0,0 0 0,-1 0 1,4-16-1,3-6-212,-9 29 87,-1 1 1,1-1-1,0 0 0,0 1 0,-1-1 0,1 1 1,1-1-1,-1 1 0,0-1 0,0 1 1,0 0-1,1-1 0,-1 1 0,1 0 0,-1 0 1,1 0-1,-1 0 0,4-1 0,-3 2 29,-1 0-1,0 0 0,1 0 1,-1 0-1,0 0 0,1 0 1,-1 1-1,0-1 0,0 1 1,1-1-1,-1 1 0,0-1 1,0 1-1,0-1 0,0 1 0,0 0 1,0 0-1,0 0 0,0 0 1,1 1-1,7 9 87,-1 0 1,0 0-1,-1 1 1,8 16-1,0 1 61,-14-28-130,0 1 0,-1-1 0,1 0 0,0 0 0,0 1 0,0-1 0,-1 0 0,1 0 0,0 0 0,1 0 0,-1 0 0,0 0 0,0 0 0,0-1 0,0 1-1,1 0 1,-1-1 0,0 1 0,1-1 0,-1 1 0,1-1 0,-1 1 0,0-1 0,3 0 0,-3 0 7,0-1 0,0 0 0,1 0 0,-1 1 0,0-1 0,0 0 0,0 0 0,0 0 0,0 0 0,0 0 0,0 0 0,0-1 0,0 1 0,0 0 0,-1 0-1,1-1 1,0 1 0,-1 0 0,1-2 0,4-12-64,-1 1 0,-1-1 0,3-19 0,-6 31-28,3-19-1199,-1-1-1,-1-28 0,-11-12-5700,-2 26-712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4.800"/>
    </inkml:context>
    <inkml:brush xml:id="br0">
      <inkml:brushProperty name="width" value="0.025" units="cm"/>
      <inkml:brushProperty name="height" value="0.025" units="cm"/>
    </inkml:brush>
  </inkml:definitions>
  <inkml:trace contextRef="#ctx0" brushRef="#br0">122 98 8968,'0'0'2034,"5"-8"1063,-3 5-2650,19-31 2302,-20 32-2478,0 0 1,0 0 0,0 0 0,0 0 0,-1 0-1,1 0 1,0 0 0,-1 0 0,0 0 0,0-1 0,1 1-1,-1 0 1,0 0 0,-1 0 0,1 0 0,0 0-1,-1-1 1,1 1 0,-2-2 0,2 3-198,-1 0-1,0 0 1,0 1 0,0-1 0,0 0 0,0 1 0,0-1-1,0 1 1,0-1 0,-1 1 0,1-1 0,0 1-1,0 0 1,0 0 0,0-1 0,-1 1 0,1 0-1,0 0 1,0 0 0,-1 0 0,1 1 0,0-1 0,0 0-1,0 0 1,0 1 0,-1-1 0,1 1 0,0-1-1,0 1 1,0-1 0,-2 2 0,-31 21 260,25-14-329,1 0 1,0 0 0,1 1 0,0 1-1,1-1 1,0 1 0,0 0-1,1 0 1,1 1 0,0 0 0,0 0-1,1 0 1,-1 17 0,3-28-6,1 1 0,0 0 0,0 0 0,0-1 1,0 1-1,0 0 0,0 0 0,0-1 0,0 1 0,1 0 1,-1-1-1,1 1 0,-1 0 0,1-1 0,0 1 0,0-1 0,-1 1 1,1-1-1,0 1 0,1-1 0,-1 0 0,0 1 0,0-1 1,3 2-1,-2-2 8,1 0 0,-1 0-1,1-1 1,-1 1 0,0-1 0,1 0 0,-1 0 0,1 0 0,-1 0 0,1 0-1,-1 0 1,1 0 0,-1-1 0,1 0 0,2 0 0,6-3 34,-1 0 1,0-1-1,0 0 1,0 0-1,0-1 0,13-11 1,-8 3-15,-1 0 0,0 0 0,14-21 0,-23 28 8,0 0-1,-1-1 1,0 0 0,0 1 0,0-1-1,-1 0 1,0-1 0,-1 1 0,3-16 0,-6 24-35,1 0 0,-1 0 1,0 0-1,1 0 0,-1 0 1,1 1-1,-1-1 0,1 0 1,-1 0-1,0 0 0,1 1 1,-1-1-1,1 0 0,-1 0 1,1 1-1,-1-1 0,1 1 1,-1-1-1,1 0 0,0 1 1,-1-1-1,1 1 0,-1-1 1,1 1-1,0-1 0,0 1 1,-1-1-1,1 1 0,0-1 1,0 1-1,-1 1 0,-17 23-22,13-15-141,0 0 1,1 0-1,1 0 1,0 1-1,0 0 0,1-1 1,0 1-1,1 0 0,0 13 1,1-21 69,0-1 1,1 1 0,-1 0-1,1-1 1,-1 1 0,1-1-1,0 1 1,0-1-1,0 1 1,0-1 0,0 0-1,1 0 1,-1 1-1,1-1 1,0 0 0,-1 0-1,4 2 1,-2-2-13,0-1 0,-1 1 0,1-1 1,1 0-1,-1 0 0,0 0 0,0 0 0,0-1 0,0 1 1,1-1-1,-1 0 0,0 1 0,0-2 0,1 1 0,-1 0 0,0-1 1,6-1-1,26-11-5966,-1-12-6368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5.796"/>
    </inkml:context>
    <inkml:brush xml:id="br0">
      <inkml:brushProperty name="width" value="0.025" units="cm"/>
      <inkml:brushProperty name="height" value="0.025" units="cm"/>
    </inkml:brush>
  </inkml:definitions>
  <inkml:trace contextRef="#ctx0" brushRef="#br0">185 256 5958,'0'0'2834,"0"-8"199,0 5-2682,0 0 0,0 0 0,0 0 0,0 0 0,-1 0 0,1 1 1,-1-1-1,1 0 0,-1 0 0,0 0 0,0 1 0,-1-1 0,1 1 1,0-1-1,-1 1 0,-2-4 0,2 5-143,-1-1-1,1 0 1,-1 0 0,1 1-1,-1 0 1,0-1-1,1 1 1,-1 0 0,0 0-1,0 0 1,0 1 0,0-1-1,0 1 1,0 0-1,0 0 1,0 0 0,0 0-1,0 0 1,0 0 0,-3 2-1,1-1-158,0 0 0,1 0 0,-1 1 0,0-1 0,1 1 0,-1 0 0,1 1 0,0-1-1,0 1 1,0 0 0,0 0 0,0 0 0,1 1 0,-1-1 0,1 1 0,0 0 0,-4 5 0,3-2 43,0-1 0,1 1 0,-1 0 1,1 0-1,1 0 0,-1 1 0,1-1 1,1 1-1,-1-1 0,0 12 0,2-17-81,0-1 0,0 0 0,0 1 0,0-1 1,0 0-1,0 1 0,0-1 0,1 0 0,-1 0 0,0 1 0,1-1 0,-1 0 0,1 0 0,-1 1 0,1-1 0,0 0 0,-1 0 0,1 0 0,0 0 0,0 0 0,0 0 0,0 0 0,0 0 0,0 0 0,1 0 0,1 0-3,-1 0 0,0 0 0,1-1 0,-1 1 0,1-1 0,-1 0 0,1 1 0,-1-1 0,0 0 0,1-1 0,-1 1 0,5-1 0,3-2 23,0 0 0,-1 0 1,0-1-1,0 0 0,0 0 0,9-6 0,5-7 65,-1-1 1,0 0-1,-2-2 0,34-39 0,-43 45-46,0-1-1,-1 0 0,0-1 0,-2 0 0,1 0 0,-2-1 0,0 0 0,6-27 1,-12 43-41,-1 0 1,1 0-1,-1-1 1,0 1 0,1 0-1,-1 0 1,0 0 0,0 0-1,0 0 1,0 0 0,0 0-1,0-1 1,0 1 0,0 0-1,0 0 1,0 0 0,-1 0-1,1 0 1,0 0-1,-1 0 1,0-2 0,-14 16-9,-16 38 84,-32 91 202,57-123-283,0-1 0,1 1 0,1 1-1,0-1 1,-1 37 0,5-55-54,0 0 0,0 1 0,0-1 0,0 1 0,0-1 0,1 0 0,-1 1 0,0-1 0,1 0 0,-1 1-1,0-1 1,1 0 0,0 1 0,-1-1 0,1 0 0,0 0 0,0 0 0,-1 0 0,1 1 0,0-1 0,0 0 0,0-1 0,0 1 0,1 0 0,-1 0 0,0 0-1,0-1 1,0 1 0,1 0 0,-1-1 0,0 1 0,1-1 0,-1 0 0,0 1 0,1-1 0,-1 0 0,1 0 0,-1 0 0,0 0 0,1 0 0,-1 0 0,1 0 0,1-1-1,2 0-437,0 0-1,0 0 0,1-1 0,-1 0 0,0 0 0,0 0 0,-1 0 0,1-1 0,0 0 1,5-5-1,19-20-6019,0-6-5594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6.191"/>
    </inkml:context>
    <inkml:brush xml:id="br0">
      <inkml:brushProperty name="width" value="0.025" units="cm"/>
      <inkml:brushProperty name="height" value="0.025" units="cm"/>
    </inkml:brush>
  </inkml:definitions>
  <inkml:trace contextRef="#ctx0" brushRef="#br0">111 172 14830,'-8'7'1815,"1"-1"-1157,-8 5 161,1 1 1,1 1-1,0 0 0,-13 17 1,25-28-727,-1 1-1,1-1 1,-1 0 0,1 1 0,0-1 0,-1 1 0,1 0-1,0-1 1,1 1 0,-1 0 0,1-1 0,-1 1 0,1 0 0,0 0-1,0 5 1,1-6-78,0 0-1,0 0 1,0 0-1,0 0 1,0 0-1,0 0 1,1-1-1,-1 1 0,1 0 1,-1-1-1,1 1 1,0-1-1,-1 0 1,1 1-1,0-1 1,0 0-1,0 0 1,0 0-1,0 0 1,0-1-1,0 1 1,1 0-1,3 0 1,-1 0 11,1 0 1,0 0 0,0 0 0,-1 0-1,1-1 1,0 0 0,0 0 0,0 0-1,-1-1 1,1 0 0,0 0 0,0-1-1,-1 1 1,1-1 0,-1-1-1,10-4 1,-7 1 17,0 1 0,0-1 0,-1-1 1,0 0-1,0 0 0,-1 0 0,0 0 0,0-1 0,7-13 0,-3 3 109,-1-1 0,-1 0 0,-1 0-1,0-1 1,-2 1 0,0-1 0,-1-1 0,-1 1-1,0-25 1,-8 20-26,5 24-126,0 1 0,0-1 0,-1 1 0,1 0 1,0-1-1,-1 1 0,1 0 0,0 0 0,-1-1 1,1 1-1,0 0 0,-1 0 0,1-1 0,0 1 0,-1 0 1,1 0-1,-1 0 0,1 0 0,-1-1 0,1 1 1,0 0-1,-1 0 0,1 0 0,-1 0 0,1 0 1,-1 0-1,1 0 0,-1 0 0,0 1 0,-1 0-3,0 0 1,0 1-1,0-1 0,0 1 0,0-1 1,0 1-1,0 0 0,1 0 0,-1 0 0,1 0 1,-1 0-1,1 0 0,0 0 0,0 0 1,-2 5-1,-8 20 3,0 1-1,2 1 1,1 0 0,1 0 0,2 1-1,-3 56 1,8-84 1,0 1-1,0-1 1,0 1 0,0-1 0,0 1-1,1-1 1,0 1 0,-1-1-1,1 0 1,0 1 0,0-1-1,0 0 1,0 1 0,1-1 0,-1 0-1,1 0 1,-1 0 0,1 0-1,0-1 1,-1 1 0,4 2 0,-2-2-15,0-1 1,1 1-1,-1-1 1,1 1 0,0-1-1,-1 0 1,1 0-1,0-1 1,0 1 0,0-1-1,-1 0 1,8 0-1,-1-1-435,-1 0-1,1-1 0,0 0 0,14-5 0,28-18-5762,-26 4-1780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6.632"/>
    </inkml:context>
    <inkml:brush xml:id="br0">
      <inkml:brushProperty name="width" value="0.025" units="cm"/>
      <inkml:brushProperty name="height" value="0.025" units="cm"/>
    </inkml:brush>
  </inkml:definitions>
  <inkml:trace contextRef="#ctx0" brushRef="#br0">58 0 8456,'0'0'14638,"-23"59"-13773,8-28-97,4 3-31,4-3-321,5-4-319,2-6-33,0-4-96,4-9-769,10-7-641,3-1-575,-3-9-1090,2-9-2755,2-7-6053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183"/>
    </inkml:context>
    <inkml:brush xml:id="br0">
      <inkml:brushProperty name="width" value="0.025" units="cm"/>
      <inkml:brushProperty name="height" value="0.025" units="cm"/>
    </inkml:brush>
  </inkml:definitions>
  <inkml:trace contextRef="#ctx0" brushRef="#br0">127 1 16784,'0'0'3555,"-7"10"-2530,-6 10-528,0 2-1,2 0 1,0 0-1,2 1 1,0 0-1,2 0 1,1 1-1,-5 30 0,2 122 81,8-207-797,1 7-78,-1 0 0,-1 0 1,-1 0-1,-11-40 1,19 88 651,-5-21-345,1 0 0,-1 1 0,1-1 0,0 0 0,0 0 0,0 0-1,0 0 1,0 0 0,0-1 0,1 1 0,0 0 0,1 2-1,1-1 12,0 0 0,0 0 0,1 0 0,-1-1-1,1 0 1,-1 0 0,1 0 0,0-1-1,0 1 1,0-1 0,1 0 0,-1-1-1,0 1 1,1-1 0,-1 0 0,1-1 0,-1 1-1,1-1 1,0 0 0,-1 0 0,1-1-1,-1 0 1,1 0 0,-1 0 0,0 0-1,1-1 1,7-4 0,-7 4 5,0-1-1,0 1 1,0-2 0,0 1-1,0-1 1,-1 1 0,1-2-1,-1 1 1,0-1 0,0 1-1,-1-1 1,0 0 0,0-1-1,0 1 1,0-1 0,-1 0-1,0 0 1,0 0 0,0 0 0,-1-1-1,0 1 1,2-11 0,-4 16-33,1 0 1,-1 0-1,0 1 1,0-1 0,1 0-1,-1 0 1,0 0-1,0 0 1,0 0 0,0 0-1,0 1 1,0-1-1,0 0 1,0 0 0,0 0-1,-1 0 1,1 0-1,0 1 1,0-1 0,-1 0-1,1 0 1,0 0-1,-1 1 1,1-1 0,-1 0-1,1 0 1,-1 1-1,0-2 1,-16 19-204,-13 41 135,25-47 136,1 0 0,0 0 0,1 0 0,0 1 1,1-1-1,0 1 0,1-1 0,0 1 0,1 0 1,2 19-1,-1-30-28,-1 0-1,1 1 1,0-1 0,0 0 0,0 0 0,0 0 0,0 0 0,1 0-1,-1 0 1,0 0 0,0 0 0,1 0 0,-1 0 0,0-1-1,1 1 1,-1 0 0,1-1 0,-1 1 0,1-1 0,-1 0 0,1 0-1,-1 1 1,1-1 0,-1 0 0,1 0 0,0 0 0,-1-1 0,1 1-1,-1 0 1,1 0 0,1-1 0,4 0 44,1-1 0,0 1 0,-1-1-1,15-6 1,-16 5-164,-1 0 0,1 0-1,-1 0 1,1-1 0,-1 1-1,0-1 1,0 0 0,-1-1-1,1 1 1,4-7 0,-8 8-305,1 0 0,-1 0 1,1 1-1,-1-1 1,0 0-1,0 0 0,-1-1 1,2-5-1,-6-34-7017,-6 10-4489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497"/>
    </inkml:context>
    <inkml:brush xml:id="br0">
      <inkml:brushProperty name="width" value="0.025" units="cm"/>
      <inkml:brushProperty name="height" value="0.025" units="cm"/>
    </inkml:brush>
  </inkml:definitions>
  <inkml:trace contextRef="#ctx0" brushRef="#br0">1 1 19122,'0'0'6726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887"/>
    </inkml:context>
    <inkml:brush xml:id="br0">
      <inkml:brushProperty name="width" value="0.025" units="cm"/>
      <inkml:brushProperty name="height" value="0.025" units="cm"/>
    </inkml:brush>
  </inkml:definitions>
  <inkml:trace contextRef="#ctx0" brushRef="#br0">0 0 16816,'0'0'1794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8.327"/>
    </inkml:context>
    <inkml:brush xml:id="br0">
      <inkml:brushProperty name="width" value="0.025" units="cm"/>
      <inkml:brushProperty name="height" value="0.025" units="cm"/>
    </inkml:brush>
  </inkml:definitions>
  <inkml:trace contextRef="#ctx0" brushRef="#br0">206 69 3235,'0'0'10474,"1"-9"-7613,1-26-603,-2 33-2154,-1 1 0,1 0 0,-1 0-1,0 0 1,1 0 0,-1 0-1,0 0 1,1 0 0,-1 0 0,0 0-1,0 1 1,0-1 0,0 0-1,0 0 1,0 1 0,0-1 0,0 1-1,0-1 1,0 1 0,-1-1-1,1 1 1,0-1 0,0 1 0,0 0-1,0 0 1,-1 0 0,1 0-1,0 0 1,0 0 0,-1 0 0,1 0-1,0 0 1,0 1 0,0-1-1,-2 1 1,-41 9 609,32-5-570,0 2-1,0 0 0,1 0 0,0 1 1,-19 17-1,26-22-97,1 1 1,0-1-1,-1 1 0,1 0 1,0 0-1,1 0 1,-1 0-1,1 1 0,0-1 1,0 1-1,0-1 1,1 1-1,-1 0 1,1-1-1,0 1 0,1 0 1,-1 0-1,1 0 1,0 7-1,1-11-42,0 0 0,-1 0 0,1 1 1,0-1-1,0 0 0,-1 0 0,1 0 0,0 0 0,0 0 0,0-1 0,1 1 0,-1 0 1,0 0-1,0-1 0,0 1 0,0-1 0,1 1 0,-1-1 0,0 1 0,1-1 1,-1 0-1,0 0 0,1 1 0,-1-1 0,0 0 0,1 0 0,-1 0 0,0-1 1,1 1-1,-1 0 0,0 0 0,3-2 0,2 2 24,1-1 1,-1-1-1,0 1 0,1-1 1,9-5-1,-6 1-7,0-1-1,0 0 1,-1-1-1,0 0 1,-1 0-1,12-14 1,-15 16-5,-1 1-1,-1-1 1,1 1-1,-1-1 1,0 0-1,0 0 1,0 0-1,-1-1 1,0 1-1,0-1 1,-1 1-1,1-14 1,-1 20-12,-1-1 1,0 1 0,0-1 0,0 1 0,0-1 0,0 1 0,0-1 0,0 1-1,0-1 1,0 1 0,0-1 0,-1 1 0,1-1 0,0 1 0,0 0 0,0-1-1,-1 1 1,1-1 0,0 1 0,0-1 0,-1 1 0,1 0 0,0-1-1,-1 1 1,1 0 0,0-1 0,-1 1 0,1 0 0,-1-1 0,1 1 0,0 0-1,-1 0 1,1 0 0,-1-1 0,1 1 0,-1 0 0,1 0 0,-1 0 0,1 0-1,-1 0 1,1 0 0,-1 0 0,1 0 0,-1 0 0,1 0 0,-1 0 0,1 0-1,-1 0 1,1 0 0,-1 0 0,1 1 0,-1-1 0,1 0 0,0 0-1,-1 1 1,1-1 0,-1 0 0,1 1 0,0-1 0,-1 0 0,1 1 0,0-1-1,-1 0 1,1 1 0,0-1 0,-1 1 0,1-1 0,0 1 0,-1-1-22,1 1 0,-1-1-1,1 1 1,-1-1 0,1 1 0,-1-1 0,1 1 0,-1-1 0,1 1 0,0-1 0,-1 1 0,1 0-1,0-1 1,0 1 0,-1-1 0,1 1 0,0 0 0,0-1 0,0 1 0,0 0 0,0 0 0,0-1 0,0 1-1,0 0 1,0-1 0,0 1 0,0 0 0,0-1 0,0 1 0,1 0 0,-1-1 0,0 1 0,0-1-1,1 1 1,-1 0 0,0-1 0,1 1 0,-1-1 0,1 1 0,-1-1 0,1 1 0,-1-1 0,1 1 0,-1-1-1,1 0 1,-1 1 0,1-1 0,0 0 0,-1 1 0,1-1 0,0 0 0,-1 0 0,2 1 0,1-1-487,0 1 0,0-1 0,-1 0 0,1 1 0,0-1 0,0-1 1,0 1-1,0 0 0,0-1 0,0 1 0,-1-1 0,1 0 0,4-2 1,9-11-6906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0.482"/>
    </inkml:context>
    <inkml:brush xml:id="br0">
      <inkml:brushProperty name="width" value="0.025" units="cm"/>
      <inkml:brushProperty name="height" value="0.025" units="cm"/>
    </inkml:brush>
  </inkml:definitions>
  <inkml:trace contextRef="#ctx0" brushRef="#br0">16 45 3651,'-1'-12'-928,"-1"-2"4689,-1-4 7492,3 20-7456,-1 13-3775,-3 69 2452,1-57-1882,1 0 0,2 0 0,5 46 0,-5-72-585,0 1-1,0-1 1,1 0-1,-1 0 1,0 0-1,1 0 1,-1 0-1,0 0 1,1 0-1,0 0 1,-1 0-1,1 0 1,-1-1-1,1 1 1,0 0-1,0 0 1,-1 0-1,1-1 1,0 1-1,0 0 1,0-1-1,0 1 0,0-1 1,0 1-1,0-1 1,2 1-1,-1-1 8,1 1-1,-1-1 0,1 0 0,-1 0 0,1-1 1,0 1-1,-1-1 0,1 1 0,-1-1 1,1 0-1,2-1 0,5-2 30,0-2 0,0 1 1,0-1-1,9-8 0,10-11-40,-1-1-1,39-49 0,-33 36-116,-34 38 107,0 1 0,0 0 1,0 0-1,0-1 0,0 1 0,0 0 0,0 0 0,0-1 0,1 1 0,-1 0 0,0 0 0,0-1 0,0 1 0,0 0 0,1 0 0,-1 0 0,0 0 0,0-1 0,0 1 0,1 0 0,-1 0 0,0 0 1,0 0-1,1 0 0,-1 0 0,0 0 0,0-1 0,1 1 0,-1 0 0,0 0 0,0 0 0,1 0 0,-1 0 0,0 0 0,0 0 0,1 0 0,-1 0 0,0 0 0,0 1 0,1-1 0,-1 0 0,0 0 1,0 0-1,1 0 0,-1 0 0,0 0 0,0 0 0,0 1 0,1-1 0,-1 0 0,0 0 0,0 0 0,0 1 0,1-1 0,0 21-104,-9 26 183,-9-13-17,13-28-44,0 1 0,0 0 0,1 0 0,0 0 1,0 1-1,1-1 0,-2 9 0,34-30-444,-22 9-1149,0 0 0,1 1 0,-1 0-1,16-6 1,-10 6-4595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015"/>
    </inkml:context>
    <inkml:brush xml:id="br0">
      <inkml:brushProperty name="width" value="0.025" units="cm"/>
      <inkml:brushProperty name="height" value="0.025" units="cm"/>
    </inkml:brush>
  </inkml:definitions>
  <inkml:trace contextRef="#ctx0" brushRef="#br0">81 211 15727,'0'0'5557,"-10"13"-5322,6-9-206,-43 62 508,45-62-419,-1 1 0,1-1 0,0 1 0,0-1 0,0 1 0,0 0 1,1 0-1,0 0 0,0 0 0,0 0 0,1 0 0,-1 0 0,1 0 0,1 0 0,-1 0 0,2 7 0,-2-11-102,1 0 0,-1-1-1,1 1 1,-1-1 0,1 1 0,-1-1 0,1 1-1,0-1 1,-1 1 0,1-1 0,0 1-1,-1-1 1,1 0 0,0 1 0,0-1-1,-1 0 1,1 0 0,0 0 0,0 1 0,-1-1-1,1 0 1,0 0 0,0 0 0,0 0-1,-1 0 1,1 0 0,0-1 0,0 1-1,-1 0 1,2-1 0,25-7 339,-16 0-325,0 0 1,0 0-1,0-1 1,-1-1-1,-1 0 1,0 0-1,0-1 1,-1 0-1,0 0 1,-1-1-1,0 0 1,-1 0-1,8-20 1,-28 70-282,9-24 128,-1 0 1,2 0-1,0 1 0,0 0 0,-2 29 0,6-43 128,0 0 0,1 1 0,-1-1 0,0 0 0,0 0 0,0 0 0,1 1 0,-1-1 0,1 0 0,-1 0 0,1 0-1,-1 0 1,1 0 0,0 0 0,-1 0 0,1 0 0,0 0 0,0 0 0,0 0 0,0 0 0,0-1 0,0 1 0,0 0 0,0 0 0,0-1 0,0 1 0,0-1 0,0 1 0,0-1 0,1 0 0,-1 1 0,0-1 0,0 0-1,1 0 1,-1 0 0,0 0 0,0 0 0,0 0 0,1 0 0,-1 0 0,0-1 0,0 1 0,1 0 0,0-1 0,4 0 35,0-1 0,-1 1 0,1-1-1,-1 0 1,0-1 0,1 1 0,-1-1 0,7-5 0,9-12 91,0 0 1,-2-1-1,-1-1 1,0 0 0,-2-2-1,0 0 1,-2 0-1,0-2 1,-2 0-1,9-29 1,-18 46-104,0 0 0,-1 0 0,-1 0 0,0 0 0,0 0 0,0 0 0,-2-11 0,1 20-32,0 0 1,0-1-1,0 1 1,0-1-1,0 1 0,-1 0 1,1-1-1,0 1 1,0 0-1,0-1 0,-1 1 1,1 0-1,0-1 1,0 1-1,-1 0 1,1-1-1,0 1 0,-1 0 1,1 0-1,0-1 1,-1 1-1,1 0 0,0 0 1,-1 0-1,1 0 1,-1-1-1,1 1 1,0 0-1,-1 0 0,1 0 1,-1 0-1,1 0 1,-1 0-1,1 0 0,0 0 1,-1 0-1,1 0 1,-1 0-1,1 1 1,0-1-1,-1 0 0,1 0 1,-1 0-1,1 0 1,0 1-1,-1-1 1,1 0-1,0 0 0,-1 1 1,-20 12-32,8 0 37,0 0 0,1 1 0,1 0-1,0 1 1,1 0 0,-10 20 0,14-23 38,1-1 0,0 1 1,0 0-1,1 0 1,1 1-1,0-1 0,0 1 1,2 0-1,-2 22 1,4-32-44,-1-1 1,0 1-1,1-1 1,-1 1-1,1-1 1,0 0-1,0 1 1,0-1-1,0 0 1,0 0-1,0 0 1,1 1-1,-1-1 1,1 0-1,0-1 1,-1 1-1,1 0 1,0 0-1,0-1 1,0 1-1,0-1 1,0 0-1,0 0 1,3 2-1,28 6-1580,1-6-3396,-11-3-2767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6.465"/>
    </inkml:context>
    <inkml:brush xml:id="br0">
      <inkml:brushProperty name="width" value="0.025" units="cm"/>
      <inkml:brushProperty name="height" value="0.025" units="cm"/>
    </inkml:brush>
  </inkml:definitions>
  <inkml:trace contextRef="#ctx0" brushRef="#br0">1 0 1666,'0'0'21129,"5"9"-20280,13 24 532,-3 1 0,-1 1 1,11 38-1,-25-71-1341,1 0 1,-1 0-1,1 0 1,-1 0-1,1 0 0,0-1 1,0 1-1,0 0 1,0 0-1,0-1 1,0 1-1,1-1 0,-1 1 1,0-1-1,1 0 1,-1 1-1,3 0 0,-3-2-45,0 0 0,0 0 0,0 0 0,0-1-1,0 1 1,0 0 0,0-1 0,0 1 0,0-1-1,0 1 1,0-1 0,0 1 0,0-1 0,0 0-1,0 0 1,0 1 0,0-1 0,-1 0-1,1 0 1,0 0 0,-1 0 0,1 0 0,-1 0-1,1 0 1,-1 0 0,1 0 0,-1 0 0,1 0-1,-1-2 1,7-11-395,-1-1-174,1 1 1,0-1-1,1 2 1,1-1-1,0 1 1,17-18-1,-26 31 584,1-1-1,-1 0 1,1 0-1,0 0 1,0 0-1,0 1 1,-1-1-1,1 0 1,0 0-1,0 1 1,0-1-1,0 1 1,0-1-1,0 1 1,0 0-1,0-1 1,0 1-1,0 0 1,1 0-1,-1-1 1,0 1-1,0 0 1,0 0-1,0 0 1,0 0-1,0 1 1,0-1 0,0 0-1,1 0 1,0 1-1,-1 1 76,0-1-1,1 1 1,-1-1 0,0 1-1,0 0 1,0-1 0,0 1-1,0 0 1,-1 0 0,1 0-1,-1 0 1,1 0 0,-1 0-1,0 0 1,1 2 0,0 8 392,-1 0 0,0 1 1,0-1-1,-4 18 0,3-26-315,0 1 0,0-1 0,-1 1 0,0-1 0,0 0 0,0 0 0,-4 6-1,5-8-157,0-1 0,0 0 0,0 0-1,0 0 1,0 0 0,0 0-1,-1 0 1,1 0 0,0 0-1,0 0 1,-1 0 0,1-1-1,-1 1 1,1 0 0,0-1-1,-1 1 1,1-1 0,-1 0 0,1 0-1,-1 1 1,1-1 0,-1 0-1,0 0 1,1 0 0,-1 0-1,1-1 1,-2 1 0,2-1-183,0 0 0,0 0 0,0 0-1,0 0 1,0 0 0,0 0 0,0 0 0,0 0 0,1 0 0,-1-1 0,0 1 0,1 0 0,-1-1 0,1 1 0,-1 0 0,1-1 0,0 1 0,0 0-1,-1-1 1,1 1 0,0 0 0,0-1 0,0 1 0,1-1 0,-1 1 0,0 0 0,0-1 0,1-1 0,11-41-7286,1 21 990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516"/>
    </inkml:context>
    <inkml:brush xml:id="br0">
      <inkml:brushProperty name="width" value="0.025" units="cm"/>
      <inkml:brushProperty name="height" value="0.025" units="cm"/>
    </inkml:brush>
  </inkml:definitions>
  <inkml:trace contextRef="#ctx0" brushRef="#br0">168 67 10730,'0'0'2675,"3"-9"-444,0 2-1625,-1 4-389,-1 1 0,1-1 0,-1 1 0,0-1 1,0 0-1,0 0 0,0 0 0,-1 0 0,1 0 1,-1 1-1,0-1 0,1 0 0,-2-5 0,1 7-52,-1 1 0,0-1-1,0 1 1,0-1 0,0 0-1,0 1 1,0-1 0,0 1-1,0 0 1,0-1 0,0 1-1,0 0 1,0 0 0,0 0 0,0-1-1,0 1 1,0 0 0,0 0-1,0 1 1,0-1 0,-1 0-1,1 0 1,0 0 0,-1 1-1,-30 6 529,23-2-633,0 0-1,1 0 1,0 1-1,0 0 1,0 0-1,1 1 1,-1 0-1,2 1 0,-1-1 1,1 1-1,0 0 1,1 1-1,0 0 1,0 0-1,1 0 1,0 0-1,0 0 1,1 1-1,1 0 1,-3 14-1,5-23-66,0 0 1,1 0-1,-1 1 0,0-1 0,1 0 0,-1 0 0,0 0 0,1 0 0,0 1 0,-1-1 1,1 0-1,0 0 0,-1 0 0,1 0 0,0 0 0,0 0 0,0-1 0,0 1 0,0 0 1,0 0-1,0-1 0,0 1 0,0 0 0,0-1 0,0 1 0,1-1 0,-1 0 0,0 1 1,0-1-1,0 0 0,1 0 0,1 0 0,51 1-1256,-38-2 629,-4 1-240,0-1 0,1 0 0,-1-1 0,0-1 0,0 0 0,13-5 0,25-13-5655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858"/>
    </inkml:context>
    <inkml:brush xml:id="br0">
      <inkml:brushProperty name="width" value="0.025" units="cm"/>
      <inkml:brushProperty name="height" value="0.025" units="cm"/>
    </inkml:brush>
  </inkml:definitions>
  <inkml:trace contextRef="#ctx0" brushRef="#br0">135 1 15727,'0'0'2285,"-11"6"-129,-4 2-1585,2-2-185,1 0 0,-1 2 0,1-1 0,1 1 0,0 1 0,-19 18 0,29-26-387,1-1 0,-1 1-1,1-1 1,-1 1 0,1 0 0,-1-1 0,1 1 0,0 0-1,-1-1 1,1 1 0,0 0 0,-1 0 0,1 0 0,0-1-1,0 1 1,0 0 0,0 0 0,0 0 0,0-1 0,0 1-1,0 0 1,0 0 0,0 0 0,0-1 0,0 1 0,1 0-1,-1 0 1,1 1 0,0-2-2,0 1-1,0 0 1,0 0 0,0 0-1,0-1 1,0 1 0,1-1-1,-1 1 1,0-1-1,1 1 1,-1-1 0,0 0-1,1 0 1,-1 0 0,2 1-1,50-5 97,-4-13-59,-43 14-49,1 0 1,-1 0 0,1 1-1,0 0 1,-1 0 0,1 0-1,0 1 1,0 0 0,0 0-1,1 1 1,-1 0 0,0 0-1,0 1 1,8 1 0,-14-1 18,0 0 1,0 0 0,1 0-1,-1 1 1,0-1 0,0 0-1,0 1 1,0-1 0,-1 0-1,1 1 1,0-1 0,-1 1-1,1-1 1,0 1 0,-1 0-1,0-1 1,1 1-1,-1-1 1,0 1 0,0 2-1,8 20 77,-7-24-80,0 1 1,0-1 0,0 1-1,1-1 1,-1 0 0,0 0-1,0 0 1,0 1 0,0-1-1,0 0 1,0 0-1,0-1 1,0 1 0,0 0-1,0 0 1,0 0 0,0-1-1,0 1 1,0 0 0,0-1-1,0 1 1,0-1 0,0 1-1,0-1 1,0 0 0,0 1-1,1-3 1,33-23-1970,2 0-6239,-16 12 370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2.219"/>
    </inkml:context>
    <inkml:brush xml:id="br0">
      <inkml:brushProperty name="width" value="0.025" units="cm"/>
      <inkml:brushProperty name="height" value="0.025" units="cm"/>
    </inkml:brush>
  </inkml:definitions>
  <inkml:trace contextRef="#ctx0" brushRef="#br0">108 12 12684,'0'0'6774,"-9"-3"-5097,3 1-1489,0 0 1,0 1 0,0 0-1,0 0 1,0 0 0,0 1-1,-10 0 1,14 0-163,0 0-1,0 0 1,0 1-1,0-1 1,1 1-1,-1 0 1,0-1-1,0 1 1,1 0 0,-1 0-1,1 0 1,-1 0-1,1 0 1,-1 1-1,1-1 1,-1 0-1,1 1 1,0-1-1,0 1 1,0-1-1,0 1 1,0-1 0,0 1-1,0 0 1,1-1-1,-1 1 1,0 0-1,1 0 1,0 0-1,-1 0 1,1-1-1,0 1 1,0 0 0,0 0-1,0 3 1,3-4-107,-1 0 1,0 0 0,0 0 0,1 0 0,-1 0 0,0-1 0,1 1 0,-1-1-1,0 0 1,1 0 0,-1 0 0,1 0 0,3-1 0,3 1-314,2 2 101,1-1 0,-1 2 0,0-1 0,0 1 0,-1 1 0,13 5 0,-21-8 299,1 0 0,-1 1 0,0-1 0,0 1 0,0-1 0,0 1 0,0 0 0,0-1 0,0 1 0,0 0 0,-1 0 0,1 0 0,-1 1 0,2 2 0,-2-3 72,-1-1 1,0 1 0,0 0 0,1 0 0,-1 0 0,0-1-1,-1 1 1,1 0 0,0 0 0,0-1 0,-1 1-1,1 0 1,-1 0 0,1-1 0,-1 1 0,0-1-1,0 1 1,0 0 0,0-1 0,0 1 0,0-1 0,0 0-1,-3 3 1,-31 27 1806,33-30-1822,-1 1-1,1-1 1,0 1 0,-1-1 0,1 0-1,-1 0 1,0 0 0,1 0-1,-1 0 1,0-1 0,1 1-1,-1-1 1,0 0 0,0 0-1,-2 0 1,4-1-190,0 1 0,1-1 0,-1 0 0,1 1 0,-1-1 0,0 0 0,1 0 0,0 0 0,-1 0 0,1 0 0,-1 1 0,1-1 0,0 0 0,0 0 0,0 0 0,-1 0 0,1 0 0,0 0 0,0 0 0,0 0 0,0 0 0,1 0 0,-1-1 0,5-27-5270,7 9-902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2.567"/>
    </inkml:context>
    <inkml:brush xml:id="br0">
      <inkml:brushProperty name="width" value="0.025" units="cm"/>
      <inkml:brushProperty name="height" value="0.025" units="cm"/>
    </inkml:brush>
  </inkml:definitions>
  <inkml:trace contextRef="#ctx0" brushRef="#br0">63 0 13805,'0'0'2840,"-6"8"-528,1-3-2018,-33 43 2255,37-46-2424,-1 0-1,1 0 0,-1 1 1,1-1-1,0 0 0,0 1 0,0-1 1,0 1-1,0-1 0,1 1 1,-1 0-1,1-1 0,0 1 1,0 0-1,0-1 0,0 1 1,0-1-1,0 1 0,1 0 1,-1-1-1,2 5 0,-1-5-111,1-1-1,-1 0 0,0 0 0,1 0 1,-1 0-1,0 0 0,1 0 1,0 0-1,-1 0 0,1 0 0,-1-1 1,1 1-1,0-1 0,-1 1 1,1-1-1,0 0 0,0 1 0,3-1 1,39 0 60,-30-1-33,-6 0-90,1 0-1,0-1 1,-1 0-1,1 0 1,-1-1-1,0 0 1,0 0-1,0-1 1,0 0-1,13-10 1,-9 7 27,0 0 0,0 0 1,18-5-1,-21 41 210,-9-25-176,1-3-2,-1 0-1,1 1 1,-1-1 0,1 0 0,0 0 0,0 0 0,-1 0 0,1 0-1,0 0 1,0 0 0,0 0 0,0 0 0,0 0 0,0 0 0,1 0-1,-1-1 1,0 1 0,0-1 0,0 1 0,1-1 0,1 1-1,38 2 269,-29-4-255,1-1 0,-1-1 0,0 0 1,13-5-1,52-21-2609,-60 23 113,2 1 0,-1 1-1,0 0 1,28-1 0,-42 5 2199,1-1 0,-1-1 1,0 1-1,0 0 1,0-1-1,0 0 1,-1 0-1,1 0 1,0-1-1,3-2 1,0 0-1271,13-9-3756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002"/>
    </inkml:context>
    <inkml:brush xml:id="br0">
      <inkml:brushProperty name="width" value="0.025" units="cm"/>
      <inkml:brushProperty name="height" value="0.025" units="cm"/>
    </inkml:brush>
  </inkml:definitions>
  <inkml:trace contextRef="#ctx0" brushRef="#br0">127 10 5926,'0'0'13666,"-5"12"-12198,-11 26-796,2-8 206,1 1 0,2 0-1,1 0 1,-6 34 0,10 29-506,6-68-500,-1-1 0,-1 0 0,-2-1 1,-10 41-1,5-51 178,4-26 60,4-29 34,6 13-291,1-1 0,2 1 1,0 0-1,2 1 0,16-32 0,-1 11-309,57-84-1,-76 123 462,1 0-1,1 0 0,0 1 0,0 0 0,0 0 0,1 1 0,0 0 1,11-6-1,-18 11-3,1 1 0,-1 0 0,0-1 0,1 1 0,0 0 0,-1 1 0,1-1 0,0 0 0,-1 1 0,1-1 0,0 1 0,0 0 0,-1 0 0,1 0-1,0 0 1,0 1 0,-1-1 0,1 1 0,0 0 0,-1-1 0,1 1 0,0 0 0,-1 1 0,1-1 0,-1 0 0,0 1 0,1-1 0,-1 1 0,0 0 0,0 0 0,0 0 0,0 0 0,0 0 0,-1 0 0,1 0 0,-1 1 0,3 3 0,-3-4 10,1 1 0,0 0 0,-1-1 1,1 1-1,-1 0 0,0 0 0,0 0 0,0 0 0,0 0 0,-1 0 0,1 0 0,-1 0 0,0 0 1,0 1-1,0-1 0,0 0 0,0 0 0,-1 0 0,1 0 0,-1 0 0,-2 5 0,1-4 122,0-1 0,-1 1-1,1-1 1,-1 0-1,0 0 1,0 0 0,0 0-1,-1 0 1,1 0-1,-1-1 1,1 0-1,-1 0 1,-7 4 0,-2-1 64,1-1 0,-1 0 0,0-1 1,0 0-1,0-1 0,-1-1 0,1 0 1,0-1-1,-16-1 0,28 1-288,0 0-1,0 0 0,0 0 0,1 0 1,-1-1-1,0 1 0,0 0 1,0-1-1,0 1 0,0 0 1,0-1-1,0 1 0,1-1 0,-1 0 1,0 1-1,0-1 0,1 0 1,-1 1-1,0-1 0,1 0 0,-1 0 1,1 1-1,-1-1 0,1 0 1,-1 0-1,1 0 0,-1 0 0,1 0 1,0 0-1,0 0 0,-1 0 1,1 0-1,0 0 0,0 0 1,0 0-1,0 0 0,0 0 0,0 0 1,1 0-1,-1 0 0,0 1 1,0-1-1,1 0 0,-1 0 0,1-1 1,1-3-859,0 0 1,0 1 0,0-1-1,1 1 1,-1 0-1,1-1 1,5-4-1,18-19-5755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549"/>
    </inkml:context>
    <inkml:brush xml:id="br0">
      <inkml:brushProperty name="width" value="0.025" units="cm"/>
      <inkml:brushProperty name="height" value="0.025" units="cm"/>
    </inkml:brush>
  </inkml:definitions>
  <inkml:trace contextRef="#ctx0" brushRef="#br0">158 0 12684,'0'0'5552,"-10"11"-2899,-15 17-346,-35 54 0,51-69-1916,1 1-1,1 0 1,0 0 0,1 0 0,0 1-1,1 0 1,1 0 0,-3 17-1,6-23-385,0 0 0,0-1 0,1 1 0,0 0-1,0 0 1,1 0 0,0 0 0,0-1 0,6 17 0,-7-24-14,0-1 1,0 1 0,1-1 0,-1 1 0,0-1 0,0 1 0,1-1 0,-1 0 0,0 1 0,1-1 0,-1 1 0,0-1 0,1 0 0,-1 0 0,1 1 0,-1-1 0,0 0 0,1 1 0,-1-1 0,1 0 0,-1 0 0,1 0 0,-1 0 0,1 1 0,-1-1 0,1 0 0,-1 0 0,1 0 0,-1 0 0,1 0 0,-1 0 0,1 0 0,-1 0 0,1-1 0,-1 1 0,1 0 0,-1 0 0,0 0 0,1 0 0,-1-1 0,1 1 0,-1 0 0,1 0 0,-1-1 0,0 1 0,1 0 0,-1-1 0,0 1 0,1 0 0,-1-1 0,0 1 0,1-1 0,-1 1 0,0 0 0,0-1 0,1 1 0,-1-1 0,0 1 0,0-1 0,0 1 0,0-1 0,14-34-325,-14 33 276,25-130-1907,-26 136 1994,0-1 0,0 1 0,1 0 0,0-1 0,0 1 0,0 0 0,0-1 0,1 1-1,-1 0 1,1-1 0,0 1 0,0-1 0,0 1 0,0-1 0,1 1 0,-1-1 0,1 0 0,0 0 0,4 6 0,-2-7-17,-1 1 0,1 0-1,-1-1 1,1 0 0,0 0 0,0 0 0,0 0-1,0-1 1,1 0 0,-1 0 0,0 0 0,1 0-1,-1 0 1,0-1 0,1 0 0,5 0 0,-2-1 1,0 1 0,0-1 0,0-1 0,0 1 0,0-2 0,0 1 0,-1-1 0,1 0 0,10-6 0,-14 7-6,0-1 0,1 1 1,-1-1-1,0-1 0,0 1 0,-1 0 0,1-1 0,-1 0 0,1 0 0,-1 0 0,0 0 0,-1 0 0,1-1 0,-1 1 0,0-1 0,2-5 0,-4 10-9,0 0-1,-1 0 1,1 0 0,0 0-1,0 0 1,0 0-1,-1 0 1,1 0 0,0 0-1,0 0 1,0 0 0,-1 0-1,1 0 1,0 0-1,0 0 1,0 0 0,-1 0-1,1 0 1,0-1-1,0 1 1,0 0 0,0 0-1,-1 0 1,1 0 0,0 0-1,0 0 1,0 0-1,0-1 1,0 1 0,-1 0-1,1 0 1,0 0-1,0 0 1,0-1 0,0 1-1,0 0 1,0 0 0,0 0-1,0-1 1,0 1-1,0 0 1,0 0 0,0 0-1,0-1 1,0 1-1,0 0 1,0 0 0,0 0-1,0-1 1,0 1 0,0 0-1,0 0 1,0-1-1,-6 7 109,0 1 0,1-1 0,-1 1 0,1 0-1,1 0 1,-1 1 0,1-1 0,1 1-1,-1 0 1,1 0 0,1 0 0,0 1-1,0-1 1,0 1 0,1-1 0,0 1-1,1-1 1,0 13 0,1-19-94,0-1 0,0 1 0,0-1 0,0 0-1,0 1 1,0-1 0,0 0 0,0 0 0,1 0 0,-1 1 0,1-1 0,-1-1-1,0 1 1,1 0 0,-1 0 0,1 0 0,0-1 0,-1 1 0,1-1 0,-1 1-1,1-1 1,0 0 0,0 0 0,-1 0 0,1 0 0,0 0 0,-1 0 0,4-1-1,51-6 160,-3-20-61,-51 26-295,0 0 0,1-1 0,-1 1 0,0-1 0,0 0 0,1 0 0,-1 0 0,-1 0 0,1 0 0,0 0 0,0 0 0,-1-1 0,0 1 0,1-1 0,-1 1 0,0-1 0,0 1 0,1-5 0,-3 7-14,1-1 1,0 1-1,-1 0 1,1-1-1,-1 1 0,1 0 1,-1 0-1,1-1 1,-1 1-1,1 0 1,-1 0-1,1 0 0,-1 0 1,1 0-1,-1-1 1,1 1-1,-1 0 0,1 0 1,-1 0-1,0 1 1,1-1-1,-1 0 0,1 0 1,-1 0-1,1 0 1,-1 0-1,1 1 0,-1-1 1,1 0-1,-1 1 1,-17 4-4152,5 1-2601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896"/>
    </inkml:context>
    <inkml:brush xml:id="br0">
      <inkml:brushProperty name="width" value="0.025" units="cm"/>
      <inkml:brushProperty name="height" value="0.025" units="cm"/>
    </inkml:brush>
  </inkml:definitions>
  <inkml:trace contextRef="#ctx0" brushRef="#br0">0 0 16624,'0'0'6886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4.255"/>
    </inkml:context>
    <inkml:brush xml:id="br0">
      <inkml:brushProperty name="width" value="0.025" units="cm"/>
      <inkml:brushProperty name="height" value="0.025" units="cm"/>
    </inkml:brush>
  </inkml:definitions>
  <inkml:trace contextRef="#ctx0" brushRef="#br0">170 2 11979,'0'0'10426,"-10"-1"-9662,2 1-601,1-1 0,0 1 0,0 0-1,0 1 1,-1 0 0,1 0 0,0 0 0,0 1 0,0 0 0,1 1 0,-1-1 0,0 1 0,1 1 0,0-1 0,-1 1 0,-5 5 0,7-5 98,1 0 0,0 1 0,0-1 0,1 1-1,0 0 1,-6 9 0,9-13-247,-1 0-1,1 0 0,-1 0 1,1 0-1,-1-1 1,1 1-1,0 0 0,-1 0 1,1 0-1,0 0 0,0 0 1,0 0-1,-1 0 1,1 0-1,0 0 0,0 0 1,1 0-1,-1 0 1,0 0-1,0 0 0,0 0 1,1 0-1,-1 0 1,0 0-1,1 0 0,-1-1 1,1 1-1,-1 0 1,1 0-1,0 0 0,-1-1 1,1 1-1,0 0 1,-1-1-1,1 1 0,0 0 1,0-1-1,-1 1 1,1-1-1,0 1 0,0-1 1,0 0-1,0 1 1,0-1-1,0 0 0,0 1 1,0-1-1,1 0 1,9 2 0,0-1 1,-1 0-1,1-1 1,0 0 0,0-1-1,0 0 1,0-1 0,11-3-1,8-4-452,42-18-1,-7 2-43,-65 25 500,0 0 0,1 0 0,-1 0 0,1-1 0,-1 1 0,1 0 0,-1 0 0,1 0 1,-1 0-1,0 0 0,1 0 0,-1 0 0,1 0 0,-1 0 0,1 0 0,-1 0 0,1 0 0,-1 0 0,1 0 1,-1 0-1,0 0 0,1 1 0,-1-1 0,1 0 0,-1 0 0,1 0 0,-1 1 0,0-1 0,1 0 0,-1 1 0,0-1 1,1 0-1,-1 1 0,0-1 0,0 0 0,1 1 0,-1-1 0,0 1 0,0-1 0,1 0 0,-1 1 0,0-1 1,0 1-1,0-1 0,0 1 0,0-1 0,0 1 0,0-1 0,0 1 0,0-1 0,0 1 0,0-1 0,0 0 1,0 1-1,0 0 0,-9 38 1143,3-13-671,6-25-485,0-1 1,0 1-1,0-1 1,1 1-1,-1-1 1,0 0-1,0 1 1,0-1-1,1 1 1,-1-1-1,0 1 1,0-1-1,1 0 1,-1 1-1,0-1 1,1 0-1,-1 1 1,0-1-1,1 0 1,-1 1-1,0-1 1,1 0-1,-1 0 1,1 1 0,-1-1-1,1 0 1,-1 0-1,1 0 1,-1 0-1,1 0 1,-1 0-1,1 1 1,24-2 150,21-11 2,-23 1-61,61-24-859,-78 33 666,0 0 0,0 0 1,0 1-1,0 0 0,0 0 0,0 1 0,1-1 0,-1 1 1,0 1-1,0-1 0,11 3 0,-15-2 104,-1 0 0,1 0 0,-1 0 0,0 0-1,1 0 1,-1 1 0,0-1 0,0 0 0,0 1 0,0-1 0,0 1 0,0-1-1,0 1 1,0-1 0,-1 1 0,1 0 0,-1-1 0,1 1 0,-1 0 0,0-1 0,1 1-1,-1 0 1,0 0 0,0-1 0,0 1 0,0 0 0,-1 0 0,1-1 0,0 1-1,-1 0 1,0 2 0,0-2-174,1 0 0,0 1-1,-1-1 1,1 0 0,0 1 0,0-1-1,0 0 1,1 1 0,-1-1-1,1 0 1,-1 0 0,1 1-1,0-1 1,1 4 0,2-5-4964,3-1-4218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4.738"/>
    </inkml:context>
    <inkml:brush xml:id="br0">
      <inkml:brushProperty name="width" value="0.025" units="cm"/>
      <inkml:brushProperty name="height" value="0.025" units="cm"/>
    </inkml:brush>
  </inkml:definitions>
  <inkml:trace contextRef="#ctx0" brushRef="#br0">36 1 13933,'0'0'11499,"-13"55"-11051,3-19-159,-1 4-225,9-6-32,2-4 0,11-9-64,14-12-32,9-9-449,6-2-159,0-19-417,-6-7-961,0-8-2146,-12-2-4997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5.160"/>
    </inkml:context>
    <inkml:brush xml:id="br0">
      <inkml:brushProperty name="width" value="0.025" units="cm"/>
      <inkml:brushProperty name="height" value="0.025" units="cm"/>
    </inkml:brush>
  </inkml:definitions>
  <inkml:trace contextRef="#ctx0" brushRef="#br0">89 152 10666,'1'-8'785,"4"-11"167,-1 8 50,-1-1 1,0 0-1,-1 0 0,0 0 0,-1 0 0,0 0 1,-1 0-1,-1-16 0,1 28-985,-1 0 1,1 0-1,0 0 0,0 0 1,0-1-1,0 1 1,0 0-1,-1 0 0,1 0 1,0 0-1,0 0 0,0 0 1,-1 0-1,1 0 1,0 0-1,0-1 0,0 1 1,0 0-1,-1 0 0,1 0 1,0 0-1,0 0 1,0 0-1,-1 0 0,1 0 1,0 0-1,0 1 0,0-1 1,-1 0-1,1 0 0,0 0 1,0 0-1,0 0 1,-1 0-1,1 0 0,0 0 1,0 0-1,0 1 0,0-1 1,-1 0-1,1 0 1,0 0-1,0 0 0,0 1 1,0-1-1,0 0 0,0 0 1,0 0-1,0 0 1,-1 1-1,1-1 0,0 0 1,0 0-1,0 0 0,0 1 1,0-1-1,0 0 1,0 0-1,0 0 0,0 1 1,-7 13-42,-9 44 1224,-19 120 0,27-129-211,-4 58-190,5 1 0,11 184 0,-9-370-514,-10-262-901,16 222 451,-1 117 165,0 0 1,1 0-1,-1 1 1,0-1-1,1 0 0,-1 0 1,1 1-1,-1-1 1,1 0-1,-1 0 0,1 1 1,-1-1-1,1 1 1,0-1-1,-1 0 1,1 1-1,0 0 0,0-1 1,-1 1-1,1-1 1,0 1-1,0 0 0,0-1 1,-1 1-1,1 0 1,0 0-1,0 0 1,0 0-1,0 0 0,-1-1 1,1 2-1,0-1 1,0 0-1,0 0 0,0 0 1,0 0-1,-1 0 1,1 1-1,0-1 1,1 1-1,38 13-529,-37-13 390,38 12-3005,-12-11-2841,-17-2-773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7.097"/>
    </inkml:context>
    <inkml:brush xml:id="br0">
      <inkml:brushProperty name="width" value="0.025" units="cm"/>
      <inkml:brushProperty name="height" value="0.025" units="cm"/>
    </inkml:brush>
  </inkml:definitions>
  <inkml:trace contextRef="#ctx0" brushRef="#br0">3 155 9801,'0'0'16549,"0"-1"-16484,-1 0 0,1 0-1,-1 0 1,1 0-1,0 1 1,0-1 0,-1 0-1,1 0 1,0 0-1,0 0 1,0 0 0,0 0-1,0 0 1,0 0 0,0 0-1,1 0 1,-1 0-1,1-1 1,7-21 103,-5 15-524,1-1 0,-1 1 0,1 0 0,9-13 0,-13 20 68,1 18 796,0-12-347,0-1 0,-1 1 1,0-1-1,1 0 0,-1 1 0,-1-1 0,1 1 0,-1-1 0,0 0 0,0 1 1,0-1-1,0 0 0,-1 0 0,-4 8 0,7-12-163,1 1 1,-1-1-1,0 0 0,0 0 0,0 0 1,1 0-1,-1 0 0,0-1 1,0 1-1,0 0 0,0 0 0,0-1 1,1 1-1,-1-1 0,0 1 0,0-1 1,0 1-1,0-1 0,0 0 1,0 0-1,-1 1 0,1-1 0,0 0 1,0 0-1,0 0 0,-1 0 1,1 0-1,0 0 0,-1 0 0,2-2 1,-1-1-86,1-1 1,0 1-1,1 0 1,-1 0-1,1 0 1,0 0-1,4-5 1,-6 9 93,0-1 0,0 0 0,-1 1 0,1-1 0,0 1 0,0 0 0,-1-1 0,1 1 0,0 0 0,0-1 0,0 1 0,0 0 0,0 0 0,-1 0 0,1 0 0,0-1 0,0 1 0,0 1 0,0-1 0,0 0 0,0 0 1,0 0-1,-1 0 0,1 1 0,0-1 0,0 0 0,0 1 0,0-1 0,-1 0 0,1 1 0,0-1 0,-1 1 0,1 0 0,0-1 0,-1 1 0,1-1 0,0 1 0,-1 0 0,1 0 0,-1-1 0,1 1 0,-1 0 0,0 0 0,1 0 0,-1 1 0,4 4 3,-1-1 11,-1-1-1,1 1 1,0-1 0,1 0 0,-1 1 0,1-2 0,5 6-1,-9-9-15,1 0-1,-1 0 1,0 0-1,1 0 0,-1 0 1,1 0-1,-1 0 0,0 0 1,1 0-1,-1 0 0,1 0 1,-1 0-1,0-1 1,1 1-1,-1 0 0,0 0 1,1 0-1,-1-1 0,0 1 1,1 0-1,-1 0 0,0-1 1,1 1-1,-1 0 1,0-1-1,0 1 0,1 0 1,-1-1-1,0 1 0,0 0 1,0-1-1,0 1 0,1-1 1,-1 1-1,0 0 1,0-1-1,0 1 0,0-1 1,0 1-1,0 0 0,0-1 1,0 1-1,0-1 0,0-19-144,0 20 126,0-5-34,-1 0 0,1 0 0,0 0 0,-1 0 0,0 0 0,0 0 0,-1 1 0,1-1-1,-1 1 1,0-1 0,0 1 0,-1-1 0,1 1 0,-1 0 0,0 0 0,0 0 0,0 1 0,-1-1 0,1 1 0,-5-4 0,7 7-988,5-5-5762,2 0 3315,-2 2 1166,4-6-2723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5.535"/>
    </inkml:context>
    <inkml:brush xml:id="br0">
      <inkml:brushProperty name="width" value="0.025" units="cm"/>
      <inkml:brushProperty name="height" value="0.025" units="cm"/>
    </inkml:brush>
  </inkml:definitions>
  <inkml:trace contextRef="#ctx0" brushRef="#br0">0 1 19282,'0'0'3492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6.264"/>
    </inkml:context>
    <inkml:brush xml:id="br0">
      <inkml:brushProperty name="width" value="0.025" units="cm"/>
      <inkml:brushProperty name="height" value="0.025" units="cm"/>
    </inkml:brush>
  </inkml:definitions>
  <inkml:trace contextRef="#ctx0" brushRef="#br0">49 242 8616,'0'0'5686,"-8"-2"-2633,3 2-2814,4 0-137,0 0 1,-1 0-1,1 0 1,0 0 0,-1 0-1,1 0 1,-1-1-1,1 1 1,0 0-1,-1-1 1,1 1-1,0-1 1,0 0-1,-1 1 1,1-1-1,0 0 1,0 1-1,0-1 1,0 0-1,0 0 1,0 0 0,0 0-1,0 0 1,0 0-1,1-1 1,-1 1-1,0 0 1,0 0-1,1 0 1,-1-1-1,1 1 1,0 0-1,-1-1 1,1 1-1,0 0 1,0-1-1,-1 1 1,1 0-1,0-1 1,1 1 0,-1-1-1,0 1 1,0 0-1,1-3 1,3-5 51,-1 0 0,2 0-1,-1 1 1,1 0 0,1 0 0,-1 0 0,1 1 0,1-1 0,12-11 0,9-5 50,34-24 1,-58 44-209,0 1 1,1 0-1,-1 0 0,0 0 0,1 1 1,0-1-1,-1 1 0,1 0 0,0 1 1,0-1-1,0 1 0,0 0 0,0 0 0,0 0 1,1 1-1,5 0 0,-10 1 2,0-1 0,0 1 0,0 0 0,0 0 0,-1 0 0,1 0 0,0-1 0,0 1 0,-1 0 0,1 1 0,0-1 0,-1 0 0,1 0 0,-1 0 0,0 0 0,1 0 0,-1 0 0,0 1 0,0-1 0,0 0 0,1 0 1,-1 0-1,-1 2 0,1 36 80,-1-26-2,-1 14 2,0 0 1,-2 0-1,-8 26 1,6-27 53,1 1 1,1-1-1,-1 29 0,6-54-114,-1 0 0,0-1 0,0 1 0,1 0 0,-1 0 0,0-1 0,1 1 0,-1 0 0,1 0-1,-1-1 1,1 1 0,-1-1 0,1 1 0,0 0 0,-1-1 0,1 1 0,0-1 0,-1 1 0,1-1 0,0 0 0,-1 1-1,1-1 1,0 0 0,0 1 0,0-1 0,-1 0 0,1 0 0,0 0 0,0 0 0,0 0 0,0 0 0,-1 0-1,1 0 1,0 0 0,0 0 0,0 0 0,0 0 0,-1-1 0,1 1 0,1-1 0,38-12 304,-23 3-237,-1 0-1,-1-1 0,1-1 0,-2 0 0,0-1 0,24-28 0,-31 32-57,0 1-1,-1-2 1,0 1 0,-1-1-1,0 1 1,0-2-1,-1 1 1,0 0-1,-1-1 1,0 0 0,-1 1-1,0-1 1,1-14-1,-3 24-42,0 1-1,0-1 0,0 1 1,1-1-1,-1 0 0,0 1 1,0-1-1,0 1 0,0-1 1,0 1-1,-1-1 0,1 0 1,0 1-1,0-1 0,0 1 1,0-1-1,-1 1 1,1-1-1,0 1 0,0-1 1,-1 1-1,1-1 0,0 1 1,-1-1-1,1 1 0,-1 0 1,1-1-1,0 1 0,-1-1 1,1 1-1,-1 0 0,1 0 1,-1-1-1,1 1 0,-1 0 1,1 0-1,-1-1 1,0 1-1,1 0 0,-1 0 1,1 0-1,-1 0 0,0 0 1,0 0-283,0 1 1,0-1-1,0 0 1,0 1-1,0-1 1,1 1-1,-1 0 1,0-1-1,0 1 1,1 0-1,-1-1 1,0 1-1,1 0 1,-1-1 0,1 1-1,-1 0 1,1 0-1,-1 0 1,1 0-1,-1 0 1,1 0-1,0 0 1,0-1-1,-1 3 1,1 1-5788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8.112"/>
    </inkml:context>
    <inkml:brush xml:id="br0">
      <inkml:brushProperty name="width" value="0.025" units="cm"/>
      <inkml:brushProperty name="height" value="0.025" units="cm"/>
    </inkml:brush>
  </inkml:definitions>
  <inkml:trace contextRef="#ctx0" brushRef="#br0">23 117 4004,'-10'-7'9812,"4"13"-4078,0 29-2543,8 23-4685,2-29 3501,-3-25-1932,0-1-1,0 1 1,1 0-1,-1-1 1,1 1 0,0-1-1,0 1 1,0-1-1,0 0 1,0 0 0,1 0-1,0 0 1,-1 0-1,1 0 1,0-1 0,0 1-1,1-1 1,-1 0 0,0 0-1,6 2 1,-6-3-38,1 0 0,-1-1 0,1 0 0,-1 1 0,1-1 0,0 0 0,-1-1 0,1 1 0,-1-1 0,1 1 0,-1-1 0,0 0 0,1 0 0,-1-1 0,0 1 0,1-1 0,-1 1 0,0-1 0,0 0 1,0 0-1,-1 0 0,1-1 0,2-2 0,2-2-2,0 0 0,-1 0 0,0 0 0,0-1-1,-1 0 1,0 0 0,0 0 0,-1-1 0,0 0 0,-1 0 0,0 0 0,0 0 0,-1 0 0,0-1 0,0 1 0,-1-1 0,-1 1 0,0-1 0,-1-17 0,-3 22-25,-2 14-40,-3 16-30,7-11 65,1 0 1,1 0-1,0 0 0,3 14 1,-3-27 3,0-1 0,0 1 0,0-1 0,0 1 0,0-1 0,0 1 0,0-1 0,0 0 0,1 1 0,-1-1 0,0 1 1,0-1-1,0 0 0,1 1 0,-1-1 0,0 1 0,0-1 0,1 0 0,-1 1 0,0-1 0,1 0 0,-1 0 0,1 1 0,-1-1 1,0 0-1,1 0 0,-1 1 0,1-1 0,-1 0 0,0 0 0,1 0 0,-1 0 0,1 0 0,-1 0 0,1 0 0,0 0 1,15-10 543,11-22-33,-21 22-457,-4 7-19,0 0 1,0 0-1,0 0 1,0-1-1,-1 1 0,1-1 1,-1 1-1,0-1 1,1-4-1,-2 8 25,-1 0-36,0 0-29,1 1 0,-1-1 0,1 0 0,-1 0 0,1 0 0,-1 0 0,0 0 0,1 0 0,-1 0 0,1 0 0,-1 0 0,0 0 0,1 0 0,-1 0 0,1 0 0,-1-1 0,1 1 0,-1 0 0,1 0 0,-1 0 0,1-1 0,-1 1 0,1 0 1,-1-1-1,1 1 0,-1-1 0,1 1 0,0 0 0,-1-1 0,1 1 0,0-1 0,-1 1 0,1-1 0,0 1 0,-1-1 0,1 0 0,-6-7-4,6 8-69,0 46-70,2-45 137,1 0 1,-1 0 0,0 0-1,0 0 1,0-1 0,0 1-1,1 0 1,-1-1 0,0 0-1,1 1 1,-1-1 0,0 0-1,1 0 1,-1 0 0,0-1-1,1 1 1,2-1 0,41-12-7,-31 4 26,-1 0 0,1-1 1,15-15-1,-24 20-10,0 0-1,-1 0 0,0-1 1,0 0-1,-1 0 1,0 0-1,0 0 0,0-1 1,-1 1-1,4-9 1,-7 14-4,0 1 1,0-1-1,1 1 1,-1-1-1,0 0 1,0 1-1,0-1 0,1 1 1,-1-1-1,0 0 1,0 1-1,0-1 1,0 1-1,0-1 1,0 0-1,0 1 1,-1-1-1,1 0 1,0 1-1,0-1 1,0 1-1,-1-1 1,1 1-1,0-1 1,0 0-1,-1 1 1,1-1-1,-1 1 1,1-1-1,0 1 1,-1 0-1,1-1 1,-1 1-1,1-1 1,-1 1-1,0-1 1,-27 4 8,19 0-23,1 0-1,-1 1 1,1 0 0,-13 9 0,9-2 30,1 0 0,0 1 1,1 0-1,1 0 1,0 1-1,-11 20 0,16-26-10,1-1-1,0 1 1,0 0-1,0 0 1,1 0-1,0 0 0,0 0 1,1 1-1,0-1 1,0 1-1,1-1 1,0 0-1,0 1 0,1-1 1,2 13-1,-2-17-8,1-1 1,-1 0-1,1 0 0,0 1 0,0-1 0,0 0 1,0-1-1,0 1 0,0 0 0,0 0 0,0-1 0,1 1 1,-1-1-1,1 0 0,-1 0 0,1 0 0,-1 0 0,1 0 1,0-1-1,-1 1 0,1-1 0,0 1 0,3-1 0,73 1-28,-68-2 0,6 0-470,-1 0 0,0-2 0,0 0 1,21-6-1,-27 5-1345,1 0 1,-1-1-1,0 0 1,10-6 0,8-11-11553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8.928"/>
    </inkml:context>
    <inkml:brush xml:id="br0">
      <inkml:brushProperty name="width" value="0.025" units="cm"/>
      <inkml:brushProperty name="height" value="0.025" units="cm"/>
    </inkml:brush>
  </inkml:definitions>
  <inkml:trace contextRef="#ctx0" brushRef="#br0">0 1 8712,'0'2'5775,"3"14"780,1 10-3377,0-1-2906,1 0 1,1 0-1,1-1 0,15 36 1,-22-59-237,1 0 1,-1 0 0,0-1 0,1 1 0,-1 0 0,0-1 0,1 1 0,-1 0 0,1-1 0,-1 1 0,1 0 0,-1-1-1,1 1 1,-1-1 0,1 1 0,0-1 0,-1 0 0,1 1 0,0-1 0,0 1 0,-1-1 0,1 0 0,1 1 0,5-15 753,-5-31-215,-2 41-675,-7-54 211,7 56-111,-1-1-1,0 1 1,0-1-1,1 1 1,-1-1-1,-1 1 1,1-1-1,0 1 1,-1 0-1,1-1 1,-1 1-1,0 0 0,0 0 1,1 0-1,-1 1 1,-1-1-1,1 0 1,-4-2-1,6 31-153,2-25 97,-1 0 1,1 0-1,0 0 1,-1 0-1,1 0 1,0 0 0,0-1-1,1 1 1,-1-1-1,0 1 1,0-1 0,1 0-1,-1 0 1,1 0-1,-1 0 1,1 0 0,-1-1-1,1 1 1,3-1-1,56 4-2746,-53-4 2218,1 0-491,1-1 0,-1 0 0,0 0 0,1-1 0,-1 0 0,0-1 0,0 0 0,14-7 0,6-6-4171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262"/>
    </inkml:context>
    <inkml:brush xml:id="br0">
      <inkml:brushProperty name="width" value="0.025" units="cm"/>
      <inkml:brushProperty name="height" value="0.025" units="cm"/>
    </inkml:brush>
  </inkml:definitions>
  <inkml:trace contextRef="#ctx0" brushRef="#br0">103 6 8968,'0'0'10021,"-10"7"-8324,2 0-1394,0-1-1,1 2 0,0-1 1,0 1-1,1 0 0,-1 0 0,2 0 1,-1 1-1,1 0 0,1 0 1,0 1-1,0-1 0,0 1 1,2 0-1,-1 0 0,1 0 1,0 0-1,0 15 0,3-24-288,-1 0-1,0 0 1,0 0-1,1 0 1,-1 0 0,0 0-1,1 0 1,-1 0-1,1 0 1,-1-1-1,1 1 1,0 0-1,-1 0 1,1-1-1,0 1 1,-1 0-1,1-1 1,0 1-1,0 0 1,0-1-1,0 1 1,-1-1-1,1 0 1,0 1 0,0-1-1,0 0 1,0 1-1,0-1 1,0 0-1,0 0 1,0 0-1,0 0 1,0 0-1,0 0 1,0 0-1,0 0 1,0 0-1,2-1 1,2 0 6,0 0 0,0 0 0,0 0 0,-1 0 1,1-1-1,0 0 0,4-3 0,0-1 7,-1 0 1,1-1-1,-1 0 1,-1-1-1,0 0 1,0 0-1,0 0 1,-1-1-1,0 0 1,-1 0-1,0 0 0,0-1 1,-1 0-1,0 0 1,-1 0-1,0 0 1,-1-1-1,0 1 1,-1-1-1,1-12 1,-5 31-40,-12 45 34,13-34 0,1-7-9,0 0 0,1 0 1,0 0-1,4 22 0,-4-32-13,0 0 0,1 0 0,0 1 0,0-1 0,-1 0 0,1 0 0,0 0 0,1 0-1,-1 0 1,0 0 0,1 0 0,-1 0 0,1 0 0,-1-1 0,1 1 0,0 0 0,0-1 0,0 0 0,0 1 0,0-1-1,0 0 1,0 0 0,0 0 0,0 0 0,0-1 0,1 1 0,-1 0 0,0-1 0,1 0 0,2 1 0,0-1-207,-1 0 1,0 0 0,0 0 0,0 0 0,1-1 0,-1 0 0,0 0 0,0 0-1,0 0 1,4-2 0,19-19-8299,-14 4-2620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650"/>
    </inkml:context>
    <inkml:brush xml:id="br0">
      <inkml:brushProperty name="width" value="0.025" units="cm"/>
      <inkml:brushProperty name="height" value="0.025" units="cm"/>
    </inkml:brush>
  </inkml:definitions>
  <inkml:trace contextRef="#ctx0" brushRef="#br0">1 1 13293,'0'0'-7656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996"/>
    </inkml:context>
    <inkml:brush xml:id="br0">
      <inkml:brushProperty name="width" value="0.025" units="cm"/>
      <inkml:brushProperty name="height" value="0.025" units="cm"/>
    </inkml:brush>
  </inkml:definitions>
  <inkml:trace contextRef="#ctx0" brushRef="#br0">24 101 12043,'0'0'14078,"1"8"-13689,5 54 48,2 24-509,5-38-2919,-13-53-3655,0-11 1163</inkml:trace>
  <inkml:trace contextRef="#ctx0" brushRef="#br0" timeOffset="1">0 5 5061,'0'0'16271,"49"-5"-16239,-24 17-704,6-2-802,3-1-928,4-4-1410,-4 2 65,-5-3-3460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0.328"/>
    </inkml:context>
    <inkml:brush xml:id="br0">
      <inkml:brushProperty name="width" value="0.025" units="cm"/>
      <inkml:brushProperty name="height" value="0.025" units="cm"/>
    </inkml:brush>
  </inkml:definitions>
  <inkml:trace contextRef="#ctx0" brushRef="#br0">146 0 8360,'0'0'12769,"-9"6"-11605,-26 13-411,14-9 94,0 2 0,-34 24 0,55-36-846,0 0 0,-1 0 0,1 0 0,0 1 0,0-1 0,-1 0 0,1 0 0,0 0 0,0 0 0,0 0 0,0 0 0,-1 1 0,1-1-1,0 0 1,0 0 0,0 0 0,0 1 0,0-1 0,-1 0 0,1 0 0,0 0 0,0 1 0,0-1 0,0 0 0,0 0 0,0 1 0,0-1 0,0 0 0,0 0 0,0 1 0,0-1 0,0 0 0,0 0 0,0 0 0,0 1 0,0-1 0,0 0 0,0 0 0,0 1 0,0-1 0,1 0 0,-1 0 0,0 0 0,0 1 0,0-1 0,0 0 0,0 0 0,1 0 0,-1 0-1,0 1 1,0-1 0,19 4 25,28-6-48,-45 2 16,4-1-55,7 0-155,1 0 0,-1 0 1,1 2-1,-1-1 0,0 2 0,14 2 1,-24-3 204,0 0 1,-1 0-1,1 0 1,-1 0-1,1 1 1,-1-1-1,1 1 1,-1-1-1,0 1 1,0 0-1,0 0 1,0 0 0,0 0-1,0 0 1,0 1-1,-1-1 1,1 0-1,-1 1 1,0-1-1,1 1 1,-1 0-1,0-1 1,-1 1-1,1 0 1,0 0-1,-1-1 1,0 1-1,1 0 1,-1 0-1,0 0 1,-1 0 0,1-1-1,0 1 1,-2 5-1,1-4 107,0 0 0,0 0 0,-1 0 0,0 0 0,1 0 0,-1-1 0,0 1 0,-1 0 0,1-1 0,-1 0 0,1 0 0,-1 1 0,0-2 0,0 1 0,-1 0 0,1-1 0,0 1 0,-1-1 0,-7 4 0,6-4-59,1 0 0,-1 0 0,0 0 0,0 0-1,0-1 1,0 0 0,0 0 0,-1 0 0,1-1-1,0 0 1,0 0 0,0 0 0,-1-1 0,1 1-1,-9-3 1,12 2-237,0-1 0,0 1-1,1 0 1,-1 0 0,0-1 0,1 1 0,-1-1-1,1 1 1,-1-1 0,1 0 0,0 1-1,0-1 1,0 0 0,0 0 0,0 0 0,0 0-1,0 0 1,1 0 0,-1 0 0,1 0-1,-1 0 1,1 0 0,0-3 0,-1 1-796,1-1 0,0 1 0,0-1 1,0 1-1,1-1 0,-1 1 0,1 0 1,0-1-1,0 1 0,3-7 0,15-14-7401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0.706"/>
    </inkml:context>
    <inkml:brush xml:id="br0">
      <inkml:brushProperty name="width" value="0.025" units="cm"/>
      <inkml:brushProperty name="height" value="0.025" units="cm"/>
    </inkml:brush>
  </inkml:definitions>
  <inkml:trace contextRef="#ctx0" brushRef="#br0">1 206 10442,'0'0'7981,"9"-3"-5082,4-3-2438,-1-1 0,1 0 0,-1-1 0,-1 0 0,0 0 0,0-1 0,0-1 0,-2 0 0,1 0 0,12-19 0,-22 29-460,29-42 28,-28 40 14,0 0-1,1 0 1,-1-1-1,0 1 1,0 0-1,0-1 1,0 1-1,-1-1 1,1 1-1,-1-1 1,0 1-1,1-1 1,-1 1-1,0-1 1,0 0-1,-1-3 1,0 6-27,1-1 1,-1 1-1,1-1 0,-1 1 1,0 0-1,1 0 1,-1-1-1,1 1 0,-1 0 1,0 0-1,1 0 1,-1 0-1,0-1 1,1 1-1,-1 0 0,1 0 1,-1 0-1,0 0 1,1 1-1,-1-1 0,0 0 1,1 0-1,-1 0 1,0 0-1,1 1 1,-1-1-1,1 0 0,-1 1 1,1-1-1,-2 1 1,-18 10 24,9 0-40,0 0 1,1 0-1,1 1 1,-1 0-1,2 0 1,-10 20 0,13-24 0,1 1 0,0 0 0,1 0 0,0 1 1,0-1-1,1 0 0,1 1 0,-1 0 0,1-1 1,1 1-1,0 10 0,1-17-7,0 0-1,0 0 1,0-1 0,0 1 0,1 0 0,-1-1-1,1 1 1,-1-1 0,1 1 0,0-1 0,0 0-1,0 0 1,0 0 0,0 0 0,1 0 0,-1 0-1,0-1 1,1 1 0,0-1 0,-1 0 0,1 1-1,0-1 1,0 0 0,-1-1 0,1 1 0,0 0-1,0-1 1,0 0 0,3 1 0,7 0-691,0 0 1,0-1-1,0 0 1,1 0-1,14-4 0,15-10-6478,1-9-8735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1.674"/>
    </inkml:context>
    <inkml:brush xml:id="br0">
      <inkml:brushProperty name="width" value="0.025" units="cm"/>
      <inkml:brushProperty name="height" value="0.025" units="cm"/>
    </inkml:brush>
  </inkml:definitions>
  <inkml:trace contextRef="#ctx0" brushRef="#br0">1 1 9929,'0'0'10832,"0"11"-8964,-1 37 70,3 121 1612,-2-168-3548,0 1-1,0-1 1,0 0 0,0 0-1,0 0 1,0 1-1,1-1 1,-1 0-1,1 0 1,-1 0 0,0 0-1,1 0 1,0 0-1,-1 0 1,1 0-1,0 0 1,-1 0 0,1 0-1,0 0 1,0 0-1,0 0 1,0-1 0,0 1-1,0 0 1,0-1-1,2 2 1,-1-2 2,0 0 1,1 1-1,-1-1 0,0 0 1,0 0-1,0-1 1,1 1-1,-1 0 0,0-1 1,0 1-1,0-1 1,1 0-1,1-1 0,5-2 15,0-1 1,0 0-1,-1 0 0,0-1 0,10-9 0,12-16 42,-2-2-1,37-55 1,-62 92-70,-4 14-10,-3 31-20,2-34 36,2-14 9,0 1 0,-1-1 0,1 0 0,0 1 0,0-1 0,0 1 0,0-1 0,0 1 0,0-1 0,0 0 0,1 1-1,-1-1 1,0 1 0,1-1 0,-1 0 0,1 1 0,0-1 0,-1 0 0,1 0 0,0 1 0,0-1 0,0 0 0,0 0 0,0 0 0,0 0 0,0 0-1,2 1 1,0-1 18,0-1-1,-1 1 0,1-1 0,0 0 0,0 0 1,0 0-1,0 0 0,-1-1 0,1 1 1,0-1-1,0 1 0,0-1 0,4-2 0,10-5 23,-1 0-1,0 0 1,18-15-1,-25 16-63,1 0-1,0 1 1,0 0-1,0 0 1,1 1-1,0 1 1,0-1-1,0 2 1,0 0-1,22-4 1,-33 8 16,1-1 1,0 0-1,0 1 0,-1-1 1,1 1-1,0-1 1,-1 0-1,1 1 0,0 0 1,-1-1-1,1 1 0,-1-1 1,1 1-1,-1 0 0,1-1 1,-1 1-1,1 0 0,-1-1 1,0 1-1,0 0 0,1 0 1,-1 0-1,0-1 1,0 1-1,0 0 0,1 0 1,-1 0-1,0-1 0,0 1 1,-1 0-1,1 1 0,0 34 107,-1-27-50,0 3 14,0 0 1,-1-1-1,0 1 0,-1-1 1,0 1-1,-8 15 1,8-64-4783,-7-11-6504,2 13-1884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7.428"/>
    </inkml:context>
    <inkml:brush xml:id="br0">
      <inkml:brushProperty name="width" value="0.025" units="cm"/>
      <inkml:brushProperty name="height" value="0.025" units="cm"/>
    </inkml:brush>
  </inkml:definitions>
  <inkml:trace contextRef="#ctx0" brushRef="#br0">69 0 10186,'0'0'9080,"-9"4"-6960,6-2-2045,-1-1 1,1 1-1,-1 0 1,1 0-1,0 0 1,-1 0-1,1 0 1,0 1-1,1-1 1,-1 1-1,0 0 1,1 0-1,0 0 1,-1 0-1,1 0 1,0 0-1,1 1 1,-1-1-1,0 1 1,1 0-1,0-1 1,0 1-1,0 0 1,1 0-1,-1-1 1,1 1-1,0 4 1,-1-4-47,1 0 0,0 0 1,0 0-1,1-1 1,-1 1-1,1 0 0,0 0 1,0-1-1,0 1 1,1 0-1,-1-1 0,4 6 1,-4-8-48,1 0 0,-1 0-1,0 0 1,1 0 0,-1 0 0,1-1 0,0 1 0,-1 0 0,1-1 0,0 1 0,-1-1-1,1 0 1,0 0 0,-1 1 0,1-1 0,0 0 0,-1-1 0,1 1 0,0 0-1,0 0 1,-1-1 0,1 1 0,-1-1 0,1 1 0,0-1 0,-1 0 0,1 1 0,-1-1-1,1 0 1,-1 0 0,2-2 0,37-25-1765,-35 24 1575,1-1-1,-1 1 0,1 0 1,0 0-1,0 1 1,0-1-1,0 2 0,0-1 1,1 0-1,-1 1 0,1 0 1,12-1-1,-18 3 314,-1 0 0,1 1 1,-1-1-1,1 0 0,-1 0 0,1 1 0,-1-1 1,0 0-1,1 1 0,-1-1 0,1 1 0,-1-1 0,0 0 1,1 1-1,-1-1 0,0 1 0,0-1 0,1 1 0,-1-1 1,0 1-1,0-1 0,0 1 0,0-1 0,0 1 0,1 0 1,-1-1-1,0 1 0,0-1 0,0 1 0,0-1 0,-1 1 1,1-1-1,0 1 0,0-1 0,0 1 0,0-1 1,0 1-1,-1-1 0,1 1 0,0-1 0,-1 1 0,1-1 1,0 1-1,-1 0 0,-12 25 1259,2-13-920,0 0 1,-25 24 0,-11-6-6023,24-22-4992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017"/>
    </inkml:context>
    <inkml:brush xml:id="br0">
      <inkml:brushProperty name="width" value="0.025" units="cm"/>
      <inkml:brushProperty name="height" value="0.025" units="cm"/>
    </inkml:brush>
  </inkml:definitions>
  <inkml:trace contextRef="#ctx0" brushRef="#br0">1 0 14414,'0'0'9352,"50"0"-24886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346"/>
    </inkml:context>
    <inkml:brush xml:id="br0">
      <inkml:brushProperty name="width" value="0.025" units="cm"/>
      <inkml:brushProperty name="height" value="0.025" units="cm"/>
    </inkml:brush>
  </inkml:definitions>
  <inkml:trace contextRef="#ctx0" brushRef="#br0">220 107 10442,'0'0'4052,"0"-11"-1436,-1-40-124,0 8 2431,1 43-4826,-1-1 0,1 1 0,-1 0 0,1 0 0,-1 0 0,0-1 0,1 1 0,-1 0 0,1 0 0,-1 0 0,1 0 0,-1 0 0,1 0 0,-1 0 0,0 0 0,1 0 0,-1 0 0,1 1 0,-1-1 0,1 0 0,-1 0 0,1 0 0,-1 1 0,1-1 0,-1 0 0,1 1 0,-1-1 0,1 0 0,-1 1 1,-18 10-68,0 2 127,1 1-1,1 1 1,0 1 0,1 0 0,1 1 0,0 1-1,1 0 1,2 1 0,-1 0 0,-8 22-1,20-39-152,0 1-1,0 0 1,0-1 0,1 1-1,-1 0 1,1-1-1,-1 1 1,1 0 0,0 0-1,0 0 1,1-1-1,0 5 1,-1-6-5,0 1 0,1-1 0,0 0 0,-1 0 0,1 0 0,0 1 0,0-1 0,-1 0 0,1 0 0,0 0 0,0 0 0,0 0 0,0 0 0,0-1 0,0 1 0,1 0 0,-1-1 0,2 2 0,4 0-15,0-1 0,0 1 0,-1-1 0,1-1-1,0 1 1,0-1 0,0-1 0,10 0 0,4-2-611,1-1 0,-1-1 0,0-1 0,40-16 1,30-23-8177,-56 25 1180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741"/>
    </inkml:context>
    <inkml:brush xml:id="br0">
      <inkml:brushProperty name="width" value="0.025" units="cm"/>
      <inkml:brushProperty name="height" value="0.025" units="cm"/>
    </inkml:brush>
  </inkml:definitions>
  <inkml:trace contextRef="#ctx0" brushRef="#br0">128 1 16207,'0'0'5883,"-10"0"-4094,5 0-1648,0 0 0,0 0 1,1 0-1,-1 1 0,0-1 0,1 1 1,-1 1-1,0-1 0,1 1 1,0-1-1,-1 1 0,1 0 1,0 1-1,0-1 0,0 1 1,0 0-1,0 0 0,1 0 0,-1 0 1,1 1-1,0-1 0,0 1 1,0 0-1,1 0 0,-1 0 1,1 0-1,0 1 0,0-1 1,0 1-1,1-1 0,0 1 1,0-1-1,-1 8 0,1-10-134,1-1 1,0 1-1,0-1 0,0 1 1,0 0-1,0-1 0,1 0 0,-1 1 1,0-1-1,1 1 0,-1-1 1,1 1-1,-1-1 0,1 0 0,0 1 1,-1-1-1,1 0 0,0 1 0,0-1 1,0 0-1,0 0 0,0 0 1,0 0-1,0 0 0,1 0 0,0 1 1,1-1 2,0 0 1,0-1 0,0 1-1,0 0 1,0-1-1,0 0 1,0 0-1,0 0 1,0 0 0,0 0-1,-1 0 1,6-2-1,3-1 9,1 0 0,-1-1-1,0 0 1,-1-1-1,1 0 1,10-8 0,78-75 29,-98 88 32,-7 21 20,-2 6-106,8-27 5,0 1 0,0-1-1,0 1 1,0 0-1,1-1 1,-1 1 0,0-1-1,0 1 1,0-1-1,0 1 1,1-1 0,-1 1-1,0-1 1,1 1-1,-1-1 1,0 1 0,1-1-1,-1 0 1,0 1-1,1-1 1,-1 1 0,1-1-1,-1 0 1,1 1-1,-1-1 1,1 0 0,-1 0-1,1 1 1,-1-1-1,1 0 1,-1 0 0,1 0-1,-1 0 1,1 0-1,-1 0 1,1 0 0,0 0-1,-1 0 1,1 0-1,0 0 1,20-1-29,1-1 0,-1 0 1,0-2-1,22-7 0,-20 5-101,-1 2 0,1 0 0,36-2 0,-57 6 141,1-1 0,0 1-1,0 0 1,0 0-1,0 1 1,0-1 0,-1 1-1,1-1 1,0 1-1,0 0 1,3 2 0,-5-2 59,1 1 0,-1-1 0,-1 1 1,1 0-1,0 0 0,0-1 0,-1 1 0,1 0 1,-1 0-1,1 0 0,-1-1 0,0 1 1,0 0-1,1 0 0,-1 0 0,-1 0 0,1 3 1,0-5-61,0 1 1,1-1-1,-1 1 1,0-1 0,0 0-1,1 1 1,-1-1-1,1 0 1,-1 1-1,0-1 1,1 0 0,-1 0-1,1 1 1,-1-1-1,1 0 1,-1 0 0,1 0-1,-1 0 1,0 0-1,1 1 1,-1-1-1,1 0 1,-1 0 0,1 0-1,-1 0 1,1 0-1,-1 0 1,1-1-1,-1 1 1,1 0 0,-1 0-1,1 0 1,-1 0-1,1-1 1,-1 1 0,1 0-1,0-1 1,20-7 53,-8 1-112,-1 0 0,1 2 0,-1-1 0,2 2 0,-1 0 1,0 0-1,1 1 0,0 1 0,0 0 0,-1 1 0,1 0 0,17 3 1,-30-2 49,0 0 0,0 0 1,0 0-1,0 1 1,0-1-1,0 0 1,0 1-1,-1-1 1,1 1-1,0-1 1,0 1-1,0-1 0,-1 1 1,1 0-1,0-1 1,-1 1-1,1 0 1,-1-1-1,1 1 1,-1 0-1,1 0 1,-1 0-1,1-1 1,-1 1-1,0 0 0,1 0 1,-1 0-1,0 0 1,0 1-1,2 31 215,-3-24-177,13-22-10870,-2-4-4394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3.669"/>
    </inkml:context>
    <inkml:brush xml:id="br0">
      <inkml:brushProperty name="width" value="0.025" units="cm"/>
      <inkml:brushProperty name="height" value="0.025" units="cm"/>
    </inkml:brush>
  </inkml:definitions>
  <inkml:trace contextRef="#ctx0" brushRef="#br0">1 145 9833,'2'3'997,"0"-1"0,0 1 0,0 0-1,0-1 1,1 1 0,-1-1 0,1 0-1,-1 0 1,1 0 0,0 0 0,3 1 0,-3-2-778,0 0 1,0 0 0,0-1 0,0 1-1,0-1 1,0 0 0,0 0-1,0 0 1,0 0 0,0 0 0,0-1-1,0 1 1,-1-1 0,1 0 0,0 0-1,0 0 1,0 0 0,-1 0 0,1-1-1,3-2 1,10-6 196,0 0 0,-1-2 0,23-21 1,-32 27-289,0 0 0,0 0 0,-1-1 0,0 0 1,0 0-1,-1 0 0,0 0 0,0-1 0,0 0 1,3-13-1,-7 21-120,0-1 1,-1 0-1,1 1 1,0-1-1,0 1 1,-1-1 0,1 1-1,-1-1 1,1 1-1,0-1 1,-1 1-1,1-1 1,-1 1-1,1 0 1,-1-1-1,1 1 1,-1 0-1,1-1 1,-1 1-1,1 0 1,-1 0-1,0 0 1,1-1-1,-1 1 1,1 0-1,-1 0 1,0 0-1,1 0 1,-1 0-1,1 0 1,-1 0 0,0 0-1,1 0 1,-1 0-1,0 1 1,-28 1-44,23 0 13,0 1-1,0-1 1,0 1-1,0 0 1,1 1 0,-1-1-1,1 1 1,0 0-1,0 1 1,0-1 0,1 1-1,-1 0 1,-5 9-1,5-7 13,0 1 0,0 0 0,0 0-1,1 0 1,1 0 0,-1 1 0,1 0-1,1 0 1,-3 10 0,5-17 5,0-1 0,0 1 0,0-1 0,0 1 0,0-1 0,0 1 0,0-1 0,1 0 0,-1 1 0,1-1 0,-1 1 0,1-1 1,-1 0-1,1 1 0,0-1 0,-1 0 0,1 0 0,0 1 0,0-1 0,0 0 0,0 0 0,0 0 0,0 0 0,1 0 0,0 1 0,2 0 7,1 0-1,-1 0 0,0-1 1,1 1-1,-1-1 0,1 0 1,-1 0-1,7 0 0,9 1-291,0-2 0,36-4-1,-44 2-1005,-1 0-1,1-1 1,-1 0 0,1 0-1,16-9 1,10-9-8484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4.315"/>
    </inkml:context>
    <inkml:brush xml:id="br0">
      <inkml:brushProperty name="width" value="0.025" units="cm"/>
      <inkml:brushProperty name="height" value="0.025" units="cm"/>
    </inkml:brush>
  </inkml:definitions>
  <inkml:trace contextRef="#ctx0" brushRef="#br0">86 1 12075,'0'0'10394,"-6"10"-9369,-3 5-709,-2 4 171,0-1 1,1 2-1,1-1 1,1 1-1,-10 41 1,18-60-481,-1 0-1,1 0 1,0 0 0,0 0 0,0 0 0,0 0 0,1 0 0,-1 0 0,0 0-1,0 0 1,1 0 0,-1 0 0,0 0 0,1 0 0,-1 0 0,1 0 0,-1-1-1,1 1 1,-1 0 0,1 0 0,0 0 0,-1-1 0,1 1 0,0 0 0,0-1 0,0 1-1,-1-1 1,1 1 0,1 0 0,2 0 7,0 0-1,-1 0 1,1 0-1,0 0 1,0 0-1,-1-1 1,1 0-1,5 0 1,8-1-33,0-1 0,27-7 1,-36 7-61,50-9-151,-57 10 226,1 1 0,-1 0 0,0-1-1,1 1 1,-1 0 0,0 0 0,1 0 0,-1 0-1,1 0 1,-1 0 0,0 0 0,1 0-1,-1 1 1,0-1 0,1 1 0,-1-1-1,0 1 1,0-1 0,1 1 0,-1 0-1,0-1 1,0 1 0,0 0 0,0 0-1,0 0 1,0 0 0,0 0 0,0 0-1,0 0 1,-1 0 0,1 0 0,1 2-1,-2 2 41,0 0 0,1 0-1,-2 0 1,1 0 0,-1 0-1,1 0 1,-1 0 0,-1-1-1,1 1 1,-1 0-1,1-1 1,-1 1 0,-1-1-1,1 1 1,-1-1 0,1 0-1,-1 0 1,-1 0 0,1-1-1,0 1 1,-1-1 0,0 0-1,1 0 1,-1 0-1,-1 0 1,-4 2 0,0 0 40,1 0-1,-1-1 1,0-1 0,0 0 0,0 0 0,-1 0 0,1-1 0,-1-1-1,1 0 1,-1 0 0,1 0 0,-17-3 0,23 2-268,1 0-1,0-1 1,0 1 0,0-1 0,0 0-1,0 0 1,0 0 0,0 0 0,0 0 0,0 0-1,0 0 1,0-1 0,1 1 0,-1-1-1,0 1 1,1-1 0,0 0 0,-1 1-1,1-1 1,-2-3 0,3 4 73,0 0 0,-1 0-1,1 0 1,0 0 0,0 0 0,0 0 0,0 0 0,0 0 0,0 0 0,0 0 0,0 1-1,0-1 1,1 0 0,-1 0 0,0 0 0,1 0 0,-1 0 0,1 0 0,-1 0-1,1 1 1,-1-1 0,1 0 0,-1 0 0,1 1 0,0-1 0,-1 0 0,1 1-1,0-1 1,0 1 0,-1-1 0,1 1 0,0-1 0,0 1 0,0-1 0,0 1 0,0 0-1,0-1 1,-1 1 0,1 0 0,0 0 0,0 0 0,0 0 0,0 0 0,0 0-1,0 0 1,1 0 0,64-2-7664,-25 2 2813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4.740"/>
    </inkml:context>
    <inkml:brush xml:id="br0">
      <inkml:brushProperty name="width" value="0.025" units="cm"/>
      <inkml:brushProperty name="height" value="0.025" units="cm"/>
    </inkml:brush>
  </inkml:definitions>
  <inkml:trace contextRef="#ctx0" brushRef="#br0">80 17 15182,'0'0'8435,"-10"-3"-7581,8 2-814,-38-5 611,39 6-636,0 0 1,0 1 0,-1-1 0,1 0 0,0 0-1,0 1 1,0-1 0,0 1 0,0-1 0,-1 1 0,1-1-1,0 1 1,0 0 0,0-1 0,0 1 0,1 0 0,-1 0-1,0 0 1,0 0 0,0 0 0,1-1 0,-1 2-1,0-1 1,1 0 0,-1 0 0,1 0 0,-1 0 0,1 0-1,0 0 1,-1 1 0,1-1 0,0 0 0,0 0 0,0 0-1,0 1 1,0 1 0,0-2-17,0-1-1,0 1 1,0 0 0,0-1-1,0 1 1,1-1 0,-1 1-1,0 0 1,0-1-1,0 1 1,1-1 0,-1 1-1,0-1 1,1 1 0,-1-1-1,1 1 1,-1-1 0,0 1-1,1-1 1,-1 1 0,1-1-1,-1 0 1,1 1-1,-1-1 1,1 0 0,0 1-1,-1-1 1,1 0 0,-1 0-1,1 0 1,-1 1 0,2-1-1,27-1-18,23-17-289,-32 6-10,-17 9 296,1 0 0,0 0 0,0 1-1,0 0 1,1 0 0,-1 0-1,1 0 1,6-1 0,-11 3 21,1 0 0,-1 0 1,1 0-1,-1 0 0,0 0 0,1 1 1,-1-1-1,0 0 0,1 0 1,-1 0-1,0 1 0,1-1 0,-1 0 1,0 0-1,1 1 0,-1-1 0,0 0 1,0 0-1,1 1 0,-1-1 1,0 0-1,0 1 0,0-1 0,1 1 1,-1-1-1,0 0 0,0 1 1,0-1-1,0 0 0,0 1 0,0-1 1,0 1-1,0-1 0,0 0 0,0 1 1,0 0-1,0 21-73,0-15 64,-20 373 2253,20-378-2226,-1 1 0,1-1 0,0 0 0,-1 1-1,1-1 1,-1 0 0,0 0 0,0 0-1,0 1 1,0-1 0,0 0 0,0 0 0,0 0-1,-1-1 1,1 1 0,-1 0 0,0 0-1,1-1 1,-4 3 0,4-4-9,0 1 0,-1-1 0,1 0 0,-1 0 0,1 0 0,0 0 0,-1 0-1,1 0 1,-1 0 0,1 0 0,0-1 0,-1 1 0,1 0 0,0-1 0,-1 1 0,1-1 0,0 0 0,0 1 0,-1-1 0,1 0 0,0 0 0,0 0 0,0 0 0,0 0-1,0 0 1,0 0 0,0 0 0,0 0 0,1 0 0,-1 0 0,0-1 0,0 0 0,-5-7-41,1 0-1,-1 0 1,2 0-1,-1 0 1,1-1 0,1 0-1,-1 0 1,-2-18-1,5 22-126,1 1-1,-1-1 0,1 0 1,1 0-1,-1 1 1,1-1-1,0 0 0,0 1 1,1-1-1,-1 1 0,1-1 1,1 1-1,-1 0 0,1-1 1,-1 1-1,2 1 1,3-7-1,8-6-2473,1 1-1,19-15 1,1 0-6483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5.601"/>
    </inkml:context>
    <inkml:brush xml:id="br0">
      <inkml:brushProperty name="width" value="0.025" units="cm"/>
      <inkml:brushProperty name="height" value="0.025" units="cm"/>
    </inkml:brush>
  </inkml:definitions>
  <inkml:trace contextRef="#ctx0" brushRef="#br0">190 88 8680,'0'0'7543,"-1"-9"-4857,-3-28-823,4 35-1781,-1 1 1,1 0 0,-1 0 0,0 0-1,1 0 1,-1 0 0,0 1 0,0-1-1,0 0 1,1 0 0,-1 0-1,0 1 1,0-1 0,0 0 0,0 1-1,0-1 1,-1 1 0,1-1 0,0 1-1,0 0 1,0-1 0,0 1 0,0 0-1,-1 0 1,1 0 0,0 0-1,0 0 1,0 0 0,-2 0 0,-31 5 734,26-1-768,-1 0 1,1 0-1,0 1 0,0 0 1,0 0-1,1 1 0,-1 0 1,1 0-1,1 1 1,-1 0-1,1 0 0,1 0 1,-1 1-1,1 0 0,-8 16 1,13-24-47,0 1 0,0-1 0,-1 1 0,1-1 0,0 1 1,0-1-1,0 1 0,0-1 0,0 1 0,-1-1 0,1 1 0,0-1 0,0 1 1,0-1-1,0 1 0,0-1 0,1 1 0,-1-1 0,0 1 0,0-1 0,0 0 1,0 1-1,0-1 0,1 1 0,-1-1 0,0 1 0,0-1 0,1 0 0,-1 1 1,0-1-1,1 1 0,-1-1 0,0 0 0,1 1 0,-1-1 0,1 0 0,-1 0 1,1 1-1,-1-1 0,0 0 0,1 0 0,-1 0 0,1 0 0,-1 1 0,1-1 1,-1 0-1,1 0 0,-1 0 0,1 0 0,-1 0 0,1 0 0,-1 0 0,1 0 0,-1 0 1,1-1-1,-1 1 0,1 0 0,-1 0 0,1 0 0,-1-1 0,0 1 0,1 0 1,-1 0-1,1-1 0,0 1 0,33-16 218,-5-4-161,37-33 1,22-16 15,-87 72-79,-1 0 0,0 0 0,0 0 0,0 0-1,0 0 1,0 0 0,-1 0 0,1-1 0,-2 5-1,-1 2 11,1-4-4,0 0 0,1 1-1,-1-1 1,1 0 0,0 0 0,1 0 0,-1 1-1,1-1 1,0 0 0,1 9 0,0-13-2,0-1 0,-1 1 0,1 0 0,0-1-1,0 1 1,0 0 0,0-1 0,0 1 0,-1-1 0,1 0 0,0 1 0,0-1 0,0 0 0,0 1 0,0-1 0,0 0 0,0 0 0,0 0 0,0 0-1,1 0 1,-1 0 0,0 0 0,1 0 0,26-4 110,-11 0-56,-1-1 0,29-13-1,-35 12-58,1 1-1,1 1 1,-1 0-1,1 1 1,-1 0-1,1 0 1,19 0-1,-30 3 2,0 0 0,-1 0 1,1 0-1,-1 0 0,1 0 0,0 0 0,-1 0 0,1 1 0,-1-1 0,1 0 0,-1 0 0,1 1 0,0-1 0,-1 0 0,0 1 0,1-1 0,-1 1 0,1-1 0,-1 0 0,1 1 0,-1-1 0,0 1 1,1-1-1,-1 1 0,0 0 0,0-1 0,1 1 0,-1-1 0,0 1 0,0-1 0,1 2 0,-2 27 281,0-24-157,-1 1 0,1-1 0,-1 0 1,0 1-1,0-1 0,0 0 0,-5 7 0,63-63 1038,-55 50-1172,0 0 1,0 0-1,0 0 0,0 0 1,0 0-1,0 0 0,0 0 1,0 0-1,0 1 0,0-1 0,0 0 1,1 1-1,-1-1 0,0 1 1,1 0-1,-1-1 0,0 1 1,1 0-1,-1 0 0,2-1 1,-2 2 11,0-1 1,0 1-1,-1-1 1,1 1-1,0-1 1,-1 1-1,1-1 1,-1 1-1,1 0 1,-1-1-1,1 1 1,-1 0-1,1 0 1,-1-1-1,1 1 1,-1 0-1,0 0 1,0-1-1,1 1 1,-1 0-1,0 0 1,0 0-1,0 1 1,0 29-1855,-8-3-3940,4-21-1305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6.247"/>
    </inkml:context>
    <inkml:brush xml:id="br0">
      <inkml:brushProperty name="width" value="0.025" units="cm"/>
      <inkml:brushProperty name="height" value="0.025" units="cm"/>
    </inkml:brush>
  </inkml:definitions>
  <inkml:trace contextRef="#ctx0" brushRef="#br0">0 174 10282,'0'0'7724,"11"5"-5775,-4-1-1714,-1-1 0,1 0 0,0-1 0,1 1 1,-1-1-1,0-1 0,0 1 0,1-1 0,-1-1 0,1 1 1,-1-1-1,1-1 0,-1 1 0,1-1 0,-1-1 0,0 1 1,1-1-1,-1 0 0,13-7 0,-3 0 191,-1-1-1,-1-1 1,28-25-1,-39 32-342,0 1 0,0-1-1,0 0 1,-1 0-1,0-1 1,0 1 0,0-1-1,0 0 1,0 1 0,-1-1-1,0 0 1,0-1 0,-1 1-1,1 0 1,-1 0 0,0-1-1,-1 1 1,1-6-1,-2 9-72,0 0 0,0 1 0,0 0-1,0-1 1,0 1 0,0 0 0,-1-1-1,1 1 1,-1 0 0,1 0 0,0 0 0,-1 0-1,0 1 1,1-1 0,-1 0 0,0 0-1,1 1 1,-1-1 0,0 1 0,1 0-1,-1 0 1,0-1 0,0 1 0,1 0-1,-1 0 1,0 1 0,0-1 0,-3 1-1,-55 6 146,47-3-162,1 0 0,0 0-1,1 2 1,-1-1 0,1 1 0,0 1-1,0 0 1,-17 15 0,22-16 0,-1 0 1,1 0 0,0 1-1,1-1 1,0 2-1,0-1 1,0 0 0,1 1-1,0 0 1,0 0 0,1 0-1,0 1 1,-3 12-1,6-19 4,0 0 0,-1 1-1,1-1 1,0 1 0,0-1-1,0 0 1,0 1 0,1-1-1,-1 1 1,1-1-1,-1 0 1,1 1 0,0-1-1,0 0 1,0 1 0,0-1-1,0 0 1,1 0 0,-1 0-1,1 0 1,-1 0 0,1-1-1,0 1 1,-1 0 0,1-1-1,0 1 1,0-1-1,0 0 1,0 1 0,1-1-1,-1 0 1,0 0 0,0-1-1,1 1 1,2 0 0,9 2-12,1 0-1,-1-1 1,0-1 0,26-1 0,-29 0-2,30 0-860,58-8 0,-79 5-1418,-1-1 1,33-12-1,-12-1-6337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7.922"/>
    </inkml:context>
    <inkml:brush xml:id="br0">
      <inkml:brushProperty name="width" value="0.025" units="cm"/>
      <inkml:brushProperty name="height" value="0.025" units="cm"/>
    </inkml:brush>
  </inkml:definitions>
  <inkml:trace contextRef="#ctx0" brushRef="#br0">95 27 3203,'0'0'17387,"-8"1"-15534,5-1-1755,1 0 1,-1 1 0,0-1 0,0 1 0,0 0 0,1 0 0,-1 0-1,0 0 1,1 0 0,-1 1 0,1-1 0,-1 1 0,1-1 0,-4 4-1,3 0-3,-1-1-1,1 1 1,0 0-1,0 0 1,0 0-1,1 0 1,0 0-1,-3 8 0,1-2-52,1 0 0,1 1 0,-1-1-1,2 1 1,-1-1 0,1 15-1,1-24-34,0 0-1,1 0 1,-1 0-1,0 0 1,1 0-1,-1 0 0,1 0 1,0 0-1,-1 0 1,1 0-1,0 0 1,0-1-1,0 1 0,1 0 1,-1-1-1,0 1 1,3 2-1,-2-3 14,0 0 1,0 0-1,0-1 0,0 1 0,0 0 1,0-1-1,1 0 0,-1 1 0,0-1 1,0 0-1,0 0 0,1 0 0,-1 0 1,0-1-1,0 1 0,0-1 0,0 1 0,1-1 1,-1 0-1,3-1 0,4-2 81,0-1 0,0 0-1,-1-1 1,0 0 0,0 0-1,0-1 1,0 1 0,-1-2-1,11-14 1,-1 1-36,-2-1 0,19-37-1,-32 56-53,0 0 0,-1 0 1,1 0-1,-1-1 0,0 1 0,0-1 0,0 1 0,-1 0 0,1-1 0,-1 1 0,0-1 0,0 0 0,0-3 0,-16 15-80,8 1 70,0 0 0,0 1 0,1 0 0,0 0 0,1 0 0,0 1 0,1 0 0,0 0 0,0 0 0,1 1 1,1-1-1,0 1 0,1 0 0,-2 22 0,4-33 5,0 0 1,0 1-1,0-1 1,0 0 0,0 1-1,0-1 1,1 0-1,-1 1 1,0-1-1,1 0 1,-1 0-1,1 1 1,-1-1 0,1 0-1,0 0 1,0 0-1,-1 0 1,1 0-1,0 0 1,0 0 0,0 0-1,0 0 1,0 0-1,0 0 1,0-1-1,0 1 1,1 0-1,-1-1 1,0 1 0,0-1-1,1 1 1,-1-1-1,0 0 1,1 0-1,-1 1 1,0-1-1,1 0 1,-1 0 0,0 0-1,1 0 1,-1-1-1,0 1 1,0 0-1,1 0 1,-1-1-1,0 1 1,2-1 0,6-2 104,0 0 0,-1 0 0,1 0 1,-1-1-1,14-9 0,0-3-9,0-2 1,32-33-1,-31 29-47,35-29-1,-57 51-57,-1 0 0,0 0 0,0 0 0,0 0 0,1-1-1,-1 1 1,0 0 0,0 0 0,0 0 0,1 0 0,-1 0-1,0-1 1,0 1 0,1 0 0,-1 0 0,0 0-1,0 0 1,1 0 0,-1 0 0,0 0 0,0 0 0,1 0-1,-1 0 1,0 0 0,0 0 0,1 0 0,-1 0 0,0 1-1,0-1 1,1 0 0,-1 0 0,0 0 0,0 0-1,1 0 1,-1 0 0,0 1 0,0-1 0,0 0 0,1 0-1,-1 0 1,0 1 0,0-1 0,0 0 0,4 16-6,-6 20 99,-8 8-11,7-35-69,1 1-1,0 0 1,0-1 0,0 14 0,4-24 29,-1 1-1,1 0 1,-1-1 0,1 1-1,-1-1 1,1 0 0,-1 1-1,1-1 1,-1 0 0,0 0 0,0 0-1,1 0 1,-1 0 0,0 0-1,2-2 1,37-47 250,19-19-231,-58 69-62,-1-1 0,0 1 0,0 0 0,0 0 0,0 0-1,0-1 1,0 1 0,1 0 0,-1 0 0,0 0 0,0 0 0,0-1 0,1 1 0,-1 0 0,0 0-1,0 0 1,0 0 0,1 0 0,-1 0 0,0 0 0,0-1 0,1 1 0,-1 0 0,0 0-1,0 0 1,1 0 0,-1 0 0,0 0 0,0 0 0,1 0 0,-1 0 0,0 0 0,0 1 0,0-1-1,1 0 1,-1 0 0,0 0 0,0 0 0,1 0 0,-1 0 0,0 0 0,0 1 0,0-1-1,1 0 1,-1 0 0,2 15-58,-6 22 84,-8 15 3,7-36-18,2 1 0,-1 0 0,0 28 0,5-44-5,-1-1 0,1 0 1,0 0-1,0 0 0,-1 1 0,1-1 1,0 0-1,0 0 0,0 0 0,-1 0 1,1 0-1,0-1 0,0 1 0,-1 0 1,1 0-1,0 0 0,0-1 0,0 0 1,4-2-58,0-1 0,-1 0 1,0 0-1,0-1 0,0 0 1,-1 1-1,1-1 1,-1 0-1,3-7 0,15-28-3325,-20 38 3009,8-18-3809,-2 1-2268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8.303"/>
    </inkml:context>
    <inkml:brush xml:id="br0">
      <inkml:brushProperty name="width" value="0.025" units="cm"/>
      <inkml:brushProperty name="height" value="0.025" units="cm"/>
    </inkml:brush>
  </inkml:definitions>
  <inkml:trace contextRef="#ctx0" brushRef="#br0">31 1 13677,'0'0'11243,"-12"67"-10635,4-37-127,5 4-257,-3-6-128,5-4 0,1-4-96,0-7 0,0-7-705,7-6-1184,4 0-802,1-9-2434,4-13-4196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8.278"/>
    </inkml:context>
    <inkml:brush xml:id="br0">
      <inkml:brushProperty name="width" value="0.025" units="cm"/>
      <inkml:brushProperty name="height" value="0.025" units="cm"/>
    </inkml:brush>
  </inkml:definitions>
  <inkml:trace contextRef="#ctx0" brushRef="#br0">121 259 14350,'-9'3'3491,"3"-1"-3158,0 0 1,-1 0-1,1 1 1,0-1 0,0 1-1,1 1 1,-1-1-1,1 1 1,-1 0-1,1 1 1,1-1-1,-1 1 1,0 0-1,1 0 1,0 0-1,0 1 1,1-1-1,0 1 1,0 0 0,0 0-1,0 0 1,-1 8-1,3-9-231,0 1-1,1-1 0,0 1 1,0 0-1,0-1 1,1 1-1,-1-1 1,1 1-1,3 9 1,-3-14-82,-1 0 0,1 0 0,0 1 0,-1-1 0,1 0 0,0 0 0,-1 0 0,1 0 1,0 0-1,0 0 0,0 0 0,0 0 0,0 0 0,0 0 0,0-1 0,0 1 0,1 0 0,-1-1 1,0 1-1,0-1 0,1 1 0,-1-1 0,0 0 0,0 1 0,1-1 0,-1 0 0,0 0 0,1 0 1,-1 0-1,0 0 0,1 0 0,-1 0 0,0-1 0,1 1 0,-1 0 0,0-1 0,1 1 0,-1-1 1,0 1-1,0-1 0,0 0 0,0 1 0,0-1 0,1 0 0,-1 0 0,1-2 0,4-2 18,0 0-1,-1-1 1,0 0-1,0 0 1,0 0-1,-1 0 1,0-1-1,0 0 1,-1 0-1,0 0 0,0 0 1,0 0-1,1-10 1,4-16 100,7-55 0,-13 67-80,0 0 0,-1 0-1,-3-28 1,1 42 0,0-1 0,-1 0-1,1 1 1,-1-1 0,-1 1 0,1-1 0,-1 1-1,-1 0 1,1 0 0,-1 1 0,-1-1 0,-5-6-1,10 12-59,-1 0 0,1 0-1,-1 0 1,1 1-1,-1-1 1,1 0 0,-1 1-1,0-1 1,0 1 0,1-1-1,-1 1 1,0-1-1,0 1 1,1-1 0,-1 1-1,0 0 1,0-1 0,0 1-1,0 0 1,0 0 0,0-1-1,0 1 1,1 0-1,-3 0 1,2 1-5,1 0 0,-1-1 0,0 1 0,1 0 0,-1-1 0,0 1 1,1 0-1,-1 0 0,1-1 0,-1 1 0,1 0 0,0 0 0,-1 0 0,1 0 0,0 0 0,0 0 0,0 0 0,-1-1 0,1 2 0,0 51-109,1-51 131,0 10-14,1 1 0,0-2-1,1 1 1,6 16-1,-8-24 20,0-1-1,1 1 0,-1-1 0,1 1 0,0-1 1,0 0-1,0 1 0,0-1 0,1 0 1,-1 0-1,1-1 0,0 1 0,0-1 1,0 1-1,0-1 0,0 0 0,0 0 1,5 2-1,-6-4-11,-1 0-1,1 0 1,0 0 0,0 0 0,0 0 0,0-1 0,0 1-1,0-1 1,0 1 0,0-1 0,0 0 0,-1 1 0,1-1 0,0 0-1,0 0 1,-1-1 0,1 1 0,-1 0 0,1 0 0,-1-1-1,1 1 1,-1-1 0,0 1 0,0-1 0,0 1 0,0-1 0,0 0-1,0 0 1,0 1 0,-1-1 0,2-3 0,20-64 202,-20 64-207,6-41-538,-3 20-28,-4 21 338,0 7 91,0 19 114,1 0 0,2 0 0,0 0 0,1-1 0,1 0 1,17 38-1,1-5 252,42 63 0,-56-98-201,2-1-1,0-1 1,1 0-1,0-1 1,1-1-1,1 0 0,1-1 1,0 0-1,30 18 1,-37-23 52,-14-4 503,-18-6 341,11-3-830,2 0 0,-1 0 0,0-1 0,1 0 0,0-1 0,1 0 1,-1-1-1,1 0 0,-10-11 0,0-2-197,1-1 1,-27-43 0,38 52-6,-1 0 1,1 0 0,-6-19-1,12 30 19,0-1 0,0 1 0,0-1 0,0 0 0,1 1 0,-1-1 0,1 0 0,0 0 0,0 1 0,0-1 0,0 0 0,0 0 0,0 1 0,1-1 0,-1 0 0,1 1 0,0-1 0,0 0 0,0 1 0,0-1 0,0 1 0,1-1 0,-1 1 0,1 0 0,2-4 0,39-26-5305,-16 10-882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8.645"/>
    </inkml:context>
    <inkml:brush xml:id="br0">
      <inkml:brushProperty name="width" value="0.025" units="cm"/>
      <inkml:brushProperty name="height" value="0.025" units="cm"/>
    </inkml:brush>
  </inkml:definitions>
  <inkml:trace contextRef="#ctx0" brushRef="#br0">176 0 16496,'0'0'4489,"-5"12"-3144,-9 19-621,3 2-1,0-1 0,2 2 0,-8 62 0,7 72-1109,9-175-222,1 1 0,-1-1-1,0 1 1,-1-1 0,1 1 0,-1 0-1,-1 0 1,-3-8 0,-30-47-973,27 49 2340,1-1-1,0 0 1,1-1 0,-7-17-1,14 30-653,0 1 0,0-1 0,0 1 0,0-1 0,0 0 0,1 1 0,-1-1 0,0 1 0,0-1 0,0 1 0,0-1 0,1 1 0,-1-1 0,0 1 0,0-1 0,1 1 0,-1-1 0,0 1 0,1-1 0,-1 1 0,1 0-1,-1-1 1,0 1 0,1 0 0,-1-1 0,1 1 0,-1 0 0,1-1 0,-1 1 0,1 0 0,0 0 0,-1 0 0,1 0 0,-1-1 0,1 1 0,-1 0 0,1 0 0,-1 0 0,1 0 0,0 0 0,-1 0 0,1 1 0,35-2-32,-26 2 241,35 0-195,19 0-952,-24-4-3375,-24-2-415,-8-4-1852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9.002"/>
    </inkml:context>
    <inkml:brush xml:id="br0">
      <inkml:brushProperty name="width" value="0.025" units="cm"/>
      <inkml:brushProperty name="height" value="0.025" units="cm"/>
    </inkml:brush>
  </inkml:definitions>
  <inkml:trace contextRef="#ctx0" brushRef="#br0">1 0 19955,'0'0'6886,"47"52"-26136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9.347"/>
    </inkml:context>
    <inkml:brush xml:id="br0">
      <inkml:brushProperty name="width" value="0.025" units="cm"/>
      <inkml:brushProperty name="height" value="0.025" units="cm"/>
    </inkml:brush>
  </inkml:definitions>
  <inkml:trace contextRef="#ctx0" brushRef="#br0">1 126 13549,'0'0'4954,"8"6"-3673,0-1-984,1-1 0,0 1 0,0-2 0,0 1 0,0-1 0,1-1 0,-1 1 0,1-2 0,-1 1 0,1-1 0,14-1 0,124-8 1764,-137 7-2006,410-50 1197,-38 3-1500,-209 32-542,102-11-4810,-274 27 5018,7-2-809,-9-2-3197,-5-3-3548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28.911"/>
    </inkml:context>
    <inkml:brush xml:id="br0">
      <inkml:brushProperty name="width" value="0.025" units="cm"/>
      <inkml:brushProperty name="height" value="0.025" units="cm"/>
    </inkml:brush>
  </inkml:definitions>
  <inkml:trace contextRef="#ctx0" brushRef="#br0">1688 135 673,'0'0'1436,"-9"-1"-374,-11-2-1073,10 2 578,-1 0-1,1-1 1,-1 0-1,1-1 1,0 0-1,0-1 1,0 0-1,-18-10 0,17 6-478,0 0 0,-1 1 0,0 0 0,0 0 0,0 2 0,-1-1 0,0 2 0,0 0 0,0 0 0,-1 1-1,1 1 1,-1 0 0,1 1 0,-25 1 0,-353-15 126,182 3 111,157 11-243,0 1 0,1 3-1,-59 10 1,78-7-36,1 2-1,0 1 1,0 1-1,1 2 1,1 1 0,-35 21-1,38-19 127,1 1 1,0 1-1,-35 32 0,52-42-123,1 2 0,0-1 0,0 0 1,1 1-1,0 1 0,1-1 0,0 1 0,0 0 1,1 0-1,0 0 0,1 0 0,0 1 0,-2 13 0,0 11 72,1 0-1,2 64 0,4-80-66,0 0-1,1 0 1,1 0 0,1-1 0,1 1-1,14 31 1,-10-28-16,2 0-1,0 0 1,1-2 0,1 0-1,1 0 1,26 26-1,-31-36 1,1-1 0,1 0 1,-1-1-1,1 0 0,1-1 0,0-1 0,0 1 0,0-2 0,1 0 0,-1-1 0,1 0 0,22 3 0,69 2 120,179-6 0,-143-5-116,-87 2-28,266-5 111,-236 0 150,147-29 0,-209 29-262,0-1 0,-1 0 0,0-2 0,0 0 0,-1-2 1,0 0-1,0-1 0,-1-1 0,-1-1 0,0-1 0,-1 0 1,0-1-1,-2-1 0,1 0 0,-2-1 0,0-1 0,-1 0 1,-1-1-1,-1 0 0,-1-1 0,0-1 0,-1 1 0,-2-1 1,0-1-1,-1 1 0,-1-1 0,-1 0 0,-1 0 0,0-37 1,-3 53-106,0-1 0,0 0 0,0 0 0,-1 1 0,0-1 0,0 1 0,-1-1 0,0 1 0,0-1 0,-1 1 0,0 0 0,0 0 0,0 0 0,0 1 0,-1-1 0,0 1 0,0 0 0,-1 0 0,0 0 0,1 0 0,-2 1 0,1 0 0,0 0 0,-1 0 0,0 1 0,1-1 0,-2 2 0,1-1 0,0 1 0,0-1 0,-1 2 0,1-1 0,-1 1 1,-11-1-1,-55-1-2508,-8 3-1852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29.930"/>
    </inkml:context>
    <inkml:brush xml:id="br0">
      <inkml:brushProperty name="width" value="0.025" units="cm"/>
      <inkml:brushProperty name="height" value="0.025" units="cm"/>
    </inkml:brush>
  </inkml:definitions>
  <inkml:trace contextRef="#ctx0" brushRef="#br0">9 275 10890,'-8'3'756,"10"-1"-317,27 3-211,47 0-300,1083-66-420,-174 1 1822,-381 48-1316,1170-38 1376,-1255 34-1074,259-15 905,-304 9-965,-227 14-1189,-223 6-584,-1 0 1,42-10 0,-21-1-3352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8.026"/>
    </inkml:context>
    <inkml:brush xml:id="br0">
      <inkml:brushProperty name="width" value="0.025" units="cm"/>
      <inkml:brushProperty name="height" value="0.025" units="cm"/>
    </inkml:brush>
  </inkml:definitions>
  <inkml:trace contextRef="#ctx0" brushRef="#br0">58 56 5958,'9'-15'3681,"-7"12"-2729,0-1 1,0 1-1,0-1 0,0 1 0,0 0 0,0 0 0,1 0 1,0 0-1,0 0 0,0 0 0,4-2 0,-6 10-574,0-1-1,0 1 0,-1 0 0,1 0 0,-1 0 1,0 0-1,-1 0 0,0 7 0,-10 36-52,-1-1-1,-20 51 1,4-16-177,25-72-156,-13 44-129,17-46 56,12-32 29,0-6 17,-2-1 1,-1-1-1,8-38 0,-16 76-691,-2-4 723,0 1 0,1 0 0,-1-1 0,1 1 0,0 0 0,-1-1-1,1 1 1,0-1 0,1 1 0,-1-1 0,0 1 0,1-1 0,-1 0 0,1 0 0,0 0 0,-1 0 0,1 0-1,2 2 1,2-3 31,-1 0-1,1 0 0,-1 0 1,1-1-1,-1 0 1,0 0-1,1-1 0,-1 1 1,1-1-1,-1 0 0,0-1 1,1 1-1,-1-1 0,0 0 1,0 0-1,0-1 1,0 0-1,-1 0 0,8-5 1,3-3 27,-2-1 0,1 0 0,-1 0 0,19-25 0,-25 28-26,0 0 0,-1 0 0,0-1 0,-1 0 0,0 0 0,0 0 1,-1-1-1,0 1 0,-1-1 0,0 0 0,-1 0 0,1-13 1,-3 23-32,0 1 0,0 0 1,0-1-1,0 1 1,0 0-1,0-1 1,0 1-1,0 0 1,0-1-1,0 1 1,0 0-1,0-1 0,0 1 1,0 0-1,0-1 1,-1 1-1,1 0 1,0 0-1,0-1 1,0 1-1,-1 0 1,1 0-1,0-1 0,0 1 1,-1 0-1,1 0 1,0 0-1,0-1 1,-1 1-1,1 0 1,0 0-1,-1 0 1,1 0-1,0 0 0,-1 0 1,1-1-1,0 1 1,-1 0-1,1 0 1,0 0-1,-1 0 1,1 0-1,0 0 1,-1 0-1,1 1 0,0-1 1,-1 0-1,1 0 1,0 0-1,0 0 1,-1 0-1,1 1 1,-18 10-72,0 6 178,2 0 0,0 2 0,1 0 0,1 0 0,0 2 0,2-1 0,1 2 0,-15 37 0,25-58-95,1 0-1,-1 0 1,0 0 0,1 1 0,0-1 0,-1 0 0,1 0 0,0 0 0,-1 1 0,1-1 0,0 0 0,0 0 0,0 1 0,0-1 0,0 0 0,1 0 0,-1 0 0,0 1-1,0-1 1,1 0 0,-1 0 0,1 0 0,-1 1 0,1-1 0,-1 0 0,1 0 0,0 0 0,0 0 0,-1 0 0,1 0 0,0-1 0,1 2 0,3 0 11,-1-1 1,0-1 0,0 1-1,1-1 1,-1 1 0,0-1-1,1-1 1,5 0 0,4-1-219,0 0 1,-1-1-1,0-1 0,0 0 1,0-1-1,17-9 1,42-14-959,-71 28 1153,-1-1-1,0 1 0,0 0 1,1 0-1,-1 0 0,0 0 1,1 0-1,-1 0 1,0 0-1,0 0 0,1 0 1,-1 0-1,0 0 0,0 0 1,1 0-1,-1 1 0,0-1 1,0 0-1,1 0 0,-1 0 1,0 0-1,0 0 0,1 0 1,-1 1-1,0-1 1,0 0-1,0 0 0,1 0 1,-1 1-1,0-1 0,0 0 1,0 0-1,0 1 0,0-1 1,1 0-1,-1 0 0,0 1 1,0-1-1,0 0 0,0 0 1,0 1-1,0-1 0,0 0 1,0 0-1,0 1 1,0-1-1,-3 21 301,-12 19 644,11-30-718,2-7-137,0 1-1,0-1 0,0 0 0,0 1 0,1 0 0,0-1 0,0 1 0,0 0 0,0 0 0,0 0 0,1-1 0,0 1 0,0 0 0,0 0 1,1 6-1,0-9-58,0 0 1,0 0 0,0-1 0,0 1-1,1 0 1,-1-1 0,0 0 0,0 1-1,0-1 1,1 1 0,-1-1-1,0 0 1,1 0 0,-1 0 0,0 0-1,1 0 1,-1 0 0,0 0 0,0 0-1,1-1 1,-1 1 0,0 0 0,1-1-1,-1 1 1,2-2 0,32-13 104,-26 9-114,-1 0 1,0 0-1,-1-1 0,1 0 0,12-15 0,-17 17-42,0 1 0,0 0 0,0-1 1,-1 0-1,1 1 0,-1-1 0,0 0 1,0 0-1,-1-1 0,0 1 0,0 0 1,1-9-1,-2 13 16,0 1 0,0-1 0,0 1 0,0 0 0,0-1 1,0 1-1,0 0 0,-1-1 0,1 1 0,0 0 0,0-1 0,0 1 0,0 0 0,-1-1 0,1 1 1,0 0-1,0 0 0,-1-1 0,1 1 0,0 0 0,-1 0 0,1 0 0,0-1 0,-1 1 1,1 0-1,0 0 0,-1 0 0,1 0 0,0 0 0,-1-1 0,1 1 0,0 0 0,-1 0 0,1 0 1,0 0-1,-1 0 0,1 0 0,-1 0 0,1 0 0,0 1 0,-1-1 0,1 0 0,0 0 0,-1 0 1,1 0-1,0 0 0,-1 1 0,1-1 0,0 0 0,0 0 0,-1 0 0,1 1 0,0-1 0,-1 0 1,1 0-1,0 1 0,-1 0 0,-19 14-74,14-10 123,0 0 0,0 1 0,0 0 0,1 0 0,0 1 0,0 0 0,0 0 0,1 0 0,0 0 0,1 0 0,0 1 0,0 0 0,-2 8 0,5-15-49,0 0 1,1 0 0,-1 1-1,0-1 1,1 0-1,-1 0 1,1 0 0,-1 0-1,1 0 1,0 0 0,-1 0-1,1 0 1,0 0-1,0-1 1,0 1 0,0 0-1,0 0 1,0-1 0,0 1-1,0 0 1,0-1-1,0 1 1,0-1 0,0 0-1,0 1 1,0-1 0,0 0-1,0 1 1,1-1-1,-1 0 1,0 0 0,0 0-1,0 0 1,2 0-1,49-1-2766,-44 0 1542,23-3-5853,-2-8-7762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8.663"/>
    </inkml:context>
    <inkml:brush xml:id="br0">
      <inkml:brushProperty name="width" value="0.025" units="cm"/>
      <inkml:brushProperty name="height" value="0.025" units="cm"/>
    </inkml:brush>
  </inkml:definitions>
  <inkml:trace contextRef="#ctx0" brushRef="#br0">13 157 9705,'-12'31'10757,"12"-30"-10657,0 0-1,0-1 1,0 1 0,0 0-1,0 0 1,1-1-1,-1 1 1,0 0 0,0 0-1,1-1 1,-1 1-1,0 0 1,1-1 0,-1 1-1,1 0 1,-1-1-1,0 1 1,1-1 0,0 1-1,-1-1 1,1 1-1,-1-1 1,1 1 0,0-1-1,-1 1 1,1-1-1,0 0 1,-1 1 0,1-1-1,0 0 1,0 0-1,-1 0 1,1 1 0,0-1-1,0 0 1,-1 0-1,1 0 1,0 0 0,0 0-1,0-1 1,11 1 118,-1-1 0,1 0 0,-1-1 0,0 0 0,0-1-1,0 0 1,0-1 0,-1 0 0,1 0 0,-1-2 0,10-5 0,-2 0-179,0-1 1,-1-1-1,-1 0 0,0-2 0,14-15 1,-27 26-25,0 1 0,0-1 0,0 0 0,0 0 0,-1-1 0,0 1 1,0 0-1,2-9 0,-3 12-15,-1 0 1,0 1-1,0-1 0,0 0 1,0 0-1,0 0 0,0 0 1,0 0-1,0 0 1,0 1-1,0-1 0,-1 0 1,1 0-1,0 0 0,-1 0 1,1 1-1,0-1 0,-1 0 1,1 0-1,-1 1 1,1-1-1,-1 0 0,0 1 1,1-1-1,-1 0 0,1 1 1,-1-1-1,0 1 0,0-1 1,1 1-1,-1 0 0,0-1 1,0 1-1,0 0 1,1-1-1,-1 1 0,0 0 1,0 0-1,0 0 0,0 0 1,0 0-1,0 0 0,1 0 1,-1 0-1,0 0 1,0 0-1,0 0 0,0 0 1,0 1-1,-1 0 0,-6 0-36,-1 1 0,1 1 0,-1-1 1,1 2-1,0-1 0,0 1 0,1 0 0,-1 1 0,1-1 0,0 2 0,0-1 0,-12 13 0,-5 6-3,-38 52 1,58-71 34,0-1 0,1 1 0,0 0-1,0 0 1,0 0 0,0 0 0,1 0 0,0 1 0,0-1 0,0 1 0,1 0 0,-2 9 0,3-14-4,1 0 0,-1 0 1,0 0-1,1-1 1,-1 1-1,0 0 1,1 0-1,-1-1 1,1 1-1,-1 0 1,1-1-1,0 1 1,-1-1-1,1 1 1,0 0-1,-1-1 1,1 0-1,0 1 1,-1-1-1,1 1 1,0-1-1,0 0 1,0 0-1,-1 1 1,1-1-1,0 0 1,0 0-1,0 0 1,0 0-1,0 0 1,-1 0-1,1 0 0,1 0 1,36-2-871,-34 2 682,12-3-1049,0 0 0,-1-1 1,0-1-1,24-10 0,20-11-5535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051"/>
    </inkml:context>
    <inkml:brush xml:id="br0">
      <inkml:brushProperty name="width" value="0.025" units="cm"/>
      <inkml:brushProperty name="height" value="0.025" units="cm"/>
    </inkml:brush>
  </inkml:definitions>
  <inkml:trace contextRef="#ctx0" brushRef="#br0">330 0 17809,'-8'7'1970,"-64"52"-76,15-14 138,1 3 1,-57 65-1,99-95-3568,5-5-861,15-24 442,4-7-181,0-1-1,-2 0 1,0 0 0,-1-1-1,6-24 1,-2-6 3907,-2 1 6495,-9 49-8175,1 0-1,-1 0 1,0-1 0,0 1 0,0 0 0,0 0 0,0-1-1,1 1 1,-1 0 0,0 0 0,0 0 0,0 0-1,1-1 1,-1 1 0,0 0 0,0 0 0,1 0 0,-1 0-1,0 0 1,0 0 0,1 0 0,-1 0 0,0 0 0,1-1-1,-1 1 1,0 0 0,0 0 0,1 1 0,-1-1 0,0 0-1,0 0 1,1 0 0,-1 0 0,0 0 0,0 0 0,1 0-1,-1 0 1,0 0 0,0 0 0,1 1 0,-1-1-1,0 0 1,0 0 0,0 0 0,1 1 0,-1-1 0,11 8-111,9 9-91,1-1-1,0-1 1,1-1 0,45 20-1,5-6-9105,-45-22 125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381"/>
    </inkml:context>
    <inkml:brush xml:id="br0">
      <inkml:brushProperty name="width" value="0.025" units="cm"/>
      <inkml:brushProperty name="height" value="0.025" units="cm"/>
    </inkml:brush>
  </inkml:definitions>
  <inkml:trace contextRef="#ctx0" brushRef="#br0">0 0 11883,'0'0'11659,"13"67"-9833,-13-39-737,0 3-320,0-3-385,0-1-288,0-3-96,0-4-128,0-7-1409,0-3-1026,0-7-384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709"/>
    </inkml:context>
    <inkml:brush xml:id="br0">
      <inkml:brushProperty name="width" value="0.025" units="cm"/>
      <inkml:brushProperty name="height" value="0.025" units="cm"/>
    </inkml:brush>
  </inkml:definitions>
  <inkml:trace contextRef="#ctx0" brushRef="#br0">1 0 16143,'0'0'8488,"29"60"-10185,-6-40-1282,-3-2-1473,0 0-961,0-5-2179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9.221"/>
    </inkml:context>
    <inkml:brush xml:id="br0">
      <inkml:brushProperty name="width" value="0.025" units="cm"/>
      <inkml:brushProperty name="height" value="0.025" units="cm"/>
    </inkml:brush>
  </inkml:definitions>
  <inkml:trace contextRef="#ctx0" brushRef="#br0">0 125 16239,'0'0'1634,"4"13"-262,110 293 6320,-110-297-7555,-3-7-111,-1 1-1,1-1 1,0 1 0,0-1-1,0 1 1,1-1-1,-1 1 1,1-1 0,-1 0-1,1 0 1,0 0 0,0 0-1,0 0 1,0 0-1,0 0 1,0-1 0,4 3-1,-5-4-21,0 0 1,-1 0-1,1 0 0,-1 0 0,1 0 0,-1-1 0,1 1 0,-1 0 0,1 0 0,-1-1 1,1 1-1,-1 0 0,1-1 0,-1 1 0,1 0 0,-1-1 0,0 1 0,1 0 0,-1-1 0,1 1 1,-1-1-1,0 1 0,0-1 0,1 1 0,-1-1 0,0 1 0,0-1 0,0 1 0,1-1 0,-1 0 1,0 1-1,0-1 0,0 1 0,0-1 0,0 1 0,0-2 0,1-29 77,-1 23-63,1-13-20,-1 1-1,-1-1 1,-1 0 0,-1 0-1,-1 0 1,-1 1-1,0 0 1,-2 0-1,0 0 1,-17-31 0,21 65-12,6 11 17,-1-17 8,1-1-1,1 0 1,-1 0-1,1 0 1,0 0 0,1-1-1,0 0 1,0 0-1,0 0 1,0 0-1,1-1 1,0 0 0,13 9-1,-16-12-3,0-1-1,-1 0 1,1 1-1,0-1 0,-1 0 1,1 0-1,0-1 1,0 1-1,0 0 1,0-1-1,0 0 0,0 0 1,0 0-1,0 0 1,-1 0-1,1 0 1,0-1-1,0 0 1,0 1-1,0-1 0,0 0 1,-1 0-1,1-1 1,0 1-1,-1 0 1,1-1-1,-1 0 0,1 1 1,-1-1-1,0 0 1,0 0-1,0-1 1,0 1-1,0 0 0,-1-1 1,1 1-1,0-1 1,-1 1-1,1-4 1,6-10 20,-2-1 0,0 0 0,-1 0 0,0 0 0,-2-1 0,0 0 1,-1 0-1,0 1 0,-2-1 0,0 0 0,-4-28 0,4 43-13,0 1-1,0 0 1,-1-1-1,1 1 1,-1 0-1,1 0 0,-1-1 1,0 1-1,1 0 1,-1 0-1,0 0 1,-1 0-1,1 0 1,0 0-1,-1 0 1,1 0-1,-1 0 0,1 1 1,-1-1-1,0 0 1,0 1-1,0 0 1,1-1-1,-4 0 1,4 2-10,1 0 0,-1 0 1,1 1-1,-1-1 1,0 0-1,1 0 0,-1 1 1,1-1-1,-1 0 1,1 1-1,-1-1 0,1 1 1,-1-1-1,1 1 0,-1-1 1,1 1-1,0-1 1,-1 1-1,1-1 0,0 1 1,-1-1-1,1 1 1,0 0-1,0-1 0,0 1 1,0-1-1,-1 1 1,1 0-1,0-1 0,0 1 1,0 0-1,0-1 1,0 2-1,-1 29-22,1-27 31,-1 19-6,2-1 0,6 43 0,-6-57 10,1 0 0,0-1 1,0 0-1,1 1 0,0-1 0,0 0 1,0 0-1,1-1 0,0 1 1,1-1-1,-1 1 0,8 6 0,-11-11-3,1-1 0,0 1 1,0-1-1,0 0 0,0 1 0,0-1 0,0 0 0,0 0 0,0 0 0,1-1 0,-1 1 0,0 0 0,0-1 0,1 1 0,-1-1 0,1 0 1,-1 0-1,0 0 0,1 0 0,-1 0 0,3-1 0,0-1 1,-1 1 1,1-1-1,-1 0 1,1 0 0,-1-1-1,0 1 1,1-1-1,-2 0 1,8-6-1,2-4 13,-1-1 0,0-1-1,-1 0 1,13-21 0,-20 29-5,0-1 0,0 1 0,-1-1 1,0 0-1,-1 0 0,0 0 1,0 0-1,0 0 0,-1-1 0,0-10 1,-1 19-14,0-1 0,0 0 0,0 0 0,0 1 0,0-1 0,0 0 0,0 0 0,0 1 0,0-1 0,0 0 0,-1 0 0,1 1-1,0-1 1,0 0 0,-1 1 0,1-1 0,-1 0 0,1 1 0,0-1 0,-1 1 0,1-1 0,-1 1 0,0-1 0,1 1 0,-1-1 0,1 1 0,-1-1 0,0 1 0,1 0 0,-1-1 0,0 1 0,1 0 0,-1-1 0,0 1 0,0 0 0,1 0 0,-1 0 0,0 0 0,0 0 0,1 0 0,-1 0 0,0 0 0,0 0 0,1 0 0,-1 0 0,0 0 0,0 1 0,1-1 0,-1 0 0,0 1 0,1-1 0,-1 0 0,0 1 0,0 0 0,-2 0-12,0 0 0,0 1 1,1 0-1,-1-1 1,0 1-1,1 0 1,-1 1-1,1-1 1,0 0-1,-1 1 0,1-1 1,-2 4-1,2-2-1,0 1 0,0-1 0,0 1 1,1 0-1,-1-1 0,1 1 0,0 0 0,1 0 0,-1 0 0,1 0 0,0 0 0,0 0 0,0 0 0,3 10 0,-2-13-119,0 1 1,0-1-1,1 1 0,0-1 0,-1 0 1,1 1-1,0-1 0,0 0 0,0 0 1,0 0-1,0 0 0,1-1 0,-1 1 1,0-1-1,1 1 0,-1-1 1,1 0-1,0 0 0,-1 0 0,1 0 1,0 0-1,0-1 0,0 1 0,-1-1 1,1 0-1,6 0 0,28 0-4311,-11-3-2163,7-10-8965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085"/>
    </inkml:context>
    <inkml:brush xml:id="br0">
      <inkml:brushProperty name="width" value="0.025" units="cm"/>
      <inkml:brushProperty name="height" value="0.025" units="cm"/>
    </inkml:brush>
  </inkml:definitions>
  <inkml:trace contextRef="#ctx0" brushRef="#br0">57 0 7623,'0'0'16667,"-10"3"-15717,6-1-839,0 0 0,0 1 0,1 0 1,-1-1-1,1 2 0,0-1 0,0 0 0,0 0 1,0 1-1,-4 6 0,6-8-137,1-1-1,-1 0 1,0 0 0,1 1 0,-1-1-1,1 1 1,0-1 0,-1 0-1,1 1 1,0-1 0,0 1 0,0-1-1,0 1 1,0-1 0,0 1 0,0-1-1,1 1 1,-1-1 0,0 0-1,1 1 1,-1-1 0,1 0 0,0 1-1,-1-1 1,1 0 0,0 0 0,0 1-1,0-1 1,0 0 0,0 0-1,0 0 1,0 0 0,0 0 0,0 0-1,0 0 1,3 0 0,49 26-1973,-43-24 1753,0 1 0,-1 1 0,0 0 0,0 0 0,0 1 0,0 0 0,12 11 0,-21-16 269,1 0-1,0 0 0,0 0 0,0 0 1,0 0-1,-1 0 0,1 0 1,0 0-1,-1 0 0,1 0 0,-1 0 1,1 1-1,-1-1 0,0 0 1,1 0-1,-1 1 0,0-1 0,0 0 1,0 0-1,0 1 0,0-1 1,0 0-1,0 0 0,-1 1 0,1-1 1,-1 2-1,0 0 92,-1-1 0,1 0 0,-1-1 0,0 1 0,0 0 0,1 0 0,-1-1 0,0 1 0,0-1 0,-1 0 0,1 1 0,-4 1 0,-4 0 199,0 1 0,0-1 0,0-1 0,0 1 0,-16 0-1,24-3-342,0 1-1,1-1 1,-1 0-1,0 0 1,0 0-1,0 0 1,1-1-1,-1 1 1,0 0-1,0-1 1,0 1-1,1-1 0,-1 0 1,0 1-1,1-1 1,-1 0-1,1 0 1,-1 0-1,1 0 1,-1 0-1,1-1 1,0 1-1,-1 0 1,1-1-1,-1-1 0,0-1-363,1 0 0,0 0 0,0 0 0,0 1-1,1-1 1,-1 0 0,1-1 0,0 1 0,0 0-1,1-7 1,1 2-1089,-1-1 0,2 1 0,-1 0 0,1-1-1,6-12 1,10-19-3791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494"/>
    </inkml:context>
    <inkml:brush xml:id="br0">
      <inkml:brushProperty name="width" value="0.025" units="cm"/>
      <inkml:brushProperty name="height" value="0.025" units="cm"/>
    </inkml:brush>
  </inkml:definitions>
  <inkml:trace contextRef="#ctx0" brushRef="#br0">26 0 7271,'0'0'14392,"5"9"-14296,-3-5-72,1 0 1,-2 0-1,1 0 0,0 0 0,-1 0 0,0 0 0,0 0 1,0 0-1,0 1 0,-1-1 0,0 0 0,1 1 0,-2-1 1,1 0-1,0 0 0,-1 1 0,0-1 0,-2 5 0,-1 6 94,-5 8 506,2 1-1,1-1 1,1 1-1,-4 43 0,9-66-602,0 0-1,0 0 0,0 0 1,0 1-1,0-1 0,0 0 1,0 0-1,0 0 0,0 0 1,1 1-1,-1-1 0,0 0 1,1 0-1,-1 0 0,1 0 1,-1 0-1,1 0 0,0 0 0,-1 0 1,1 0-1,0 0 0,0 0 1,-1-1-1,1 1 0,0 0 1,0 0-1,0-1 0,0 1 1,0-1-1,0 1 0,0-1 1,0 1-1,1-1 0,-1 0 1,0 1-1,0-1 0,0 0 1,0 0-1,1 0 0,-1 0 1,0 0-1,0 0 0,0 0 0,0 0 1,1 0-1,-1-1 0,0 1 1,2-1-1,1 0-41,-1-1-1,1 1 0,0-1 1,-1 0-1,1 0 1,-1 0-1,0 0 1,0 0-1,0-1 1,0 1-1,0-1 1,0 0-1,4-6 0,-4 3-24,-1-1 0,1 0 0,-1 1 0,0-1 0,0 0 0,-1-1 1,0 1-1,0-7 0,0 10 41,-1 0 0,0 1 0,0-1 0,0 0 0,-1 1 0,1-1 0,-1 0 0,0 1 1,0-1-1,0 1 0,-1-1 0,1 1 0,-1 0 0,1 0 0,-1-1 0,0 1 0,-4-4 1,6 7-4,0-1 1,-1 1 0,1 0 0,-1-1 0,1 1-1,0-1 1,-1 1 0,1-1 0,-1 1 0,1 0-1,-1-1 1,1 1 0,-1 0 0,1 0 0,-1-1-1,0 1 1,1 0 0,-1 0 0,1 0-1,-1 0 1,1 0 0,-1 0 0,0 0 0,1 0-1,-1 0 1,1 0 0,-1 0 0,0 0 0,1 0-1,-1 0 1,1 1 0,-1-1 0,1 0 0,-1 0-1,1 1 1,-1-1 0,1 0 0,-1 0 0,1 1-1,-1-1 1,1 1 0,-1-1 0,1 1 0,0-1-1,-1 0 1,1 1 0,0-1 0,-1 1 0,1 0-1,0-1 1,0 1 0,-1-1 0,1 1 0,0-1-1,0 1 1,0-1 0,0 1 0,0 0 0,0-1-1,0 1 1,0 0 0,0 2 24,-1 0 1,1-1-1,0 1 1,0 0-1,0 0 1,0-1 0,1 1-1,-1 0 1,1-1-1,-1 1 1,1 0-1,2 4 1,0-4-1,0 1 0,0-1 0,0 0 0,1 0 0,-1 0 0,1-1 0,-1 1 1,1-1-1,0 0 0,0 0 0,0 0 0,0 0 0,1-1 0,-1 0 0,0 0 0,1 0 1,-1 0-1,1-1 0,-1 1 0,1-1 0,-1 0 0,0-1 0,1 1 0,-1-1 0,1 0 0,5-2 1,0 1 66,0-1 1,0-1-1,0 0 1,0 0 0,-1-1-1,1 0 1,-1-1-1,-1 0 1,17-14 0,-22 17-42,-1 1-1,1 0 0,-1 0 0,1-1 0,-1 1 0,0-1 0,1 1 0,-2-1 0,1 0 0,0 0 0,0 0 0,-1 0 0,0 0 0,1 0 1,-1 0-1,0 0 0,0-5 0,-1 8-31,-1-1 1,1 1 0,-1-1 0,1 1 0,-1 0-1,1 0 1,-1-1 0,1 1 0,-1 0-1,1 0 1,-1-1 0,1 1 0,-1 0-1,0 0 1,1 0 0,-1 0 0,1 0 0,-1 0-1,0 0 1,1 0 0,-1 0 0,1 0-1,-1 0 1,1 1 0,-1-1 0,0 0-1,1 0 1,-1 1 0,0-1 0,-18 8-50,10-3 80,0 1 0,1 1 1,0 0-1,1 0 1,0 1-1,-8 9 1,13-14 1,-1 0 1,1 0 0,0 0 0,0 0 0,0 0 0,0 0-1,0 1 1,1-1 0,0 1 0,0-1 0,0 1 0,0 0-1,0-1 1,1 1 0,-1 0 0,1 0 0,0-1 0,0 1-1,0 0 1,2 6 0,-1-9-28,1 0 0,-1 0 1,0 0-1,1 0 0,-1 0 0,1 0 0,-1 0 0,1 0 0,0-1 0,-1 1 1,1-1-1,0 1 0,-1-1 0,1 0 0,0 0 0,-1 0 0,1 0 1,0 0-1,0 0 0,-1 0 0,3-1 0,39-5 209,-31 2-238,0-1 0,-1-1 0,1 1-1,-1-2 1,15-11 0,37-20 43,-62 38-8,0 0 1,-1 1 0,1-1-1,0 0 1,-1 1 0,1-1-1,0 0 1,-1 1 0,1-1-1,-1 1 1,1-1 0,-1 1-1,1-1 1,-1 1 0,1 0-1,-1-1 1,1 1 0,-1-1-1,0 1 1,1 0 0,-1-1-1,0 1 1,0 0 0,0 0-1,1-1 1,-1 2 0,0 0 0,1 0 1,0 0-1,0 0 1,0 0 0,0 0-1,1 0 1,-1 0-1,0 0 1,1-1 0,-1 1-1,1 0 1,0-1-1,-1 1 1,1-1-1,0 0 1,2 2 0,8-1-72,1 0 0,-1-1 0,1 0 0,-1-1 0,0-1 0,1 0 0,-1 0 0,23-6 0,-16 3-552,1 1-1,24-1 1,-43 4 588,-1 0 0,1 0 0,0 1 0,-1-1 0,1 0 0,-1 0 0,1 1 0,-1-1 0,1 0 0,-1 1 0,1-1 0,-1 0 0,0 1 0,1-1 0,-1 1 0,1-1 0,-1 1 0,0-1 0,1 1 0,-1-1 0,0 1 0,0-1 0,1 1 0,-1-1 0,0 1 0,0-1 0,0 1 0,0 0 0,0-1 1,0 1-1,0-1 0,0 1 0,0 0 0,0 0 0,-1 28-356,0-18-1861,8-8-5166,4-3 439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843"/>
    </inkml:context>
    <inkml:brush xml:id="br0">
      <inkml:brushProperty name="width" value="0.025" units="cm"/>
      <inkml:brushProperty name="height" value="0.025" units="cm"/>
    </inkml:brush>
  </inkml:definitions>
  <inkml:trace contextRef="#ctx0" brushRef="#br0">148 1 15727,'0'0'6502,"-8"0"-4553,1 0-1720,0 0 1,0 0-1,0 1 1,0 0-1,1 0 1,-1 1-1,0 0 1,1 0-1,-1 1 1,1 0-1,-9 5 1,11-6-205,1 0 1,-1 1-1,1-1 1,-1 1 0,1 0-1,0 0 1,0 0-1,1 0 1,-1 1-1,1-1 1,-1 1-1,1 0 1,0-1-1,0 1 1,1 0 0,-1 0-1,1 1 1,0-1-1,0 0 1,0 0-1,1 0 1,-1 6-1,1-8-56,0-1-1,0 1 0,0-1 0,1 1 0,-1-1 1,0 1-1,1-1 0,-1 1 0,1-1 0,0 1 1,-1-1-1,1 0 0,0 1 0,0-1 0,0 0 1,0 0-1,0 0 0,0 1 0,0-1 0,0 0 1,0 0-1,0-1 0,1 1 0,1 1 0,2 0-264,-1 0 1,0-1-1,1 0 0,-1 0 0,1 0 0,-1 0 0,1-1 0,7 0 0,0 0-1443,1-1 0,-1 0 1,0-1-1,0-1 0,0 0 0,15-6 0,0-4-3424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1.235"/>
    </inkml:context>
    <inkml:brush xml:id="br0">
      <inkml:brushProperty name="width" value="0.025" units="cm"/>
      <inkml:brushProperty name="height" value="0.025" units="cm"/>
    </inkml:brush>
  </inkml:definitions>
  <inkml:trace contextRef="#ctx0" brushRef="#br0">15 90 11499,'0'0'15983,"6"-3"-15753,49-13-82,-47 15-96,1 0 0,0-1 0,-1 0-1,1-1 1,-1 0 0,0 0 0,0-1 0,0 0-1,0-1 1,-1 1 0,1-1 0,9-9 0,-17 14-42,0-1 0,1 1 0,-1 0 1,0 0-1,1-1 0,-1 1 0,0 0 0,0-1 1,1 1-1,-1 0 0,0-1 0,0 1 0,0 0 1,1-1-1,-1 1 0,0-1 0,0 1 1,0 0-1,0-1 0,0 1 0,0-1 0,0 1 1,0 0-1,0-1 0,0 1 0,0-1 0,0 1 1,0 0-1,0-1 0,0 1 0,-1-1 1,1 1-1,0 0 0,0-1 0,0 1 0,-1 0 1,1-1-1,0 1 0,0 0 0,-1-1 0,1 1 1,-1-1-1,-22-3 111,-29 11-169,41-3 31,1 0 1,1 1-1,-1 0 0,1 1 0,0 0 0,-17 14 0,24-18 30,-1 0-1,1 0 1,0 0-1,-1 0 1,1 1-1,0-1 1,0 1-1,1-1 1,-1 1-1,0-1 1,1 1-1,0 0 1,-1 0-1,1 0 0,0 0 1,0 0-1,1 0 1,-1 0-1,1 0 1,-1 0-1,1 0 1,0 1-1,0-1 1,1 0-1,-1 0 1,1 0-1,-1 0 0,1 0 1,1 3-1,0-3 2,0-1 0,0 0 0,0 0 0,0 0 0,0 0 0,0-1 0,1 1 0,-1-1 0,1 1 0,-1-1 0,1 0-1,-1 0 1,1 0 0,0 0 0,0 0 0,-1 0 0,6 0 0,54 3-399,-58-3 285,80-3-4018,-26-9-3632,-5-6-5863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1.772"/>
    </inkml:context>
    <inkml:brush xml:id="br0">
      <inkml:brushProperty name="width" value="0.025" units="cm"/>
      <inkml:brushProperty name="height" value="0.025" units="cm"/>
    </inkml:brush>
  </inkml:definitions>
  <inkml:trace contextRef="#ctx0" brushRef="#br0">29 1 16271,'0'0'9497,"-4"8"-9187,3-6-292,-3 5 51,1-1 0,0 1-1,0 0 1,1 0-1,-1 0 1,1 1-1,1-1 1,-2 12-1,4-18-65,-1 0 0,0-1 0,1 1-1,-1 0 1,1 0 0,-1 0 0,1 0 0,-1-1-1,1 1 1,-1 0 0,1 0 0,0-1 0,-1 1-1,1-1 1,0 1 0,-1 0 0,1-1-1,0 1 1,0-1 0,0 0 0,0 1 0,0-1-1,-1 0 1,1 1 0,0-1 0,0 0 0,0 0-1,0 0 1,0 0 0,0 0 0,0 0 0,0 0-1,0 0 1,0 0 0,0 0 0,1-1-1,39-7 87,-25 1-104,0-1-1,0 0 0,18-14 0,12-6-22,-46 28 37,0 0 1,0 0-1,1 0 0,-1 0 1,0 0-1,0 0 0,1 0 1,-1-1-1,0 1 0,0 0 0,1 1 1,-1-1-1,0 0 0,0 0 1,0 0-1,1 0 0,-1 0 1,0 0-1,0 0 0,1 0 1,-1 0-1,0 0 0,0 0 1,0 1-1,1-1 0,-1 0 0,0 0 1,0 0-1,0 0 0,0 1 1,1-1-1,-1 0 0,0 0 1,0 0-1,0 1 0,0-1 1,0 0-1,0 0 0,0 1 1,0-1-1,1 0 0,-1 1 0,3 19-77,-2 29-82,-2-40 145,1-8-34,0 0 0,0 0-1,0 0 1,0-1 0,0 1 0,0 0-1,1 0 1,-1 0 0,0 0 0,0 0 0,1-1-1,-1 1 1,0 0 0,1 0 0,-1 0-1,1-1 1,-1 1 0,1 0 0,-1-1-1,1 1 1,-1 0 0,1-1 0,0 1 0,-1-1-1,1 1 1,1 0 0,24 2-3651,0-4-2129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2.765"/>
    </inkml:context>
    <inkml:brush xml:id="br0">
      <inkml:brushProperty name="width" value="0.025" units="cm"/>
      <inkml:brushProperty name="height" value="0.025" units="cm"/>
    </inkml:brush>
  </inkml:definitions>
  <inkml:trace contextRef="#ctx0" brushRef="#br0">26 1 11531,'0'0'10981,"-3"11"-9897,-3 6-660,2-1 1,0 1 0,0 0 0,2 0 0,0 0-1,1 26 1,1-42-402,0 1 0,1-1 0,-1 1 0,0-1 1,1 0-1,-1 1 0,1-1 0,-1 1 0,1-1 0,0 0 0,0 1 0,-1-1 0,1 0 0,0 0 0,0 0 0,0 0 1,0 1-1,1-1 0,-1-1 0,0 1 0,0 0 0,1 0 0,-1 0 0,2 0 0,1 0 14,-1 0 0,1 0 0,0-1-1,-1 1 1,1-1 0,-1 0 0,1 0 0,0 0-1,-1-1 1,5 0 0,3-1 19,0-1 0,-1 0-1,1-1 1,-1 0 0,1-1-1,8-6 1,4-5-3,-1 0 1,-1-2-1,31-32 1,-47 49-230,-3 12 94,-6 27 82,2-6 12,3-31 2,-1-1 1,1 1-1,0 0 0,-1 0 1,1-1-1,0 1 0,0 0 1,-1-1-1,1 1 0,0-1 0,0 1 1,0-1-1,0 0 0,0 1 1,0-1-1,0 0 0,-1 0 1,1 1-1,0-1 0,0 0 0,0 0 1,0 0-1,0 0 0,0 0 1,0 0-1,0-1 0,0 1 1,0 0-1,0 0 0,0-1 1,1 0-1,32-9 420,-4-7-360,-2-1 1,0-2 0,25-23 0,-27 23-43,-26 19-38,1 0 1,0 1-1,-1-1 1,1 1-1,0-1 1,-1 0 0,1 1-1,0-1 1,0 1-1,0 0 1,-1-1 0,1 1-1,0 0 1,0-1-1,0 1 1,0 0-1,0 0 1,0 0 0,0 0-1,0 0 1,-1 0-1,3 0 1,-3 1 2,1-1 0,-1 1 0,1-1 1,-1 1-1,1 0 0,-1-1 0,0 1 0,1 0 0,-1 0 1,0-1-1,0 1 0,0 0 0,1 0 0,-1-1 0,0 1 1,0 0-1,0 0 0,0-1 0,0 1 0,0 0 0,-1 1 1,-12 61 59,6-32 110,7-30-140,0 0 0,0 0 0,-1 0 0,1 1 0,0-1-1,0 0 1,0 0 0,1 0 0,-1 1 0,0-1 0,0 0 0,1 0 0,-1 0 0,0 0 0,1 0 0,-1 0 0,1 1 0,0-1-1,-1 0 1,1 0 0,0-1 0,0 1 0,-1 0 0,1 0 0,0 0 0,0 0 0,0-1 0,0 1 0,0 0 0,0-1 0,1 1-1,1 0-21,0-1-1,0 0 1,0 0-1,-1 0 1,1 0-1,0-1 0,0 1 1,-1-1-1,1 1 1,0-1-1,-1 0 1,1 0-1,3-2 0,20-12-1633,-11 1-3762,-6 5-769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3.309"/>
    </inkml:context>
    <inkml:brush xml:id="br0">
      <inkml:brushProperty name="width" value="0.025" units="cm"/>
      <inkml:brushProperty name="height" value="0.025" units="cm"/>
    </inkml:brush>
  </inkml:definitions>
  <inkml:trace contextRef="#ctx0" brushRef="#br0">35 0 17072,'0'0'9027,"-1"10"-8301,-31 116 2056,32-125-2773,-1 0 1,1 0 0,0 0-1,0 0 1,-1 0 0,1-1 0,0 1-1,0 0 1,0 0 0,0 0-1,0 0 1,0 0 0,0 0-1,1 0 1,-1 0 0,0 0-1,0 0 1,1-1 0,-1 1 0,0 0-1,1 0 1,-1 0 0,1 0-1,-1-1 1,1 1 0,0 0-1,-1 0 1,2 0 0,-1 0 1,1-1 0,-1 1 1,1-1-1,0 0 0,-1 1 1,1-1-1,0 0 0,-1 0 1,1 0-1,0 0 0,-1 0 1,1-1-1,-1 1 0,4-1 1,5-2-45,0-1 0,0 0 1,18-10-1,82-64-853,-110 78 887,0 0 0,0 0-1,1 0 1,-1 0 0,0 0 0,0 0 0,0 0 0,0 0 0,0 0-1,1 0 1,-1 0 0,0 0 0,0 0 0,0 0 0,0 0 0,1 0-1,-1 0 1,0 0 0,0 0 0,0 0 0,0 0 0,0 0 0,1 0-1,-1 0 1,0 0 0,0 0 0,0 0 0,0 0 0,0 1 0,0-1-1,1 0 1,-1 0 0,0 0 0,0 0 0,0 0 0,0 0 0,0 1-1,0-1 1,0 0 0,0 0 0,0 0 0,1 0 0,-1 0 0,0 1-1,0-1 1,0 0 0,0 0 0,0 0 0,0 0 0,0 1 0,0 14 105,-6 22 145,4-29-193,2-8-48,0 1-1,0-1 1,0 1 0,0-1 0,0 0-1,-1 1 1,1-1 0,0 1-1,0-1 1,0 1 0,0-1 0,1 1-1,-1-1 1,0 0 0,0 1 0,0-1-1,0 1 1,0-1 0,0 0-1,1 1 1,-1-1 0,0 1 0,0-1-1,1 0 1,-1 1 0,0-1 0,1 0-1,-1 1 1,0-1 0,1 0-1,-1 0 1,0 1 0,1-1 0,-1 0-1,1 0 1,-1 1 0,0-1 0,1 0-1,-1 0 1,1 0 0,-1 0-1,1 0 1,0 0 0,26-7 173,24-22-180,-38 20-85,-8 4 30,0 1 1,0 0 0,1 1 0,0-1-1,-1 1 1,1 0 0,0 0 0,0 1-1,1 0 1,8-2 0,-12 51 84,-3-42 3,1-3 17,-1 0 0,1 1 0,-1-1 0,1 1 0,0-1 0,0 0 0,0 0 0,1 1 0,-1-1 0,0 0 0,1 0 0,-1 0 1,1-1-1,0 1 0,0 0 0,-1-1 0,1 1 0,0-1 0,1 1 0,-1-1 0,0 0 0,0 0 0,0 0 0,1 0 0,-1 0 0,0 0 0,1-1 0,-1 1 0,1-1 0,-1 0 0,1 0 0,-1 0 0,6 0 0,-5 0-232,1 0 0,0-1 0,-1 1 0,1-1-1,0 1 1,-1-1 0,1 0 0,-1-1 0,1 1 0,5-3 0,-8 3-240,1 0-1,-1 0 1,1-1-1,-1 1 1,0 0-1,1 0 1,-1-1-1,0 1 1,0-1-1,0 1 1,0-1-1,0 1 1,0-1-1,0 0 1,0 1 0,-1-1-1,1 0 1,-1 0-1,1 0 1,-1 1-1,0-3 1,1-16-7904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3.671"/>
    </inkml:context>
    <inkml:brush xml:id="br0">
      <inkml:brushProperty name="width" value="0.025" units="cm"/>
      <inkml:brushProperty name="height" value="0.025" units="cm"/>
    </inkml:brush>
  </inkml:definitions>
  <inkml:trace contextRef="#ctx0" brushRef="#br0">1 4 13997,'0'0'10314,"56"-4"-11595,-35 9-2211,-6-1-5092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4.077"/>
    </inkml:context>
    <inkml:brush xml:id="br0">
      <inkml:brushProperty name="width" value="0.025" units="cm"/>
      <inkml:brushProperty name="height" value="0.025" units="cm"/>
    </inkml:brush>
  </inkml:definitions>
  <inkml:trace contextRef="#ctx0" brushRef="#br0">39 1 14286,'0'0'8279,"-6"8"-7008,1-2-1020,1 1 1,1-1-1,-1 1 1,1 0-1,0 0 1,0 1-1,1-1 1,-2 13-1,3-18-212,1 1-1,0 0 1,0-1-1,0 1 1,0 0-1,0-1 0,0 1 1,1-1-1,0 1 1,-1-1-1,1 1 1,0-1-1,0 1 1,0-1-1,0 0 1,1 1-1,-1-1 1,1 0-1,-1 0 1,1 0-1,0 0 1,0 0-1,0 0 1,0-1-1,0 1 0,0-1 1,0 1-1,0-1 1,1 0-1,-1 0 1,1 0-1,-1 0 1,5 1-1,3 1-17,1-1 0,0 0 0,0 0-1,-1-1 1,1-1 0,0 0-1,0 0 1,0-1 0,0-1 0,12-2-1,9-5 138,60-26-1,-23 8 822,-68 26-945,1 0 1,-1 1 0,1-1-1,-1 1 1,1 0 0,-1-1-1,1 1 1,-1 0 0,1 0-1,-1 0 1,1 0 0,0 0-1,-1 0 1,1 0 0,-1 1-1,1-1 1,-1 0 0,1 1-1,-1-1 1,1 1 0,-1 0-1,0 0 1,1-1 0,-1 1-1,0 0 1,1 0 0,-1 0-1,0 0 1,0 0-1,0 1 1,0-1 0,0 0-1,0 0 1,0 1 0,0 2-1,1-2-31,-1 0 0,1 1 1,0-1-1,0 0 0,0 0 0,0 0 0,0 0 0,0 0 0,0-1 0,1 1 0,-1-1 0,0 1 0,1-1 0,-1 0 0,1 0 0,0 0 0,5 1 0,12 0-211,0-1-1,0-1 0,0-1 1,0 0-1,-1-2 0,1 0 1,36-12-1,22-3-706,-76 17 899,1 1 0,0-1-1,0 1 1,0 0-1,-1 0 1,1 0 0,0 0-1,0 0 1,0 0-1,3 2 1,-4-2 43,-1 1 1,1 0 0,-1 1-1,1-1 1,-1 0-1,0 0 1,0 1-1,0-1 1,1 0 0,-1 1-1,-1-1 1,1 1-1,0 0 1,0-1 0,0 1-1,0 2 1,0-2 23,1 0 1,-1 0-1,1 0 0,0 0 1,0 0-1,0 0 1,0 0-1,0-1 0,1 1 1,-1-1-1,0 0 1,1 1-1,-1-1 0,1 0 1,-1 0-1,1-1 1,-1 1-1,1 0 0,0-1 1,-1 0-1,1 0 1,0 1-1,2-2 1,67-3-53,34-21-805,-21 3-187,-85 22 818,1 0-240,-1 0 1,0 0-1,1 0 1,-1 0 0,1 0-1,-1 0 1,1 0 0,-1 0-1,0 0 1,1-1-1,-1 1 1,1 0 0,-1 0-1,0 0 1,1-1 0,-1 1-1,0 0 1,1 0-1,-1-1 1,0 1 0,1 0-1,-1-1 1,0 1-1,0 0 1,1-1 0,-1 1-1,0-1 1,0 1 0,0 0-1,0-1 1,1 1-1,-1-1 1,0 0 0,2-8-7855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4.425"/>
    </inkml:context>
    <inkml:brush xml:id="br0">
      <inkml:brushProperty name="width" value="0.025" units="cm"/>
      <inkml:brushProperty name="height" value="0.025" units="cm"/>
    </inkml:brush>
  </inkml:definitions>
  <inkml:trace contextRef="#ctx0" brushRef="#br0">34 1 17168,'0'0'7543,"-5"9"-6160,0 0-1103,1 0-1,0 1 1,0 0-1,-4 16 1,7-24-339,1-1 0,-1 1 1,1-1-1,-1 1 0,1 0 0,0-1 0,0 1 0,0 0 1,0-1-1,0 1 0,0-1 0,0 1 0,0 0 0,1-1 1,-1 1-1,1-1 0,-1 1 0,1-1 0,-1 1 1,1-1-1,0 1 0,0-1 0,0 1 0,0-1 0,0 0 1,0 0-1,0 1 0,0-1 0,1 0 0,-1 0 0,0 0 1,1 0-1,-1-1 0,0 1 0,1 0 0,-1-1 0,1 1 1,-1 0-1,1-1 0,0 0 0,-1 1 0,1-1 1,0 0-1,-1 0 0,4 0 0,-1 0-185,1 0 1,-1-1-1,1 1 0,-1-1 1,1 0-1,-1-1 0,0 1 1,1-1-1,-1 1 0,0-1 1,0-1-1,0 1 0,0 0 1,-1-1-1,7-6 0,-2 1 141,0 0 0,0-1 1,-2 0-1,1-1 0,5-10 0,-17 41 5046,-3 28-4636,7-44 37,-3 42-161,4-17-4343,0-19-1936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9.674"/>
    </inkml:context>
    <inkml:brush xml:id="br0">
      <inkml:brushProperty name="width" value="0.025" units="cm"/>
      <inkml:brushProperty name="height" value="0.025" units="cm"/>
    </inkml:brush>
  </inkml:definitions>
  <inkml:trace contextRef="#ctx0" brushRef="#br0">0 1 17777,'0'0'1986,"38"47"128,-13-16 160,2 3-1730,2-5-223,-2-2-129,-2-7-128,-1-10-32,-5-8-64,-2-2-384,-8-15-225,-6-8-384,-3-6-1025,-12 0-2018,-19-3-5189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4.102"/>
    </inkml:context>
    <inkml:brush xml:id="br0">
      <inkml:brushProperty name="width" value="0.025" units="cm"/>
      <inkml:brushProperty name="height" value="0.025" units="cm"/>
    </inkml:brush>
  </inkml:definitions>
  <inkml:trace contextRef="#ctx0" brushRef="#br0">240 24 3459,'0'0'4522,"-8"-6"-3946,2 2-511,5 3-42,-1 0 0,1-1 0,-1 1 0,0 0 0,1 0 0,-1 0-1,0 0 1,0 0 0,1 1 0,-1-1 0,0 0 0,0 1 0,0-1 0,0 1-1,0 0 1,0 0 0,0-1 0,0 2 0,0-1 0,0 0 0,0 0 0,0 0-1,0 1 1,0-1 0,0 1 0,0 0 0,1-1 0,-1 1 0,0 0 0,0 0-1,1 0 1,-1 0 0,0 1 0,1-1 0,-1 0 0,1 1 0,-2 2 0,-11 12 66,1 0 1,0 1 0,1 1-1,1 0 1,1 1-1,1 0 1,1 0 0,0 1-1,-8 32 1,3 6 65,2-1 0,-3 72 0,11-97-41,2 0 0,1-1 0,1 1-1,2 0 1,1-1 0,2 1 0,0-1 0,20 51 0,-14-49-97,1 0-1,1-1 1,2-1 0,1 0-1,2-1 1,1-1 0,39 44-1,-56-70-16,-1 0 0,1-1 0,-1 0 0,1 1 1,0-1-1,0 0 0,0 0 0,0 0 0,0-1 0,0 1 0,0-1 0,1 0 0,-1 0 0,0 0 0,1 0 0,-1 0 0,1-1 0,-1 0 0,1 0 0,0 0 0,-1 0 0,1 0 0,-1-1 0,1 1 0,-1-1 0,1 0 0,-1 0 0,0 0 0,1-1 0,-1 1 0,0-1 0,0 1 0,0-1 0,0 0 1,0-1-1,-1 1 0,5-5 0,5-6 92,0 0 1,-2-1 0,0 0 0,0-1 0,-1 0 0,9-23 0,9-24 170,-2 0 0,-3-2 1,14-66-1,-27 87-125,-2-1-1,-2 1 1,-1-1 0,-3 0-1,-6-72 1,3 103-121,0 0 1,-1 0-1,0 1 0,-1-1 1,-1 1-1,1 0 1,-8-12-1,9 19-20,0 1 0,0-1 0,0 1 0,0 0 0,-1 0 0,1 0 0,-1 0 0,0 0 0,-1 1 1,1 0-1,0-1 0,-1 2 0,0-1 0,1 1 0,-1-1 0,0 1 0,-1 0 0,1 1 0,-8-2 0,-5 2-261,0 1 0,0 0 0,0 2 0,0 0 0,-34 9 0,-19 2-3811,54-12-532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5.120"/>
    </inkml:context>
    <inkml:brush xml:id="br0">
      <inkml:brushProperty name="width" value="0.025" units="cm"/>
      <inkml:brushProperty name="height" value="0.025" units="cm"/>
    </inkml:brush>
  </inkml:definitions>
  <inkml:trace contextRef="#ctx0" brushRef="#br0">1 561 8968,'5'-12'337,"4"-9"-156,2 1 1,0 1-1,2 0 1,0 0-1,1 1 1,0 1-1,2 0 1,0 1-1,0 1 1,2 0-1,37-23 1,-8 16-128,1 2 1,93-26-1,-33 13-4,-7-3 52,75-25 103,-148 53-209,1 2-1,0 1 0,0 1 0,36-1 0,-57 6 84,0 0 0,0 1-1,0 0 1,-1 0 0,1 1-1,-1 0 1,1 0 0,-1 0-1,0 1 1,-1 1 0,1-1-1,0 1 1,8 8-1,-6-5 118,0-1-1,0-1 0,1 0 0,0 0 0,0-1 0,16 6 0,-4-5-37,1-2 1,0 0 0,0-1-1,0-1 1,0-2 0,1 0-1,-1-1 1,40-8-1,8-7 391,101-36-1,-101 28-6,86-17 0,-92 31-648,-67 2-1624,-18-3 187,-13-5-2530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5.563"/>
    </inkml:context>
    <inkml:brush xml:id="br0">
      <inkml:brushProperty name="width" value="0.025" units="cm"/>
      <inkml:brushProperty name="height" value="0.025" units="cm"/>
    </inkml:brush>
  </inkml:definitions>
  <inkml:trace contextRef="#ctx0" brushRef="#br0">222 66 10570,'0'0'539,"1"-9"-42,3-4-317,2-31 617,-14 46 302,-5 10-1045,1 1 0,0 0 0,1 1-1,0 0 1,1 1 0,1 0 0,-14 31 0,-42 122 289,49-118 70,1-1 0,-11 79 0,25-126-402,1 0 0,0 0 1,-1 0-1,1 0 0,0 0 1,0 0-1,1 0 0,-1 0 0,0 0 1,1 0-1,-1 0 0,1 0 1,-1 0-1,1 0 0,0 0 0,0 0 1,0 0-1,0 0 0,0-1 1,1 1-1,-1 0 0,3 2 0,-1-3-2,0 1-1,-1-1 1,1 0-1,0 0 0,0 0 1,0 0-1,-1 0 0,1-1 1,0 1-1,0-1 0,0 0 1,0 0-1,0 0 0,4-1 1,8-1 27,0-1 0,0-1 1,-1 0-1,1-1 1,17-9-1,222-116 91,-86 35-2881,-166 94 2707,81-46-2911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6.481"/>
    </inkml:context>
    <inkml:brush xml:id="br0">
      <inkml:brushProperty name="width" value="0.025" units="cm"/>
      <inkml:brushProperty name="height" value="0.025" units="cm"/>
    </inkml:brush>
  </inkml:definitions>
  <inkml:trace contextRef="#ctx0" brushRef="#br0">333 27 8584,'0'0'7698,"-10"-6"-6769,4 2-772,4 3-125,1-1 0,-1 0 0,0 1 0,0 0 0,1-1 0,-1 1 0,0 0 0,0 0 0,0 0 0,0 1 0,-1-1 0,1 0 0,0 1 0,0-1-1,0 1 1,-1 0 0,1-1 0,0 1 0,0 0 0,-1 1 0,1-1 0,0 0 0,0 1 0,0-1 0,0 1 0,-1-1 0,1 1 0,0 0 0,0 0 0,-3 2 0,-13 13 70,0 1 1,1 0 0,2 1-1,-1 1 1,2 0-1,1 1 1,0 0 0,-11 27-1,23-46-110,1 0-1,-1 0 0,1 0 1,-1 0-1,1 0 1,0 0-1,0 0 1,-1 0-1,1 0 0,0 0 1,0 0-1,0 0 1,0 0-1,0 0 1,0 0-1,1 0 0,-1 0 1,0 0-1,0 0 1,1 0-1,-1-1 0,1 1 1,-1 0-1,0 0 1,1 0-1,0 0 1,-1 0-1,1-1 0,0 1 1,-1 0-1,1 0 1,0-1-1,1 2 0,1-1-13,0 0-1,0 0 0,0 0 0,1 0 0,-1-1 0,0 1 0,0-1 0,1 0 0,-1 0 0,6 0 0,11-2-110,0-1-1,29-9 0,-37 9 83,2-1 19,0 0-1,0 1 1,0 0 0,0 1-1,0 1 1,16 0 0,-30 1 32,1 1 1,-1-1-1,1 0 0,0 0 1,-1 0-1,1 1 1,-1-1-1,1 0 0,-1 1 1,1-1-1,-1 1 1,0-1-1,1 0 0,-1 1 1,1-1-1,-1 1 1,0-1-1,1 1 1,-1-1-1,0 1 0,0-1 1,0 1-1,1-1 1,-1 1-1,0 0 0,0-1 1,0 1-1,0-1 1,0 1-1,0 0 0,0-1 1,0 1-1,0-1 1,0 1-1,0-1 0,0 1 1,0 0-1,-1-1 1,1 2-1,-10 23 464,0-10-212,-1-2 0,0 1 0,-1-1 0,-1-1 0,-17 14 0,-75 50 1106,102-75-1302,-2 3 29,-14 10 252,0-1-1,0-1 0,-2-1 1,1-1-1,-1 0 0,-24 6 0,53-28-1836,54-49-3630,-15 16 59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6.813"/>
    </inkml:context>
    <inkml:brush xml:id="br0">
      <inkml:brushProperty name="width" value="0.025" units="cm"/>
      <inkml:brushProperty name="height" value="0.025" units="cm"/>
    </inkml:brush>
  </inkml:definitions>
  <inkml:trace contextRef="#ctx0" brushRef="#br0">94 1 11275,'0'0'9320,"-36"68"-9095,21-33-1,6 0-64,-1 3-64,1-3-64,3-5 32,3 0-64,-3-5 32,6-4-96,0-2-737,2-6-672,11-8-1089,6-5-1923,5 0-287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7.184"/>
    </inkml:context>
    <inkml:brush xml:id="br0">
      <inkml:brushProperty name="width" value="0.025" units="cm"/>
      <inkml:brushProperty name="height" value="0.025" units="cm"/>
    </inkml:brush>
  </inkml:definitions>
  <inkml:trace contextRef="#ctx0" brushRef="#br0">128 1 5221,'0'0'7276,"-8"8"-4495,-59 67 200,60-67-2840,0 1 0,1 0 0,1 0 0,-1 0 0,2 1 0,-1 0 0,1 0 0,-4 17 0,8-27-143,0 1 0,0-1 1,0 1-1,-1 0 0,1-1 0,0 1 1,0-1-1,1 1 0,-1 0 0,0-1 1,0 1-1,0-1 0,0 1 0,0 0 0,1-1 1,-1 1-1,0-1 0,1 1 0,-1-1 1,0 1-1,1-1 0,-1 1 0,0-1 1,1 1-1,-1-1 0,1 0 0,-1 1 1,1-1-1,-1 0 0,1 1 0,-1-1 1,2 1-1,25 0 49,-20-2 3,1 0 0,-1-1 1,1 0-1,13-6 0,-9 1 47,0-1 0,-1 0 1,0 0-1,16-16 0,-24 22 36,0-2 0,0 1 0,-1 0 1,1 0-1,0-1 0,-1 0 0,0 1 0,0-1 0,0 0 1,-1 0-1,1 0 0,-1 0 0,0-1 0,0 1 1,0 0-1,0 0 0,-1-1 0,0-6 0,-1 9-86,0 1 1,0-1-1,0 1 0,0 0 0,0-1 0,0 1 0,-1 0 0,1 0 1,0 0-1,-1 0 0,1 0 0,-1 0 0,1 0 0,-1 1 1,0-1-1,1 0 0,-1 1 0,0-1 0,1 1 0,-1 0 1,0 0-1,1-1 0,-1 1 0,0 0 0,0 1 0,-2-1 1,3 0-163,0-1 0,-1 1 0,1 0 1,-1 0-1,1 0 0,-1 0 1,1 0-1,-1 0 0,1 0 1,-1 1-1,1-1 0,0 1 1,-1-1-1,1 1 0,0-1 0,-1 1 1,1-1-1,0 1 0,-1 0 1,1 0-1,0 0 0,0 0 1,0 0-1,0 0 0,0 0 1,0 0-1,0 0 0,0 1 1,0 1-1,1-2-215,1 0 0,0-1 0,0 1 0,0 0 0,0 0 0,0-1 0,0 1 0,0-1 0,1 1 0,-1-1 0,0 0 0,0 1 0,0-1 0,0 0 0,1 0 0,-1 0 0,0 1 0,0-1 0,0-1 0,1 1 0,-1 0 0,0 0 0,0 0 0,2-1 0,2 1-592,24-1-2964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7.527"/>
    </inkml:context>
    <inkml:brush xml:id="br0">
      <inkml:brushProperty name="width" value="0.025" units="cm"/>
      <inkml:brushProperty name="height" value="0.025" units="cm"/>
    </inkml:brush>
  </inkml:definitions>
  <inkml:trace contextRef="#ctx0" brushRef="#br0">94 2 6694,'0'0'9487,"-4"9"-8201,-6 11-803,1 1 0,1 0-1,1 0 1,1 1 0,1 0 0,-4 39-1,10-37-328,-3 50-417,1-71 388,1 0-1,-1 0 1,1 0-1,-1 0 1,0 0-1,0-1 1,0 1-1,0 0 1,-1 0-1,1-1 1,-1 1-1,0-1 1,0 1-1,0-1 1,0 0-1,0 0 1,0 0-1,0 0 1,-6 3-1,7-4 207,4-17-344,0-1 0,0 2-1,2-1 1,0 0-1,1 1 1,0 0 0,1 0-1,10-15 1,5-13-385,-12 21 268,-4 7 99,1 0 1,1 0 0,0 0-1,12-14 1,-17 25 20,0 0-1,0 1 1,0 0-1,1 0 1,0 0-1,-1 0 1,1 0 0,0 1-1,0-1 1,1 1-1,-1 0 1,0 1-1,1-1 1,-1 1 0,1 0-1,-1 0 1,1 0-1,0 1 1,6-1-1,-5 1-6,1 1 0,0-1 1,-1 1-1,1 0 0,-1 1 0,0 0 0,10 3 0,-15-4 33,1-1 0,-1 1 0,1 0 0,-1 0 0,0-1-1,0 1 1,1 0 0,-1 0 0,0 0 0,0 0 0,0 1 0,0-1 0,0 0 0,0 0 0,0 1 0,0-1 0,-1 0 0,1 1 0,0-1 0,-1 1-1,0-1 1,1 1 0,-1-1 0,0 1 0,1-1 0,-1 1 0,0-1 0,0 1 0,0-1 0,0 1 0,-1-1 0,1 1 0,0-1 0,-1 1 0,1-1-1,-1 1 1,1-1 0,-1 1 0,-1 2 0,-3 2 133,-1 1-1,0-1 1,0 0-1,0 0 1,-1-1-1,0 0 1,0 0-1,0 0 1,0-1-1,-1 0 1,0-1 0,0 1-1,0-2 1,0 1-1,0-1 1,-17 2-1,25-4-219,0 0-1,-1 0 1,1 0-1,0 0 1,0 0-1,-1 0 1,1 0 0,0-1-1,0 1 1,-1 0-1,1 0 1,0 0-1,0 0 1,-1-1-1,1 1 1,0 0-1,0 0 1,0-1 0,-1 1-1,1 0 1,0 0-1,0-1 1,0 1-1,0 0 1,0 0-1,0-1 1,0 1-1,-1 0 1,1-1 0,0 1-1,0 0 1,0 0-1,0-1 1,0 1-1,0 0 1,0-1-1,1 1 1,-1 0-1,0-1 1,0 1 0,0 0-1,0 0 1,0-1-1,0 1 1,0 0-1,1 0 1,-1-1-1,0 1 1,0 0-1,0 0 1,1-1 0,-1 1-1,0 0 1,0 0-1,0 0 1,1 0-1,-1-1 1,0 1-1,1 0 1,14-17-5214,8-5-3128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8.071"/>
    </inkml:context>
    <inkml:brush xml:id="br0">
      <inkml:brushProperty name="width" value="0.025" units="cm"/>
      <inkml:brushProperty name="height" value="0.025" units="cm"/>
    </inkml:brush>
  </inkml:definitions>
  <inkml:trace contextRef="#ctx0" brushRef="#br0">0 180 9513,'0'0'3721,"11"2"-1436,-8-2-2173,84 4 4189,-79-4-4041,0-1-1,0 0 0,0 0 0,0-1 1,0 0-1,0-1 0,-1 1 0,1-1 1,-1-1-1,10-5 0,-6 2-75,-1-1-1,-1-1 1,1 1 0,11-16-1,-18 21-164,0-1-1,0 1 0,-1 0 1,0-1-1,0 0 1,0 0-1,0 1 0,0-1 1,-1 0-1,0-1 1,0 1-1,0 0 0,0 0 1,0 0-1,-1-1 1,0 1-1,0-5 0,-1 8-7,0-1-1,0 0 1,1 1-1,-1-1 1,-1 1-1,1-1 1,0 1-1,0-1 1,0 1-1,-1 0 1,1 0 0,-1 0-1,1 0 1,-1 0-1,1 0 1,-1 0-1,0 0 1,1 0-1,-1 1 1,0-1-1,0 1 1,0-1-1,1 1 1,-1 0-1,0 0 1,0 0-1,0 0 1,0 0-1,-2 0 1,-3 0-17,0 1-1,0-1 1,0 1 0,0 1 0,0-1 0,-11 5 0,10-2-7,1 1 0,-1 0 0,1 0 0,0 1 0,1 0 1,-1 0-1,1 1 0,0 0 0,1 0 0,0 0 0,0 0 0,0 1 0,1 0 1,0 0-1,1 0 0,-1 1 0,2-1 0,-1 1 0,1 0 0,1 0 1,-2 13-1,3-20 4,1 0 1,-1-1 0,1 1-1,-1 0 1,1 0 0,0-1-1,-1 1 1,1 0-1,0-1 1,0 1 0,0-1-1,0 1 1,1-1 0,-1 0-1,0 1 1,1-1-1,-1 0 1,0 0 0,1 0-1,-1 0 1,1 0 0,0 0-1,-1 0 1,1-1-1,0 1 1,0-1 0,-1 1-1,1-1 1,0 1 0,0-1-1,0 0 1,2 0-1,8 1-179,1-1-1,-1-1 1,22-3-1,-8-2-1156,1-1 0,-1-1 0,0-2-1,-1 0 1,33-20 0,6-5-4704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8.837"/>
    </inkml:context>
    <inkml:brush xml:id="br0">
      <inkml:brushProperty name="width" value="0.025" units="cm"/>
      <inkml:brushProperty name="height" value="0.025" units="cm"/>
    </inkml:brush>
  </inkml:definitions>
  <inkml:trace contextRef="#ctx0" brushRef="#br0">121 351 8808,'0'0'12925,"-10"-2"-12626,7 1-295,-1 1 0,1-1 1,0 0-1,0 1 1,0 0-1,-1 0 0,1 0 1,0 0-1,0 0 1,0 1-1,0-1 1,-1 1-1,1 0 0,0 0 1,0 0-1,0 0 1,0 1-1,1-1 1,-1 1-1,0 0 0,1 0 1,-1 0-1,1 0 1,-1 0-1,1 0 1,0 1-1,0-1 0,0 1 1,0-1-1,0 1 1,1 0-1,-1 0 0,1 0 1,-1 4-1,-1-4-6,1 1-1,0 0 0,0 0 0,0 0 0,1 1 1,-1-1-1,1 0 0,0 0 0,1 1 0,-1-1 1,1 1-1,-1-1 0,1 1 0,1 6 1,0-9 0,-1-1 0,1 0 1,-1 0-1,1 0 0,0 1 1,-1-1-1,1 0 0,0 0 1,0 0-1,0 0 0,0 0 0,0-1 1,0 1-1,0 0 0,0 0 1,0 0-1,0-1 0,0 1 1,2 0-1,1 0 11,0 0-1,-1 0 1,1-1-1,0 1 1,-1-1 0,1 0-1,0 0 1,0 0-1,6-2 1,3-2 17,0 0-1,0-1 1,0-1-1,-1 0 1,0-1-1,0 0 1,-1-1 0,1 0-1,-2-1 1,1 0-1,-1-1 1,-1 0-1,0 0 1,0-1 0,-1 0-1,0-1 1,-1 0-1,11-23 1,-17 30 13,0 1 0,0 0-1,0-1 1,-1 1 0,1-1 0,-1 1 0,-1-9 0,1 12-38,0 0-1,0 0 1,-1 0 0,1 1 0,0-1 0,0 0-1,-1 0 1,1 1 0,-1-1 0,1 0 0,0 1-1,-1-1 1,1 1 0,-1-1 0,1 0-1,-1 1 1,0-1 0,1 1 0,-1-1 0,0 1-1,1 0 1,-1-1 0,0 1 0,1 0 0,-1-1-1,0 1 1,0 0 0,1 0 0,-1 0 0,0-1-1,0 1 1,0 0 0,1 0 0,-1 0 0,0 0-1,0 0 1,0 1 0,1-1 0,-1 0 0,0 0-1,0 0 1,1 1 0,-1-1 0,0 0 0,1 1-1,-1-1 1,0 1 0,1-1 0,-1 1 0,0-1-1,0 2 1,0-2-4,0 0 0,0 1 0,0-1 0,1 0 0,-1 1 0,0-1 0,0 1 0,0-1 0,1 1 0,-1 0 0,0-1-1,1 1 1,-1 0 0,0-1 0,1 1 0,-1 0 0,1 0 0,-1 0 0,1-1 0,0 1 0,-1 0 0,1 0 0,0 0 0,-1 0 0,1 0 0,0 0 0,0 0 0,0 0 0,0 0-1,0-1 1,0 1 0,0 0 0,0 0 0,0 0 0,1 2 0,0-2 3,0-1-1,-1 1 1,1 0-1,0 0 1,0 0 0,0-1-1,0 1 1,0 0-1,0-1 1,0 1-1,0-1 1,1 0 0,-1 1-1,0-1 1,0 0-1,0 1 1,0-1-1,1 0 1,-1 0 0,0 0-1,0 0 1,0 0-1,1 0 1,-1-1-1,0 1 1,0 0 0,0-1-1,0 1 1,2-1-1,7-3 32,1-1 0,-1-1-1,0 1 1,0-2 0,-1 1 0,0-1-1,0-1 1,13-13 0,-4 1-8,-1 0 1,25-38-1,-36 49-2,-1 1 0,0-1 0,-1 0 0,1-1 0,-2 1 0,0-1-1,0 1 1,0-1 0,-2 0 0,2-17 0,-19 35 139,5 7-175,0-1 1,1 1-1,1 1 1,0-1-1,1 2 0,-10 27 1,5-13 57,2-2 7,0 0 0,2 1-1,2-1 1,-7 48 0,4 125 6,11-177-27,0-15-14,-1-1-1,0 0 1,0 1 0,0-1 0,-1 1 0,-1-1-1,0 0 1,0 0 0,-1 0 0,-3 9 0,6-17-12,0-1 0,0 0 0,0 0 1,-1 0-1,1 0 0,0 0 0,0 1 0,0-1 0,0 0 1,0 0-1,0 0 0,0 0 0,-1 0 0,1 0 1,0 0-1,0 0 0,0 1 0,0-1 0,-1 0 1,1 0-1,0 0 0,0 0 0,0 0 0,0 0 1,-1 0-1,1 0 0,0 0 0,0 0 0,0 0 0,0 0 1,-1 0-1,1 0 0,0 0 0,0 0 0,0-1 1,0 1-1,-1 0 0,1 0 0,0 0 0,0 0 1,0 0-1,0 0 0,0 0 0,0 0 0,-1 0 1,1-1-1,0 1 0,0 0 0,0 0 0,-8-14-43,-3-19-238,10 32 261,-12-38-431,8 25 349,-1 0 0,2-1 0,0 1 0,1-1-1,0 0 1,2 0 0,-1 0 0,2-21 0,1 34 85,-1 0 0,1 0 0,0 0 0,0 0 0,0 0 0,0 1 0,0-1 1,0 0-1,1 0 0,-1 1 0,0-1 0,1 1 0,-1-1 0,1 1 0,0-1 1,0 1-1,-1 0 0,1 0 0,0 0 0,3-1 0,49-16-108,-39 14 87,62-23-1346,-3-12-3692,-21 0-1915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9.746"/>
    </inkml:context>
    <inkml:brush xml:id="br0">
      <inkml:brushProperty name="width" value="0.025" units="cm"/>
      <inkml:brushProperty name="height" value="0.025" units="cm"/>
    </inkml:brush>
  </inkml:definitions>
  <inkml:trace contextRef="#ctx0" brushRef="#br0">56 108 5733,'5'-9'3038,"2"-5"-1834,17-27 3624,-24 49-432,-7 42-3635,-70 303 547,70-316-1250,6-25 49,8-28 102,55-134 81,-21 55-345,-41 93 48,1 0 0,-1 0 1,1-1-1,0 1 0,0 0 1,-1 0-1,2 0 1,-1 1-1,0-1 0,0 0 1,1 0-1,-1 1 0,1-1 1,-1 1-1,1-1 0,-1 1 1,1-1-1,0 1 0,3-1 1,-4 2-6,1 1 0,0-1 1,0 1-1,-1 0 0,1 0 1,-1-1-1,1 1 0,-1 0 1,1 1-1,-1-1 0,0 0 1,1 0-1,-1 1 0,0-1 1,0 0-1,0 1 0,0 0 1,0-1-1,0 1 0,0-1 1,0 4-1,1-2 13,0 0-1,0 0 1,0 0-1,0 0 1,0-1 0,0 1-1,1 0 1,-1-1-1,1 0 1,0 0 0,0 1-1,0-2 1,0 1-1,0 0 1,0-1 0,0 1-1,1-1 1,-1 0-1,0 0 1,6 1 0,-4-2 16,0 0 1,0 0 0,1-1 0,-1 0 0,0 0 0,0 0 0,0 0 0,0-1 0,0 0-1,0 0 1,0 0 0,5-5 0,4-1 39,-1-2 0,0 0-1,-1 0 1,0-2 0,-1 1 0,0-1 0,17-26-1,-23 31-39,0 0 0,-1-1 0,0 1-1,-1-1 1,0 0 0,0 1 0,0-2 0,-1 1-1,0 0 1,-1 0 0,0-1 0,0 1-1,-1-17 1,0 24-18,-1 0 1,1 0-1,0 0 0,-1 0 0,1 0 1,0 0-1,-1 0 0,1 0 0,-1 0 0,0 0 1,1 0-1,-1 0 0,0 0 0,0 1 0,1-1 1,-1 0-1,0 0 0,0 1 0,0-1 1,0 1-1,0-1 0,0 0 0,0 1 0,0 0 1,0-1-1,0 1 0,0 0 0,0-1 1,0 1-1,0 0 0,0 0 0,-1 0 0,1 0 1,0 0-1,0 0 0,0 0 0,0 1 0,0-1 1,0 0-1,0 1 0,-2 0 0,-2 0-19,0 1 0,0-1 0,1 1 0,-1 1 0,1-1 0,-1 1 0,1-1 0,-5 5 0,-4 6 11,0 1 1,2 1-1,-1 0 1,2 0-1,0 1 1,1 1-1,1-1 1,0 1-1,1 1 1,1-1-1,0 1 1,2 0-1,0 1 1,1-1 0,1 1-1,0 33 1,2-50 6,1 0 0,-1 0 1,1 0-1,0 1 1,0-2-1,0 1 1,0 0-1,0 0 1,0 0-1,0 0 1,1-1-1,-1 1 1,1 0-1,-1-1 1,1 1-1,-1-1 1,1 0-1,0 1 0,0-1 1,0 0-1,0 0 1,0 0-1,0-1 1,0 1-1,0 0 1,0-1-1,0 1 1,0-1-1,0 0 1,0 0-1,1 0 1,-1 0-1,0 0 0,0 0 1,3-1-1,6 1 17,0-1-1,-1-1 1,1 0 0,0-1-1,18-6 1,11-10-67,-28 13-21,0 0 0,0 0 0,1 2 0,18-6 0,-30 10 72,-1 0 0,0 0 0,1 0 0,-1 0 0,0 0 0,1 0 0,-1 0 0,0 0 0,1 0 0,-1 0 0,1 0 0,-1 0 0,0 0 0,1 0 0,-1 0 0,0 0 0,1 0 0,-1 1 0,0-1 0,1 0 0,-1 0 0,0 0 0,0 1 0,1-1 0,-1 0 0,0 0 0,0 1 0,1-1 0,-1 0 0,0 1 0,0-1 0,0 0 0,1 0 0,-1 1 0,0-1 0,0 1 0,0-1 0,-1 20 253,-14 17 319,1-14-404,8-13-161,0 0 0,0 1 0,1 0 0,-5 16 0,10-26-34,0-1 0,-1 0 0,1 0 0,0 0 0,0 1-1,0-1 1,0 0 0,0 0 0,0 1 0,0-1-1,0 0 1,0 0 0,0 0 0,0 1 0,0-1 0,0 0-1,0 0 1,0 0 0,0 1 0,0-1 0,0 0-1,1 0 1,-1 1 0,0-1 0,0 0 0,0 0 0,0 0-1,0 0 1,0 1 0,1-1 0,-1 0 0,0 0-1,0 0 1,0 0 0,1 0 0,-1 0 0,0 1 0,0-1-1,0 0 1,1 0 0,-1 0 0,0 0 0,13-2-1010,12-11-1421,-3-8-2730,0-8-3027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0.049"/>
    </inkml:context>
    <inkml:brush xml:id="br0">
      <inkml:brushProperty name="width" value="0.025" units="cm"/>
      <inkml:brushProperty name="height" value="0.025" units="cm"/>
    </inkml:brush>
  </inkml:definitions>
  <inkml:trace contextRef="#ctx0" brushRef="#br0">0 240 11435,'0'0'9353,"54"-2"-7720,-34-18 257,9-6-256,0-8-674,-1-2-575,-2 1-353,-3 1-577,-7 8-1120,-8 8-834,-8 10-576,-6 8-2530,-17 6-5445</inkml:trace>
  <inkml:trace contextRef="#ctx0" brushRef="#br0" timeOffset="1">74 371 16047,'0'0'8040,"74"-61"-6182,-36 14-705,1-4-673,-4 2-448,-1 10-480,-9 11-1250,-7 13-2049,-13 11-2275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0.091"/>
    </inkml:context>
    <inkml:brush xml:id="br0">
      <inkml:brushProperty name="width" value="0.025" units="cm"/>
      <inkml:brushProperty name="height" value="0.025" units="cm"/>
    </inkml:brush>
  </inkml:definitions>
  <inkml:trace contextRef="#ctx0" brushRef="#br0">17 128 11018,'0'0'8654,"9"-3"-7960,3-1-599,0 0 1,0-1-1,0-1 0,20-14 0,-28 18-79,1 0-1,-1-1 0,0 0 0,-1 0 0,1 0 0,-1-1 0,1 1 1,-1-1-1,0 1 0,0-1 0,0 0 0,-1 0 0,0-1 0,0 1 1,0 0-1,0-1 0,0 0 0,-1 1 0,1-6 0,-2 10-3,0-1 0,0 1 0,-1-1 0,1 1 0,0 0 0,0-1 0,-1 1 0,1 0 0,0-1 0,-1 1 0,1 0 0,0 0 0,-1-1 0,1 1 0,-1 0 0,1 0 0,0 0 0,-1-1 0,1 1 0,-1 0 0,1 0 0,-1 0 0,1 0 0,-1 0 0,1 0 0,0 0 0,-1 0 0,1 0 0,-1 0 0,1 0 0,-1 0 0,1 0 0,-1 1 0,1-1 0,0 0 0,-1 0 0,1 0 0,-1 1 0,1-1 0,0 0 0,-1 0 0,1 1 0,-21 9 140,10-2-105,0 1 1,1 0 0,1 0-1,-1 1 1,1 1 0,1-1 0,0 1-1,1 1 1,0-1 0,0 1-1,1 1 1,1-1 0,0 1 0,1 0-1,-5 25 1,9-36-47,0-1-1,-1 0 1,1 0-1,0 1 1,0-1-1,1 0 1,-1 0 0,0 0-1,0 1 1,1-1-1,-1 0 1,0 0 0,1 0-1,-1 0 1,1 1-1,-1-1 1,1 0-1,0 0 1,0 0 0,-1 0-1,1-1 1,0 1-1,0 0 1,0 0-1,0 0 1,0-1 0,0 1-1,2 1 1,0-1 2,0 0 0,1-1 0,-1 1 0,0-1 1,0 0-1,1 0 0,-1 0 0,0 0 0,1 0 1,5-2-1,4-1-147,0-1 0,0 0 0,-1-1 1,21-11-1,24-23-2493,1-11-2798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081"/>
    </inkml:context>
    <inkml:brush xml:id="br0">
      <inkml:brushProperty name="width" value="0.025" units="cm"/>
      <inkml:brushProperty name="height" value="0.025" units="cm"/>
    </inkml:brush>
  </inkml:definitions>
  <inkml:trace contextRef="#ctx0" brushRef="#br0">201 1 5317,'0'0'13042,"-10"6"-12231,-4 5-721,1 1 1,1 1-1,0 0 0,0 1 0,1 0 0,1 1 1,1 0-1,0 1 0,-10 22 0,-32 96 668,46-119-660,1 0 0,1 0 0,0 0 0,2 1 1,-1-1-1,2 1 0,1 16 0,-1-31-94,0 0 0,0 0 0,0 1 0,0-1 0,1 0 0,-1 0 0,0 0 0,1 1 0,-1-1 0,1 0-1,-1 0 1,1 0 0,0 0 0,0 0 0,-1 0 0,1 0 0,0 0 0,0 0 0,0 0 0,0-1 0,0 1 0,0 0 0,0-1 0,0 1 0,2 0 0,0 0 10,0-1 0,-1 1 0,1-1 0,0 0 1,0 0-1,0 0 0,-1 0 0,1 0 0,0-1 1,-1 0-1,4 0 0,4-3 35,0 1 0,0-2-1,-1 1 1,0-1 0,10-7 0,13-14 24,49-51 1,-38 33-13,-43 44-62,0 0 0,0-1 0,0 1 0,0 0 0,1 0-1,-1-1 1,0 1 0,0 0 0,0 0 0,0-1 0,0 1 0,0 0 0,1 0 0,-1-1-1,0 1 1,0 0 0,0 0 0,0 0 0,1 0 0,-1-1 0,0 1 0,0 0-1,1 0 1,-1 0 0,0 0 0,0 0 0,1-1 0,-1 1 0,0 0 0,0 0 0,1 0-1,-1 0 1,0 0 0,1 0 0,-1 0 0,0 0 0,0 0 0,1 0 0,-1 0-1,0 0 1,0 0 0,1 1 0,-1-1 0,0 0 0,0 0 0,1 0 0,-1 0-1,0 0 1,-5 17-21,-19 28 58,24-44-32,-13 21 29,5-9-1,1-1-1,0 1 0,1 1 0,0-1 0,1 1 0,0 0 1,-2 15-1,7-28-26,0 0 1,-1 0-1,1 0 1,0 1 0,0-1-1,0 0 1,0 0-1,0 0 1,1 1-1,-1-1 1,0 0 0,1 0-1,-1 0 1,0 1-1,1-1 1,-1 0-1,1 0 1,0 0 0,-1 0-1,1 0 1,0 0-1,0 0 1,0 0-1,-1-1 1,1 1-1,0 0 1,0 0 0,0-1-1,0 1 1,0 0-1,1-1 1,-1 1-1,0-1 1,0 0 0,0 1-1,0-1 1,1 0-1,-1 1 1,0-1-1,0 0 1,0 0 0,1 0-1,-1 0 1,0-1-1,0 1 1,1 0-1,-1 0 1,0-1-1,2 0 1,6-1 28,0 0-1,0-1 1,-1 0 0,1-1 0,10-6-1,63-44 88,-52 33-211,36-21 0,-66 42 87,1 0 0,-1-1-1,0 1 1,1 0 0,-1-1-1,0 1 1,1 0-1,-1 0 1,1-1 0,-1 1-1,0 0 1,1 0 0,-1 0-1,1 0 1,-1-1 0,0 1-1,1 0 1,-1 0-1,1 0 1,-1 0 0,1 0-1,-1 0 1,1 0 0,-1 0-1,0 0 1,1 0-1,-1 1 1,1-1 0,-1 0-1,1 0 1,-1 0 0,0 0-1,1 1 1,-1-1-1,0 0 1,1 0 0,-1 1-1,0-1 1,1 1 0,-5 19-1,-18 24 220,22-44-213,-8 12 64,5-8-39,0-1 0,0 1 0,1 0 0,-1 0 0,1 0 0,0 0 0,0 1 0,1-1 1,-1 0-1,1 1 0,0 0 0,-1 4 0,24-20 287,49-45-61,-57 42-217,1 2 0,0 0 0,1 0 0,0 2 0,1 0-1,19-8 1,-36 18-36,0 0-1,0 0 0,1 0 0,-1 0 0,0 0 0,0-1 0,0 1 0,1 0 0,-1 0 0,0 0 0,0 0 0,1 0 1,-1 0-1,0 0 0,0 0 0,1 0 0,-1 0 0,0 0 0,0 1 0,1-1 0,-1 0 0,0 0 0,0 0 0,0 0 1,1 0-1,-1 0 0,0 0 0,0 1 0,0-1 0,0 0 0,1 0 0,-1 0 0,0 0 0,0 1 0,0-1 1,0 0-1,0 0 0,1 0 0,-1 1 0,0-1 0,0 0 0,0 0 0,0 1 0,0-1 0,0 0 0,0 1 0,-2 16 12,-10 15 36,-11 12 634,16-32-2304,5-8-4143,2-16 85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413"/>
    </inkml:context>
    <inkml:brush xml:id="br0">
      <inkml:brushProperty name="width" value="0.025" units="cm"/>
      <inkml:brushProperty name="height" value="0.025" units="cm"/>
    </inkml:brush>
  </inkml:definitions>
  <inkml:trace contextRef="#ctx0" brushRef="#br0">6 55 12268,'0'0'9609,"-5"-50"-9769,19 48-1442,4 0-1249,-2 2-2626,-1 0-2434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775"/>
    </inkml:context>
    <inkml:brush xml:id="br0">
      <inkml:brushProperty name="width" value="0.025" units="cm"/>
      <inkml:brushProperty name="height" value="0.025" units="cm"/>
    </inkml:brush>
  </inkml:definitions>
  <inkml:trace contextRef="#ctx0" brushRef="#br0">0 175 13004,'0'0'5291,"8"-1"-4416,19-9-372,-1-1 0,0 0 0,0-2 0,-2-1 0,1-1 0,-2-1 0,0-2 0,20-19 0,-42 36-468,0 0 0,0 0-1,0 0 1,0 0 0,0 0-1,0 0 1,0 0 0,0 0 0,0 0-1,-1-1 1,1 1 0,0 0-1,-1-1 1,1-2 0,-1 4-6,0 0 1,0-1-1,0 1 0,0-1 1,0 1-1,0 0 0,-1-1 0,1 1 1,0 0-1,0-1 0,-1 1 1,1 0-1,0-1 0,0 1 1,-1 0-1,1-1 0,0 1 1,-1 0-1,1 0 0,0-1 1,-1 1-1,1 0 0,0 0 1,-1 0-1,1 0 0,-1 0 0,1-1 1,0 1-1,-1 0 0,1 0 1,-1 0-1,-3 0 24,0 0-1,0 0 1,0 0 0,0 0 0,0 1-1,0 0 1,0-1 0,0 1-1,-4 2 1,-5 3-57,1 1 1,1 0-1,-1 0 1,1 1-1,0 0 1,1 1-1,0 0 1,-11 13-1,17-17-3,0-1 0,0 1 0,1 0 0,-1 0 0,1 0 0,0 0 0,0 0 0,1 1 0,0-1 0,0 1 0,0 0 0,0 0 0,1 0 0,0 0-1,1 0 1,-1 0 0,1 0 0,0 0 0,0 0 0,1 0 0,1 6 0,0-9-19,0 1 0,0-1 0,0 0 0,0 0 0,1 0 0,-1 0-1,1 0 1,0-1 0,0 1 0,0-1 0,0 0 0,0 0 0,0 0 0,1 0 0,-1 0 0,1-1 0,-1 1-1,1-1 1,0 0 0,0 0 0,-1-1 0,1 1 0,0-1 0,4 1 0,5 0-529,1-1 0,0 0 0,0 0 0,-1-1 0,22-5 0,-23 3-529,0-1 0,0-1 1,17-9-1,38-25-6678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4.586"/>
    </inkml:context>
    <inkml:brush xml:id="br0">
      <inkml:brushProperty name="width" value="0.025" units="cm"/>
      <inkml:brushProperty name="height" value="0.025" units="cm"/>
    </inkml:brush>
  </inkml:definitions>
  <inkml:trace contextRef="#ctx0" brushRef="#br0">1 104 3876,'0'0'3710,"5"-9"-2018,4-10-1034,14-26 2624,-5 14 2430,-19 36-5284,1-1 0,-1 0 0,1 0 0,-1 1 0,1-1 0,1 0 0,0 7 0,0 13 18,-22 114 566,13-98-821,1 1 0,-1 58 1,8-97-163,0-1 1,0 1-1,0-1 1,0 0-1,1 1 1,-1-1-1,1 1 1,-1-1-1,1 0 0,-1 1 1,1-1-1,0 0 1,-1 0-1,1 0 1,0 1-1,0-1 1,0 0-1,0 0 1,0 0-1,0 0 1,0-1-1,3 3 1,0-1 50,-1-1 0,1 1 0,0-1 1,0 1-1,1-1 0,-1 0 0,8 0 1,7 0 168,0-1 0,31-4 0,-45 3-240,101-16-241,-7 1-5274,-65 9-1653,-25 2 1954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4.915"/>
    </inkml:context>
    <inkml:brush xml:id="br0">
      <inkml:brushProperty name="width" value="0.025" units="cm"/>
      <inkml:brushProperty name="height" value="0.025" units="cm"/>
    </inkml:brush>
  </inkml:definitions>
  <inkml:trace contextRef="#ctx0" brushRef="#br0">51 35 8680,'0'0'5728,"-9"-6"-3859,-24-17-172,24 17-293,42 28 11,-7-9-894,0-1-1,2-2 1,35 9 0,-33-10-393,0 1-1,41 19 1,-70-28-114,1-1 0,-1 1 0,0 0 1,1 0-1,-1-1 0,0 1 0,1 0 0,-1 0 0,0 0 0,0 0 0,0 0 0,0 0 0,0 1 0,0-1 0,0 0 0,0 0 0,-1 1 0,1-1 0,0 0 0,-1 1 0,1-1 0,-1 1 0,0-1 0,1 1 0,-1-1 0,0 1 0,0-1 1,0 1-1,0-1 0,0 1 0,0 0 0,0-1 0,0 1 0,-1-1 0,1 0 0,-1 1 0,1-1 0,-1 1 0,0-1 0,1 1 0,-1-1 0,0 0 0,0 0 0,0 1 0,0-1 0,-1 1 0,-7 8 312,0-1-1,0 0 1,-1-1-1,-15 11 1,17-14-270,-41 27 315,-21 15 279,64-42-1013,1-1 0,-1 1 0,1 0 0,0 1-1,1-1 1,-1 1 0,1 0 0,-6 11-1,8-7-4563,2-3-2547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7.931"/>
    </inkml:context>
    <inkml:brush xml:id="br0">
      <inkml:brushProperty name="width" value="0.025" units="cm"/>
      <inkml:brushProperty name="height" value="0.025" units="cm"/>
    </inkml:brush>
  </inkml:definitions>
  <inkml:trace contextRef="#ctx0" brushRef="#br0">102 14 4708,'0'0'17735,"-7"8"-17447,-10 11-137,2 0 1,-16 24-1,27-37-102,0 0 0,0 0 0,1 0 1,0 1-1,0 0 0,1-1 0,0 1 0,0 0 0,0 0 0,1 0 0,0 0 0,0 1 0,1-1 0,0 7 0,1-13-38,-1 0-1,1 0 0,0 0 1,-1 0-1,1 0 0,0 0 0,-1 0 1,1 0-1,0 0 0,0-1 1,0 1-1,0 0 0,0-1 1,0 1-1,0-1 0,0 1 1,0-1-1,0 1 0,0-1 0,0 0 1,0 1-1,1-1 0,-1 0 1,0 0-1,0 0 0,0 0 1,0 0-1,2 0 0,35-3 348,-22-1-332,-1-1 1,1-1-1,-1 0 0,-1-1 1,1-1-1,-1 0 1,-1-1-1,0 0 0,0-1 1,0 0-1,-2-1 0,1-1 1,-1 0-1,-1 0 1,0-1-1,15-27 0,-17 17 81,-8 23-103,0-1 0,0 1 0,0 0 0,0 0 0,0 0 0,0 0 0,0 0 1,0 0-1,0 0 0,-1-1 0,1 1 0,0 0 0,0 0 0,0 0 0,0 0 0,0 0 0,0 0 0,-1 0 0,1 0 0,0 0 0,0 0 0,0 0 0,0 0 0,-1 0 0,1 0 0,0 0 0,0 0 0,0 0 1,0 0-1,0 0 0,-1 0 0,1 0 0,0 0 0,0 0 0,0 0 0,0 0 0,0 0 0,-1 0 0,1 0 0,0 0 0,0 0 0,0 0 0,0 1 0,0-1 0,0 0 0,0 0 0,-1 0 0,1 0 1,0 0-1,0 0 0,0 1 0,0-1 0,0 0 0,0 0 0,0 0 0,0 0 0,0 0 0,0 1 0,0-1 0,-28 35 426,23-25-314,0-1 1,0 0-1,1 1 1,1 0-1,-4 13 1,7-21-101,-1-1 0,1 1 0,-1 0 0,1 0 0,0-1 0,-1 1 0,1 0 0,0 0 0,0-1 0,0 1 0,1 0 0,-1 0 0,0-1 0,1 1 0,-1 0 0,1-1 0,-1 1 0,1 0 0,0-1 0,0 1 0,0-1 0,0 1 0,0-1 0,0 1 0,0-1 0,0 0 0,0 1 0,1-1 0,-1 0 0,1 0 0,-1 0 0,1 0 0,-1 0 1,1 0-1,-1-1 0,1 1 0,0-1 0,-1 1 0,4 0 0,3 0 15,-1-1 0,0 1 0,1-1 0,-1-1 0,1 1 0,-1-1 0,0-1 0,0 1 0,1-1 0,-1-1 0,0 1 0,-1-1 0,1 0 0,0-1 0,-1 1 0,0-1 0,0-1 1,0 1-1,0-1 0,-1 0 0,1 0 0,-1-1 0,-1 0 0,1 1 0,-1-2 0,0 1 0,0 0 0,-1-1 0,0 0 0,0 1 0,-1-1 0,1-1 0,-2 1 0,1 0 0,-1 0 0,0-1 0,0-7 0,-1 14-24,0 1-1,1 0 0,-1-1 0,0 1 0,0-1 0,0 1 0,0-1 0,0 1 0,0-1 0,0 1 0,0-1 0,0 1 0,0 0 0,0-1 0,0 1 0,-1-1 0,1 1 0,0-1 0,0 1 0,0 0 0,0-1 0,-1 1 0,1-1 0,0 1 0,-1 0 0,1-1 0,0 1 0,-1 0 0,1-1 1,0 1-1,-1 0 0,1 0 0,0-1 0,-1 1 0,1 0 0,-1 0 0,1 0 0,0-1 0,-1 1 0,1 0 0,-1 0 0,1 0 0,-1 0 0,1 0 0,-1 0 0,1 0 0,-1 0 0,1 0 0,0 0 0,-1 0 0,1 0 0,-1 0 0,1 1 0,-1-1 0,1 0 0,-1 1 1,-2 6-290,18-1-403,-13-6 339,30 1-1429,-16-3-1300,-9-5-3731,-7 2 1746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8.305"/>
    </inkml:context>
    <inkml:brush xml:id="br0">
      <inkml:brushProperty name="width" value="0.025" units="cm"/>
      <inkml:brushProperty name="height" value="0.025" units="cm"/>
    </inkml:brush>
  </inkml:definitions>
  <inkml:trace contextRef="#ctx0" brushRef="#br0">35 1 11755,'0'0'10506,"-6"55"-8616,-3-32-257,0-5-640,2 0-672,3-2-289,4-6-257,0-3-960,0-3-512,9-4-513,2 0-929,-2-7-3396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8.837"/>
    </inkml:context>
    <inkml:brush xml:id="br0">
      <inkml:brushProperty name="width" value="0.025" units="cm"/>
      <inkml:brushProperty name="height" value="0.025" units="cm"/>
    </inkml:brush>
  </inkml:definitions>
  <inkml:trace contextRef="#ctx0" brushRef="#br0">133 1 15855,'0'0'8317,"-7"9"-7778,-12 19-362,2 2-1,1 0 0,2 1 0,1 0 0,1 1 0,1 1 1,2 0-1,-6 44 0,15-40-236,1-36 58,-1-1 0,0 1 0,1 0 0,-1-1 0,1 1 0,-1 0 0,1-1 0,-1 1 0,1-1 0,-1 1 0,1 0 0,-1-1 0,1 0 0,0 1 0,-1-1 0,1 1 0,0-1 0,0 0 0,-1 1 0,1-1 0,0 0 0,-1 0 0,1 0 0,0 0 0,0 1 0,0-1 0,-1 0 0,1 0 0,0 0 0,0-1 0,-1 1 0,1 0 0,0 0 0,0 0 0,-1 0 0,1-1 0,0 1 0,0 0 0,-1-1 0,1 1 0,1-1 0,4-3-29,1 0 1,-1 0-1,0 0 0,0 0 1,-1-1-1,1 0 1,-1 0-1,0-1 0,-1 1 1,7-10-1,39-67-544,-49 79 569,82-171 11,-81 171-771,-4 5 475,-26 24 510,24-23-209,0 0 0,-1 0 0,1 0-1,0 1 1,1-1 0,-1 1 0,1 0 0,-1 1 0,1-1 0,0 0 0,1 1 0,-1 0 0,1-1 0,0 1 0,0 0 0,1 0-1,-1 0 1,0 7 0,-1 8-108,1 0 0,1 0 0,2 29 0,1-12 3,-8-62-2943,-1-6-7943,7 23 4452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167"/>
    </inkml:context>
    <inkml:brush xml:id="br0">
      <inkml:brushProperty name="width" value="0.025" units="cm"/>
      <inkml:brushProperty name="height" value="0.025" units="cm"/>
    </inkml:brush>
  </inkml:definitions>
  <inkml:trace contextRef="#ctx0" brushRef="#br0">0 132 10410,'0'0'10986,"53"-48"-11082,-39 30-929,-1-3-1345,-1 0-3011,-3-3-3235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0.398"/>
    </inkml:context>
    <inkml:brush xml:id="br0">
      <inkml:brushProperty name="width" value="0.025" units="cm"/>
      <inkml:brushProperty name="height" value="0.025" units="cm"/>
    </inkml:brush>
  </inkml:definitions>
  <inkml:trace contextRef="#ctx0" brushRef="#br0">0 305 14830,'0'0'7463,"69"-42"-6790,-35-2-481,4-4-160,-2-2-1153,-9 5-2563,-6 3-3042,-12 8-4901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539"/>
    </inkml:context>
    <inkml:brush xml:id="br0">
      <inkml:brushProperty name="width" value="0.025" units="cm"/>
      <inkml:brushProperty name="height" value="0.025" units="cm"/>
    </inkml:brush>
  </inkml:definitions>
  <inkml:trace contextRef="#ctx0" brushRef="#br0">142 0 12332,'0'0'11621,"-5"10"-10916,-25 41-319,3 1-1,3 1 1,-31 93 0,55-146-381,0 1 0,0-1 1,0 0-1,0 1 0,1-1 1,-1 1-1,0-1 0,0 0 1,0 1-1,1-1 1,-1 0-1,0 1 0,0-1 1,1 0-1,-1 1 0,0-1 1,1 0-1,-1 1 0,0-1 1,1 0-1,-1 0 0,1 0 1,-1 1-1,0-1 0,1 0 1,-1 0-1,1 0 0,-1 0 1,0 0-1,1 0 0,-1 0 1,1 0-1,-1 0 0,1 0 1,-1 0-1,0 0 0,1 0 1,-1 0-1,1 0 0,-1 0 1,0 0-1,1-1 0,-1 1 1,1 0-1,0-1 0,8-3-207,0-1-1,0 0 0,0-1 0,-1 0 0,1 0 1,-1-1-1,-1 0 0,0 0 0,0-1 0,10-14 1,14-12-1550,-31 33 1734,0 1 0,1-1 0,-1 0 1,1 0-1,-1 1 0,1-1 0,0 0 0,-1 1 1,1-1-1,0 0 0,-1 1 0,1-1 0,0 1 0,0-1 1,-1 1-1,1 0 0,0-1 0,0 1 0,0 0 1,0 0-1,0-1 0,0 1 0,-1 0 0,1 0 0,2 0 1,-7 21 554,-22 35 1364,11-33-1037,9-15-608,1 0-1,0 0 1,0 0 0,1 1 0,0-1-1,0 1 1,1 0 0,-4 16 0,8-25-519,0 0-1,0 0 1,-1 0 0,1 0-1,0-1 1,0 1 0,-1 0 0,1-1-1,0 1 1,-1 0 0,1-1-1,0 1 1,-1-1 0,1 1 0,-1-1-1,1 1 1,0-1 0,-1 1-1,1-1 1,-1 0 0,1 0 0,4-13-4825,1-7-3501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866"/>
    </inkml:context>
    <inkml:brush xml:id="br0">
      <inkml:brushProperty name="width" value="0.025" units="cm"/>
      <inkml:brushProperty name="height" value="0.025" units="cm"/>
    </inkml:brush>
  </inkml:definitions>
  <inkml:trace contextRef="#ctx0" brushRef="#br0">1 1 11723,'0'0'11179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0.743"/>
    </inkml:context>
    <inkml:brush xml:id="br0">
      <inkml:brushProperty name="width" value="0.025" units="cm"/>
      <inkml:brushProperty name="height" value="0.025" units="cm"/>
    </inkml:brush>
  </inkml:definitions>
  <inkml:trace contextRef="#ctx0" brushRef="#br0">42 7 352,'0'0'17275,"4"-4"-20317,2 1 5855,-27 63 2863,14-46-5298,2 0-1,0 1 1,0 0 0,-3 28-1,8-42-376,0-1 0,0 1 0,0-1 0,0 0 0,0 1 0,0-1 0,0 1 0,0-1 0,0 1 0,0-1 0,0 0 0,0 1 0,0-1 0,1 0 0,-1 1 0,0-1 0,0 1 0,0-1 0,1 0 0,-1 0 0,0 1 0,0-1 0,1 0 0,-1 1 0,0-1 0,1 0 0,-1 0 0,0 1 0,1-1 0,-1 0 0,1 0 0,-1 0 0,0 0 0,1 0 0,-1 1 0,1-1 0,-1 0 0,1 0 0,22-4 172,21-14 160,-1-14-340,-37 26-40,1 0 0,0 0 0,0 1 0,1 0 1,-1 1-1,1-1 0,0 1 0,1 1 0,14-5 1,-23 9 77,1 1 0,0 0 0,-1-1 0,1 1 0,-1 0 0,0 0 1,1-1-1,-1 1 0,0 0 0,0 0 0,0-1 0,0 1 0,-1 3 0,1-4 57,-9 35 920,7-33-911,1 1 0,-1 0 0,1-1 1,0 1-1,0 0 0,1 0 0,-1-1 0,1 1 0,0 0 0,0 5 0,4-8-79,1 0-1,-1-1 0,0 1 0,0-1 0,0 0 1,1 0-1,-1-1 0,7-1 0,4-3-311,0 0 0,-1-1 1,17-10-1,-22 10-264,0 1 1,1 0-1,0 0 1,0 1-1,0 1 1,1 0 0,-1 0-1,22-2 1,-32 5 550,1 0 0,-1 0 1,1 0-1,-1 0 0,0 0 0,1 0 1,-1 0-1,0 0 0,1 0 1,-1 0-1,0 1 0,1-1 0,-1 0 1,0 0-1,1 0 0,-1 0 1,0 1-1,0-1 0,1 0 0,-1 0 1,0 1-1,0-1 0,1 0 0,-1 0 1,0 1-1,0-1 0,0 0 1,1 1-1,-1-1 0,0 0 0,0 1 1,0-1-1,0 0 0,0 1 1,0-1-1,0 1 0,-4 17 290,3-16-256,0 1-1,0-1 1,0 0-1,-1 1 1,1-1-1,-1 0 1,1 0-1,-1 0 1,0 0-1,0 0 1,0-1-1,-4 4 1,5-5-290,-7 2 117,3-4-3385,0-7-3452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1.136"/>
    </inkml:context>
    <inkml:brush xml:id="br0">
      <inkml:brushProperty name="width" value="0.025" units="cm"/>
      <inkml:brushProperty name="height" value="0.025" units="cm"/>
    </inkml:brush>
  </inkml:definitions>
  <inkml:trace contextRef="#ctx0" brushRef="#br0">1 1 15150,'0'0'833,"57"33"-11531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1.792"/>
    </inkml:context>
    <inkml:brush xml:id="br0">
      <inkml:brushProperty name="width" value="0.025" units="cm"/>
      <inkml:brushProperty name="height" value="0.025" units="cm"/>
    </inkml:brush>
  </inkml:definitions>
  <inkml:trace contextRef="#ctx0" brushRef="#br0">85 1 19603,'0'0'2274,"-3"7"-699,-43 143 1731,36-109-3461,1 0-1,2 1 1,-2 77 0,9-119 121,1 0 0,-1 0-1,1 0 1,0-1 0,-1 1 0,1 0 0,0 0 0,-1 0 0,1 0 0,-1-1 0,1 1 0,-1 0 0,1-1 0,0 1-1,-1 0 1,1-1 0,-1 1 0,0-1 0,1 1 0,-1-1 0,1 1 0,-1-1 0,1 1 0,-1-1 0,1 0 0,12-26-244,0 1 1,-2-2 0,-1 0-1,9-38 1,-5 19 25,-12 44 653,-2 14-62,5 36 291,-5-45-606,1 0-1,-1-1 0,0 1 0,1-1 0,-1 1 0,1-1 0,-1 1 0,1-1 0,0 1 1,0-1-1,0 1 0,-1-1 0,1 0 0,0 1 0,1-1 0,-1 0 0,0 0 0,0 0 1,0 0-1,1 0 0,-1 0 0,1 0 0,-1-1 0,3 2 0,2-1 19,0-1 0,-1 0 0,1-1 1,-1 1-1,1-1 0,-1 0 0,1 0 0,-1-1 0,1 0 0,-1 0 0,0 0 0,0 0 0,0-1 1,0 0-1,-1 0 0,1 0 0,-1-1 0,0 1 0,0-1 0,0 0 0,0-1 0,0 1 0,-1 0 1,5-9-1,-2 4 44,0-2 1,-1 1 0,0 0 0,0-1 0,-1 0-1,0 0 1,-1-1 0,-1 1 0,0-1 0,2-20-1,-4 32-83,0-1 0,0 1 1,0 0-1,0 0 0,0 0 0,0 0 0,0-1 0,0 1 0,0 0 0,0 0 0,0 0 0,0 0 0,0 0 0,-1-1 0,1 1 0,0 0 0,0 0 0,0 0 0,0 0 0,0 0 0,0 0 0,0-1 0,0 1 0,0 0 0,-1 0 0,1 0 0,0 0 0,0 0 0,0 0 0,0 0 0,0 0 0,0 0 0,-1 0 0,1-1 0,0 1 0,0 0 0,0 0 0,0 0 0,-1 0 1,1 0-1,0 0 0,0 0 0,0 0 0,0 0 0,0 0 0,-1 0 0,1 0 0,0 1 0,0-1 0,0 0 0,0 0 0,0 0 0,-1 0 0,1 0 0,0 0 0,0 0 0,-13 10 2,-10 13-70,12-11 104,0 1 0,2 0 0,-1 0 0,2 1 0,0 1 0,0-1 1,2 1-1,0 1 0,0-1 0,2 1 0,-6 27 0,10-41-36,0-1 0,0 0 0,0 0 0,0 0-1,0 0 1,1 1 0,-1-1 0,0 0 0,0 0-1,1 0 1,-1 0 0,1 0 0,-1 0 0,1 0-1,-1 0 1,1 0 0,0 0 0,-1 0 0,1 0 0,0 0-1,0 0 1,0-1 0,0 1 0,0 0 0,0-1-1,0 1 1,0-1 0,1 1 0,1 1-64,1-1 0,-1-1 0,1 1 1,0 0-1,-1-1 0,1 0 0,0 0 0,-1 0 1,6-1-1,3 0-623,0-2 0,-1 1 1,1-2-1,22-8 0,-6-6-226,-11 10 3155,-27 39-937,7-25-1271,0 1 0,1-1 0,0 1 0,0 0 0,-2 12 0,4-18-70,0 0 1,0 1-1,-1-1 1,1 0-1,0 0 0,0 0 1,0 0-1,1 0 0,-1 0 1,0 0-1,0 1 1,0-1-1,1 0 0,-1 0 1,1 0-1,-1 0 1,1 0-1,-1 0 0,1 0 1,-1 0-1,1-1 0,0 1 1,0 0-1,-1 0 1,1 0-1,0-1 0,0 1 1,0 0-1,0-1 0,0 1 1,0-1-1,0 1 1,0-1-1,0 1 0,0-1 1,0 0-1,0 1 0,0-1 1,0 0-1,1 0 1,1 0-1,0 0-205,1 0 0,-1-1-1,1 1 1,-1-1 0,1 0 0,-1 0 0,0 0 0,1 0-1,-1-1 1,5-2 0,0-2 784,0 0 0,0 0 0,-1-1-1,12-15 1,12-11-404,-25 29-140,-1 0 0,0-1 0,0 1 0,-1-1 0,0 0 0,1-1 0,-2 1 0,1-1 0,-1 0 0,1 0 0,-2 0 0,1 0 0,-1 0 0,0 0 0,2-11 0,-4 17 6,0-1-1,0 1 1,0 0 0,0-1-1,0 1 1,0 0 0,0-1-1,0 1 1,0 0 0,0-1 0,0 1-1,0 0 1,0-1 0,0 1-1,0 0 1,0 0 0,-1-1-1,1 1 1,0 0 0,0-1 0,0 1-1,-1 0 1,1 0 0,0 0-1,0-1 1,-1 1 0,1 0-1,0 0 1,0 0 0,-1-1 0,1 1-1,0 0 1,-1 0 0,1 0-1,0 0 1,-1 0 0,1 0-1,-1 0 1,-14 5 305,-13 17 163,24-17-372,-1 1 1,2-1-1,-1 1 1,1 0-1,0 0 1,0 0-1,0 1 0,1-1 1,0 1-1,1-1 1,-1 1-1,1 0 1,0-1-1,1 1 0,0 10 1,0-15-136,1-1-1,-1 1 1,1-1 0,0 0-1,-1 1 1,1-1 0,0 0 0,0 1-1,0-1 1,0 0 0,0 0 0,0 0-1,0 0 1,0 0 0,1 0-1,-1 0 1,0 0 0,1 0 0,-1-1-1,0 1 1,1-1 0,-1 1-1,1-1 1,-1 1 0,1-1 0,1 1-1,44 1-4082,-13-3-1860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2.434"/>
    </inkml:context>
    <inkml:brush xml:id="br0">
      <inkml:brushProperty name="width" value="0.025" units="cm"/>
      <inkml:brushProperty name="height" value="0.025" units="cm"/>
    </inkml:brush>
  </inkml:definitions>
  <inkml:trace contextRef="#ctx0" brushRef="#br0">24 25 13453,'-4'33'8123,"-4"-1"-4579,5-24-3172,1 0 0,0 0 0,1 0 0,-1 0 0,1 0 0,1 0 0,0 12 0,1-19-352,0 1-1,0-1 1,-1 0 0,1 0-1,0 0 1,1 0 0,-1 0 0,0 0-1,0 0 1,0 0 0,1 0-1,-1 0 1,0 0 0,1-1 0,-1 1-1,0-1 1,1 1 0,-1-1-1,1 1 1,-1-1 0,1 0 0,-1 0-1,1 0 1,-1 0 0,1 0-1,-1 0 1,1 0 0,-1 0 0,3-1-1,49-7 271,-28 0-188,-1-1 0,47-23 0,-47 19-340,1 2 1,44-15 0,-68 25 234,0 1 0,0-1 0,0 1 1,0 0-1,0-1 0,0 1 0,0 0 0,0-1 0,0 1 1,0 0-1,0 0 0,0 0 0,0 0 0,0 0 0,0 0 1,0 0-1,0 0 0,0 1 0,0-1 0,0 0 0,0 1 0,0-1 1,0 0-1,-1 1 0,1-1 0,0 1 0,0-1 0,0 1 1,0 0-1,-1-1 0,1 1 0,0 0 0,-1 0 0,1-1 0,0 1 1,-1 0-1,1 0 0,-1 0 0,1 1 0,0 3 64,-1 0-1,0 0 1,0 0-1,0 0 1,-1 0-1,0 0 0,-1 5 1,-2 14 263,4-23-319,0 0 1,0 0-1,0 0 0,1 0 0,-1 0 1,0-1-1,0 1 0,1 0 0,-1 0 1,1 0-1,-1-1 0,1 1 0,-1 0 1,1 0-1,-1-1 0,1 1 0,-1 0 1,1-1-1,0 1 0,0-1 0,-1 1 1,1-1-1,0 1 0,0-1 0,-1 1 1,1-1-1,0 0 0,0 0 0,0 1 1,0-1-1,0 0 0,-1 0 0,1 0 1,0 0-1,0 0 0,0 0 0,0 0 1,0 0-1,0 0 0,0 0 0,-1-1 1,1 1-1,0 0 0,1-1 1,4 0-121,0-1 0,-1 1 1,1-1-1,0 0 0,-1 0 1,7-4-1,6-7-1800,-1 0 1,0-1-1,-1-1 0,-1 0 1,23-30-1,-8 2-4726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3.081"/>
    </inkml:context>
    <inkml:brush xml:id="br0">
      <inkml:brushProperty name="width" value="0.025" units="cm"/>
      <inkml:brushProperty name="height" value="0.025" units="cm"/>
    </inkml:brush>
  </inkml:definitions>
  <inkml:trace contextRef="#ctx0" brushRef="#br0">113 0 8264,'0'0'13800,"-7"11"-12482,-7 10-434,2 1 0,0 0 0,2 1 0,-10 28 0,10-15-625,1 1-1,2-1 0,2 1 1,0 56-1,4-92-271,1-1 0,0 0 0,0 0 0,0 1 0,0-1 0,0 0 0,0 1 0,0-1 0,0 0 0,0 1 0,0-1 0,0 0 0,0 0 0,0 1 0,0-1 0,0 0 0,0 1-1,0-1 1,1 0 0,-1 0 0,0 1 0,0-1 0,0 0 0,0 0 0,1 1 0,-1-1 0,0 0 0,0 0 0,0 0 0,1 1 0,-1-1 0,0 0 0,0 0 0,1 0 0,-1 0 0,0 1 0,0-1 0,1 0 0,-1 0 0,1 0 0,11-9-372,8-18-399,-15 15 543,0-1 0,-1 1 1,-1-1-1,0 0 0,-1 0 0,0 0 0,0-25 0,-2 38 240,0 0 0,0 0 0,0-1 0,0 1 0,0 0 1,0 0-1,1-1 0,-1 1 0,0 0 0,0 0 0,0-1 0,0 1 0,0 0 0,0 0 0,0-1 0,0 1 0,0 0 0,0-1 0,0 1 0,0 0 1,-1 0-1,1-1 0,0 1 0,0 0 0,0 0 0,0-1 0,0 1 0,0 0 0,-1 0 0,1-1 0,0 1 0,0 0 0,0 0 0,-1 0 0,1-1 1,0 1-1,0 0 0,-1 0 0,1 0 0,0 0 0,0 0 0,-1 0 0,1 0 0,0-1 0,0 1 0,-1 0 0,1 0 0,0 0 0,0 0 1,-1 0-1,1 0 0,-1 0 0,-6 14-41,7-10 61,0-1-1,0 1 1,0-1 0,1 1-1,0 0 1,0-1-1,0 1 1,0-1 0,0 1-1,1-1 1,-1 0-1,1 0 1,0 1-1,0-1 1,0-1 0,0 1-1,1 0 1,-1 0-1,1-1 1,0 1-1,0-1 1,0 0 0,0 0-1,0 0 1,0 0-1,0-1 1,1 1 0,-1-1-1,1 0 1,-1 0-1,5 1 1,-4-1 18,1 1 0,-1-1 1,1 0-1,-1-1 0,1 1 1,0-1-1,-1 0 0,1 0 0,0 0 1,-1-1-1,1 1 0,-1-1 1,1 0-1,-1-1 0,1 1 1,-1-1-1,0 0 0,1 0 0,-1 0 1,0-1-1,-1 1 0,1-1 1,0 0-1,4-5 0,-7 7-22,0 0-1,0 0 1,0 0 0,0-1 0,0 1-1,-1 0 1,1-1 0,-1 1-1,1 0 1,-1-1 0,1 1-1,-1-1 1,0 1 0,1-3-1,-1 4-15,0-1-1,0 1 0,-1 0 0,1-1 0,0 1 1,0 0-1,0-1 0,0 1 0,-1 0 1,1-1-1,0 1 0,0 0 0,-1-1 0,1 1 1,0 0-1,-1-1 0,1 1 0,0 0 1,-1 0-1,1 0 0,0-1 0,-1 1 0,1 0 1,0 0-1,-1 0 0,1 0 0,-1 0 1,1-1-1,0 1 0,-1 0 0,0 0 0,-1 0-13,0 1-1,-1-1 1,1 0-1,0 1 0,0-1 1,0 1-1,0 0 1,0-1-1,0 1 0,0 0 1,0 0-1,0 1 1,0-1-1,0 0 0,1 1 1,-1-1-1,-2 3 1,-1 3 25,0-1 0,0 1 0,1 0 0,0 0 0,1 0 0,-1 1 0,-3 12 1,7-18-17,-1-1 0,1 1 0,-1-1 1,1 1-1,0 0 0,-1-1 0,1 1 1,0 0-1,0 0 0,0-1 1,0 1-1,1 0 0,-1-1 0,0 1 1,1 0-1,-1-1 0,1 1 0,0-1 1,0 1-1,-1-1 0,1 1 1,0-1-1,0 1 0,0-1 0,0 0 1,0 0-1,1 1 0,-1-1 0,0 0 1,1 0-1,-1 0 0,1 0 0,-1-1 1,1 1-1,-1 0 0,1-1 1,-1 1-1,1 0 0,0-1 0,-1 0 1,1 1-1,3-1 0,15 2-558,0 0 0,1-2-1,0 0 1,-1-1 0,1-1 0,36-9-1,-44 7 1140,0 0 0,0-1 1,18-9-1,-31 14-471,0 0 0,1 0 0,-1 0 1,0-1-1,0 1 0,1 0 0,-1 0 1,0 0-1,0-1 0,0 1 0,1 0 0,-1 0 1,0 0-1,0-1 0,0 1 0,0 0 1,0 0-1,1-1 0,-1 1 0,0 0 1,0 0-1,0-1 0,0 1 0,0 0 1,0-1-1,0 1 0,0 0 0,0 0 0,0-1 1,0 1-1,0 0 0,0-1 0,0 1 1,0 0-1,-1 0 0,1-1 0,0 1 1,0 0-1,0 0 0,0-1 0,0 1 1,-1 0-1,1 0 0,0 0 0,0-1 1,0 1-1,-1 0 0,1 0 0,0 0 0,0 0 1,0-1-1,-1 1 0,1 0 0,0 0 1,0 0-1,-1 0 0,1 0 0,-1 0 1,-24-13 320,9 5 84,13 5-510,0 0 0,0 1 0,0-1 0,0 0 0,1-1 0,0 1 0,-1 0 0,1-1 0,0 1 0,1-1 0,-1 0 0,1 0 0,0 1 0,0-1 0,0 0 0,0 0 0,0 0 0,1 0 0,0 0 0,0 0 0,0-6 0,1 9-37,0-1 0,-1 1 0,1-1 0,0 1 0,0 0 0,0-1 0,0 1-1,0 0 1,0-1 0,0 1 0,0 0 0,0 0 0,1 0 0,-1 0 0,0 0 0,1 1 0,-1-1-1,1 0 1,-1 1 0,1-1 0,-1 1 0,1-1 0,-1 1 0,1 0 0,-1-1 0,1 1 0,1 0-1,57-5-2796,-42 5 673,11-4-3459,5-4-3770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3.741"/>
    </inkml:context>
    <inkml:brush xml:id="br0">
      <inkml:brushProperty name="width" value="0.025" units="cm"/>
      <inkml:brushProperty name="height" value="0.025" units="cm"/>
    </inkml:brush>
  </inkml:definitions>
  <inkml:trace contextRef="#ctx0" brushRef="#br0">8 1 7271,'0'0'9769,"-1"8"-7537,-1 13-1158,-2 82 4514,4-102-5581,1-1 0,-1 1 0,1 0 0,0 0 1,0 0-1,-1 0 0,1-1 0,0 1 0,0 0 0,0-1 0,0 1 1,0-1-1,0 1 0,0-1 0,0 1 0,0-1 0,0 0 0,0 1 0,0-1 1,0 0-1,0 0 0,0 0 0,0 0 0,0 0 0,0 0 0,1 0 1,-1 0-1,0 0 0,0-1 0,0 1 0,0 0 0,0-1 0,0 1 1,1-1-1,42-13 223,64-49-15,-42 21-254,-64 41 33,-1 0 0,0 1 0,1-1-1,-1 0 1,1 0 0,-1 1-1,0-1 1,1 0 0,0 1-1,-1 0 1,1-1 0,-1 1 0,1 0-1,-1 0 1,1 0 0,0 0-1,2 0 1,-4 1 6,1-1-1,-1 1 1,1-1-1,-1 1 1,0-1-1,1 1 1,-1-1-1,0 1 1,1-1-1,-1 1 1,0 0-1,0-1 1,0 1-1,1 0 1,-1-1-1,0 1 1,0 0-1,0-1 1,0 1-1,0 0 1,0-1-1,0 1 1,0 0-1,-1-1 1,1 1-1,0 0 1,-1 0-1,-22 55 283,21-50-202,-1-2-80,1 0 0,0 0 0,1 0 0,-1 0 0,1 0 0,0 0 0,0 1 0,0-1 0,0 1 0,1-1 0,0 9 0,2-12-468,1-1 0,0 1 0,0-1 0,0 0 0,-1 0 0,1 0-1,0 0 1,0 0 0,0-1 0,-1 1 0,1-1 0,5-2 0,14-12-5848,3-8-3976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4.355"/>
    </inkml:context>
    <inkml:brush xml:id="br0">
      <inkml:brushProperty name="width" value="0.025" units="cm"/>
      <inkml:brushProperty name="height" value="0.025" units="cm"/>
    </inkml:brush>
  </inkml:definitions>
  <inkml:trace contextRef="#ctx0" brushRef="#br0">1 272 14990,'0'0'9412,"10"2"-8457,-6-1-913,0 0 0,0-1 0,0 1 0,1-1-1,-1 0 1,0 0 0,0 0 0,1 0 0,-1-1-1,0 0 1,0 0 0,0 0 0,0 0 0,0-1 0,0 0-1,0 0 1,-1 0 0,1 0 0,0 0 0,-1-1-1,0 1 1,0-1 0,5-5 0,-5 6-27,0-1 0,0 0 0,0 0 0,0 0 1,0 0-1,-1 0 0,0-1 0,1 1 0,-1-1 0,0 1 0,-1-1 0,1 0 1,-1 0-1,0 0 0,0 0 0,0 0 0,1-4 0,-3 7-23,1 0-1,-1 1 0,1-1 1,0 0-1,-1 0 1,1 1-1,-1-1 0,0 1 1,1-1-1,-1 1 1,1-1-1,-1 0 0,0 1 1,1 0-1,-1-1 0,0 1 1,0 0-1,1-1 1,-1 1-1,0 0 0,0 0 1,0-1-1,1 1 1,-1 0-1,0 0 0,0 0 1,0 0-1,0 0 1,1 0-1,-1 0 0,0 0 1,0 1-1,0-1 1,1 0-1,-2 1 0,-33 9-263,29-6 264,0 0-1,0 1 0,0-1 1,1 1-1,0 1 0,0-1 1,0 1-1,1 0 1,0 0-1,0 0 0,0 0 1,1 1-1,0 0 0,0-1 1,0 1-1,1 0 0,0 0 1,1 1-1,0-1 0,-1 10 1,2-16 13,0 0 0,0 1 0,0-1 0,1 0 0,-1 0 0,0 0 0,0 0 0,1 0 0,-1 0 0,1 0 0,-1 0 0,1 0 0,-1 0 0,1 0-1,0 0 1,-1-1 0,1 1 0,0 0 0,0 0 0,0 0 0,0-1 0,-1 1 0,1-1 0,0 1 0,2 0 0,1 1 8,-1-1-1,1 0 0,0 0 1,0 0-1,0-1 0,-1 1 1,8-1-1,1-1 14,0 1 0,-1-2 0,1 0 0,16-5-1,-10 0-143,0 0-1,-1-2 0,0 0 0,-1-2 0,0 1 0,0-2 0,-1 0 0,-1-1 1,20-22-1,-18 17 89,-1-1 1,0 0-1,-2-1 0,0-1 1,-2 0-1,0 0 1,9-29-1,-17 31 896,-13 28-471,-13 26-295,14-14-80,2 0-1,1 1 0,0-1 0,1 1 1,2 0-1,0 0 0,1 1 0,2-1 0,2 32 1,-1-47-28,0 0 0,0 0 1,1 0-1,0 0 1,0 0-1,0-1 0,7 12 1,-8-16-64,0 1-1,1-1 1,-1 0 0,1 1 0,-1-1 0,1 0 0,0 0-1,0 0 1,0-1 0,0 1 0,0 0 0,0-1 0,1 1-1,-1-1 1,0 0 0,1 1 0,-1-1 0,1-1 0,0 1-1,-1 0 1,1-1 0,4 1 0,-6-1-2,-1-1 0,1 0 1,0 0-1,-1 1 0,1-1 0,0 0 0,-1 0 0,1 0 1,-1 0-1,0 0 0,1 0 0,-1 0 0,0 0 0,1 0 1,-1 0-1,0 0 0,0 0 0,0 0 0,0 0 0,0 0 1,0 0-1,0 0 0,0 0 0,0 0 0,-1-2 1,-4-31-939,2 23 886,-2 1 0,1-1 0,-1 1 0,-1 0 0,0 1 0,0-1 0,-1 1 0,-10-10 0,-70-63 2014,70 68-1084,17 14-783,0 0-1,0 0 1,0 0-1,-1 0 0,1 0 1,0 0-1,0 0 0,0 0 1,0 0-1,-1 0 1,1-1-1,0 1 0,0 0 1,0 0-1,-1 0 0,1 0 1,0 0-1,0 0 1,0 0-1,0-1 0,0 1 1,-1 0-1,1 0 1,0 0-1,0 0 0,0-1 1,0 1-1,0 0 0,0 0 1,0 0-1,0-1 1,0 1-1,0 0 0,0 0 1,0 0-1,0 0 0,0-1 1,0 1-1,0 0 1,0 0-1,0 0 0,0-1 1,0 1-1,0 0 1,0 0-1,0 0 0,0-1 1,0 1-1,0 0 0,0 0 1,1 0-1,-1 0 1,0-1-1,0 1 0,0 0 1,0 0-1,0 0 0,0 0 1,1 0-1,-1 0 1,0-1-1,0 1 0,20 1 262,33 11-668,-49-11 422,79 17-4789,-36-14-2801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280"/>
    </inkml:context>
    <inkml:brush xml:id="br0">
      <inkml:brushProperty name="width" value="0.025" units="cm"/>
      <inkml:brushProperty name="height" value="0.025" units="cm"/>
    </inkml:brush>
  </inkml:definitions>
  <inkml:trace contextRef="#ctx0" brushRef="#br0">31 0 14029,'0'0'8227,"0"12"-6711,1 20-633,-1-1 1,-2 0-1,-8 46 1,4-55-812,2-7-197,1 1 0,0-1 0,-1 25 1,14-43-1344,-2-7 540,0-1 0,-1 0 0,0 0 0,-1-1 1,0 0-1,7-19 0,12-24-1017,-15 40 1929,-5 15 872,-3 26 1257,-3-13-1901,1 3 182,0-10-144,0 1 1,0-1 0,0 0 0,1 0 0,-1 0 0,4 11-1,-3-15-179,0-1 0,0 1 0,0 0-1,0 0 1,1-1 0,-1 1 0,0 0 0,1-1-1,-1 1 1,1-1 0,-1 0 0,1 0-1,0 1 1,0-1 0,0 0 0,-1 0 0,1-1-1,0 1 1,0 0 0,0-1 0,0 1-1,0-1 1,1 0 0,2 1 0,4-1 37,0 0 1,0 0-1,0-1 0,0 0 1,0-1-1,-1 0 1,1 0-1,0-1 1,-1 0-1,0 0 0,1-1 1,-1 0-1,-1-1 1,1 0-1,-1 0 0,0-1 1,0 1-1,10-11 1,-11 9-90,0 1-1,0-1 1,0 0 0,-1 0 0,0-1 0,0 0 0,-1 0 0,0 0-1,0 0 1,-1-1 0,0 1 0,-1-1 0,0 0 0,0 0 0,-1 1-1,0-1 1,0 0 0,-1-14 0,-1 22-24,1 0 1,0 0-1,0 0 1,0 0-1,-1 0 1,1 0-1,0 0 0,-1 1 1,1-1-1,-1 0 1,1 0-1,-1 0 1,1 1-1,-1-1 0,1 0 1,-1 0-1,0 1 1,0-1-1,1 1 1,-1-1-1,0 0 0,0 1 1,0 0-1,1-1 1,-1 1-1,0-1 1,0 1-1,0 0 0,0 0 1,0 0-1,0-1 1,0 1-1,0 0 1,0 0-1,0 0 0,0 0 1,-1 1-1,-1-1-10,0 1 0,1-1-1,-1 1 1,1 0-1,-1 0 1,1 0-1,0 0 1,-1 0-1,1 1 1,0-1 0,0 1-1,0-1 1,-2 3-1,-4 6 37,1-1 0,1 1-1,0 1 1,0-1 0,1 1-1,0 0 1,1 0 0,0 0 0,1 1-1,0 0 1,1-1 0,0 1-1,1 0 1,0 0 0,2 20-1,0-29-11,0-1-1,1 1 1,-1-1 0,0 0-1,1 1 1,0-1-1,-1 0 1,1 0 0,0 0-1,0 0 1,0 0-1,0 0 1,1-1-1,-1 1 1,0-1 0,1 0-1,-1 1 1,1-1-1,0 0 1,-1 0-1,1-1 1,0 1 0,-1-1-1,1 1 1,0-1-1,0 0 1,4 0-1,6 1-32,-1-1-1,0-1 0,0 0 0,0 0 0,13-4 0,-13 1-194,-1 0-1,1 0 1,-1-1 0,0-1-1,-1 0 1,0 0 0,0-1 0,0 0-1,-1 0 1,1-2 0,13-15-1,-21 18 993,-7 9-180,-9 9-21,8-5-348,1 1 1,0-1-1,1 1 0,-1 0 0,2 1 0,-1-1 1,1 0-1,0 1 0,1 0 0,0 0 0,0 0 1,0 16-1,2-23-219,0-1 1,1 1-1,-1-1 1,0 1-1,1-1 1,-1 1 0,1-1-1,0 0 1,-1 1-1,1-1 1,0 0-1,0 0 1,0 1-1,-1-1 1,2 0-1,-1 0 1,0 0-1,0 0 1,0 0-1,0 0 1,0 0-1,1-1 1,-1 1 0,0 0-1,1-1 1,-1 1-1,1-1 1,-1 1-1,1-1 1,-1 0-1,1 0 1,-1 1-1,1-1 1,-1 0-1,1 0 1,-1-1-1,3 1 1,0 0-261,1-1 0,-1 1-1,0-1 1,1 1 0,-1-2 0,0 1 0,1 0 0,-1-1 0,0 1-1,0-1 1,0 0 0,3-3 0,-3 1-602,0 0 0,-1 1 0,0-1 1,0 0-1,0 0 0,0-1 0,-1 1 0,1-1 1,2-6-1,4-21-6489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0.729"/>
    </inkml:context>
    <inkml:brush xml:id="br0">
      <inkml:brushProperty name="width" value="0.025" units="cm"/>
      <inkml:brushProperty name="height" value="0.025" units="cm"/>
    </inkml:brush>
  </inkml:definitions>
  <inkml:trace contextRef="#ctx0" brushRef="#br0">2 151 10858,'0'0'2589,"0"11"70,0-3-2154,-1 7 396,0 0 0,2-1 0,2 24 0,-2-35-714,0 0-1,-1 1 1,1-1-1,1 0 1,-1 0-1,0 0 1,1 1-1,-1-1 1,5 5-1,-5-7-131,0 0-1,1 0 0,-1 0 0,0 0 1,0 0-1,0 0 0,1 0 0,-1-1 1,1 1-1,-1-1 0,0 1 0,1-1 1,-1 1-1,1-1 0,-1 0 0,1 1 0,-1-1 1,1 0-1,0 0 0,-1 0 0,1-1 1,-1 1-1,2 0 0,0-1-32,-1 0-1,0-1 1,0 1-1,0 0 1,0 0-1,0-1 1,0 0 0,-1 1-1,1-1 1,0 0-1,-1 0 1,1 1-1,-1-1 1,0 0 0,0-1-1,1 1 1,-1 0-1,-1 0 1,2-5-1,15-53 67,-14 46-132,0 3-34,7-27-426,-9 37 504,-1 1 0,0-1 0,1 1-1,-1-1 1,1 0 0,-1 1 0,1-1 0,-1 1 0,1-1 0,-1 1 0,1 0 0,0-1 0,-1 1-1,1 0 1,0-1 0,-1 1 0,1 0 0,0 0 0,-1-1 0,1 1 0,0 0 0,-1 0 0,1 0-1,0 0 1,-1 0 0,1 0 0,0 0 0,0 0 0,-1 0 0,1 0 0,0 1 0,-1-1 0,1 0-1,0 0 1,-1 1 0,1-1 0,0 0 0,-1 1 0,1-1 0,-1 1 0,1-1 0,-1 1 0,1-1-1,-1 1 1,1-1 0,-1 1 0,1 0 0,16 17 177,16 13-115,-31-29-57,0-1 1,0 0-1,0 0 0,0 1 1,0-2-1,0 1 1,0 0-1,0 0 1,0 0-1,0-1 0,0 0 1,0 1-1,0-1 1,1 0-1,-1 0 1,4 0-1,-5-1 14,0 0 1,0 1-1,0-1 1,-1 0-1,1 0 0,0 0 1,-1 0-1,1 0 1,0 1-1,-1-1 1,1 0-1,-1 0 0,0-1 1,1 1-1,-1 0 1,0 0-1,0 0 0,0 0 1,1 0-1,-1 0 1,-1-2-1,3-28 209,-2 28-194,0-1 26,-1 0 0,1-1 1,-1 1-1,0 0 0,0-1 1,0 1-1,0 0 0,-1 0 1,0 0-1,0 0 0,0 0 1,0 1-1,0-1 0,-1 0 1,0 1-1,0 0 0,0 0 1,0 0-1,0 0 0,0 0 1,-1 0-1,1 1 0,-1 0 1,0 0-1,0 0 0,0 0 1,0 0-1,0 1 1,0 0-1,-1 0 0,1 0 1,-5 0-1,15 1-284,2 0-658,1 0-1,0 0 1,-1-1 0,1 0 0,8-3 0,-13 3-293,0-1-1,0 0 1,-1 0 0,1 0-1,0 0 1,-1 0-1,1-1 1,2-2 0,9-9-9011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610"/>
    </inkml:context>
    <inkml:brush xml:id="br0">
      <inkml:brushProperty name="width" value="0.025" units="cm"/>
      <inkml:brushProperty name="height" value="0.025" units="cm"/>
    </inkml:brush>
  </inkml:definitions>
  <inkml:trace contextRef="#ctx0" brushRef="#br0">0 1 16752,'0'0'7879,"49"54"-12363,-29-47-1121,5-1-5125</inkml:trace>
  <inkml:trace contextRef="#ctx0" brushRef="#br0" timeOffset="1">191 98 5990,'0'0'416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985"/>
    </inkml:context>
    <inkml:brush xml:id="br0">
      <inkml:brushProperty name="width" value="0.025" units="cm"/>
      <inkml:brushProperty name="height" value="0.025" units="cm"/>
    </inkml:brush>
  </inkml:definitions>
  <inkml:trace contextRef="#ctx0" brushRef="#br0">171 31 15310,'0'0'8387,"-9"-5"-5889,1 1-2228,0 0-1,0 1 0,0 0 0,-1 0 0,1 0 0,-1 1 1,0 1-1,-11-2 0,17 3-298,0 0 1,0 0 0,0 0-1,0 1 1,0-1 0,0 1-1,0-1 1,1 1 0,-1 0-1,0 0 1,0 0 0,1 0-1,-1 1 1,1-1 0,-1 1-1,1 0 1,-1-1 0,1 1-1,0 0 1,0 0 0,0 1-1,0-1 1,0 0 0,1 1-1,-1-1 1,1 1 0,-1-1-1,1 1 1,0 0 0,0-1-1,0 1 1,0 0 0,1 0-1,-1 3 1,1-4-35,0-1 1,0 0-1,0 1 0,0-1 1,0 0-1,0 0 0,0 1 1,1-1-1,-1 0 0,1 1 1,-1-1-1,1 0 0,-1 0 1,1 0-1,0 0 0,-1 1 1,1-1-1,0 0 0,0 0 1,0 0-1,0-1 0,0 1 0,0 0 1,0 0-1,0 0 0,0-1 1,0 1-1,0 0 0,0-1 1,1 1-1,-1-1 0,0 0 1,1 1-1,-1-1 0,0 0 1,0 0-1,3 0 0,57 4-1008,-50-5 750,73 1-677,-84 4 2731,-8 5-856,-10 5-49,-54 27 1527,67-39-2605,0 0 0,0 0 1,0 0-1,0-1 0,0 0 0,0 0 0,-1 0 0,1 0 0,0-1 1,0 0-1,-1 0 0,1 0 0,-8-2 0,6-4-5494,6-6-5205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6.326"/>
    </inkml:context>
    <inkml:brush xml:id="br0">
      <inkml:brushProperty name="width" value="0.025" units="cm"/>
      <inkml:brushProperty name="height" value="0.025" units="cm"/>
    </inkml:brush>
  </inkml:definitions>
  <inkml:trace contextRef="#ctx0" brushRef="#br0">33 1 14157,'0'0'13741,"-29"56"-13677,26-39-32,3-4-192,0-2-1057,0-5-865,5-6-993,1 0-1729,-1-13-2884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6.686"/>
    </inkml:context>
    <inkml:brush xml:id="br0">
      <inkml:brushProperty name="width" value="0.025" units="cm"/>
      <inkml:brushProperty name="height" value="0.025" units="cm"/>
    </inkml:brush>
  </inkml:definitions>
  <inkml:trace contextRef="#ctx0" brushRef="#br0">1 1 13196,'0'0'3428,"59"44"-14062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7.031"/>
    </inkml:context>
    <inkml:brush xml:id="br0">
      <inkml:brushProperty name="width" value="0.025" units="cm"/>
      <inkml:brushProperty name="height" value="0.025" units="cm"/>
    </inkml:brush>
  </inkml:definitions>
  <inkml:trace contextRef="#ctx0" brushRef="#br0">144 0 12588,'0'0'7458,"-12"6"-4875,6-2-2415,-4 2 226,-1 0-1,0 0 1,0-1 0,-1-1-1,1 0 1,-1-1-1,0 0 1,-23 3 0,98-9-2809,-44 1 1741,0 0-1,-1 2 1,1 0-1,0 1 1,0 1-1,-1 0 1,22 7 0,-39-9 708,1 0 0,-1 1 1,1-1-1,-1 0 0,0 1 1,1 0-1,-1-1 1,0 1-1,1 0 0,-1 0 1,0-1-1,0 1 0,0 0 1,0 0-1,0 0 1,0 0-1,0 1 0,0-1 1,0 0-1,0 0 0,-1 1 1,1-1-1,0 0 1,-1 1-1,1-1 0,-1 0 1,0 1-1,1 1 0,-2-1 120,1 0-1,-1 0 1,0 0-1,0 0 0,0 0 1,0 0-1,-1 0 1,1 0-1,0 0 0,-1 0 1,1-1-1,-1 1 1,0-1-1,0 1 0,-3 1 1,-9 6 739,0 0 1,-1-1-1,-22 9 1,21-10-517,0-1-1,-1 0 1,0-2 0,0 1 0,0-2-1,-23 2 1,40-5-460,0-1 0,-1 1 0,1 0 0,0 0 0,0-1 0,0 1 0,0 0 0,-1-1 0,1 1 0,0 0 0,0 0 0,0-1 1,0 1-1,0 0 0,0-1 0,0 1 0,0 0 0,0-1 0,0 1 0,0 0 0,0-1 0,0 1 0,0 0 0,0 0 0,0-1 0,0 1 0,1 0 0,-1-1 0,0 1 0,0 0 0,0 0 0,0-1 0,1 1 0,-1 0 0,0 0 0,1-1 0,38-36-9307,-18 14 128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7.378"/>
    </inkml:context>
    <inkml:brush xml:id="br0">
      <inkml:brushProperty name="width" value="0.025" units="cm"/>
      <inkml:brushProperty name="height" value="0.025" units="cm"/>
    </inkml:brush>
  </inkml:definitions>
  <inkml:trace contextRef="#ctx0" brushRef="#br0">22 1 16720,'0'0'7895,"-4"8"-7356,2-4-469,0 1 28,-1 1 0,1 0 1,0-1-1,0 1 0,1 0 0,-1 0 0,1 0 1,1 1-1,-1 6 0,2-11-83,0-1 0,1 0 0,-1 0 0,0 0 0,0-1 0,1 1 0,-1 0 0,0 0 0,1-1 0,-1 1 0,0-1 0,1 1 0,-1-1 0,1 0 1,-1 1-1,1-1 0,0 0 0,-1 0 0,1 0 0,-1 0 0,1 0 0,-1-1 0,3 1 0,42-5 243,35-17-68,-61 15-307,1 1 0,0 1 0,0 1 0,0 0 0,37 0 0,-57 4 119,1 0 0,0 0-1,-1 0 1,1 0 0,0 0 0,-1 0 0,1 1 0,-1-1-1,1 0 1,-1 1 0,1-1 0,0 1 0,-1 0 0,0-1-1,1 1 1,-1 0 0,1 0 0,-1 0 0,0 0 0,0 0-1,1 0 1,-1 0 0,0 1 0,0-1 0,0 0 0,0 1-1,-1-1 1,1 1 0,0-1 0,0 1 0,-1-1 0,1 1-1,-1-1 1,0 1 0,1-1 0,-1 1 0,0 0 0,0-1-1,0 1 1,0 0 0,0-1 0,0 1 0,0-1 0,-1 1 0,1 0-1,-1-1 1,1 1 0,-1-1 0,-1 3 0,-1 6 71,-2-1 0,1 1 0,-1-1 0,0 0 0,-1 0 0,-9 11 0,14-19 7,9-6-384,49-42-8430,-30 24 2275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038"/>
    </inkml:context>
    <inkml:brush xml:id="br0">
      <inkml:brushProperty name="width" value="0.025" units="cm"/>
      <inkml:brushProperty name="height" value="0.025" units="cm"/>
    </inkml:brush>
  </inkml:definitions>
  <inkml:trace contextRef="#ctx0" brushRef="#br0">154 1 13933,'0'0'5675,"-9"9"-3577,-3 4-1558,0 0 0,1 1-1,1 1 1,0 0 0,1 0 0,1 1 0,-9 22 0,5-5-227,1 1 0,2 0 0,1 1 0,1 0 1,-1 45-1,12-77-487,4-9-118,6-10-214,-11 2 277,0 0 0,0-1 0,-1 1 0,-1 0 0,-1-1 0,0 1 0,-1-1 0,-4-24 1,6 41 238,0 0 1,0 0 0,0 0 0,0 0 0,0 0 0,1 0 0,-1 0 0,1 0 0,-1 0 0,1 0 0,0-1-1,-1 1 1,1-1 0,0 1 0,0-1 0,4 2 0,1 0 4,0 0-1,0 0 1,0 0 0,1-1-1,9 1 1,0 0 26,1-1 1,0-1-1,0-1 1,21-2-1,-33 0-27,0 1 0,-1-1 0,1 0 0,0 0 0,9-6 0,-14 8-3,0-1 1,0 1 0,0 0-1,0-1 1,0 1 0,0-1 0,0 0-1,0 1 1,0-1 0,-1 1-1,1-1 1,0 0 0,0 0 0,-1 1-1,1-1 1,0 0 0,-1 0-1,1 0 1,-1 0 0,1 0 0,-1 0-1,1 0 1,-1 0 0,0 0-1,0 0 1,1 0 0,-1 0 0,0 0-1,0 0 1,0 0 0,0 0-1,0 0 1,0 0 0,-1 0 0,1 0-1,0 0 1,0 0 0,-1 0-1,1 0 1,-1 0 0,1 0-1,-1-1 1,-1 1 3,1 0-1,-1 0 1,1 0 0,-1 0-1,1 0 1,-1 1 0,0-1-1,1 1 1,-1-1 0,0 1-1,1 0 1,-1-1 0,0 1-1,0 0 1,1 0-1,-1 0 1,0 1 0,0-1-1,1 0 1,-1 1 0,0-1-1,1 1 1,-1-1 0,-2 2-1,-37 20 31,38-20-13,0 0 0,0 1 0,0-1 0,0 1 0,0 0 0,1 0 0,0 0 0,-1 0 1,1 0-1,0 1 0,1-1 0,-1 0 0,1 1 0,-1 0 0,1-1 0,0 1 0,0 0 0,1 0 0,-1 4 0,1-7-27,1 0 0,0 0 0,0 0 0,-1 0 1,1 0-1,0 0 0,0 0 0,0 0 0,0 0 0,0-1 0,0 1 1,0 0-1,0-1 0,1 1 0,-1-1 0,0 1 0,0-1 0,0 0 1,1 1-1,-1-1 0,0 0 0,0 0 0,1 0 0,-1 0 0,3 0 0,43 0-66,-34-1-97,158-7-2340,-164 9 7198,-18-17-2908,9 10-1950,0 0 1,0 0-1,1 0 1,-1 0 0,1 0-1,1-1 1,-1 1-1,2-12 1,-1 15-267,0 1 0,1 0 0,0-1 0,-1 1 0,1 0 0,0 0 0,0 0 0,0 0 0,0 0 0,1 0 0,1-2 0,-2 2-308,1 1-1,0-1 1,-1 1 0,1-1-1,0 1 1,0 0-1,0 0 1,0 0-1,0 0 1,0 0 0,1 0-1,3-1 1,19-2-6614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433"/>
    </inkml:context>
    <inkml:brush xml:id="br0">
      <inkml:brushProperty name="width" value="0.025" units="cm"/>
      <inkml:brushProperty name="height" value="0.025" units="cm"/>
    </inkml:brush>
  </inkml:definitions>
  <inkml:trace contextRef="#ctx0" brushRef="#br0">127 0 10474,'0'0'9801,"-10"10"-8386,0 2-833,0 0 1,0 0 0,1 1-1,0 0 1,1 0-1,1 1 1,-6 15-1,3 1-193,2 0 0,1 1 0,1 0 0,2 0-1,-1 63 1,22-133-261,3-23-236,-11 28-360,2 1-1,1 1 1,2 0-1,34-59 1,-46 89 456,-1-1 0,1 1-1,0 0 1,0 0 0,-1 0 0,1 0 0,0 0 0,1 1-1,-1-1 1,0 0 0,0 1 0,1 0 0,-1 0-1,1-1 1,-1 1 0,1 1 0,3-2 0,-5 2 6,-1 0 1,1 0 0,0 0-1,-1 0 1,1 0-1,0 1 1,-1-1 0,1 0-1,0 0 1,-1 1 0,1-1-1,-1 0 1,1 0-1,-1 1 1,1-1 0,-1 1-1,1-1 1,-1 1 0,1-1-1,-1 1 1,1-1-1,-1 1 1,0-1 0,1 1-1,-1 0 1,1 1 0,0 1-1,0-1 1,-1 0 0,0 1 0,1-1 0,-1 0-1,0 1 1,0-1 0,0 0 0,-1 5 0,-1 0 5,0-1 0,0 0 1,-1 0-1,1 0 1,-1 0-1,-1 0 0,1-1 1,-1 0-1,0 1 1,0-1-1,-1 0 0,-7 6 1,5-5 49,1 0 0,-1 0 0,0-1 1,-1 0-1,1-1 0,-1 0 0,0 0 0,0 0 1,-9 2-1,16-6-102,1 0 0,0 0 0,-1 0 0,1 0 0,0 0 0,-1 0 0,1 0 0,0 0 0,-1 0 0,1 0 0,0 0 0,-1-1 0,1 1 0,0 0 0,0 0 0,-1 0 0,1 0 0,0-1 0,0 1 0,-1 0 0,1 0 0,0-1 0,0 1 0,-1 0 0,1 0 0,0-1 0,0 1 0,0 0 0,0-1 0,0 1 0,-1 0 0,1-1 0,0 1 0,0 0 0,0-1 0,0 1 0,0 0 0,0-1 0,0 1 0,0 0 0,0-1 0,0 1 0,0 0 0,0 0 0,1-1 0,-1 1 0,0 0 0,0-1 0,0 1 0,0 0 0,0-1 0,1 1 0,-1 0 0,0 0 0,0-1 0,0 1 0,1 0 0,-1 0 0,0-1 0,1 1 0,12-23-5019,7 0-2856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903"/>
    </inkml:context>
    <inkml:brush xml:id="br0">
      <inkml:brushProperty name="width" value="0.025" units="cm"/>
      <inkml:brushProperty name="height" value="0.025" units="cm"/>
    </inkml:brush>
  </inkml:definitions>
  <inkml:trace contextRef="#ctx0" brushRef="#br0">83 9 15439,'0'0'2728,"-8"11"-177,2-2-2295,-38 54 3153,41-57-3185,-1 1 0,1 0 0,0 0 0,0 0 0,1 0 0,0 0 0,1 1 0,-1-1 0,0 10 0,4-16-209,-1-1 0,0 0 1,1-1-1,-1 1 0,0 0 1,1 0-1,-1-1 0,0 1 1,1 0-1,-1-1 0,0 1 1,0-1-1,0 0 0,1 1 1,1-3-1,5-6-504,1 0 1,-1-1-1,-1 0 0,0 0 1,0 0-1,-1-1 0,0 0 1,5-14-1,-4-3 1705,-5 31-1145,0-1 0,0 1-1,0 0 1,0 0 0,0-1-1,1 1 1,-1-1 0,1 0 0,-1 0-1,1 0 1,0 0 0,0 0-1,0 0 1,0-1 0,0 1-1,0-1 1,0 0 0,1 0-1,-1 0 1,0-1 0,1 1-1,-1-1 1,0 0 0,1 1-1,5-2 1,-3 1-23,0 1-1,1-2 1,-1 1-1,0-1 1,0 0 0,0 0-1,1 0 1,-1-1-1,0 0 1,-1-1-1,1 1 1,0-1 0,6-4-1,-11 6-41,1-1 0,-1 1 0,1 0 0,-1-1 0,0 1 0,0-1-1,0 0 1,0 1 0,0-1 0,0 0 0,0 0 0,0 1 0,-1-1 0,1-2 0,0 3-14,-1 0 1,0 0-1,0 1 0,0-1 1,0 0-1,-1 0 1,1 0-1,0 1 1,0-1-1,0 0 0,-1 0 1,1 1-1,0-1 1,-1 0-1,1 1 1,-1-1-1,1 0 0,-1 1 1,1-1-1,-1 0 1,1 1-1,-1-1 1,0 0-1,-1 0-3,0 0-1,1 1 1,-1-1 0,0 1-1,0-1 1,0 1-1,1-1 1,-1 1 0,0 0-1,0 0 1,0 0-1,0 0 1,0 0 0,1 0-1,-1 1 1,0-1 0,0 1-1,0-1 1,1 1-1,-1 0 1,0-1 0,1 1-1,-1 0 1,0 0 0,1 0-1,-3 3 1,-1 0 36,0 0 0,1 1 0,0 0 0,0 0 0,0 0 0,1 1 0,-1-1 0,1 1 1,1 0-1,-1-1 0,1 1 0,0 0 0,0 1 0,1-1 0,-1 0 0,2 1 0,-1-1 0,1 0 0,0 10 1,0-14-106,1-1 0,-1 0 0,1 1 0,-1-1 0,1 0 0,0 0 0,0 1 0,0-1 0,-1 0 0,1 0 0,0 0 0,0 0 0,0 0 0,1 0 0,-1-1 0,0 1 1,0 0-1,0 0 0,1-1 0,-1 1 0,0-1 0,0 1 0,1-1 0,-1 0 0,1 1 0,-1-1 0,0 0 0,1 0 0,-1 0 0,1 0 0,-1 0 0,0 0 0,1-1 0,1 1 1,6-1-1456,-1 1 0,0-1 1,0-1-1,0 1 0,8-4 1,17-10-8140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9.463"/>
    </inkml:context>
    <inkml:brush xml:id="br0">
      <inkml:brushProperty name="width" value="0.025" units="cm"/>
      <inkml:brushProperty name="height" value="0.025" units="cm"/>
    </inkml:brush>
  </inkml:definitions>
  <inkml:trace contextRef="#ctx0" brushRef="#br0">75 0 10666,'0'0'11616,"-3"9"-10329,-13 41 220,-26 95 1350,37-123-2666,2 0-1,0 0 1,1 0-1,2 43 1,0-64-192,0-1 0,0 1 1,0 0-1,0 0 0,0 0 0,0 0 1,0 0-1,0 0 0,0 0 0,0 0 1,1 0-1,-1 0 0,0-1 0,0 1 1,1 0-1,-1 0 0,1 0 0,-1 0 0,1-1 1,-1 1-1,1 0 0,0 0 0,-1-1 1,1 1-1,0-1 0,-1 1 0,1 0 1,0-1-1,0 1 0,0-1 0,-1 0 1,1 1-1,0-1 0,0 0 0,0 1 0,0-1 1,0 0-1,0 0 0,0 0 0,0 0 1,0 0-1,0 0 0,-1 0 0,3 0 1,-1-1-58,0 0 0,0 0 1,1 0-1,-1 0 0,0-1 1,-1 1-1,1 0 0,0-1 1,0 0-1,0 1 1,-1-1-1,1 0 0,-1 0 1,0 0-1,1 0 0,1-3 1,2-6-99,0 0-1,-1 0 1,0-1 0,-1 1 0,0-1 0,-1 0 0,2-19 0,-2 30 169,1 1 0,-1 0 0,1-1 0,-1 1 0,0 0 0,1 0 0,-1 1 0,1-1 0,-1 0 0,0 1 0,5 1 0,-2-1 12,12 1-43,-1 0-1,1-1 1,21-1-1,-32 0-7,0-1-1,0 0 0,-1 1 0,1-2 1,0 1-1,0-1 0,-1 0 0,1 0 0,0-1 1,-1 1-1,0-1 0,8-6 0,-4-6 493,-18 9 210,-25 10-99,26-1-517,1 1 1,0 0-1,0 1 0,0 0 0,1 0 0,0 0 1,0 1-1,-10 11 0,12-13-27,1 1 0,-1 0 0,1 0 0,0-1 0,0 2 0,0-1 0,1 0 0,0 1 0,0-1 0,0 1 0,1-1 0,0 1 0,-1 6 0,3-11-73,-1 0 0,1 0 0,-1 0 0,1 0 1,0-1-1,-1 1 0,1 0 0,0 0 0,-1 0 0,1-1 0,0 1 0,0 0 1,0-1-1,0 1 0,0-1 0,0 1 0,0-1 0,0 0 0,0 1 0,0-1 1,0 0-1,0 1 0,0-1 0,0 0 0,0 0 0,0 0 0,0 0 1,0 0-1,0 0 0,0 0 0,1-1 0,38-2-2805,-24-1 181,-1 0 0,0-1 0,19-9 0,8-6-4810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1.106"/>
    </inkml:context>
    <inkml:brush xml:id="br0">
      <inkml:brushProperty name="width" value="0.025" units="cm"/>
      <inkml:brushProperty name="height" value="0.025" units="cm"/>
    </inkml:brush>
  </inkml:definitions>
  <inkml:trace contextRef="#ctx0" brushRef="#br0">69 19 9161,'0'0'6790,"-8"-1"-4153,6 0-2504,0 1 1,0-1-1,0 1 0,0 0 0,0 0 0,0 0 1,0 0-1,0 0 0,0 0 0,0 0 0,-1 1 1,1-1-1,0 1 0,0 0 0,0-1 0,1 1 1,-1 0-1,-4 2 0,4 0-13,0-1 0,1 1 0,-1-1 0,0 1 0,1 0 1,-1 0-1,1 0 0,0 0 0,0 0 0,0 0 0,1 0 0,-1 0 0,1 0 0,-1 0 0,1 6 0,0-1 110,0 0-1,0 0 0,1-1 0,0 1 0,0 0 0,0-1 0,1 1 0,1-1 0,-1 0 0,7 13 0,-7-17-213,-1 0-1,1-1 0,-1 0 0,1 1 0,0-1 0,0 0 0,0 0 0,0 0 0,1-1 0,-1 1 0,1 0 0,-1-1 0,1 1 0,-1-1 0,1 0 0,0 0 0,-1 0 0,1 0 0,0 0 0,0-1 0,0 1 0,-1-1 0,1 0 0,0 0 0,0 0 0,0 0 0,0-1 0,0 1 1,0-1-1,-1 1 0,1-1 0,4-2 0,-3 1 0,1 0 0,-1-1 1,0 0-1,0 0 1,0 0-1,0 0 0,-1-1 1,0 1-1,1-1 1,-1 0-1,0 0 0,-1 0 1,1 0-1,-1-1 1,0 1-1,0-1 0,2-5 1,-1 2 4,0 1 0,-1-1 1,0 0-1,-1 0 0,1 0 1,-1-1-1,-1 1 0,0 0 1,-1-15-1,1 22 24,-1-1-1,1 1 1,-1 0 0,0-1-1,0 1 1,1 0 0,-1-1-1,0 1 1,0 0 0,0 0-1,0-1 1,0 1 0,0 0-1,-1 0 1,1 1-1,0-1 1,0 0 0,-1 0-1,1 0 1,0 1 0,-1-1-1,1 1 1,-1-1 0,1 1-1,-1 0 1,-1-1 0,-45-1 8,38 2-616,17 0-6706,19-2 1376,-9-4 1207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9.824"/>
    </inkml:context>
    <inkml:brush xml:id="br0">
      <inkml:brushProperty name="width" value="0.025" units="cm"/>
      <inkml:brushProperty name="height" value="0.025" units="cm"/>
    </inkml:brush>
  </inkml:definitions>
  <inkml:trace contextRef="#ctx0" brushRef="#br0">182 57 11627,'0'0'5563,"-8"-2"-1773,3 0-3545,0 1 1,0-1 0,0 1-1,0 0 1,0 1-1,0-1 1,-1 1-1,1 0 1,0 0-1,0 1 1,-1 0 0,1 0-1,0 0 1,0 0-1,0 1 1,0 0-1,0 0 1,1 0 0,-1 0-1,1 1 1,-1 0-1,1 0 1,-8 7-1,7-6-128,1 1-1,0 0 0,-1 0 1,2 0-1,-1 1 0,1-1 0,-1 1 1,2 0-1,-1 0 0,0 0 1,1 0-1,-2 10 0,4-14-113,-1 0 1,1 1-1,0-1 0,0 0 0,0 0 1,0 0-1,0 0 0,1 0 0,-1 0 1,0 0-1,1 0 0,0 0 0,-1 0 0,1 0 1,0 0-1,0 0 0,0 0 0,0-1 1,1 1-1,-1 0 0,0-1 0,1 1 1,-1-1-1,1 1 0,-1-1 0,1 0 0,0 1 1,0-1-1,0 0 0,-1 0 0,1 0 1,0-1-1,0 1 0,0 0 0,0-1 1,0 1-1,1-1 0,-1 0 0,0 0 0,4 0 1,2 1-107,1-2 0,0 1 0,-1-1 0,1 0 1,-1-1-1,0 0 0,1 0 0,-1-1 0,0 0 0,0 0 1,-1-1-1,1 0 0,-1 0 0,0-1 0,0 0 0,12-11 1,-7 5-181,-1-1 0,0 0 1,-1 0-1,0-1 0,-1-1 1,0 0-1,-1 0 0,7-17 1,-14 30 303,-1-1 0,1 0 0,0 0 0,0 0 0,-1 0 0,1 0 0,-1 1 0,0-1 0,1 0 0,-1 0 0,0 0 0,0-4 0,-1 5 4,1 1 0,0 0 1,0-1-1,-1 1 0,1 0 1,0 0-1,-1-1 0,1 1 1,0 0-1,-1 0 1,1-1-1,0 1 0,-1 0 1,1 0-1,0 0 0,-1 0 1,1 0-1,-1 0 0,1-1 1,0 1-1,-1 0 0,1 0 1,-1 0-1,1 0 0,0 0 1,-1 0-1,1 1 1,-1-1-1,1 0 0,0 0 1,-1 0-1,1 0 0,0 0 1,-1 1-1,1-1 0,-1 0 1,-4 3 85,0 0-1,0 0 1,0 0 0,0 1 0,1 0 0,-1 0 0,-3 4 0,-3 6 99,0-1 0,1 2 1,1-1-1,-14 31 1,19-36-394,1 0 0,0 1 0,0-1 0,-2 14 0,5-19-351,-1 1 1,1 0-1,0 1 0,0-1 1,1 0-1,-1 0 0,1-1 0,0 1 1,3 6-1,9 9-5664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0.528"/>
    </inkml:context>
    <inkml:brush xml:id="br0">
      <inkml:brushProperty name="width" value="0.025" units="cm"/>
      <inkml:brushProperty name="height" value="0.025" units="cm"/>
    </inkml:brush>
  </inkml:definitions>
  <inkml:trace contextRef="#ctx0" brushRef="#br0">19 138 9801,'0'0'8440,"-5"8"-6699,3-5-1582,1-1 0,-1 0 1,1 1-1,0-1 0,-1 1 1,1-1-1,0 1 0,0 0 1,1 0-1,-2 4 1,2-6-102,1 0 1,-1-1-1,0 1 1,0 0-1,0-1 1,0 1-1,1 0 1,-1-1-1,0 1 1,1-1-1,-1 1 1,0 0-1,1-1 1,-1 1-1,1-1 1,-1 1-1,1-1 1,-1 1-1,1-1 1,-1 0-1,2 1 1,27 6 1203,-6-7-1050,0-1 0,0-1-1,-1-1 1,1-1-1,-1-1 1,0-1 0,0-1-1,-1-1 1,0-1 0,0 0-1,-1-2 1,0 0-1,32-26 1,-48 35-200,-1-1-1,0 0 1,0 0-1,0 0 0,0 0 1,0 0-1,-1-1 1,1 1-1,-1-1 1,0 0-1,0 0 1,2-7-1,-4 10-7,1 0 0,-1 0 0,0 0 0,0 0 0,0 0 0,0 0 0,0 0 0,-1 0 0,1 1-1,0-1 1,0 0 0,-1 0 0,1 0 0,0 0 0,-1 0 0,1 0 0,-1 0 0,1 0 0,-1 1 0,0-1 0,0-1 0,-1 0-5,-1 1 1,1 0 0,0-1 0,0 1 0,-1 0 0,1 0 0,0 0 0,-1 1 0,1-1 0,-1 0 0,1 1 0,-4-1 0,-6 0-17,-1 0-1,1 1 1,-1 1 0,0-1 0,1 2-1,-1 0 1,1 0 0,0 2 0,0-1-1,0 1 1,0 1 0,0 0 0,-16 11-1,20-12 32,1 1 0,0 1 0,0-1 0,1 1 1,-1 1-1,1-1 0,0 1 0,1 0 0,0 0 0,0 0 0,0 1 0,1 0 0,0 0 0,1 0 0,0 0 0,0 1 0,1-1 0,0 1 0,0 0 0,0 10 0,2-17-9,0 1 0,1-1-1,-1 0 1,1 1 0,-1-1-1,1 0 1,0 1 0,0-1 0,0 0-1,0 0 1,0 0 0,0 0-1,1 0 1,-1 0 0,1 0-1,0 0 1,-1-1 0,1 1-1,0-1 1,0 1 0,0-1-1,0 1 1,0-1 0,0 0-1,0 0 1,1 0 0,-1 0-1,0-1 1,0 1 0,1-1 0,-1 1-1,5-1 1,12 3-25,0 0 0,0-2 1,23-1-1,-24 0-136,-12 0 28,96-3-2958,-35-10-4553,-21-3-3262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2.105"/>
    </inkml:context>
    <inkml:brush xml:id="br0">
      <inkml:brushProperty name="width" value="0.025" units="cm"/>
      <inkml:brushProperty name="height" value="0.025" units="cm"/>
    </inkml:brush>
  </inkml:definitions>
  <inkml:trace contextRef="#ctx0" brushRef="#br0">235 102 4644,'0'0'3385,"5"-8"-187,-3 7-2789,26-36 3149,-26 35-3149,-1 0-1,0 0 0,1 1 1,-1-2-1,0 1 0,0 0 1,0 0-1,0 0 0,-1 0 1,1-1-1,0 1 0,-1 0 1,0 0-1,1-1 0,-1 1 0,0 0 1,0-1-1,-1 1 0,0-4 1,0 5-338,0 0 1,-1 0-1,1 0 1,0 0-1,-1 0 1,1 1-1,-1-1 1,1 1-1,-1-1 1,0 1-1,1 0 1,-1-1-1,1 1 1,-1 0-1,0 0 1,1 0-1,-1 0 1,0 0 0,1 1-1,-1-1 1,1 0-1,-4 2 1,-36 12-164,18 2 113,0 0 0,0 1-1,2 1 1,0 1 0,2 1-1,0 1 1,-20 29 0,37-47 13,0-1 0,1 1 1,-1-1-1,1 1 0,0-1 1,0 1-1,0 0 0,0-1 1,1 1-1,-1 0 0,1 0 1,-1 0-1,1 0 0,0-1 1,0 1-1,0 0 0,1 3 1,0-4-14,0 0 1,0 0-1,0-1 0,0 1 1,0 0-1,0-1 1,0 1-1,0-1 0,1 1 1,-1-1-1,1 0 1,-1 0-1,1 1 0,0-1 1,-1 0-1,1-1 1,0 1-1,0 0 1,1 0-1,9 2 24,-1 0 1,0-1-1,0-1 0,1 0 1,-1-1-1,1 0 1,12-1-1,-20 0-37,0 0 1,0 0-1,-1-1 0,1 1 0,0-1 1,0 1-1,-1-1 0,1-1 1,-1 1-1,0 0 0,1-1 0,-1 1 1,0-1-1,-1 0 0,1 0 0,0 0 1,-1-1-1,4-6 0,5-9 57,0-1 1,10-28-1,-7 15-34,4 5 6,-15 25-31,0-1 1,0 1-1,-1-1 0,1 0 0,-1 0 0,0 0 1,0-1-1,-1 1 0,1 0 0,-1-1 0,0 1 1,1-6-1,-24 40-207,10-17 295,2 2 73,1 1 0,0 0 0,1 0-1,1 1 1,0 0 0,2 0 0,0 1 0,0-1 0,2 1-1,0 0 1,0 36 0,3-53-180,0-1 0,0 0 0,0 0 0,0 1 0,0-1 0,1 0-1,-1 1 1,0-1 0,0 0 0,0 0 0,0 1 0,1-1 0,-1 0 0,0 0 0,0 1 0,1-1 0,-1 0 0,0 0-1,0 0 1,1 0 0,-1 1 0,0-1 0,0 0 0,1 0 0,-1 0 0,0 0 0,1 0 0,-1 0 0,0 0 0,0 0-1,1 0 1,-1 0 0,0 0 0,1 0 0,-1 0 0,0 0 0,1 0 0,-1 0 0,0 0 0,1 0 0,-1 0 0,0 0-1,0-1 1,1 1 0,-1 0 0,0 0 0,0 0 0,1 0 0,-1-1 0,0 1 0,0 0 0,1 0 0,-1-1 0,0 1 0,0 0-1,0-1 1,17-12-1387,13-21-4014,-11 9-2753,-3 5-4191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2.534"/>
    </inkml:context>
    <inkml:brush xml:id="br0">
      <inkml:brushProperty name="width" value="0.025" units="cm"/>
      <inkml:brushProperty name="height" value="0.025" units="cm"/>
    </inkml:brush>
  </inkml:definitions>
  <inkml:trace contextRef="#ctx0" brushRef="#br0">233 69 14670,'0'0'5045,"6"-8"-3326,-1 2-1415,-3 5-212,0-1-1,0-1 1,0 1-1,0 0 0,0 0 1,-1-1-1,1 1 0,-1-1 1,1 1-1,-1-1 1,0 0-1,0 1 0,0-1 1,-1 0-1,2-4 1,-3 6-7,1 0 1,-1 0 0,0 1-1,1-1 1,-1 0 0,0 0-1,1 1 1,-1-1-1,0 0 1,0 1 0,1-1-1,-1 1 1,0-1 0,0 1-1,0 0 1,0-1 0,0 1-1,0 0 1,0 0 0,0 0-1,0-1 1,0 1 0,0 0-1,0 0 1,0 0 0,0 0-1,-1 1 1,-37 0 156,35-1-187,-10 2-30,0 1-1,0 0 1,0 1-1,1 0 1,-1 1-1,1 1 0,0 0 1,0 1-1,1 0 1,0 1-1,0 0 0,1 1 1,-12 11-1,15-2 51,18-10-18,32-7-9,-28-1-57,73-5-330,-54 2 87,63 3 0,-94 0 247,0-1 1,0 1-1,0 1 1,0-1-1,0 0 1,0 0-1,0 1 1,0-1-1,0 1 1,-1 0-1,1-1 1,0 1-1,0 0 1,-1 0-1,1 0 1,0 0-1,-1 0 1,1 1-1,-1-1 1,0 0-1,1 1 1,-1-1-1,0 1 1,0-1-1,0 1 1,0 0-1,0-1 1,0 1-1,0 0 1,-1 0-1,1 0 1,-1 0-1,1-1 1,-1 4-1,0-2 76,0 1-1,-1 0 0,0-1 1,0 1-1,0-1 1,0 1-1,-1-1 1,1 1-1,-1-1 0,0 0 1,0 0-1,0 0 1,0 0-1,0 0 1,-1 0-1,1-1 0,-6 5 1,-7 4 167,-1 0-1,-1-1 1,0-1 0,0 0 0,-1-1-1,0-1 1,0-1 0,-1 0 0,0-1 0,0-1-1,0-1 1,-37 1 0,56-4-326,-1 0-1,1 0 1,0 0 0,0 0-1,-1 0 1,1 0 0,0 0-1,0 0 1,-1 0 0,1 0 0,0 0-1,0 0 1,-1 0 0,1 0-1,0 0 1,0 0 0,-1 0-1,1 0 1,0 0 0,0 0-1,-1 0 1,1 0 0,0-1 0,0 1-1,0 0 1,-1 0 0,1 0-1,0 0 1,0-1 0,0 1-1,-1 0 1,1 0 0,0 0 0,0-1-1,0 1 1,0 0 0,0 0-1,0-1 1,-1 1 0,1 0-1,0 0 1,0-1 0,0 1 0,0 0-1,0 0 1,0-1 0,0 1-1,0 0 1,0 0 0,0-1-1,0 1 1,0-1 0,11-10-6384,7 0-1381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2.715"/>
    </inkml:context>
    <inkml:brush xml:id="br0">
      <inkml:brushProperty name="width" value="0.025" units="cm"/>
      <inkml:brushProperty name="height" value="0.025" units="cm"/>
    </inkml:brush>
  </inkml:definitions>
  <inkml:trace contextRef="#ctx0" brushRef="#br0">464 74 7687,'0'0'1175,"-6"-9"-652,3 4-479,0 0-1,-1 0 1,0 1-1,0 0 1,0-1 0,0 1-1,-1 1 1,0-1 0,1 1-1,-1 0 1,-1 0 0,1 0-1,0 0 1,-1 1-1,1 0 1,-1 0 0,0 1-1,1 0 1,-1 0 0,0 0-1,0 1 1,-7-1-1,4 2 75,0 0-1,0 0 0,0 1 0,0 0 0,0 1 0,0 0 0,1 0 0,-1 0 0,1 1 0,0 1 0,0 0 1,0 0-1,1 0 0,0 1 0,0 0 0,0 0 0,1 1 0,0-1 0,0 2 0,1-1 0,-6 10 0,-10 17 383,1 2-1,2 0 0,-18 54 0,35-89-491,-13 37 284,1 0 1,2 1 0,2 0-1,1 1 1,2 0-1,2 0 1,1 64-1,4-87-210,0 1-1,2 0 0,-1-1 0,2 0 0,1 1 0,0-2 0,1 1 0,0 0 0,1-1 0,1 0 0,1-1 0,1 0 0,0 0 0,0-1 0,1 0 0,1-1 0,1-1 0,0 0 0,23 17 0,-25-21 15,1-1 0,0 0 0,0-1 0,1-1 1,0 0-1,0 0 0,0-1 0,1-1 0,-1-1 0,1 1 1,-1-2-1,1 0 0,0-1 0,0 0 0,-1-1 0,27-5 0,-22 2 114,-1-2-1,0 0 0,0 0 1,0-2-1,-1 0 1,0-1-1,-1 0 0,0-2 1,0 1-1,-1-2 0,0 0 1,15-18-1,-12 9 19,-1 0 0,-1-1 0,-1-1 0,-1 0 0,-1-1 1,-1 0-1,-1-1 0,-1 0 0,-2-1 0,0 0 0,-2 0 0,5-47 0,-9 54-192,0 0 0,-1 0 1,-1-1-1,0 1 0,-2 0 0,0 0 0,-1 1 0,-1-1 0,-1 1 0,0 0 1,-2 0-1,0 1 0,-1 0 0,0 0 0,-1 1 0,-1 0 0,-1 1 0,-20-20 0,22 26-255,0 0-1,-1 1 0,-1 1 0,1 0 0,-1 0 0,-1 1 0,1 1 0,-1 0 0,0 0 0,0 2 0,0-1 0,-22-1 0,23 4-309,1 0 1,-1 1-1,1 0 1,-1 1-1,1 0 0,0 1 1,0 0-1,-1 1 0,1 1 1,1-1-1,-1 1 1,1 1-1,-1 0 0,1 1 1,-10 7-1,-12 14-6571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3.530"/>
    </inkml:context>
    <inkml:brush xml:id="br0">
      <inkml:brushProperty name="width" value="0.025" units="cm"/>
      <inkml:brushProperty name="height" value="0.025" units="cm"/>
    </inkml:brush>
  </inkml:definitions>
  <inkml:trace contextRef="#ctx0" brushRef="#br0">276 1 9961,'0'0'4255,"4"11"-2904,1 6-1002,-2 1 0,0-1 0,-1 1 0,0 0 0,-2 0 0,0 0 0,-5 31 0,-72 601 2491,56-522-2613,-5 0 1,-70 207 0,73-262-41,16-52-143,-25 96 44,29-104-91,1 0 1,0 0-1,1 0 1,1 0-1,0 0 1,1 0-1,3 14 1,-3-23-2,0-1 1,1 0-1,-1 1 0,1-1 0,0 0 1,0 0-1,1 0 0,-1-1 0,0 1 1,1 0-1,0-1 0,0 0 0,-1 1 1,1-1-1,1 0 0,-1-1 0,0 1 1,0-1-1,1 1 0,-1-1 1,0 0-1,1 0 0,0 0 0,-1-1 1,1 1-1,6-1 0,12 2 140,0-1 0,0-1 0,23-3 0,-4-3 113,0-1 0,0-2-1,-1-2 1,50-20 0,155-78-139,-175 76-247,-45 22-402,20-10-659,-20 2-3369,-21 14 1091,-4-1-431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3.900"/>
    </inkml:context>
    <inkml:brush xml:id="br0">
      <inkml:brushProperty name="width" value="0.025" units="cm"/>
      <inkml:brushProperty name="height" value="0.025" units="cm"/>
    </inkml:brush>
  </inkml:definitions>
  <inkml:trace contextRef="#ctx0" brushRef="#br0">0 60 14798,'0'0'2877,"14"-7"-1702,4-2-866,1 1 0,0 1-1,0 0 1,0 2 0,1 0 0,30-3 0,-47 8-276,14-2 87,0 1-1,-1 1 1,1 0-1,27 4 1,-40-3-111,0 0 1,0 0 0,0 0 0,0 0 0,0 1 0,-1 0-1,1-1 1,0 1 0,-1 1 0,0-1 0,1 0-1,-1 1 1,0 0 0,0-1 0,0 1 0,-1 0 0,1 1-1,-1-1 1,0 0 0,0 1 0,0-1 0,0 1 0,0 0-1,-1 0 1,2 5 0,-1 4 81,0 2 0,0-1-1,-2 0 1,1 0 0,-2 0 0,0 0 0,-1 0-1,0 0 1,-1 0 0,-1 0 0,0-1 0,-9 20-1,-9 16 212,-55 87 0,61-109-303,5-8-255,-31 45-598,8-29-5072,19-25-3961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4.734"/>
    </inkml:context>
    <inkml:brush xml:id="br0">
      <inkml:brushProperty name="width" value="0.025" units="cm"/>
      <inkml:brushProperty name="height" value="0.025" units="cm"/>
    </inkml:brush>
  </inkml:definitions>
  <inkml:trace contextRef="#ctx0" brushRef="#br0">58 40 12812,'0'0'3395,"1"-8"-192,0 4-3283,1-21 3998,-1 22-1763,0 19-1421,-1 296 1236,0-305-1997,0 0 0,0 0 0,0 0 0,1 0 0,1 0 0,-1 0 0,1 0 0,0-1 0,0 1 0,1-1 0,0 1 0,7 10 0,-8-14-10,1-1 1,0 1 0,0-1 0,0 1 0,0-1-1,0 0 1,0 0 0,1 0 0,-1-1 0,1 1-1,-1-1 1,1 0 0,0 0 0,-1 0 0,1 0 0,0-1-1,0 1 1,0-1 0,-1 0 0,1 0 0,0-1-1,0 1 1,0-1 0,-1 0 0,5-1 0,1-1-60,-1 1 0,0-2 0,0 1 0,0-1 0,15-10 0,-17 10 58,0 0 0,0 0 0,0 0 0,1 1 0,0 0 0,0 1 0,0 0 0,11-3-1,-18 5 42,1 1-1,0-1 1,0 0-1,-1 0 1,1 0-1,-1 1 1,1-1-1,0 1 1,-1-1-1,1 0 1,-1 1-1,1-1 1,0 1-1,-1-1 0,0 1 1,1-1-1,-1 1 1,1 0-1,-1-1 1,0 1-1,1-1 1,-1 1-1,0 0 1,1-1-1,-1 1 1,0 0-1,0-1 1,0 1-1,0 0 0,0 0 1,0-1-1,0 1 1,0 0-1,0-1 1,0 1-1,0 0 1,0 0-1,0-1 1,-1 1-1,1 0 1,0-1-1,-1 1 1,1-1-1,-1 2 1,-13 35 756,6-25-583,0 0 1,-2-1 0,1-1-1,-1 1 1,-1-1 0,1-1-1,-2 0 1,1-1 0,-1 0-1,-1 0 1,1-2 0,-1 1-1,0-2 1,-1 0 0,1 0-1,-1-1 1,0-1 0,0 0-1,0-1 1,-29 0 0,41-2-242,1 0-1,-1 0 1,1 0 0,0 0-1,-1 0 1,1-1 0,-1 1 0,1-1-1,-1 1 1,1-1 0,0 1 0,-1-1-1,1 0 1,0 0 0,0 1-1,-1-1 1,1 0 0,0 0 0,0 0-1,0-1 1,0 1 0,0 0-1,1 0 1,-1 0 0,0-1 0,0 1-1,1 0 1,-1-1 0,1 1 0,-1 0-1,1-1 1,0 1 0,-1-3-1,1 1-266,0 0-1,0 1 0,0-1 0,1 0 0,-1 1 0,1-1 0,-1 1 0,1-1 0,0 0 0,0 1 0,0 0 0,0-1 1,1 1-1,-1 0 0,1-1 0,-1 1 0,1 0 0,0 0 0,2-2 0,25-16-4824,5 4-1836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5.405"/>
    </inkml:context>
    <inkml:brush xml:id="br0">
      <inkml:brushProperty name="width" value="0.025" units="cm"/>
      <inkml:brushProperty name="height" value="0.025" units="cm"/>
    </inkml:brush>
  </inkml:definitions>
  <inkml:trace contextRef="#ctx0" brushRef="#br0">108 356 19122,'0'0'7260,"-10"-5"-6416,6 3-783,2 0-50,0 1 0,1-1-1,-1 1 1,0 0 0,0 0 0,0 0 0,0 0 0,0 0 0,0 1 0,0-1-1,0 0 1,0 1 0,0 0 0,0-1 0,-1 1 0,1 0 0,0 0 0,0 0 0,0 0-1,0 1 1,-1-1 0,1 0 0,0 1 0,0 0 0,0-1 0,0 1 0,0 0-1,0 0 1,0 0 0,1 0 0,-1 1 0,0-1 0,0 0 0,1 1 0,-1-1 0,1 1-1,-1 0 1,1-1 0,0 1 0,-2 3 0,1-2-19,0 0-1,0 1 1,1 0-1,-1-1 1,1 1 0,0 0-1,-1 0 1,2 0-1,-2 6 1,2-9-14,0 0 0,1 0 0,-1 0 0,0 0 0,0 0-1,1 0 1,-1 0 0,0 0 0,1 0 0,-1 0 0,1 0 0,-1 0 0,1 0 0,0 0 0,-1-1 0,1 1 0,0 0 0,0 0-1,0-1 1,-1 1 0,1 0 0,0-1 0,0 1 0,0-1 0,0 1 0,0-1 0,0 0 0,0 1 0,0-1 0,0 0 0,0 0 0,0 0-1,0 1 1,0-1 0,0 0 0,0-1 0,0 1 0,2 0 0,4 0-59,0-1 1,1 0-1,-1 0 0,0-1 1,0 0-1,0 0 0,0 0 1,-1-1-1,1 0 0,-1 0 1,1-1-1,-1 0 0,10-8 0,3-4-316,-2-1-1,28-34 1,-45 51 388,0 0 1,0 0-1,0 0 0,0-1 1,0 1-1,0 0 0,0 0 1,0-1-1,1 1 0,-1 0 1,0 0-1,0 0 0,0-1 1,0 1-1,0 0 1,1 0-1,-1 0 0,0 0 1,0 0-1,0-1 0,1 1 1,-1 0-1,0 0 0,0 0 1,0 0-1,1 0 0,-1 0 1,0 0-1,0 0 1,1 0-1,-1 0 0,0 0 1,0 0-1,0 0 0,1 0 1,-1 0-1,0 0 0,0 0 1,1 0-1,-1 0 0,0 0 1,0 0-1,0 0 0,1 0 1,-1 0-1,0 0 1,0 1-1,0-1 0,1 0 1,0 16-226,-7 24 521,1-22-73,2-11-125,1 2-1,0-1 0,0 0 0,1 0 0,0 0 1,0 1-1,1-1 0,0 1 0,0-1 1,3 10-1,-3-17-78,1 1 0,0-1 0,0 0 0,0 0 0,0 0 0,0 0 0,0 0 1,0 0-1,1 0 0,-1 0 0,0 0 0,0-1 0,1 1 0,-1 0 0,1-1 0,-1 1 0,0-1 0,1 0 0,-1 1 1,1-1-1,-1 0 0,1 0 0,-1 0 0,1 0 0,-1 0 0,1 0 0,-1 0 0,1-1 0,-1 1 0,1 0 0,-1-1 1,0 0-1,3 0 0,3-1 36,1-1 0,-1 0 0,0 0 0,0-1 0,8-5 0,7-8-38,0-2-1,-2 0 1,0-1 0,-2-1-1,0 0 1,-1-2-1,27-48 1,-6-4-441,36-102-1,-86 207 1066,-8 19-202,-21 77 0,36-112-423,2 2 0,0-1 0,1 0 0,0 0-1,1 1 1,1-1 0,0 1 0,2-1 0,-1 0 0,2 1 0,4 14 0,-5-23-107,1-1 0,0 0 0,1 1 0,-1-1 1,1-1-1,0 1 0,1-1 0,-1 1 0,1-1 0,0-1 0,0 1 0,1-1 1,0 1-1,-1-2 0,1 1 0,0-1 0,1 0 0,-1 0 0,1 0 0,-1-1 1,1 0-1,0 0 0,12 1 0,-18-3 93,0 0 1,-1 0-1,1 0 0,-1 0 1,1 0-1,0 0 0,-1 0 1,1-1-1,-1 1 0,1 0 1,0 0-1,-1 0 0,1-1 1,-1 1-1,1 0 1,-1-1-1,1 1 0,-1 0 1,1-1-1,-1 1 0,1 0 1,-1-1-1,1 1 0,-1-1 1,0 1-1,1-1 0,-1 1 1,0-1-1,1 0 0,-1 1 1,0-2-1,-3-21-167,1 17 48,-1 0 0,0 0 0,0 0 0,-1 1 0,-7-10 1,-6-1-419,-2 0 0,1 2 0,-2 0 0,0 1 0,-32-15 0,-57-19 1934,107 46-1233,0 1-1,1-1 1,-1 1 0,0-1-1,0 0 1,1 0 0,-1 0 0,1 0-1,-1 0 1,1 0 0,-1 0 0,1-1-1,0 1 1,-2-2 0,3 2-107,0 1 0,0-1 1,0 1-1,0-1 0,0 1 0,0-1 1,0 1-1,1-1 0,-1 1 1,0 0-1,0-1 0,0 1 0,1-1 1,-1 1-1,0-1 0,0 1 1,1 0-1,-1-1 0,0 1 1,1 0-1,-1-1 0,0 1 0,1 0 1,-1 0-1,1-1 0,-1 1 1,0 0-1,1 0 0,-1-1 0,1 1 1,-1 0-1,2 0 0,57-14 966,-48 12-1243,101-12 371,21-5-3747,-76 5-1720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6.820"/>
    </inkml:context>
    <inkml:brush xml:id="br0">
      <inkml:brushProperty name="width" value="0.025" units="cm"/>
      <inkml:brushProperty name="height" value="0.025" units="cm"/>
    </inkml:brush>
  </inkml:definitions>
  <inkml:trace contextRef="#ctx0" brushRef="#br0">64 71 11499,'0'0'3507,"3"-8"-709,1-3-1830,-2 7-531,-1 0 1,1 1-1,-1-1 1,0 0-1,0 0 1,0 0 0,-1 0-1,0-1 1,0-4-1,-18 39 480,8-16-862,-29 63 289,37-71-309,0 0 0,0 0 0,0 0 0,1 0 0,0 1 0,0-1 0,0 0-1,1 1 1,0-1 0,0 0 0,2 9 0,-2-14-29,1 0 0,0 1-1,0-1 1,0 0 0,0 0-1,0 0 1,0 0 0,0 0-1,0 0 1,0 0 0,1 0-1,-1 0 1,0 0 0,0-1-1,1 1 1,-1 0 0,1-1-1,-1 1 1,1-1-1,-1 0 1,1 1 0,-1-1-1,1 0 1,-1 0 0,1 0-1,-1 0 1,1 0 0,-1-1-1,1 1 1,-1 0 0,3-1-1,3-1 68,1 1-1,-1-1 0,0 0 0,-1 0 0,12-6 0,-2-1-19,-1-2-1,0 0 1,-1 0-1,0-2 1,-1 1-1,0-2 1,-1 0 0,0 0-1,-2-1 1,1-1-1,-2 1 1,12-28-1,-28 65 192,0-1 1,2 1-1,0 1 0,1-1 0,2 1 0,-1 26 0,4-47-232,-1 1 1,0-1-1,1 0 1,0 1-1,-1-1 1,1 0-1,0 0 1,0 1-1,0-1 1,1 0-1,-1 0 1,0 0-1,1 0 1,-1 0-1,1-1 1,0 1-1,-1 0 1,1-1-1,0 1 1,0-1-1,0 0 1,0 1-1,1-1 1,-1 0-1,0 0 1,0-1-1,1 1 1,-1 0-1,0-1 1,1 1-1,2-1 1,-1 1 9,-1-1-1,1 0 1,-1 0 0,0 0 0,1 0 0,-1-1 0,0 1-1,1-1 1,-1 0 0,0 0 0,0 0 0,1-1 0,-1 1-1,0-1 1,0 1 0,-1-1 0,1 0 0,0 0 0,0 0-1,-1-1 1,0 1 0,4-5 0,-1-3 9,0 0 1,-1 0 0,0-1-1,-1 0 1,0 0-1,-1 0 1,0 0-1,-1 0 1,0-1-1,-2-20 1,1 54-122,-1-17 87,1 0-1,0 0 1,0 1 0,0-1-1,1 0 1,-1 0-1,1 0 1,2 6-1,-2-10 9,0 1 0,1 0 1,-1 0-1,0-1 0,0 1 0,1-1 0,-1 1 0,1-1 0,0 0 0,-1 0 0,1 1 0,0-1 0,0 0 0,0 0 0,0-1 0,-1 1 0,1 0 0,0-1 0,0 1 0,1-1 0,-1 0 0,0 1 0,0-1 0,0 0 1,2 0-1,7 0 22,-1-1 1,1 0-1,-1 0 1,0-1-1,1 0 1,-1 0-1,0-1 1,0-1-1,-1 0 1,1 0-1,16-11 1,-20 11-13,0 0-1,0 0 1,0-1-1,-1 0 1,0 0-1,0 0 1,0-1 0,-1 1-1,0-1 1,0 0-1,0 0 1,0-1-1,-1 1 1,0-1-1,-1 0 1,0 0 0,3-14-1,-5 21-9,1-1 1,-1 1-1,0-1 1,0 0-1,0 1 0,0-1 1,0 0-1,0 1 0,0-1 1,0 0-1,0 1 0,0-1 1,0 1-1,0-1 0,-1 0 1,1 1-1,0-1 0,0 1 1,-1-1-1,1 1 0,0-1 1,-1 0-1,1 1 1,0-1-1,-1 1 0,1 0 1,-1-1-1,1 1 0,-1-1 1,1 1-1,-1 0 0,1-1 1,-1 1-1,1 0 0,-1 0 1,0-1-1,1 1 0,-1 0 1,1 0-1,-1 0 0,0 0 1,1 0-1,-1-1 1,1 1-1,-1 1 0,0-1 1,1 0-1,-1 0 0,0 0 1,1 0-1,-1 0 0,1 0 1,-2 1-1,-1 0-5,0 0 1,0 0-1,0 1 1,0-1-1,0 1 1,0-1-1,0 1 1,1 0-1,-4 3 1,0 2 36,0-1 0,1 1 1,0 1-1,0-1 1,1 1-1,0-1 0,0 1 1,1 0-1,-3 9 1,5-14-31,1 0 1,-1-1 0,1 1 0,0 0 0,-1 0 0,1 0-1,0 0 1,1-1 0,-1 1 0,0 0 0,1 0 0,0 0-1,-1-1 1,1 1 0,0 0 0,1-1 0,-1 1 0,0-1-1,1 1 1,-1-1 0,1 0 0,0 1 0,0-1 0,0 0-1,0 0 1,0 0 0,0-1 0,0 1 0,1 0 0,-1-1-1,3 2 1,12 5-175,0 0 1,29 9-1,-1-9-2950,-4-11-5336,-11-12-2416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1.500"/>
    </inkml:context>
    <inkml:brush xml:id="br0">
      <inkml:brushProperty name="width" value="0.025" units="cm"/>
      <inkml:brushProperty name="height" value="0.025" units="cm"/>
    </inkml:brush>
  </inkml:definitions>
  <inkml:trace contextRef="#ctx0" brushRef="#br0">7 101 3908,'0'0'4922,"2"-10"-1367,-1-3-2132,-1 8-601,0 0 1,1 0-1,0-1 1,0 1-1,0 0 1,4-9-1,-5 13-666,0 1 0,0-1-1,0 1 1,0-1 0,0 0 0,1 1-1,-1-1 1,0 1 0,0-1 0,1 1-1,-1-1 1,0 1 0,1 0 0,-1-1-1,0 1 1,1-1 0,-1 1 0,1 0-1,-1-1 1,0 1 0,1 0 0,-1-1-1,1 1 1,-1 0 0,1 0 0,-1-1 0,1 1-1,0 0 1,0 0 0,9 11 949,2 25-1181,-9-10 160,0 47 0,-3-46 507,6 44 0,-6-69-532,0 0-1,0 0 1,1 0-1,-1 0 1,1 0-1,-1 0 1,1 0 0,0-1-1,-1 1 1,1 0-1,0 0 1,0-1-1,0 1 1,1-1-1,-1 1 1,0-1-1,1 1 1,-1-1 0,0 0-1,1 0 1,0 1-1,1 0 1,-1-2-23,1 1 0,-1-1 1,0 0-1,0 0 0,0 0 0,0 0 1,0 0-1,0 0 0,0-1 1,0 1-1,0-1 0,0 1 0,0-1 1,0 0-1,0 0 0,0 0 0,1-1 1,8-5-1,-1 0 0,0-1 0,-1 0 0,0 0 0,12-16 0,-6 7-179,-2 2 100,0 0 1,16-27 0,-26 36-486,0 0 1,0 0 0,-1 0-1,0 0 1,0-1-1,0 1 1,0-8-1,-2 14 343,0-1-1,1 1 1,-1-1 0,0 1-1,0-1 1,0 0 0,0 1-1,0-1 1,0 1 0,0-1-1,0 0 1,0 1-1,0-1 1,0 1 0,-1-1-1,1 1 1,0-1 0,0 0-1,-1 1 1,1-1 0,0 1-1,-1-1 1,1 1 0,0-1-1,-1 1 1,1 0-1,-1-1 1,1 1 0,0-1-1,-1 1 1,1 0 0,-1-1-1,1 1 1,-1 0 0,0 0-1,1-1 1,-1 1 0,1 0-1,-1 0 1,1 0 0,-1 0-1,-1 0 1,-22-1-7508</inkml:trace>
  <inkml:trace contextRef="#ctx0" brushRef="#br0" timeOffset="1">0 177 15054,'0'0'9161,"70"-29"-8617,-39 4-319,3-2-193,-9 0-801,4 1-1793,-9 4-2051,-6 2-3523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7.999"/>
    </inkml:context>
    <inkml:brush xml:id="br0">
      <inkml:brushProperty name="width" value="0.025" units="cm"/>
      <inkml:brushProperty name="height" value="0.025" units="cm"/>
    </inkml:brush>
  </inkml:definitions>
  <inkml:trace contextRef="#ctx0" brushRef="#br0">59 19 13581,'13'-19'6852,"-20"40"-2915,-3 5-4001,-4 23 562,1 0 0,3 1 0,2 0 1,3 1-1,0 70 0,6-121-480,0 0 0,0 0 0,-1 0 0,1 0 0,0 0 0,0 0 0,0 0 0,0 0 0,0 0 0,-1-1 0,1 1 0,0 0 0,0-1 0,0 1 0,-1 0 0,1-1 0,0 1 0,0-1 0,-1 1 1,1-1-1,-1 1 0,1-1 0,1-1 0,22-21 284,39-47 1,-8 8-284,-42 47-11,-8 8-15,1 1 0,-1 0 0,1 0 0,0 1 0,1 0 0,-1 0 0,1 0 0,0 0 0,0 1 0,14-5 0,-20 9 0,0 0 0,-1 0 0,1 1 0,0-1 0,0 0 1,0 0-1,-1 1 0,1-1 0,0 1 0,-1-1 0,1 0 0,0 1 1,-1 0-1,1-1 0,0 1 0,-1-1 0,1 1 0,-1 0 0,1-1 1,-1 1-1,1 0 0,-1 0 0,0-1 0,1 1 0,-1 0 0,0 0 1,0-1-1,1 1 0,-1 0 0,0 0 0,0 0 0,0 0 0,0-1 1,0 1-1,0 0 0,0 0 0,-1 1 0,1 41 117,-1-37-29,-11 68 726,2-29-215,10-44-583,0-1 0,0 0-1,0 1 1,0-1 0,-1 1 0,1-1 0,0 0 0,0 1-1,0-1 1,0 1 0,0-1 0,0 0 0,0 1-1,0-1 1,0 1 0,0-1 0,1 0 0,-1 1 0,0-1-1,0 1 1,0-1 0,0 0 0,1 1 0,-1-1-1,0 0 1,0 1 0,1-1 0,-1 0 0,0 0 0,0 1-1,1-1 1,-1 0 0,0 0 0,1 1 0,-1-1-1,0 0 1,1 0 0,-1 0 0,1 1 0,-1-1 0,0 0-1,1 0 1,-1 0 0,1 0 0,23-8 228,22-24 26,-7 0-229,-16 13-384,1 0 1,36-20 0,-59 38 338,-1 0-1,1 1 1,0-1 0,-1 1 0,1-1 0,0 1 0,0-1 0,0 1 0,-1-1 0,1 1 0,0 0 0,0 0 0,0-1 0,0 1 0,0 0 0,0 0 0,-1 0 0,1 0 0,0 0 0,0 0 0,0 0 0,0 0 0,0 1 0,0-1 0,0 0-1,-1 0 1,1 1 0,0-1 0,0 1 0,0-1 0,1 1 0,-2 1 27,1 0 0,-1-1 0,1 1 0,-1 0 0,1-1-1,-1 1 1,0 0 0,0 0 0,0-1 0,0 1 0,0 0 0,0 0-1,-1-1 1,0 4 0,-21 60 585,-4-3-585,26-61-816,0-4-754,0-38-6838,0 7-2050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8.329"/>
    </inkml:context>
    <inkml:brush xml:id="br0">
      <inkml:brushProperty name="width" value="0.025" units="cm"/>
      <inkml:brushProperty name="height" value="0.025" units="cm"/>
    </inkml:brush>
  </inkml:definitions>
  <inkml:trace contextRef="#ctx0" brushRef="#br0">0 1 18129,'0'0'6791,"67"45"-18867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8.895"/>
    </inkml:context>
    <inkml:brush xml:id="br0">
      <inkml:brushProperty name="width" value="0.025" units="cm"/>
      <inkml:brushProperty name="height" value="0.025" units="cm"/>
    </inkml:brush>
  </inkml:definitions>
  <inkml:trace contextRef="#ctx0" brushRef="#br0">121 0 7976,'-7'11'8989,"-15"21"-5626,-27 57 0,41-74-2957,2 1 1,0 0-1,0 0 1,2 0-1,0 1 1,0-1-1,0 25 1,11 213-373,-3-181 327,-5-72-326,1 0 1,0 0-1,0 0 1,0 0-1,0 0 1,0 0-1,1 0 1,-1 0-1,0 0 1,0 0-1,1 0 1,-1 0-1,0 0 1,1 0-1,-1-1 1,1 1-1,-1 0 0,1 0 1,0 0-1,-1-1 1,1 1-1,1 1 1,-1-2-8,0 0 1,-1 0-1,1 0 1,0 0-1,0 0 1,0 0-1,0 0 1,-1 0-1,1 0 1,0-1-1,0 1 1,0 0-1,-1-1 1,1 1 0,0 0-1,-1-1 1,1 1-1,0-1 1,-1 1-1,2-2 1,32-35 704,-34 36-724,42-59 157,-30 41-245,1 0-1,1 0 1,0 1-1,2 1 1,0 1-1,18-16 1,-34 32 71,1-1 0,0 1 0,-1-1 0,1 0 0,-1 1 0,1-1 1,0 1-1,-1 0 0,1-1 0,0 1 0,0-1 0,-1 1 0,1 0 0,0 0 0,0-1 0,0 1 0,-1 0 1,1 0-1,0 0 0,0 0 0,0 0 0,0 0 0,-1 0 0,1 0 0,0 0 0,0 1 0,0-1 0,-1 0 1,1 0-1,0 1 0,0-1 0,-1 1 0,1-1 0,0 0 0,-1 1 0,1-1 0,0 1 0,-1 0 0,1-1 1,-1 1-1,1-1 0,-1 1 0,1 0 0,-1-1 0,1 1 0,-1 0 0,0 0 0,1-1 0,-1 1 0,0 0 1,0 0-1,0 0 0,1-1 0,-1 1 0,0 0 0,0 0 0,0 0 0,0-1 0,0 1 0,-1 1 1,-1 61-9,2-54 76,-9 39 80,0 17 526,9-64-532,6-15 282,0-7-530,-2 0-1,0-1 1,1-22-1,2-12-2630,-7 55 2483,0-1 1,1 0-1,-1 1 0,1-1 1,-1 1-1,1-1 0,0 1 0,0-1 1,0 1-1,0-1 0,0 1 1,0 0-1,0-1 0,0 1 1,0 0-1,0 0 0,1 0 0,-1 0 1,1 0-1,-1 0 0,2-1 1,2 1-226,-1-1 1,0 1 0,1 0 0,-1 0-1,1 0 1,-1 1 0,1-1 0,4 1-1,12 2-1626,0 0-1,35 8 0,-42-7 935,18 4-2599,52 3-1,-58-10 5743,-2-2 3704,-23 3-5482,-1-1 1,1 0 0,-1 0-1,1 0 1,-1 0-1,1 0 1,-1 0 0,0 0-1,1 0 1,-1-1-1,1 1 1,-1 0 0,1 0-1,-1 0 1,0 0-1,1-1 1,-1 1 0,1 0-1,-1 0 1,0-1-1,1 1 1,-1 0 0,0 0-1,1-1 1,-1 1-1,0 0 1,0-1 0,1 1-1,-1-1 1,0 1-1,0 0 1,0-1 0,1 1-1,-1-1 1,0 1-1,0 0 1,0-1 0,0 1-1,0-1 1,0 1-1,0-1 1,0 1 0,0-1-1,0 1 1,0 0-1,0-1 1,0 1 0,0-1-1,-1 1 1,1-1-1,0 1 1,0 0 0,-1-1-1,0-1 135,1 1 1,-1 0-1,0 0 0,0-1 0,-1 1 0,1 0 0,0 0 1,0 0-1,-1 0 0,1 0 0,0 0 0,-1 1 0,1-1 1,-3-1-1,-4 1-76,0 0 0,0 0 0,0 0 0,0 1 0,0 1 0,0-1 0,-1 1 0,1 0 0,0 1 0,0 0 0,1 0 0,-1 1 0,0 0 0,-9 6 0,13-8-209,1 1 1,-1 0 0,1 0-1,-1 0 1,1 0-1,0 1 1,0-1 0,0 1-1,0 0 1,0 0 0,1 0-1,-1 0 1,1 1 0,0-1-1,0 0 1,0 1-1,1 0 1,-1-1 0,1 1-1,0 0 1,0 0 0,0 0-1,0 0 1,1 0 0,-1 0-1,1 0 1,0 0 0,0 0-1,1 0 1,-1 0-1,2 4 1,-1-6-32,1 1 1,-1-1-1,0 0 0,1 0 1,0 0-1,-1-1 0,1 1 1,0 0-1,0-1 0,0 1 1,0-1-1,0 1 0,0-1 1,1 0-1,-1 0 0,0 0 0,1 0 1,-1-1-1,0 1 0,1 0 1,-1-1-1,1 0 0,-1 0 1,6 0-1,1 1 13,0-1 0,1 0 0,-1-1 0,1 0-1,13-3 1,-16 1-94,1 0 0,-1-1 0,0 0 0,-1 0 0,1 0 0,-1-1-1,0 0 1,0 0 0,0 0 0,7-10 0,-10 12-10,0 0 0,-1 0 0,0 0-1,1 0 1,-1 0 0,0 0 0,0-1 0,-1 1 0,1-1 0,-1 0 0,0 1 0,0-1-1,0 0 1,0 0 0,-1 1 0,1-1 0,-1 0 0,0 0 0,0 0 0,-1 0 0,1 1-1,-1-1 1,-1-5 0,1 8-59,1 0 0,-1 0 0,0 0 0,1 1 0,-1-1 0,0 0-1,0 0 1,0 0 0,0 1 0,1-1 0,-1 1 0,0-1 0,0 0 0,0 1 0,-1 0 0,1-1-1,0 1 1,0 0 0,0-1 0,0 1 0,0 0 0,0 0 0,0 0 0,-1 0 0,1 0-1,0 0 1,0 0 0,0 0 0,0 1 0,0-1 0,0 0 0,0 1 0,0-1 0,0 1 0,0-1-1,0 1 1,0-1 0,-2 2 0,2-1 44,1-1 0,-1 1 1,1-1-1,-1 1 0,0-1 0,1 1 0,-1-1 0,1 1 1,-1 0-1,1-1 0,0 1 0,-1 0 0,1-1 0,0 1 1,-1 0-1,1 0 0,0-1 0,0 1 0,0 0 0,-1 0 1,1 0-1,0-1 0,0 2 0,1-1 60,-1 1 0,1-1-1,-1 0 1,1 0-1,0 0 1,-1 0 0,1 0-1,0 0 1,0 0 0,0 0-1,0 0 1,0 0 0,0 0-1,0 0 1,0-1 0,0 1-1,0 0 1,0-1 0,0 1-1,2 0 1,6 2-811,0-1 0,0 0 0,0 0 0,0-1 0,0 0 0,0-1 0,15-1 0,-9 1-105,29 0-2395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9.287"/>
    </inkml:context>
    <inkml:brush xml:id="br0">
      <inkml:brushProperty name="width" value="0.025" units="cm"/>
      <inkml:brushProperty name="height" value="0.025" units="cm"/>
    </inkml:brush>
  </inkml:definitions>
  <inkml:trace contextRef="#ctx0" brushRef="#br0">227 15 10378,'0'0'4521,"-9"-3"-549,1 1-3659,0-1 0,0 1-1,1 1 1,-1-1 0,0 2-1,0-1 1,0 1 0,0 0 0,-1 0-1,1 1 1,1 0 0,-1 1 0,0 0-1,0 0 1,0 1 0,1 0-1,0 0 1,-10 5 0,12-4-143,0-1 1,1 1-1,-1-1 0,1 1 1,0 1-1,0-1 0,1 1 1,-1-1-1,1 1 0,0 0 1,0 0-1,0 0 0,1 1 1,0-1-1,-2 6 1,4-9-146,0 0 1,-1 0 0,1 0-1,0-1 1,0 1 0,0 0-1,0 0 1,0 0 0,1-1-1,-1 1 1,0 0 0,1 0-1,0 0 1,-1-1 0,1 1-1,0 0 1,0-1 0,0 1-1,1 1 1,1-1-24,-1 0 1,0 0-1,1-1 0,-1 1 0,1-1 1,-1 1-1,1-1 0,-1 0 0,1 0 1,0 0-1,0-1 0,0 1 1,-1-1-1,1 1 0,0-1 0,4 0 1,8 1-87,0-2 1,1 1-1,-1-2 1,0 0 0,16-4-1,-25 4 70,0 1 0,-1-1 0,1 0-1,-1-1 1,1 1 0,-1-1 0,0 0 0,0-1-1,0 1 1,-1-1 0,1 0 0,-1 0-1,0 0 1,0 0 0,0-1 0,4-6 0,-7 10 68,-1 0 0,1-1 0,0 1 1,0 0-1,-1 0 0,1-1 0,0 1 1,-1-1-1,0 1 0,1 0 0,-1-1 1,0 1-1,0-1 0,1 1 0,-1-1 1,0 1-1,-1-1 0,1 1 0,0-1 1,0 1-1,-1 0 0,1-1 0,0 1 1,-1-1-1,0 1 0,1 0 1,-1-1-1,0 1 0,0 0 0,1 0 1,-1 0-1,0-1 0,0 1 0,0 0 1,-1 0-1,1 0 0,0 1 0,0-1 1,0 0-1,-1 0 0,-1 0 0,-3-2-82,-1 1 1,1 0-1,-1 0 0,1 1 0,-1 0 0,1 0 0,-13 1 0,19 0-9,0-1-1,-1 1 1,1 0 0,0 0 0,0 0 0,-1 0-1,1 0 1,0 0 0,0 0 0,-1 0 0,1 0-1,0 1 1,-1-1 0,1 0 0,0 0 0,0 0-1,-1 0 1,1 0 0,0 0 0,0 0 0,-1 1-1,1-1 1,0 0 0,0 0 0,0 0-1,0 1 1,-1-1 0,1 0 0,0 0 0,0 0-1,0 1 1,0-1 0,0 0 0,-1 0 0,1 1-1,0-1 1,0 0 0,0 1 0,0-1 0,0 0-1,0 0 1,0 1 0,0-1 0,0 0 0,0 0-1,0 1 1,0-1 0,0 0 0,0 1-1,0 2-2783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9.866"/>
    </inkml:context>
    <inkml:brush xml:id="br0">
      <inkml:brushProperty name="width" value="0.025" units="cm"/>
      <inkml:brushProperty name="height" value="0.025" units="cm"/>
    </inkml:brush>
  </inkml:definitions>
  <inkml:trace contextRef="#ctx0" brushRef="#br0">129 1 12556,'0'0'13661,"-6"9"-13101,-16 27 217,2 2-1,-19 51 0,30-67-569,1 1-1,2 0 1,0 0-1,1 1 1,2-1-1,-1 27 1,4-49-260,0 0 0,0-1 0,0 1 0,1-1 0,-1 1 0,0-1 0,0 1 0,1-1 0,-1 1 0,1 0 0,-1-1 0,0 0 0,1 1-1,-1-1 1,1 1 0,-1-1 0,1 0 0,-1 1 0,1-1 0,-1 0 0,1 1 0,0-1 0,-1 0 0,1 0 0,-1 1 0,1-1 0,0 0 0,-1 0 0,1 0 0,-1 0 0,1 0 0,0 0 0,-1 0 0,1 0 0,0 0 0,-1 0 0,1-1 0,-1 1 0,1 0 0,0 0 0,-1-1 0,1 1 0,0 0 0,27-12-7458,-19 3 1056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0.271"/>
    </inkml:context>
    <inkml:brush xml:id="br0">
      <inkml:brushProperty name="width" value="0.025" units="cm"/>
      <inkml:brushProperty name="height" value="0.025" units="cm"/>
    </inkml:brush>
  </inkml:definitions>
  <inkml:trace contextRef="#ctx0" brushRef="#br0">57 89 10442,'3'-8'6064,"-1"4"-5493,2-5 349,-1 0 1,0 0-1,0-1 1,-1 1 0,0-1-1,1-11 1,-27 47 307,18-16-1196,-34 64 416,38-70-410,0 0 0,0 0 1,1 0-1,0 0 1,0 0-1,0 0 0,0 1 1,1-1-1,-1 0 1,1 1-1,0-1 1,0 1-1,1-1 0,0 0 1,1 9-1,-1-13-30,0 1 0,0 0 0,-1 0 0,1 0 0,0 0 0,0-1 0,0 1 0,0 0 0,0-1-1,0 1 1,0-1 0,0 1 0,0-1 0,0 0 0,0 1 0,1-1 0,-1 0 0,0 0 0,0 1 0,0-1 0,0 0 0,1 0 0,-1-1 0,0 1 0,0 0-1,0 0 1,2-1 0,32-9 181,-15-1-245,-1-1-1,-1 0 1,0-2 0,-1 0-1,0-1 1,-1 0 0,-1-1-1,21-29 1,-34 43 8,-23 41-230,11-22 525,6-11-118,1 1-1,-1-1 1,1 0-1,0 1 1,0 0-1,1 0 1,0 0-1,0 0 1,1 0-1,-1 8 1,2-15-127,0 0 0,0 1 1,0-1-1,1 1 0,-1-1 1,0 0-1,0 1 0,0-1 1,1 1-1,-1-1 1,0 0-1,0 1 0,1-1 1,-1 0-1,0 1 0,1-1 1,-1 0-1,0 0 0,1 1 1,-1-1-1,0 0 0,1 0 1,-1 0-1,1 1 0,-1-1 1,0 0-1,1 0 1,-1 0-1,1 0 0,-1 0 1,1 0-1,-1 0 0,1 0 1,24-1-646,20-12-2937,-21-1-1913,-1-2-4426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0.600"/>
    </inkml:context>
    <inkml:brush xml:id="br0">
      <inkml:brushProperty name="width" value="0.025" units="cm"/>
      <inkml:brushProperty name="height" value="0.025" units="cm"/>
    </inkml:brush>
  </inkml:definitions>
  <inkml:trace contextRef="#ctx0" brushRef="#br0">187 4 15150,'0'0'4122,"-8"-1"-727,0 0-3184,0 0 0,-1 0-1,1 1 1,0 1 0,0-1 0,-1 1 0,1 1 0,0-1 0,0 1-1,0 1 1,0 0 0,1 0 0,-1 0 0,1 1 0,0 0 0,0 0 0,0 1-1,0 0 1,1 0 0,0 1 0,-9 9 0,14-14-224,1 0 1,0 0-1,-1-1 1,1 1-1,0 0 1,-1 0-1,1 0 0,0 0 1,0 0-1,0 0 1,0 0-1,0-1 1,0 1-1,0 0 1,0 0-1,0 0 0,0 0 1,0 0-1,1 0 1,-1 0-1,0 0 1,1-1-1,-1 1 1,1 0-1,-1 0 1,1 0-1,-1-1 0,1 1 1,-1 0-1,1-1 1,0 1-1,-1 0 1,1-1-1,0 1 1,-1-1-1,1 1 0,0-1 1,0 0-1,0 1 1,0-1-1,-1 0 1,1 1-1,0-1 1,0 0-1,0 0 1,0 0-1,1 0 0,50 12-591,-46-12 487,46 5-814,-39-4 822,0-1-1,0 2 1,0 0 0,0 0 0,0 1 0,-1 1 0,19 7 0,-30-11 134,0 1 0,-1-1 0,1 1 0,-1-1 0,1 0 0,-1 1 0,1-1 0,-1 1 0,1-1 0,-1 1 0,0-1 0,1 1 0,-1-1 1,0 1-1,1 0 0,-1-1 0,0 1 0,0 0 0,0-1 0,1 1 0,-1-1 0,0 1 0,0 0 0,0-1 0,0 1 0,0 0 1,0-1-1,0 1 0,0 0 0,0-1 0,-1 1 0,1 0 0,0-1 0,0 1 0,-1 0 0,1-1 0,0 1 0,-1-1 0,1 1 0,0-1 1,-1 1-1,1-1 0,-1 1 0,1-1 0,-1 1 0,1-1 0,-2 1 0,-24 19 736,10-9-362,-2-1-1,1-1 1,-1-1 0,-28 9-1,39-15-1117,0-1 0,0 1-1,0-2 1,1 1 0,-12-1 0,15-13-19802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1.167"/>
    </inkml:context>
    <inkml:brush xml:id="br0">
      <inkml:brushProperty name="width" value="0.025" units="cm"/>
      <inkml:brushProperty name="height" value="0.025" units="cm"/>
    </inkml:brush>
  </inkml:definitions>
  <inkml:trace contextRef="#ctx0" brushRef="#br0">62 176 5285,'0'0'22117,"9"-7"-21701,15-12-300,-1 4 36,32-31 1,-51 43-166,0-1 0,-1 0 0,1 0 0,-1 0 0,1 0 0,-1 0 0,-1-1 0,1 0 0,0 1 1,-1-1-1,0 0 0,0 0 0,-1 0 0,0 0 0,2-8 0,-3 12 4,-1 1 1,1-1-1,0 1 0,-1-1 1,1 0-1,0 1 0,-1 0 1,1-1-1,-1 1 0,1-1 1,-1 1-1,1-1 0,-1 1 1,1 0-1,-1 0 0,1-1 1,-1 1-1,1 0 1,-1 0-1,0-1 0,1 1 1,-1 0-1,1 0 0,-1 0 1,0 0-1,1 0 0,-1 0 1,0 0-1,1 0 0,-1 0 1,1 0-1,-1 0 0,0 0 1,1 1-1,-1-1 1,-26 7-167,13 1 184,0 2-1,1 0 0,-1 1 1,2 0-1,0 1 1,0 0-1,1 1 1,1 0-1,0 1 1,0 0-1,-12 28 0,19-37 5,0 1-1,1 0 0,0 0 0,0-1 0,1 2 1,-1-1-1,0 11 0,2-16-10,0 1-1,0 0 1,0-1 0,1 1 0,-1 0-1,0-1 1,0 1 0,1-1 0,-1 1-1,1 0 1,0-1 0,-1 1 0,1-1-1,0 0 1,0 1 0,0-1-1,0 1 1,0-1 0,0 0 0,0 0-1,1 0 1,-1 0 0,0 0 0,1 0-1,-1 0 1,0 0 0,1 0 0,-1-1-1,1 1 1,0 0 0,-1-1 0,3 1-1,10 1-284,1 0-1,-1 0 0,0-2 1,0 0-1,25-3 1,-20 0-1034,-1 0 1,1-2 0,32-11 0,9-10-7765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1.815"/>
    </inkml:context>
    <inkml:brush xml:id="br0">
      <inkml:brushProperty name="width" value="0.025" units="cm"/>
      <inkml:brushProperty name="height" value="0.025" units="cm"/>
    </inkml:brush>
  </inkml:definitions>
  <inkml:trace contextRef="#ctx0" brushRef="#br0">0 0 8968,'0'0'14126,"9"58"-12909,-9-30-640,0 2-385,0 1-160,0-2 32,0-4-545,0-6-1248,0-6-1314,-2-6-2210,-3-7-2851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2.161"/>
    </inkml:context>
    <inkml:brush xml:id="br0">
      <inkml:brushProperty name="width" value="0.025" units="cm"/>
      <inkml:brushProperty name="height" value="0.025" units="cm"/>
    </inkml:brush>
  </inkml:definitions>
  <inkml:trace contextRef="#ctx0" brushRef="#br0">1 1 16271,'0'0'5189,"12"54"-6086,15-42-1088,8-6-1379,1-5-2497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1.864"/>
    </inkml:context>
    <inkml:brush xml:id="br0">
      <inkml:brushProperty name="width" value="0.025" units="cm"/>
      <inkml:brushProperty name="height" value="0.025" units="cm"/>
    </inkml:brush>
  </inkml:definitions>
  <inkml:trace contextRef="#ctx0" brushRef="#br0">29 179 9705,'0'0'7757,"-4"8"-5291,0 1-1955,0-1 0,1 1 0,0-1 0,0 1-1,1 0 1,0 0 0,1 0 0,0 0 0,0 0 0,1 0-1,0 1 1,2 12 0,-2-21-486,1 0 0,-1-1-1,1 1 1,-1-1 0,1 1 0,-1-1-1,1 1 1,-1-1 0,1 1 0,0-1-1,-1 0 1,1 1 0,-1-1 0,1 0-1,0 1 1,-1-1 0,1 0 0,0 0-1,0 0 1,-1 0 0,1 1 0,0-1 0,-1 0-1,1 0 1,0 0 0,0-1 0,-1 1-1,1 0 1,0 0 0,-1 0 0,1 0-1,0-1 1,-1 1 0,1 0 0,0-1-1,-1 1 1,1 0 0,0-1 0,-1 1-1,1-1 1,-1 1 0,1-1 0,-1 1-1,1-1 1,-1 1 0,1-2 0,26-24 124,20-40-25,-37 50-184,0 0 0,2 1 0,0 0 0,24-23 0,-36 38 59,0-1-1,0 1 1,1-1-1,-1 1 1,0-1-1,1 1 1,-1-1-1,1 1 1,-1 0-1,1-1 1,-1 1-1,1 0 1,-1-1-1,1 1 1,-1 0-1,1-1 1,-1 1-1,1 0 1,-1 0-1,1 0 1,0 0-1,-1 0 1,1-1-1,-1 1 1,1 0-1,0 0 1,-1 0-1,1 1 1,-1-1-1,1 0 1,-1 0-1,1 0 1,0 0-1,-1 0 1,1 1-1,-1-1 1,1 0-1,-1 1 1,1-1-1,-1 0 1,1 1-1,-1-1 1,1 0-1,-1 1 1,8 32 157,-1 2 296,-7-35-428,0 1 0,0 0 0,1-1-1,-1 1 1,0 0 0,1-1 0,-1 1 0,1 0 0,-1-1 0,1 1 0,-1-1 0,1 1 0,-1-1 0,1 1-1,-1-1 1,1 1 0,0-1 0,-1 0 0,1 1 0,0-1 0,-1 0 0,1 1 0,0-1 0,0 0-1,-1 0 1,1 0 0,0 0 0,-1 0 0,1 0 0,0 0 0,0 0 0,-1 0 0,1 0 0,1 0 0,2-3 28,0 0 0,-1 1 1,0-1-1,0-1 1,0 1-1,0 0 1,0-1-1,0 1 1,-1-1-1,0 0 1,0 0-1,0 0 1,0 0-1,2-7 1,4-7-24,4-5-90,-7 10-159,1 1 0,1 0 0,0 0 0,1 1 0,1 0 0,9-11 0,-18 21 218,1 1 0,-1-1 1,0 1-1,1-1 0,-1 1 0,1-1 1,-1 1-1,1 0 0,-1-1 0,1 1 1,-1 0-1,1-1 0,-1 1 0,1 0 1,-1 0-1,1-1 0,-1 1 0,1 0 1,-1 0-1,1 0 0,0 0 0,-1 0 1,1 0-1,-1 0 0,1 0 1,-1 0-1,1 0 0,0 0 0,-1 0 1,1 0-1,-1 0 0,1 1 0,-1-1 1,1 0-1,-1 0 0,2 1 0,6 20 418,-9-20-472,1 0 0,0 1 0,1-1 0,-1 0 0,0 0-1,0 0 1,0 0 0,1 0 0,-1 0 0,1 0 0,-1 1 0,1-1 0,-1 0-1,1-1 1,-1 1 0,1 0 0,0 0 0,0 0 0,-1 0 0,1 0 0,0-1 0,0 1-1,0 0 1,0-1 0,0 1 0,1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2.541"/>
    </inkml:context>
    <inkml:brush xml:id="br0">
      <inkml:brushProperty name="width" value="0.025" units="cm"/>
      <inkml:brushProperty name="height" value="0.025" units="cm"/>
    </inkml:brush>
  </inkml:definitions>
  <inkml:trace contextRef="#ctx0" brushRef="#br0">196 0 12940,'0'0'5008,"-11"11"-2916,7-7-1990,-6 7 217,-1 0 0,0 0-1,-1-1 1,0-1 0,0 0-1,-1-1 1,0 0-1,-1-1 1,-18 7 0,49-16-737,-1 1 1,0 0-1,0 1 1,22 3-1,-21-1 376,-12-2 45,1 1 0,-1 0 1,0 0-1,0 1 0,1-1 0,-1 1 1,0 0-1,0 1 0,-1-1 0,1 1 1,0 0-1,-1 0 0,0 0 0,1 1 1,-1 0-1,4 5 0,-6-7 56,-1 0 0,0 0-1,1 0 1,-1 1 0,0-1-1,0 0 1,-1 0 0,1 1-1,0-1 1,-1 0 0,0 1-1,1-1 1,-1 1 0,0-1-1,0 0 1,0 1 0,-1-1-1,1 1 1,0-1 0,-1 0-1,0 1 1,1-1 0,-1 0-1,0 1 1,0-1 0,0 0-1,-1 0 1,1 0 0,-1 0-1,1 0 1,-1 0 0,1-1-1,-1 1 1,0 0 0,0-1-1,0 1 1,0-1 0,-3 2-1,-7 5 178,0 0-1,0-1 0,0 0 0,-1-1 0,0 0 1,0-1-1,0-1 0,-1 0 0,0 0 1,0-2-1,0 0 0,0 0 0,0-2 1,-17 0-1,30 0-287,1 0 1,-1 0-1,1 0 0,-1 0 1,0-1-1,1 1 0,-1 0 1,1 0-1,-1 0 1,1-1-1,-1 1 0,1 0 1,-1-1-1,1 1 0,0 0 1,-1-1-1,1 1 0,-1-1 1,1 1-1,0-1 0,-1 1 1,1-1-1,0 1 1,0-1-1,-1 1 0,1-1 1,0 1-1,0-1 0,0 1 1,0-1-1,0 0 0,-1 1 1,1-1-1,0 1 1,0-1-1,1 1 0,-1-1 1,0 0-1,0 1 0,0-1 1,0 1-1,0-1 0,1 1 1,-1-1-1,1 0 0,14-23-3418,12 0-2252,5 1-2862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3.432"/>
    </inkml:context>
    <inkml:brush xml:id="br0">
      <inkml:brushProperty name="width" value="0.025" units="cm"/>
      <inkml:brushProperty name="height" value="0.025" units="cm"/>
    </inkml:brush>
  </inkml:definitions>
  <inkml:trace contextRef="#ctx0" brushRef="#br0">91 66 11723,'0'0'8296,"-5"9"-6759,-8 17-673,1-1 0,1 2-1,2 0 1,0 0-1,-5 34 1,7-26-613,2-1 1,2 1-1,1 1 0,3 39 1,-1-75-251,0 0 0,0 1 1,0-1-1,0 0 1,0 1-1,0-1 1,0 0-1,0 1 0,0-1 1,0 0-1,0 0 1,1 1-1,-1-1 1,0 0-1,0 1 1,0-1-1,0 0 0,1 0 1,-1 1-1,0-1 1,0 0-1,1 0 1,-1 0-1,0 1 1,0-1-1,1 0 0,-1 0 1,0 0-1,1 0 1,-1 0-1,0 0 1,1 0-1,-1 1 1,0-1-1,0 0 0,1 0 1,-1 0-1,0 0 1,1 0-1,-1 0 1,0 0-1,1-1 1,-1 1-1,0 0 0,1 0 1,-1 0-1,0 0 1,1 0-1,-1 0 1,0-1-1,0 1 1,1 0-1,-1 0 0,0 0 1,1-1-1,15-11 79,-5-5-208,0 0-1,-2-1 1,0 0 0,0 0 0,-2-1 0,0 0 0,-1 0 0,-1-1 0,4-37-1,-20 88-296,7-23 424,0 0 0,1 0 0,0 0 0,0 1 0,1-1 0,0 1 0,1 0 0,-1-1 0,2 1 0,-1 0 0,2 10 0,0-17 11,-1-1 0,1 1 0,0 0 1,0 0-1,1-1 0,-1 1 0,0-1 0,0 1 1,1-1-1,-1 0 0,1 0 0,-1 1 0,1-1 1,-1 0-1,1 0 0,0 0 0,0-1 0,-1 1 1,1 0-1,0-1 0,0 1 0,0-1 0,0 1 1,0-1-1,0 0 0,0 0 0,0 0 0,0 0 1,0 0-1,-1 0 0,1-1 0,0 1 1,0-1-1,3-1 0,4 0 59,-1 0-1,0 0 1,0-1 0,0-1-1,0 1 1,12-9 0,-5 1-41,0-1-1,0-1 1,-1 0 0,-1-1-1,0-1 1,-1 0 0,0 0-1,-2-1 1,0-1 0,0 0 0,-2 0-1,0-1 1,-1 0 0,-1 0-1,0-1 1,-2 0 0,0 1 0,-1-2-1,-1 1 1,0-35 0,-2 54-30,0-1 0,0 1 1,0-1-1,0 1 0,0 0 0,1-1 1,-1 1-1,0-1 0,0 1 1,0-1-1,0 1 0,0 0 1,0-1-1,-1 1 0,1-1 1,0 1-1,0-1 0,0 1 0,0 0 1,0-1-1,-1 1 0,1-1 1,0 1-1,0 0 0,0-1 1,-1 1-1,1 0 0,0-1 0,-1 1 1,1 0-1,0-1 0,-1 1 1,1 0-1,0 0 0,-1 0 1,1-1-1,-1 1 0,1 0 0,0 0 1,-1 0-1,1 0 0,-1 0 1,1 0-1,-1 0 0,1-1 1,0 1-1,-1 1 0,1-1 0,-1 0 1,1 0-1,-1 0 0,1 0 1,0 0-1,-1 0 0,1 0 1,-1 0-1,1 1 0,0-1 0,-1 0 1,-20 21-84,-67 109 289,78-114-66,1 1 0,1 0-1,0 1 1,1 0 0,1 0 0,-4 24 0,9-40-137,1 0 0,-1 1 0,1-1 0,0 0 0,0 0 0,0 1 0,0-1 0,0 0 0,1 0 0,-1 1 0,0-1 0,1 0 0,0 0 1,-1 0-1,1 0 0,0 0 0,0 0 0,0 0 0,1 0 0,-1 0 0,0 0 0,1 0 0,-1-1 0,1 1 0,-1-1 0,1 1 0,0-1 0,0 0 0,0 1 0,0-1 0,0 0 0,0 0 0,0 0 0,0-1 0,0 1 0,0 0 0,0-1 1,1 0-1,-1 1 0,3-1 0,11 1-186,0 0 0,0-2 0,0 0-1,27-5 1,-14 2-603,-28 4 776,0-1 0,0 1 0,1 0 0,-1 0 0,0 0 0,0 0 0,1 0 0,-1 0 0,0 0 0,0 0 0,1 0 0,-1 0 0,0 1 0,0-1 0,1 1 0,-1-1 0,0 1 0,0-1 0,0 1 0,0 0 0,0-1 0,0 1 0,0 0 0,0 0 0,0 0 0,1 1 0,-1 1 35,0 1-1,0-1 1,0 0 0,-1 0-1,1 1 1,-1-1-1,0 0 1,0 6-1,-1 0 83,1 10 102,-2 1 1,-1-1-1,0 0 0,-1 0 1,-8 20-1,24-59-9592,-5-1 2482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3.779"/>
    </inkml:context>
    <inkml:brush xml:id="br0">
      <inkml:brushProperty name="width" value="0.025" units="cm"/>
      <inkml:brushProperty name="height" value="0.025" units="cm"/>
    </inkml:brush>
  </inkml:definitions>
  <inkml:trace contextRef="#ctx0" brushRef="#br0">1 107 5125,'0'0'19021,"9"3"-17639,-2-2-1292,0 0-1,1 0 0,-1-1 1,0 0-1,0 0 1,1-1-1,-1 0 0,0 0 1,0 0-1,0-1 1,0 0-1,0-1 1,0 0-1,-1 0 0,1 0 1,-1-1-1,0 0 1,0 0-1,10-8 1,-14 10-87,1 1 0,-1-1 0,0 0 0,1 0 1,-1 0-1,0 0 0,0-1 0,0 1 0,-1 0 1,1-1-1,-1 1 0,1-1 0,-1 0 0,0 1 0,0-1 1,0 0-1,1-6 0,-2 9-9,0-1 1,0 0-1,0 0 1,-1 0-1,1 1 0,0-1 1,-1 0-1,1 0 1,-1 1-1,1-1 0,0 0 1,-1 1-1,0-1 0,1 0 1,-1 1-1,1-1 1,-1 1-1,0-1 0,1 1 1,-1 0-1,0-1 0,-1 0 1,-32-4 12,30 4-12,-1 2-1,1-1 0,0 0 1,0 1-1,0 0 0,-1 0 0,1 0 1,0 0-1,-5 3 0,7-3-9,1 0 0,-1 0 0,1 0 0,-1 0 0,1 1 0,0-1 0,0 0 0,-1 1 1,1-1-1,0 1 0,0-1 0,0 1 0,1-1 0,-1 1 0,0 0 0,1-1 0,-1 1 0,1 0 0,-1-1 0,1 1 0,0 0 0,-1 0 0,1 3 0,2-4-132,0-1 0,-1 1 1,1-1-1,0 1 0,-1-1 0,1 0 1,0 1-1,-1-1 0,1 0 0,0 0 0,-1 0 1,1-1-1,0 1 0,1-1 0,15-2-6619,-14-2 1070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141"/>
    </inkml:context>
    <inkml:brush xml:id="br0">
      <inkml:brushProperty name="width" value="0.025" units="cm"/>
      <inkml:brushProperty name="height" value="0.025" units="cm"/>
    </inkml:brush>
  </inkml:definitions>
  <inkml:trace contextRef="#ctx0" brushRef="#br0">94 0 9641,'0'0'13165,"-1"8"-11217,-4 19-949,-1-1 1,-2 0-1,-16 40 0,14-43-809,2 0-1,0 0 0,1 1 1,1 0-1,2 1 0,-3 32 0,10-37-349,3-17-2925,-5-4 2615,0-1-1,0 1 0,0-1 0,0 1 0,0-1 0,0 0 1,-1 1-1,1-1 0,0 0 0,-1 0 0,1 1 1,-1-1-1,0 0 0,0 0 0,0-2 0,1-20-4985,-1-5-1852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537"/>
    </inkml:context>
    <inkml:brush xml:id="br0">
      <inkml:brushProperty name="width" value="0.025" units="cm"/>
      <inkml:brushProperty name="height" value="0.025" units="cm"/>
    </inkml:brush>
  </inkml:definitions>
  <inkml:trace contextRef="#ctx0" brushRef="#br0">16 1 14382,'0'0'13228,"-16"17"-13260,16-2-769,0 1-1185,0-4-1088,7-1-1090,4-3-2371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884"/>
    </inkml:context>
    <inkml:brush xml:id="br0">
      <inkml:brushProperty name="width" value="0.025" units="cm"/>
      <inkml:brushProperty name="height" value="0.025" units="cm"/>
    </inkml:brush>
  </inkml:definitions>
  <inkml:trace contextRef="#ctx0" brushRef="#br0">92 0 12268,'0'0'10575,"-1"9"-9950,0-1-511,-1 1 1,0-1-1,-1 0 1,0 0-1,0-1 1,0 1-1,-1-1 1,0 1-1,-1-1 1,-8 10-1,8-11-89,0 0 0,0 0 0,1 1 0,0-1-1,0 1 1,0 0 0,1 0 0,0 0-1,0 1 1,1-1 0,0 1 0,1-1 0,-2 9-1,4-15-20,-1 0 0,1 1 0,0-1 0,-1 0 0,1 0 0,0 0 0,0 0 0,0 0 0,0-1-1,0 1 1,0 0 0,0 0 0,0-1 0,0 1 0,0 0 0,0-1 0,0 1 0,1-1 0,-1 1 0,0-1-1,0 0 1,1 0 0,-1 1 0,0-1 0,0 0 0,1 0 0,1 0 0,47 3 161,-38-3-146,111 6-14,-122-6 23,0 0 0,0 0-1,0 0 1,0 0 0,0 0-1,0 0 1,0 0 0,0 0 0,0 0-1,0 1 1,0-1 0,0 0-1,-1 1 1,1-1 0,0 1-1,0-1 1,0 1 0,0-1-1,0 1 1,-1 0 0,1-1 0,0 1-1,-1 0 1,1 0 0,0 0-1,-1-1 1,1 1 0,-1 0-1,1 0 1,-1 0 0,0 0-1,1 0 1,-1 0 0,0 0 0,0 0-1,1 0 1,-1 0 0,0 0-1,0 0 1,0 0 0,0 0-1,0 0 1,-1 0 0,1 0 0,0 0-1,0 0 1,-1 0 0,1 0-1,-1 0 1,1 0 0,0 0-1,-1-1 1,0 1 0,1 0-1,-1 0 1,0 0 0,0 0 0,-3 5 280,-1 0 0,0 0 0,0-1 0,0 0 1,0 0-1,-11 7 0,5-4-197,-1-1-1,1-1 1,-1 0 0,-1 0 0,1-2 0,-1 1-1,0-2 1,0 1 0,0-2 0,-1 0-1,-14 1 1,27-3-279,1 0-1,0-1 1,0 1-1,-1 0 1,1 0-1,0 0 1,0 0-1,-1 0 0,1-1 1,0 1-1,0 0 1,0 0-1,-1 0 1,1-1-1,0 1 1,0 0-1,0 0 1,0 0-1,0-1 1,-1 1-1,1 0 1,0-1-1,0 1 1,0 0-1,0 0 1,0-1-1,0 1 1,0 0-1,0 0 1,0-1-1,0 1 1,0 0-1,0-1 1,0 1-1,0 0 0,0 0 1,0-1-1,1 1 1,-1 0-1,0 0 1,0-1-1,0 1 1,0 0-1,0 0 1,1 0-1,-1-1 1,0 1-1,0 0 1,0 0-1,1-1 1,0-1-1482,4-12-7009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6.245"/>
    </inkml:context>
    <inkml:brush xml:id="br0">
      <inkml:brushProperty name="width" value="0.025" units="cm"/>
      <inkml:brushProperty name="height" value="0.025" units="cm"/>
    </inkml:brush>
  </inkml:definitions>
  <inkml:trace contextRef="#ctx0" brushRef="#br0">48 0 8776,'0'0'14243,"5"8"-12753,-2-3-1330,-1-1 0,1 1 0,-1-1 0,0 1 0,0 0 1,-1 0-1,0 0 0,1 0 0,-2 0 0,2 8 1,-2 3 140,-1-1 1,0 0-1,-4 17 1,-49 331 568,45-326-747,6-28 118,5-24 57,9-32-329,2 0 0,2 1 0,26-56 0,-35 89-48,-3 5 35,14-33-295,25-44-1,-35 74 312,-1 0 0,1 1-1,1-1 1,0 2 0,1-1 0,-1 1-1,2 1 1,19-15 0,-27 21 20,0 1-1,1-1 1,-1 1-1,1 0 1,-1-1-1,1 1 1,0 0-1,0 1 1,-1-1-1,1 0 1,0 1 0,0 0-1,0-1 1,0 1-1,-1 0 1,6 1-1,-6 0 3,-1-1 0,1 1-1,-1 0 1,1-1 0,-1 1 0,1 0 0,-1 0-1,0 0 1,1 0 0,-1 0 0,0 1-1,0-1 1,0 0 0,0 0 0,0 1-1,0-1 1,0 1 0,0-1 0,-1 1-1,1-1 1,0 3 0,0 0 0,0 0 1,0 0 0,-1 0-1,0 0 1,0 0-1,0 0 1,0 1-1,0-1 1,-1 0 0,0 0-1,0 0 1,0 0-1,0 0 1,-1 0 0,1-1-1,-1 1 1,0 0-1,0-1 1,-1 1-1,1-1 1,-6 6 0,-3 2 47,-1 0 0,0-1 1,-1 0-1,0-1 0,-1-1 1,0 0-1,0-1 0,0 0 1,-1-1-1,0-1 0,-1 0 1,1-1-1,-28 3 0,42-7-79,1 1-1,-1-1 1,0 0 0,1 0-1,-1 0 1,0 0 0,1 0-1,-1 0 1,0 0-1,1 0 1,-1 0 0,0 0-1,1 0 1,-1-1 0,0 1-1,1 0 1,-1 0 0,0-1-1,1 1 1,-1 0-1,0-1 1,1 1 0,-1 0-1,1-1 1,-1 1 0,1-1-1,-1 1 1,1-1 0,0 0-1,-1 1 1,1-1-1,-1 0 1,1 0-136,1-1 0,-1 1 0,0-1 0,1 1 0,-1 0 0,1 0 0,-1-1 0,1 1 0,0 0 0,-1 0 0,1 0 0,0 0 0,0-1 0,2 0 0,39-34-6809,-5 16-236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6.590"/>
    </inkml:context>
    <inkml:brush xml:id="br0">
      <inkml:brushProperty name="width" value="0.025" units="cm"/>
      <inkml:brushProperty name="height" value="0.025" units="cm"/>
    </inkml:brush>
  </inkml:definitions>
  <inkml:trace contextRef="#ctx0" brushRef="#br0">278 69 5894,'0'0'2989,"4"-8"-1302,2 0-628,5-13 75,-8-2 5887,-4 23-6746,0-1-1,0 0 0,1 0 1,-1 1-1,0-1 1,0 1-1,0-1 1,0 1-1,0-1 1,0 1-1,0-1 1,0 1-1,0 0 1,0 0-1,0-1 1,0 1-1,0 0 1,0 0-1,0 0 1,0 0-1,-2 1 1,-33-2 640,31 1-502,-10 2-268,0 1 0,0 0 1,1 1-1,-1 0 0,1 1 0,0 1 0,0 0 1,1 1-1,0 1 0,0 0 0,1 0 0,0 2 1,0-1-1,-11 13 0,21-20-142,0 1 0,0-1 0,0 0 0,0 1 0,0-1 0,0 1 0,1-1 0,-1 1 0,1 0 0,0 0-1,0 0 1,0 0 0,0 0 0,0 0 0,0 4 0,2-6-26,-1 1 0,0-1 0,1 1-1,-1-1 1,1 1 0,-1-1 0,1 0-1,0 1 1,0-1 0,-1 0 0,1 1 0,0-1-1,0 0 1,0 0 0,0 0 0,1 0 0,-1 0-1,0 0 1,0 0 0,1 0 0,-1 0-1,0 0 1,1-1 0,-1 1 0,1-1 0,-1 1-1,1-1 1,-1 0 0,1 1 0,2-1-1,68 8-3208,-23-9-1817,-24 1 940,13-1-5367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7.420"/>
    </inkml:context>
    <inkml:brush xml:id="br0">
      <inkml:brushProperty name="width" value="0.025" units="cm"/>
      <inkml:brushProperty name="height" value="0.025" units="cm"/>
    </inkml:brush>
  </inkml:definitions>
  <inkml:trace contextRef="#ctx0" brushRef="#br0">264 77 8904,'0'0'7170,"1"-9"-3951,0 6-2987,-1 0 0,0 0 0,0 0 0,0 0 0,0-1 0,0 1 0,-1 0-1,1 0 1,-1 0 0,0 0 0,0 0 0,-2-5 0,1 6-108,0 0 0,0 0 0,0 1 0,0-1-1,0 0 1,0 1 0,0-1 0,0 1 0,-1 0 0,1 0-1,0 0 1,-1 0 0,1 0 0,-1 1 0,0-1 0,1 1 0,-1-1-1,1 1 1,-1 0 0,-5 0 0,-2 1-27,1 1 1,-1-1-1,0 2 1,1-1-1,-1 1 0,1 1 1,0 0-1,0 0 1,0 1-1,1 0 1,0 0-1,-1 1 0,2 0 1,-1 0-1,1 1 1,0 0-1,0 0 1,1 1-1,0 0 0,0 0 1,1 0-1,0 1 1,1 0-1,0 0 1,0 0-1,1 0 0,-4 15 1,7-22-89,0-1 0,1 1 1,-1 0-1,0-1 0,0 1 1,1-1-1,-1 1 0,1 0 1,0-1-1,-1 1 0,1-1 1,0 1-1,0-1 0,0 1 1,0-1-1,0 0 0,0 0 0,0 1 1,1-1-1,-1 0 0,0 0 1,1 0-1,-1 0 0,0-1 1,1 1-1,-1 0 0,1 0 1,0-1-1,-1 1 0,1-1 1,-1 0-1,1 1 0,0-1 0,-1 0 1,1 0-1,0 0 0,2 0 1,8 1 19,0-1 1,0-1-1,-1 1 1,15-4 0,-14 1-115,0 0 0,0-1 1,0 0-1,0-1 1,-1-1-1,0 0 1,16-11-1,-20 12 28,0 0 0,0 0 0,0-1 0,-1 0 0,0 0 0,-1-1 0,1 1 0,-1-1-1,0 0 1,-1-1 0,7-15 0,-11 23 58,1 0-1,-1 0 1,0-1-1,0 1 0,0 0 1,1 0-1,-1 0 0,0-1 1,0 1-1,0 0 1,0 0-1,0-1 0,0 1 1,0 0-1,0 0 1,1-1-1,-1 1 0,0 0 1,0 0-1,0-1 1,0 1-1,0 0 0,0-1 1,-1 1-1,1 0 0,0 0 1,0-1-1,0 1 1,0 0-1,0 0 0,0-1 1,0 1-1,0 0 1,-1 0-1,1 0 0,0-1 1,0 1-1,0 0 1,0 0-1,-1 0 0,1-1 1,0 1-1,0 0 1,-1 0-1,1 0 0,0 0 1,0 0-1,-1 0 0,1 0 1,0-1-1,-1 1 1,-16 8 53,-17 19 117,29-23-99,1 1-1,-1 0 1,1 0 0,0 1-1,0-1 1,0 1 0,1 0-1,0 0 1,0 0 0,0 0-1,1 1 1,0-1 0,-2 12 0,4-17-66,0 0 1,0 0 0,0 0 0,1 0 0,-1 0 0,0 0 0,0 0 0,1 0 0,-1 0-1,1 0 1,-1 0 0,1 0 0,-1 0 0,1 0 0,0 0 0,-1 0 0,1-1 0,0 1-1,0 0 1,-1 0 0,1-1 0,0 1 0,0-1 0,0 1 0,0-1 0,0 1 0,0-1-1,0 1 1,0-1 0,0 0 0,0 0 0,0 1 0,0-1 0,0 0 0,2 0 0,46 2 52,-37-2-52,18-2-598,-1-1-1,0-1 1,28-8-1,25-4-842,-82 16 1481,0 0 1,0 0-1,0 0 0,0 0 1,0 0-1,0 0 1,0 0-1,0 0 1,0 0-1,0 1 1,0-1-1,0 0 1,0 0-1,0 0 1,0 0-1,0 0 1,0 0-1,0 0 1,0 0-1,0 0 1,0 0-1,1 0 1,-1 0-1,0 1 1,0-1-1,0 0 0,0 0 1,0 0-1,0 0 1,0 0-1,0 0 1,0 0-1,0 0 1,0 0-1,0 0 1,0 0-1,0 0 1,0 0-1,1 0 1,-1 0-1,0 0 1,0 0-1,0 0 1,0 0-1,0 0 1,0 0-1,-13 8 1124,-21 3 1123,34-42-1301,2 20-1164,0 1 0,1-1 0,0 1 0,1 0 0,0 0 0,0 0 0,10-14 0,-12 20-93,1 0 0,0 1 0,0-1-1,0 0 1,0 1 0,1 0 0,-1 0 0,1 0-1,0 0 1,0 0 0,0 1 0,0 0-1,0 0 1,1 0 0,-1 0 0,1 0 0,-1 1-1,1 0 1,6-1 0,79 2-9842,-60 0 3642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7.767"/>
    </inkml:context>
    <inkml:brush xml:id="br0">
      <inkml:brushProperty name="width" value="0.025" units="cm"/>
      <inkml:brushProperty name="height" value="0.025" units="cm"/>
    </inkml:brush>
  </inkml:definitions>
  <inkml:trace contextRef="#ctx0" brushRef="#br0">227 1 11307,'0'0'8952,"-10"0"-7452,7 0-1402,-1 0 0,1 0-1,0 0 1,0 0 0,0 0-1,0 1 1,0-1 0,-1 1-1,1 0 1,0 0 0,0 1-1,1-1 1,-1 0 0,0 1-1,0 0 1,1-1-1,-1 1 1,1 0 0,-1 0-1,1 1 1,0-1 0,0 0-1,0 1 1,0 0 0,0-1-1,1 1 1,-1 0 0,1 0-1,0 0 1,-1 0 0,2 0-1,-1 0 1,-1 5 0,-3 10 111,1-1 1,0 1-1,1 0 0,1 0 1,1 0-1,1 0 1,2 25-1,0-30-257,-1 0 0,2 0 0,0 0 0,1 0 0,0 0 0,0-1 0,2 0 0,-1 0 0,2-1 0,13 21 0,-18-30 13,-1 0 0,0-1 0,1 1 0,-1 0 0,1-1 0,-1 1 0,1-1 0,0 0 0,0 0 0,-1 1 0,1-1 0,4 1 0,-6-2 4,1 0 0,-1 0 0,1 0 0,-1 0 0,0 0 0,1 0 0,-1 0 0,1 0 0,-1 0 0,1 0 0,-1 0 0,1-1 0,-1 1 0,0 0 0,1 0 0,-1 0 0,1-1 0,-1 1 0,0 0 0,1-1 0,-1 1 0,0 0 0,1-1 0,-1 1 0,0 0 0,0-1 0,1 1 0,-1 0 0,0-1 0,0 1 0,0-1 0,1 1 0,-1-1 0,0 0 0,0-2-102,1 0 0,-1-1 0,0 1 0,0 0 0,0-1 0,0 1 1,-1 0-1,1-1 0,-1 1 0,0 0 0,0 0 0,0-1 0,0 1 0,-3-4 0,-14-20 260,-2 1 0,-1 1-1,0 0 1,-2 2 0,-43-33-1,29 23 1848,76 34-565,42 14-1248,34 5-838,-39-14-4951,-37-6-2700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2.238"/>
    </inkml:context>
    <inkml:brush xml:id="br0">
      <inkml:brushProperty name="width" value="0.025" units="cm"/>
      <inkml:brushProperty name="height" value="0.025" units="cm"/>
    </inkml:brush>
  </inkml:definitions>
  <inkml:trace contextRef="#ctx0" brushRef="#br0">15 216 12940,'0'0'15604,"8"0"-14974,-4-1-594,-1 1 0,0 0 0,1-1-1,-1 0 1,0 1 0,0-1 0,0 0-1,0-1 1,0 1 0,0-1 0,0 1-1,0-1 1,0 0 0,4-4-1,-2 1 5,-1 0 0,1-1 0,-1 0-1,0 0 1,0 0 0,-1 0 0,5-10-1,-4 5-12,0 0-1,-1 0 0,0 0 0,0-1 0,-1 1 0,0-18 0,-2 27-22,0 0 1,0 0-1,0 0 0,0 0 0,0 0 1,-1 0-1,1 0 0,-1 0 0,1 0 0,-1 1 1,0-1-1,0 0 0,0 0 0,0 0 0,0 1 1,0-1-1,0 1 0,-2-3 0,1 3-3,0 0 0,0 0-1,0 1 1,0-1 0,0 1-1,-1-1 1,1 1 0,0 0-1,0 0 1,0 0 0,0 0-1,0 0 1,0 0 0,0 0-1,-1 1 1,1-1 0,0 1-1,0 0 1,0-1 0,0 1-1,-3 2 1,0 0-3,1-1 0,0 1 0,0 0 0,0 0-1,0 1 1,0-1 0,0 1 0,1 0 0,0 0 0,0 0 0,0 0 0,0 1-1,0-1 1,1 1 0,0 0 0,0 0 0,1-1 0,-1 1 0,-1 8 0,1 0-8,0-1 1,0 1 0,2 0 0,-1-1 0,1 1-1,4 24 1,-3-33-34,0 0 1,0 0-1,1 0 0,-1 0 0,1-1 0,0 1 0,0-1 0,0 1 1,1-1-1,-1 0 0,1 0 0,-1 0 0,1 0 0,0 0 1,0 0-1,1-1 0,-1 1 0,0-1 0,1 0 0,-1 0 0,1-1 1,0 1-1,0-1 0,0 1 0,7 0 0,-5-1-444,1 0 0,0 0-1,-1 0 1,1-1 0,0 0 0,10-2-1,-11 1-391,0 0 0,0 0 0,-1-1 0,1 0 0,-1 0 0,1 0 0,7-5 0,23-22-9147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8.303"/>
    </inkml:context>
    <inkml:brush xml:id="br0">
      <inkml:brushProperty name="width" value="0.025" units="cm"/>
      <inkml:brushProperty name="height" value="0.025" units="cm"/>
    </inkml:brush>
  </inkml:definitions>
  <inkml:trace contextRef="#ctx0" brushRef="#br0">253 71 12043,'0'0'1287,"7"-9"944,22-32 241,-28 41-2375,-1 0 0,1-1-1,-1 1 1,0 0 0,1-1 0,-1 1-1,1 0 1,-1-1 0,0 1 0,1-1-1,-1 1 1,0-1 0,0 1 0,1-1 0,-1 1-1,0-1 1,0 1 0,0-1 0,0 1-1,0-1 1,0 1 0,1-1 0,-1 0-1,0 1 1,0-1 0,-1 1 0,1-1 0,0 1-1,0-1 1,0 1 0,0-1 0,0 1-1,-1-1 1,1 1 0,0-1 0,0 1-1,-1-1 1,1 1 0,0-1 0,-1 1-1,1 0 1,0-1 0,-2 0 0,-18 1 2295,16 1-2300,-12 2 68,0 1 0,1 0-1,-1 1 1,1 1-1,1 0 1,-1 2-1,1-1 1,0 2-1,1-1 1,0 2 0,0 0-1,1 1 1,1 0-1,0 0 1,0 1-1,1 1 1,-13 21-1,21-31-143,0 0 0,1 0 0,-1 0 0,1 0 0,0 1 0,0-1 0,0 0 0,0 1 0,1-1 0,-1 1 0,1-1 0,0 1 0,0-1 0,0 1 0,1-1 0,-1 1 0,1-1 0,1 5 0,0-5-26,-1 0 0,1 0 0,0-1 0,0 1 0,1-1-1,-1 1 1,0-1 0,1 0 0,0 0 0,-1 0 0,1 0 0,0-1 0,0 1 0,0-1-1,0 1 1,0-1 0,0 0 0,0 0 0,4 0 0,14 3-877,-1-1-1,1 0 1,36-1 0,24-5-5197,-77 3 5585,50-5-7221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8.651"/>
    </inkml:context>
    <inkml:brush xml:id="br0">
      <inkml:brushProperty name="width" value="0.025" units="cm"/>
      <inkml:brushProperty name="height" value="0.025" units="cm"/>
    </inkml:brush>
  </inkml:definitions>
  <inkml:trace contextRef="#ctx0" brushRef="#br0">168 1 14125,'-9'4'4501,"-9"4"-3138,4-2-673,-1 0 1,1 1 0,0 1 0,1 0 0,0 1 0,0 0-1,1 1 1,-12 11 0,24-20-664,-1 0 0,0 0 0,0 0 0,0 1 0,1-1 0,-1 0 0,0 0 0,1 0 0,-1 1 0,1-1 0,-1 0 0,1 0 0,0 1 0,0-1 0,-1 0 0,1 1 0,0-1 0,0 0 0,0 1 0,1-1 0,-1 1 0,0-1 0,0 0 0,1 0 0,-1 1 0,1-1 0,0 2 0,1-2-12,-1 1 0,1 0 1,0 0-1,0-1 0,0 1 0,0-1 1,0 0-1,0 1 0,1-1 0,-1 0 1,0 0-1,1-1 0,3 2 0,9 1 9,0 0 0,1-1 0,22-1 0,-38-1-16,25 1 30,61-2-148,-80 0 109,0 1 1,0-2-1,0 1 0,0 0 1,-1-1-1,1 0 0,0-1 1,-1 1-1,1-1 0,-1 0 1,7-5-1,-11 7 47,0 0 0,1 0 0,-1 0 0,0 0 0,1 0 0,-1 0-1,0-1 1,0 1 0,0 0 0,0-1 0,0 1 0,0 0 0,-1-1 0,1 1 0,0-1 0,-1 0 0,1 1-1,-1-1 1,1 1 0,-1-1 0,0 0 0,0 1 0,0-1 0,0 0 0,0 1 0,0-1 0,0 0 0,0 1 0,-1-1-1,1 1 1,-1-1 0,1 0 0,-1 1 0,0-1 0,1 1 0,-1-1 0,-1 0 0,-1-1 65,1 0 0,-1 0 0,0 1 0,0-1 0,0 1 0,0 0 0,-1 0 1,1 0-1,-1 1 0,1-1 0,-1 1 0,1-1 0,-1 1 0,-5 0 0,-10-2-57,1 1-1,-1 1 1,-20 1-1,34 0-84,0 1-1,-1 0 0,1 0 0,0 0 0,0 1 1,0-1-1,-5 4 0,8-5-29,1 1-1,-1 0 1,1 0-1,-1 0 1,1 0 0,-1 1-1,1-1 1,0 0 0,0 0-1,-1 1 1,1-1-1,0 1 1,0-1 0,1 1-1,-1 0 1,0-1 0,0 1-1,1 0 1,-1-1-1,0 4 1,1-4-255,0 1 0,0 0 0,0 0 0,0-1 0,0 1 0,0 0 0,0-1 0,0 1 0,1 0 0,-1-1 0,1 1 0,-1 0 0,1-1 0,0 1 0,0-1 0,0 1-1,-1-1 1,1 1 0,2 1 0,15 12-6148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1.620"/>
    </inkml:context>
    <inkml:brush xml:id="br0">
      <inkml:brushProperty name="width" value="0.025" units="cm"/>
      <inkml:brushProperty name="height" value="0.025" units="cm"/>
    </inkml:brush>
  </inkml:definitions>
  <inkml:trace contextRef="#ctx0" brushRef="#br0">199 67 11819,'0'0'3257,"0"-9"-6,-2-27-486,2 35-2654,-1-1-1,1 1 1,-1 0 0,0 0-1,1 0 1,-1 0-1,0-1 1,0 1 0,0 0-1,0 0 1,0 1 0,0-1-1,0 0 1,0 0 0,0 0-1,0 1 1,0-1 0,-1 0-1,1 1 1,0 0 0,0-1-1,-1 1 1,1-1-1,0 1 1,-1 0 0,1 0-1,0 0 1,-1 0 0,1 0-1,0 0 1,-1 0 0,1 0-1,0 1 1,-3 0 0,-1 0-31,-1 0 1,1 0-1,-1 0 1,1 1-1,0 0 1,-9 5-1,5-1-71,1 1-1,-1 0 0,1 1 1,0 0-1,1 0 1,0 1-1,0-1 1,1 2-1,0-1 0,1 1 1,0 0-1,0 0 1,1 0-1,0 0 1,1 1-1,0 0 0,1-1 1,-2 22-1,4-30-7,0 0 0,0 0-1,0 0 1,0 0-1,0 0 1,0-1 0,0 1-1,1 0 1,-1 0-1,1 0 1,0-1 0,-1 1-1,1 0 1,0 0-1,0-1 1,0 1-1,0-1 1,0 1 0,0-1-1,1 1 1,-1-1-1,0 0 1,3 2 0,-1-1 5,0-1 1,0 0 0,0 0 0,-1-1-1,1 1 1,0 0 0,0-1-1,0 0 1,0 0 0,1 0 0,-1 0-1,0 0 1,4-1 0,5-2 18,0 0 1,-1-1 0,1 0-1,-1-1 1,1 0 0,12-8 0,-9 2-3,0-1 1,0 0 0,-1-1 0,17-22-1,20-17 483,-56 81-404,-10 1-38,12-24-57,-1 0-1,1 0 1,0 0-1,1 1 1,-1-1-1,1 0 1,0 1-1,1 0 1,0-1 0,0 1-1,0 0 1,1 9-1,1-15 2,-1 0-1,1-1 1,0 1-1,0-1 1,-1 1-1,1 0 1,0-1-1,0 1 1,0-1-1,0 1 1,0-1-1,0 0 1,0 0-1,0 1 1,0-1-1,-1 0 1,1 0-1,0 0 1,1 0-1,-1 0 1,0 0-1,0 0 1,-1 0-1,1 0 1,0 0-1,0-1 1,0 1-1,0 0 1,2-2-1,29-8 158,51-37-217,-68 37-128,0 0 0,1 1 0,0 1 0,1 1 0,31-11 0,-47 18 186,0 0 0,-1-1 0,1 1 0,0 0 0,0 0 0,0-1 0,0 1 0,0 0 0,0 0 0,-1 0 0,1 0 0,0 0 0,0 1 0,0-1 0,0 0 0,0 0 0,-1 0 0,1 1 0,0-1 0,0 0 0,0 1 0,-1-1 0,1 1 0,0-1 0,0 1 0,-1-1 0,1 1 0,-1 0 0,1-1 0,0 2 0,0 0 65,0 0 1,-1 0-1,0 0 1,1 0-1,-1 0 1,0 0-1,0 0 1,0 0-1,0 0 1,-1-1-1,1 1 1,0 0-1,-2 3 0,-1 5 427,0-1-1,-1 1 0,-1 0 1,-8 13-1,12-22-241,34-22-453,-31 20-189,1 0 0,-1 0 0,1 0 0,-1 1 0,1-1 0,-1 1 0,1-1 0,0 1 0,4 0 0,13 5-10184,-13-2 3518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2.403"/>
    </inkml:context>
    <inkml:brush xml:id="br0">
      <inkml:brushProperty name="width" value="0.025" units="cm"/>
      <inkml:brushProperty name="height" value="0.025" units="cm"/>
    </inkml:brush>
  </inkml:definitions>
  <inkml:trace contextRef="#ctx0" brushRef="#br0">175 0 14029,'0'0'10378,"-1"7"-10303,-1 2 120,0 0-1,-1 0 1,0 1 0,-1-2-1,0 1 1,0 0 0,-7 9 0,6-10 62,0 1-1,0 0 1,1 0 0,0 0 0,0 0 0,1 1 0,1-1 0,-1 1 0,0 18-1,3 58 11,14-175 240,-12 73-623,-1 11-26,0 1 1,-1-1-1,1 0 1,-1 1-1,0-1 1,0 0-1,-1 0 0,1 1 1,-3-7-1,3 11 61,-1 0 0,0 0 0,0 1 0,0-1-1,0 0 1,0 1 0,0-1 0,1 0 0,-1 1-1,0-1 1,0 1 0,1-1 0,-1 1 0,0-1-1,1 1 1,-1 0 0,0-1 0,1 1 0,-1 0-1,1 0 1,-1-1 0,0 2 0,-16 21 11,11-14-315,-10 12-702,2 2 0,-14 28 0,24-44 1149,1 0 0,1 0 1,-1 0-1,1 0 1,1 0-1,-1 1 0,1-1 1,0 0-1,1 1 1,0-1-1,0 1 0,3 13 1,-3-20 10,0-1 1,1 1 0,-1-1-1,0 0 1,1 1 0,-1-1-1,0 0 1,1 0 0,-1 1-1,1-1 1,-1 0-1,1 0 1,-1 1 0,1-1-1,-1 0 1,0 0 0,1 0-1,-1 0 1,1 0 0,-1 0-1,1 0 1,-1 0-1,1 0 1,-1 0 0,1 0-1,-1 0 1,1 0 0,-1 0-1,1 0 1,-1 0 0,1-1-1,-1 1 1,1 0-1,-1 0 1,0-1 0,1 1-1,-1 0 1,1-1 0,-1 1-1,1-1 1,18-12 1092,5-16-559,-2-1 0,27-47 0,-48 76-609,-1 1 1,0-1 0,0 1-1,0-1 1,0 1 0,1-1 0,-1 0-1,0 1 1,0-1 0,1 1 0,-1-1-1,1 1 1,-1 0 0,0-1-1,1 1 1,-1-1 0,1 1 0,-1 0-1,1-1 1,-1 1 0,1 0 0,-1-1-1,1 1 1,-1 0 0,1 0-1,0 0 1,-1-1 0,1 1 0,-1 0-1,1 0 1,-1 0 0,1 0-1,0 0 1,7 19-97,-5 35-76,-3-52 169,0 6 118,0-1 1,0 1-1,0-1 0,-1 1 0,-1-1 0,1 0 0,-1 1 1,0-1-1,-4 7 0,8-17-2165,11-17-4326,-5 4-625,-3 1-605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3.437"/>
    </inkml:context>
    <inkml:brush xml:id="br0">
      <inkml:brushProperty name="width" value="0.025" units="cm"/>
      <inkml:brushProperty name="height" value="0.025" units="cm"/>
    </inkml:brush>
  </inkml:definitions>
  <inkml:trace contextRef="#ctx0" brushRef="#br0">95 23 7143,'13'-11'3539,"1"-1"4169,-13 12-7571,-1 0 1,0 0-1,1 0 0,-1 0 0,0 0 0,1 1 0,-1-1 1,0 0-1,1 0 0,-1 0 0,0 0 0,1 0 0,-1 1 1,0-1-1,0 0 0,1 0 0,-1 0 0,0 1 1,0-1-1,1 0 0,-1 0 0,0 1 0,0-1 0,0 0 1,0 1-1,1-1 0,-1 0 0,0 1 0,0-1 0,0 0 1,0 1-1,0-1 0,0 0 0,0 1 0,0-1 0,0 0 1,0 1-1,0-1 0,0 0 0,0 1 0,0-1 1,0 0-1,0 1 0,-1-1 0,1 0 0,0 0 0,0 1 1,-1 0-1,-2 23 523,-2 0-1,-1 1 1,0-1 0,-2-1 0,-16 34 0,-2 8-162,25-61-482,-9 21 109,1 1 1,1 1-1,1 0 1,2 0-1,-4 47 1,9-74-122,0 1 0,0-1 0,0 0 1,0 0-1,0 1 0,0-1 0,0 0 0,0 0 0,0 0 0,0 1 0,0-1 0,0 0 1,0 0-1,0 1 0,1-1 0,-1 0 0,0 0 0,0 0 0,0 1 0,0-1 1,0 0-1,1 0 0,-1 0 0,0 0 0,0 1 0,0-1 0,1 0 0,-1 0 1,0 0-1,0 0 0,0 0 0,1 0 0,-1 0 0,0 0 0,0 1 0,1-1 1,-1 0-1,0 0 0,0 0 0,1 0 0,-1 0 0,0 0 0,0 0 0,16-6 116,11-13-5,56-63-1173,-27 24-1594,-52 58 1703,-3 11 622,-7 24 720,3-13 20,3-21-379,-1 0 0,1 0 0,0 1 1,0-1-1,0 0 0,0 0 0,0 0 0,0 0 0,1 1 0,-1-1 0,0 0 0,0 0 0,1 0 0,-1 0 0,1 0 0,-1 0 0,1 1 0,0-1 0,-1-1 0,1 1 0,0 0 0,0 0 0,-1 0 0,1 0 0,0 0 0,0-1 0,0 1 0,2 1 0,-1-2 6,0 1 0,1-1 0,-1 0 0,0 0 0,1 0 0,-1 0 0,0 0 0,1-1 0,-1 1 0,0-1 0,1 1 0,-1-1 0,4-1 0,4-3 27,-1 1 0,1-2 0,-1 1 0,0-1 0,14-13 0,-8 4-76,0-2 1,-1 1-1,-1-2 1,16-27-1,-43 70 11,-18 42-1,29-58 101,0-1 1,0 1-1,1-1 0,0 1 0,1 0 0,-1 0 1,2 0-1,-1 0 0,2 13 0,1-20-92,-1 0-1,0 0 0,1 0 1,0 0-1,-1 0 0,1-1 1,0 1-1,0-1 0,0 1 1,0-1-1,0 0 0,0 0 1,1 0-1,-1 0 0,0 0 1,0 0-1,1 0 1,-1-1-1,1 1 0,2-1 1,18 9-159,-19-7 108,-1 0 0,0 0-1,0 1 1,0-1 0,0 1-1,-1 0 1,1 0 0,-1 0 0,1 0-1,-1 0 1,0 1 0,0-1-1,-1 1 1,1-1 0,1 6 0,-1-1 33,0 0 0,-1 0 1,0 1-1,0-1 1,-1 0-1,-1 17 1,0-10 119,-2 1 0,0-1-1,0 0 1,-2 0 0,0 0 0,-1-1 0,-9 20 0,12-29 18,-1-1 0,1 1 0,0 0-1,-1-1 1,0 0 0,0 0 0,0 0 0,-9 6 0,12-10-106,0 1-1,1-1 1,-1 0-1,0 1 1,0-1-1,1 0 1,-1 0-1,0 1 1,0-1-1,1 0 1,-1 0-1,0 0 1,0 0-1,0 0 1,1 0-1,-1 0 1,0 0 0,0 0-1,1 0 1,-1-1-1,0 1 1,0 0-1,1 0 1,-1-1-1,-1 0 1,1 0-12,0-1-1,-1 1 1,1-1 0,1 0 0,-1 1 0,0-1-1,0 0 1,0 0 0,1 0 0,-1 1 0,1-1-1,0 0 1,-1 0 0,1 0 0,0-4 0,-1-26-278,0 1 0,6-45 0,-4 65 101,1 0 0,0-1-1,1 1 1,0 0 0,1 0-1,0 0 1,1 1 0,0 0 0,1 0-1,6-10 1,-7 16-236,0 0 1,-1 0-1,1 0 1,1 1 0,-1 0-1,0 0 1,1 0-1,0 1 1,-1 0-1,1 0 1,0 0-1,0 1 1,8-2-1,14-4-4050,11-6-5515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4.883"/>
    </inkml:context>
    <inkml:brush xml:id="br0">
      <inkml:brushProperty name="width" value="0.025" units="cm"/>
      <inkml:brushProperty name="height" value="0.025" units="cm"/>
    </inkml:brush>
  </inkml:definitions>
  <inkml:trace contextRef="#ctx0" brushRef="#br0">211 19 10314,'5'-19'8086,"-15"29"-2986,-16 29-2848,12-13-1726,2-8-182,2 1 0,0 0 0,1 0 0,1 1 0,1 0 0,0 1 0,-5 33 0,12-53-338,0 0 0,0 0 0,0 0-1,0 0 1,0 0 0,0 0 0,0 0 0,0 0 0,1 0-1,-1 0 1,0 0 0,1 0 0,-1 0 0,0 0 0,1 0-1,0 0 1,-1-1 0,1 1 0,-1 0 0,1 0 0,0-1-1,0 1 1,-1 0 0,1-1 0,0 1 0,0-1 0,0 1-1,0-1 1,-1 1 0,1-1 0,0 0 0,0 1 0,0-1-1,0 0 1,2 0 0,42 0 74,-30-1-82,75-10-845,-65 7 524,1 1 1,29 0-1,-54 2 328,0 1-1,0 0 1,0 0-1,1 0 1,-1 0 0,0 0-1,0 0 1,0 0-1,1 1 1,-1-1-1,0 0 1,0 1-1,0-1 1,0 1-1,1-1 1,-1 1-1,0-1 1,0 1-1,0 0 1,0 0-1,0-1 1,-1 1 0,1 0-1,0 0 1,0 0-1,0 0 1,-1 0-1,1 0 1,-1 0-1,1 0 1,-1 0-1,1 1 1,-1-1-1,1 0 1,-1 0-1,0 0 1,0 1-1,0-1 1,1 0 0,-1 0-1,0 0 1,-1 1-1,1-1 1,0 0-1,0 0 1,0 0-1,-1 1 1,1-1-1,-1 0 1,1 0-1,-1 0 1,1 0-1,-2 2 1,-1 4 139,-1-1-1,1 1 1,-1-1-1,0 0 1,-1 0-1,0 0 1,-8 8 0,-2-3 53,0 0-1,-1-1 1,0-1 0,-1 0 0,0-2 0,0 1 0,-1-2 0,0-1-1,0 0 1,-1-1 0,1-1 0,-1-1 0,1 0 0,-1-1-1,-37-4 1,55 3-276,-1 0-1,0 0 1,1 0 0,-1 0-1,1-1 1,-1 1-1,1 0 1,-1-1-1,1 1 1,-1-1 0,1 0-1,-1 1 1,1-1-1,0 0 1,0 0 0,-1 0-1,1 0 1,0 0-1,0 0 1,0 0-1,0 0 1,0-1 0,0 1-1,0 0 1,0-1-1,1 1 1,-1 0-1,0-1 1,1 1 0,-1-1-1,1 1 1,-1-1-1,1 1 1,0-1-1,0 1 1,0-1 0,0 0-1,0-2 1,1 1-222,0 0 0,1 1 0,-1-1 0,1 1 0,-1-1 0,1 1 0,0-1 0,0 1 0,0 0 1,0 0-1,0 0 0,0 0 0,1 0 0,-1 1 0,1-1 0,-1 1 0,1-1 0,0 1 0,-1 0 0,5-1 0,40-11-5094,97-12-1,-132 24 4576,43-6-3055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5.231"/>
    </inkml:context>
    <inkml:brush xml:id="br0">
      <inkml:brushProperty name="width" value="0.025" units="cm"/>
      <inkml:brushProperty name="height" value="0.025" units="cm"/>
    </inkml:brush>
  </inkml:definitions>
  <inkml:trace contextRef="#ctx0" brushRef="#br0">1 125 2274,'0'0'11243,"8"-4"-7293,77-26 2158,-56 22-5604,0-2-1,-1-2 1,0 0 0,31-19 0,-49 20 370,-17 5 661,5 6-1415,-1-1 0,0 1 0,0 0 0,0 0 0,1 0 0,-1 1 0,0-1 0,0 1 0,-3 1 0,-10 5-41,0 2 1,1 0 0,0 0-1,1 1 1,0 1 0,0 1-1,1 0 1,1 1 0,0 0-1,1 0 1,0 1 0,-10 20-1,20-33-109,-1 0-1,2 1 1,-1-1-1,0 0 1,0 1-1,0-1 1,1 1-1,-1-1 1,0 1-1,1-1 1,0 1-1,-1-1 0,1 1 1,0 0-1,0-1 1,0 1-1,0 0 1,0-1-1,0 1 1,0-1-1,0 1 1,1 0-1,-1-1 1,1 1-1,-1-1 1,1 1-1,0-1 0,-1 1 1,1-1-1,0 0 1,0 1-1,0-1 1,0 0-1,0 0 1,0 0-1,0 0 1,1 0-1,-1 0 1,0 0-1,1 0 1,-1 0-1,1 0 0,-1-1 1,1 1-1,-1 0 1,1-1-1,-1 0 1,1 1-1,1-1 1,9 2-1526,-1-1 1,1 0 0,-1 0 0,1-2-1,19-2 1,13-6-7275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5.564"/>
    </inkml:context>
    <inkml:brush xml:id="br0">
      <inkml:brushProperty name="width" value="0.025" units="cm"/>
      <inkml:brushProperty name="height" value="0.025" units="cm"/>
    </inkml:brush>
  </inkml:definitions>
  <inkml:trace contextRef="#ctx0" brushRef="#br0">269 3 15983,'0'0'3790,"-9"-1"-1024,-9 0-2147,0 1 1,0 0 0,0 2 0,1 0-1,-1 1 1,-24 7 0,36-8-580,0-1-1,0 1 1,0 0 0,0 1-1,1-1 1,-1 1 0,1 1-1,-1-1 1,1 1 0,0-1-1,1 2 1,-1-1 0,1 0-1,-1 1 1,2 0 0,-1 0-1,0 0 1,1 0 0,0 1-1,0-1 1,0 1 0,1 0-1,-3 8 1,5-12-44,0-1 0,0 0 0,-1 1 0,1-1 0,0 1 0,0-1 0,0 0 0,1 1 0,-1-1 0,0 0 0,0 1 0,1-1 0,-1 0 0,1 1 0,-1-1 0,1 0 0,0 0 0,-1 1 0,1-1 0,0 0 0,0 0 0,0 0 0,0 0 0,0 0 0,0 0 0,0 0 0,1 0 0,2 1-78,0 0-1,0 0 0,0-1 1,0 0-1,0 1 0,0-2 1,0 1-1,0 0 0,6-1 1,4 0-895,0 0-1,0-1 1,0-1 0,0 0 0,14-4 0,13-11-4933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049"/>
    </inkml:context>
    <inkml:brush xml:id="br0">
      <inkml:brushProperty name="width" value="0.025" units="cm"/>
      <inkml:brushProperty name="height" value="0.025" units="cm"/>
    </inkml:brush>
  </inkml:definitions>
  <inkml:trace contextRef="#ctx0" brushRef="#br0">106 36 15118,'0'0'6593,"-9"3"-5990,4-1-554,-1 0-1,1 0 1,-1 1-1,1-1 0,0 1 1,0 1-1,0-1 0,1 0 1,-1 1-1,1 0 0,0 0 1,0 1-1,0-1 0,1 1 1,-1-1-1,-3 9 1,5-9 259,-1 1 0,1-1 1,0 1-1,1-1 1,-1 1-1,1 0 1,0 0-1,-1 5 1,2-9-257,0 0 1,0 0-1,1 0 1,-1 0-1,0 0 1,1 0-1,-1 0 1,0 0-1,1 0 1,-1-1 0,1 1-1,0 0 1,-1 0-1,1 0 1,0-1-1,-1 1 1,1 0-1,0-1 1,0 1-1,-1 0 1,1-1-1,0 1 1,0-1-1,0 1 1,0-1-1,0 0 1,0 1 0,0-1-1,0 0 1,0 0-1,0 0 1,0 0-1,0 0 1,0 0-1,0 0 1,0 0-1,0 0 1,0 0-1,0 0 1,0-1-1,0 1 1,0 0-1,1-1 1,12-2-17,-1 0-1,1-1 1,0-1-1,-1 0 1,0-1 0,-1 0-1,1-1 1,19-14-1,89-76-581,-109 86 575,-8 7 193,-6 6-45,-14 13 72,-27 28 53,37-35-282,0-2 82,0 1 0,1 0 0,0 0 0,0 0 0,0 1 0,1-1 0,0 1 0,1 0 0,0 1 0,0-1 0,-3 16 0,6-23-95,0 0 1,0 0 0,0 0 0,0-1-1,0 1 1,0 0 0,0 0 0,1 0-1,-1-1 1,0 1 0,0 0-1,1 0 1,-1-1 0,0 1 0,1 0-1,-1-1 1,0 1 0,1 0 0,-1-1-1,1 1 1,0-1 0,-1 1 0,1 0-1,-1-1 1,1 0 0,0 1 0,-1-1-1,1 1 1,1 0 0,26-1 95,28-20-17,-28 1-389,0-1 0,-1-1 0,-1-2-1,26-27 1,-58 56 438,1 0 1,0 0-1,0 0 0,1 1 0,0 0 1,0-1-1,1 2 0,-1-1 0,2 0 1,-1 1-1,-2 10 0,6-17-127,-1 0 1,1 0-1,-1 0 1,1 0-1,0-1 0,-1 1 1,1 0-1,0 0 1,-1-1-1,1 1 0,0-1 1,0 1-1,0 0 0,0-1 1,-1 0-1,1 1 1,0-1-1,0 1 0,0-1 1,0 0-1,0 0 1,0 0-1,0 0 0,0 1 1,0-1-1,0 0 0,0-1 1,0 1-1,0 0 1,0 0-1,2-1 0,37-5 66,-18-3-347,0 0 0,-1-2 0,0-1 0,-1 0 0,0-2 0,-1 0 0,28-27 0,-92 95 688,40-48-351,0 1 1,0 0-1,1 0 0,-1 0 0,2 1 1,-1 0-1,1-1 0,-4 17 0,7-23-67,0-1-1,0 1 1,0-1 0,0 1-1,0-1 1,0 1-1,0 0 1,0-1-1,1 1 1,-1-1-1,0 1 1,0-1 0,0 1-1,1-1 1,-1 1-1,0-1 1,1 1-1,-1-1 1,0 1-1,1-1 1,-1 0 0,0 1-1,1-1 1,-1 1-1,1-1 1,-1 0-1,1 0 1,-1 1-1,1-1 1,-1 0 0,1 0-1,-1 1 1,2-1-1,23-1-637,24-18-2108,-22 1-3265,45-38 1,-38 26-922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393"/>
    </inkml:context>
    <inkml:brush xml:id="br0">
      <inkml:brushProperty name="width" value="0.025" units="cm"/>
      <inkml:brushProperty name="height" value="0.025" units="cm"/>
    </inkml:brush>
  </inkml:definitions>
  <inkml:trace contextRef="#ctx0" brushRef="#br0">132 1 12268,'0'0'11002,"-10"4"-9854,7-3-1124,-65 36 1584,64-35-1573,1 0 0,-1 1 1,0 0-1,1-1 1,0 1-1,-1 1 0,1-1 1,0 0-1,1 1 1,-1-1-1,1 1 0,-1 0 1,1 0-1,0 0 0,1 0 1,-1 0-1,-1 5 1,4-8-136,-1 0 1,0-1 0,0 1 0,0 0 0,0-1-1,1 1 1,-1 0 0,0-1 0,1 1 0,-1-1-1,0 1 1,1 0 0,-1-1 0,1 1 0,-1-1 0,1 1-1,-1-1 1,1 0 0,-1 1 0,1-1 0,0 1-1,-1-1 1,1 0 0,0 0 0,-1 1 0,1-1-1,0 0 1,-1 0 0,1 0 0,0 0 0,-1 1-1,1-1 1,1-1 0,32 3-1749,-21-2 785,-9 0 834,77 11-2799,-77-11 3259,1 1-1,-1 0 0,1 0 1,-1 1-1,0 0 0,1-1 0,-1 2 1,0-1-1,0 0 0,0 1 1,-1-1-1,1 1 0,-1 0 1,7 7-1,-10-9-40,1 0 0,-1 0 0,1 0 0,-1 0 0,1 0 0,-1-1 0,0 1 0,1 0 0,-1 0 0,0 0 0,0 0-1,0 1 1,0-1 0,0 0 0,0 0 0,0 0 0,0 0 0,-1 0 0,1 0 0,0 0 0,0 0 0,-1-1 0,1 1 0,-1 0 0,1 0 0,-1 1 0,-26 20 2298,-37 2-710,60-22-1862,-48 8 409,28-15-2569,23 5 1920,0-1 1,0 1-1,0-1 1,0 0 0,0 1-1,1-1 1,-1 0-1,0 0 1,0 0-1,1 0 1,-1 1 0,0-1-1,1 0 1,-1 0-1,1 0 1,0 0 0,-1 0-1,1-1 1,-1 0-1,0-22-8132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2.614"/>
    </inkml:context>
    <inkml:brush xml:id="br0">
      <inkml:brushProperty name="width" value="0.025" units="cm"/>
      <inkml:brushProperty name="height" value="0.025" units="cm"/>
    </inkml:brush>
  </inkml:definitions>
  <inkml:trace contextRef="#ctx0" brushRef="#br0">0 0 3876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772"/>
    </inkml:context>
    <inkml:brush xml:id="br0">
      <inkml:brushProperty name="width" value="0.025" units="cm"/>
      <inkml:brushProperty name="height" value="0.025" units="cm"/>
    </inkml:brush>
  </inkml:definitions>
  <inkml:trace contextRef="#ctx0" brushRef="#br0">0 69 16464,'10'2'1911,"20"2"537,0-2 0,41-1 1,-62-1-2202,0-1-1,0 0 1,0 0 0,0-1 0,0 0-1,0-1 1,-1 0 0,1 0 0,-1-1-1,0 0 1,0-1 0,0 1 0,10-10-1,-17 14-241,-1 0 1,1-1-1,0 1 0,-1 0 0,1-1 0,-1 1 0,1-1 0,-1 1 0,1-1 0,-1 1 1,1-1-1,-1 0 0,0 1 0,1-1 0,-1 1 0,0-1 0,1 0 0,-1 1 0,0-1 1,0 0-1,0 1 0,1-1 0,-1 0 0,0 0 0,0 1 0,0-1 0,0 0 0,0 1 1,0-1-1,-1 0 0,1 0 0,0 1 0,-1-2 0,0 1-3,0 0 0,0 0 0,-1 0 0,1 1 0,-1-1-1,1 0 1,-1 1 0,1-1 0,-1 1 0,1-1 0,-1 1 0,1 0 0,-4-1 0,-53 1-75,49 1 66,1 0 0,-1 1 0,1 0 0,0 1 0,0 0-1,0 0 1,0 1 0,0 0 0,1 0 0,-10 8 0,13-10 4,1 1 1,-1 0-1,1 0 1,0 0-1,0 0 1,0 1-1,0-1 1,0 1-1,1 0 1,0 0-1,-1 0 1,1 0-1,1 0 1,-1 0-1,1 0 1,-1 1-1,1-1 1,1 1-1,-1-1 1,0 1-1,1 5 1,1-7-37,-1-1 0,1 0-1,0 0 1,0 1 0,0-1 0,0 0 0,0 0-1,1 0 1,-1 0 0,0 0 0,1-1 0,0 1-1,-1 0 1,1-1 0,0 1 0,0-1 0,0 0-1,0 1 1,0-1 0,0 0 0,0 0 0,0 0-1,0-1 1,1 1 0,-1 0 0,0-1 0,5 1-1,8 1-642,0 0-1,0-1 1,16 0-1,-25-1 352,37-3-5391,3-9-6135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8.177"/>
    </inkml:context>
    <inkml:brush xml:id="br0">
      <inkml:brushProperty name="width" value="0.025" units="cm"/>
      <inkml:brushProperty name="height" value="0.025" units="cm"/>
    </inkml:brush>
  </inkml:definitions>
  <inkml:trace contextRef="#ctx0" brushRef="#br0">178 254 8520,'8'-6'1363,"-1"-2"0,0 1 0,-1-1 0,0 0 1,10-17-1,-15 23-1204,0 1 0,0 0 0,0 0 0,-1-1 0,1 1 1,0-1-1,-1 1 0,1-1 0,-1 1 0,1-1 0,-1 1 0,0-1 1,1 1-1,-1-1 0,0 0 0,0 1 0,0-1 0,0 1 0,-1-1 1,1 1-1,0-1 0,-1 0 0,1 1 0,-1-1 0,1 1 1,-1 0-1,0-1 0,0 1 0,1-1 0,-1 1 0,0 0 0,0 0 1,0-1-1,0 1 0,-1 0 0,1 0 0,0 0 0,0 0 0,-1 1 1,1-1-1,-1 0 0,1 0 0,-1 1 0,1-1 0,-1 1 0,1-1 1,-2 1-1,-4-1-84,1 0 1,0 0-1,-1 1 0,1 0 1,-1 0-1,1 1 1,0 0-1,-1 0 1,1 0-1,0 1 1,0 0-1,0 0 1,0 0-1,0 1 0,0 0 1,1 0-1,-1 1 1,1-1-1,0 1 1,0 0-1,0 1 1,-7 7-1,6-5-14,0 1 0,0-1 1,0 1-1,1 1 0,0-1 0,0 1 0,1-1 1,0 1-1,1 0 0,0 1 0,0-1 0,1 1 0,0-1 1,0 17-1,2-24-47,0 0 0,0 0-1,0 1 1,0-1 0,1 0 0,-1 0 0,1 0 0,0 0-1,-1 0 1,1 1 0,0-1 0,0-1 0,1 1 0,-1 0 0,0 0-1,0 0 1,1-1 0,-1 1 0,1 0 0,0-1 0,-1 0 0,4 3-1,0-2 7,-1 0 0,1 0-1,0 0 1,-1-1 0,1 1-1,0-1 1,0 0 0,0-1-1,9 1 1,0-1 1,-1-1 0,0 0 0,1-1 0,-1 0 0,0-1 0,0-1 0,13-5 0,-17 5-29,-1 0 0,1 0 0,-1-1 0,0 0 0,-1-1 0,1 0 0,-1 0 0,0 0 0,-1-1 0,0 0 0,0-1 0,0 1 0,-1-1 0,0 0 0,0 0 0,-1-1 0,0 1 0,-1-1 0,0 0 0,0 0 0,-1 0 0,0-1 0,-1 1 0,0 0 0,0-17 0,-1 25 4,1 0-1,-1 0 1,0 0 0,0 0 0,0 0-1,-1 0 1,1 0 0,0 0-1,0 0 1,0 0 0,-1 0 0,1 0-1,0 0 1,-1 0 0,1 0-1,-1 0 1,1 0 0,-1 0 0,0 0-1,1 1 1,-1-1 0,0 0 0,1 1-1,-3-2 1,3 2 2,-1-1 1,0 1-1,0 0 1,1 0 0,-1 0-1,0 0 1,0 0-1,1 0 1,-1 0-1,0 0 1,0 0-1,0 1 1,1-1-1,-1 0 1,0 0-1,1 1 1,-1-1-1,0 0 1,1 1-1,-1-1 1,0 1-1,1-1 1,-2 2-1,2-2 4,-1 1-1,0-1 1,1 1-1,-1 0 1,0-1 0,1 1-1,-1 0 1,1 0-1,-1-1 1,1 1 0,0 0-1,-1 0 1,1 0-1,0 0 1,-1-1 0,1 1-1,0 0 1,0 0-1,0 0 1,0 0-1,0 0 1,0 0 0,0 0-1,0 0 1,0 0-1,0-1 1,1 1 0,-1 0-1,0 0 1,0 0-1,1 0 1,-1 0 0,1-1-1,-1 1 1,1 0-1,-1 0 1,1-1-1,-1 1 1,1 0 0,0-1-1,0 1 1,-1-1-1,1 1 1,0 0 0,0-1-1,-1 0 1,1 1-1,0-1 1,0 0 0,0 1-1,0-1 1,1 0-1,7 3 15,0-1-1,0 0 1,0-1 0,1 0-1,-1-1 1,0 0-1,1 0 1,-1-1 0,0 0-1,1 0 1,-1-1-1,0-1 1,0 0-1,0 0 1,12-6 0,-4 1-9,-1-1 0,0 0 0,0-1 0,-1-1 0,0 0 0,23-24 0,-37 34-9,4-4-17,0 1-1,-1-1 1,0 0-1,0-1 1,0 1-1,0-1 0,-1 1 1,0-1-1,4-11 1,-7 17 12,0 0 1,0 0 0,1 0 0,-1 0-1,0 0 1,0-1 0,0 1-1,0 0 1,0 0 0,0 0 0,0 0-1,0 0 1,0 0 0,0-1-1,0 1 1,0 0 0,0 0 0,0 0-1,0 0 1,0 0 0,0 0 0,0-1-1,0 1 1,0 0 0,0 0-1,0 0 1,0 0 0,0 0 0,0 0-1,0-1 1,0 1 0,0 0-1,0 0 1,0 0 0,0 0 0,0 0-1,0 0 1,0 0 0,-1 0-1,1-1 1,0 1 0,0 0 0,0 0-1,0 0 1,0 0 0,0 0-1,0 0 1,-1 0 0,1 0 0,0 0-1,0 0 1,0 0 0,0 0 0,0 0-1,0 0 1,-1 0 0,1 0-1,0 0 1,0 0 0,0 0 0,0 0-1,0 0 1,0 0 0,-1 0-1,1 0 1,0 0 0,0 0 0,0 0-1,0 0 1,-13 10-175,-11 17 81,8-2 145,1 0 1,2 1-1,0 1 0,2 0 0,0 0 1,2 1-1,2 0 0,-6 35 1,8-24 48,2 0 1,1 0 0,3 0 0,1 0 0,11 62 0,-10-83-89,3 38 31,-6-55-28,0 0 1,0-1 0,0 1 0,0 0-1,0-1 1,0 1 0,-1 0 0,1-1-1,0 1 1,0 0 0,-1-1 0,1 1-1,-1-1 1,1 1 0,0 0 0,-1-1-1,1 1 1,-1-1 0,1 0 0,-1 1-1,0-1 1,1 1 0,-1-1 0,1 0-1,-1 1 1,0-1 0,1 0 0,-1 0-1,0 1 1,1-1 0,-1 0 0,0 0-1,1 0 1,-1 0 0,0 0-1,1 0 1,-1 0 0,0 0 0,0 0-1,1 0 1,-1-1 0,0 1 0,1 0-1,-1 0 1,0-1 0,1 1 0,-1 0-1,1-1 1,-1 1 0,1 0 0,-1-1-1,0 1 1,1-1 0,-1 1 0,1-1-1,-33-27 722,26 18-636,1-1 0,1 0 1,0-1-1,0 0 1,1 1-1,1-1 0,0-1 1,-2-13-1,2 0-210,1 1-1,3-50 1,-1 70 54,0 1 1,1-1-1,-1 1 0,1 0 0,0-1 1,1 1-1,-1 0 0,1 0 1,0 0-1,0 0 0,0 0 0,0 0 1,1 0-1,-1 1 0,1-1 0,0 1 1,0 0-1,0 0 0,1 0 1,-1 0-1,1 0 0,0 1 0,-1 0 1,1 0-1,0 0 0,0 0 1,7-2-1,8 0-863,1-1 0,-1 2 0,1 1 0,0 1 0,20 0 1,25-1-3744,-8-6-1392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8.965"/>
    </inkml:context>
    <inkml:brush xml:id="br0">
      <inkml:brushProperty name="width" value="0.025" units="cm"/>
      <inkml:brushProperty name="height" value="0.025" units="cm"/>
    </inkml:brush>
  </inkml:definitions>
  <inkml:trace contextRef="#ctx0" brushRef="#br0">180 61 14958,'0'0'2338,"-10"6"38,-8 9-1497,0 0-1,1 1 1,1 1-1,0 0 1,-14 21 0,24-30-668,0 0 1,0 1-1,1 0 1,0 0 0,0 0-1,1 1 1,0 0-1,1-1 1,0 1-1,1 1 1,0-1 0,0 0-1,1 0 1,1 21-1,0-28-205,1-1 0,-1 0 1,1 0-1,0 0 0,0 0 0,0 0 0,0 0 0,0 0 0,0 0 0,0-1 0,1 1 1,-1 0-1,1-1 0,-1 1 0,1-1 0,0 1 0,-1-1 0,1 0 0,0 1 0,0-1 1,0 0-1,0-1 0,0 1 0,0 0 0,0 0 0,0-1 0,1 1 0,-1-1 0,0 0 0,0 0 1,3 0-1,-1 1 3,0-1 1,1-1-1,-1 1 1,0 0-1,0-1 1,1 0-1,-1 0 0,0 0 1,0-1-1,0 1 1,0-1-1,-1 0 1,1 0-1,0 0 1,4-4-1,2-5-77,0 0 0,-1 0-1,0-1 1,-1 0 0,-1 0 0,1-1-1,-2 0 1,0 0 0,0-1 0,-2 1-1,1-1 1,-2 0 0,2-16 0,-4 29 59,-1 0 1,0 1 0,0-1 0,0 0-1,0 0 1,0 0 0,0 0 0,0 0-1,0 0 1,0 0 0,0 0 0,-1 1-1,1-1 1,0 0 0,-1 0 0,1 0-1,0 0 1,-1 1 0,1-1 0,-1 0-1,1 0 1,-1 1 0,0-1-1,1 0 1,-1 1 0,0-1 0,1 1-1,-1-1 1,0 1 0,0-1 0,0 1-1,1-1 1,-1 1 0,0 0 0,0-1-1,0 1 1,0 0 0,0 0 0,0 0-1,0 0 1,1 0 0,-1 0 0,0 0-1,0 0 1,0 0 0,0 0-1,0 0 1,0 1 0,0-1 0,1 0-1,-1 1 1,0-1 0,0 0 0,0 1-1,0 0 1,-6 1-10,1 1 1,-1-1-1,1 2 0,0-1 0,0 1 0,-5 4 0,5-4 53,1 1 0,1 0 0,-1 0 0,1 1-1,0 0 1,0-1 0,0 1 0,1 1 0,-5 10-1,7-15-22,1-1-1,-1 1 0,1 0 0,-1 0 0,1 0 1,0 0-1,0 0 0,-1 0 0,1 0 0,0 0 1,1 0-1,-1 0 0,0-1 0,1 1 0,-1 0 1,1 0-1,-1 0 0,1 0 0,0 0 0,0-1 1,0 1-1,0 0 0,0-1 0,0 1 0,0-1 1,1 1-1,-1-1 0,1 0 0,-1 1 0,1-1 1,-1 0-1,1 0 0,0 0 0,-1 0 0,1 0 1,0-1-1,0 1 0,3 0 0,5 3 8,0-1 0,1-1 0,0 0 0,-1-1 0,1 0 0,0-1 0,0 0 0,0 0 0,-1-1 0,1 0 0,0-1 0,-1-1 0,1 1 0,-1-2 0,0 1 0,0-2 0,0 1 0,0-1 0,-1-1 0,0 0 0,14-11 1,-3 0 44,0-1 0,-2 0 1,0-2-1,-1 0 1,-1-1-1,-1-1 1,21-41-1,-33 58-24,-1 0-1,0 1 0,0-1 0,0 0 0,-1 0 0,0 0 0,0 0 1,1-11-1,-2 16-32,0 0 0,0-1 0,0 1 0,-1 0 1,1-1-1,0 1 0,0 0 0,0-1 0,-1 1 0,1 0 1,0-1-1,-1 1 0,1 0 0,0 0 0,0-1 0,-1 1 1,1 0-1,0 0 0,-1-1 0,1 1 0,-1 0 0,1 0 1,0 0-1,-1 0 0,1 0 0,-1 0 0,1 0 0,0 0 1,-1 0-1,1 0 0,-1 0 0,1 0 0,0 0 0,-1 0 1,1 0-1,-1 0 0,1 0 0,0 0 0,-1 1 0,1-1 1,0 0-1,-1 0 0,1 0 0,-1 1 0,-17 9-20,8 2 13,2 1-1,-1 1 1,2-1-1,0 1 1,0 1-1,2-1 1,0 1-1,-5 24 1,-15 36 133,19-62 50,1 1 1,1-1-1,0 1 1,1 0 0,-2 15-1,5-27-174,-1 0 0,1 1 0,0-1 0,0 0 0,0 1 0,0-1 0,0 0 0,0 1 0,1-1 0,-1 0 0,1 1 0,-1-1 0,1 0 0,0 0 0,0 1 0,0-1 0,0 0 0,0 0 0,1 0 0,-1 0 0,1 0 0,-1-1 0,1 1 0,-1 0 0,1-1 0,0 1 0,0-1 0,0 0 0,0 1 0,0-1 0,0 0 0,0 0 0,1 0 0,-1-1 0,0 1 0,1-1 0,-1 1 0,3 0 0,3-1-1,-1-1 0,1 1 1,-1-1-1,1 0 1,-1-1-1,1 0 1,-1 0-1,0-1 1,0 1-1,0-1 1,0-1-1,-1 0 0,1 0 1,9-8-1,-7 6 2,-1-1-1,-1-1 0,1 1 1,-1-1-1,0 0 0,-1-1 1,0 0-1,0 0 0,-1 0 1,5-11-1,-9 18-9,0 0 0,0 0 1,0 0-1,-1-1 0,1 1 0,-1 0 0,1 0 0,-1 0 1,0 0-1,0-1 0,0 1 0,0 0 0,0 0 0,0 0 1,-1-3-1,0 4 0,1 0 0,0 1 0,-1-1 1,1 1-1,-1-1 0,1 1 0,-1-1 1,0 1-1,1 0 0,-1-1 0,1 1 0,-1 0 1,0-1-1,1 1 0,-1 0 0,0 0 1,1-1-1,-1 1 0,0 0 0,1 0 0,-1 0 1,0 0-1,0 0 0,1 0 0,-1 0 1,0 0-1,1 0 0,-1 1 0,-1-1 0,-3 2 2,0 0 0,0 0-1,1 0 1,-1 0-1,0 1 1,1 0-1,0-1 1,0 2 0,0-1-1,-7 8 1,5-5 19,1 1 1,1-1-1,-1 1 1,1 0-1,0 0 1,1 1-1,0-1 1,-4 13 0,6-18-15,1 0 0,-1 1 1,1-1-1,0 0 0,-1 1 1,1-1-1,0 0 0,1 1 1,-1-1-1,0 0 0,0 1 1,1-1-1,0 0 0,-1 1 1,1-1-1,0 0 0,0 0 1,0 0-1,0 0 0,1 0 1,-1 0-1,0 0 0,1 0 1,0 0-1,-1-1 0,1 1 1,0-1-1,0 1 0,0-1 1,0 0-1,0 1 0,0-1 1,3 1-1,7 2-166,1 0 0,0-1 1,0-1-1,0 0 0,0 0 0,0-1 1,0-1-1,26-2 0,9-8-3383,-8-7-3627,-5-9-6155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0.586"/>
    </inkml:context>
    <inkml:brush xml:id="br0">
      <inkml:brushProperty name="width" value="0.025" units="cm"/>
      <inkml:brushProperty name="height" value="0.025" units="cm"/>
    </inkml:brush>
  </inkml:definitions>
  <inkml:trace contextRef="#ctx0" brushRef="#br0">6 171 5509,'0'0'12487,"-2"8"-10875,2-5-1553,-1-2 10,1 0 0,-1 0 0,1 0-1,0 1 1,-1-1 0,1 0 0,0 1-1,0-1 1,0 0 0,0 0 0,0 1 0,0-1-1,0 0 1,0 1 0,0-1 0,1 0-1,-1 1 1,0-1 0,1 0 0,-1 0-1,1 0 1,0 1 0,-1-1 0,1 0 0,0 0-1,0 0 1,0 0 0,-1 0 0,1 0-1,0 0 1,0-1 0,1 1 0,-1 0-1,0 0 1,0-1 0,0 1 0,0-1 0,1 1-1,-1-1 1,0 1 0,0-1 0,1 0-1,-1 0 1,0 0 0,1 1 0,-1-1-1,0 0 1,0-1 0,1 1 0,-1 0 0,2-1-1,8 0 90,-1 0-1,1-1 0,-1-1 1,0 0-1,0 0 0,0-1 0,0 0 1,0-1-1,-1 0 0,0-1 1,0 0-1,13-10 0,-15 10-146,0 1 0,-1-1 0,0 0 0,0-1 0,0 1 0,0-1 0,-1 0 0,0-1 0,-1 1 0,0-1 0,0 0 0,0 0 0,-1 0 0,-1-1 0,4-13 0,-6 21-16,0-1 0,0 1 0,0-1-1,-1 1 1,1-1 0,0 1 0,-1-1 0,1 1 0,-1-1-1,0 1 1,1 0 0,-1-1 0,0 1 0,0 0 0,1-1-1,-1 1 1,0 0 0,-1 0 0,1 0 0,0 0-1,0 0 1,0 0 0,-1 0 0,1 0 0,0 1 0,-1-1-1,1 0 1,0 1 0,-1-1 0,1 1 0,-1 0 0,1-1-1,-1 1 1,1 0 0,-1 0 0,1 0 0,-1 0 0,1 0-1,-1 0 1,-2 1 0,-2-1-28,0 1 1,0-1-1,-1 1 0,1 1 1,1-1-1,-1 1 0,0 0 0,0 0 1,-8 5-1,5 1 55,-1 1 0,1 0 0,0 0 0,1 1 1,0 0-1,0 1 0,2 0 0,-1 0 0,1 0 0,1 1 0,0 0 0,0 0 0,1 0 1,1 1-1,0-1 0,1 1 0,0-1 0,1 1 0,0 0 0,2 15 0,-1-25-20,0-1 0,0 0 0,0 1 0,1-1 0,-1 0 0,1 0 0,0 0 1,0 1-1,0-1 0,0 0 0,0 0 0,0 0 0,0 0 0,0-1 0,1 1 0,-1 0 0,1 0 0,0-1 0,-1 1 0,3 1 0,0-1 10,-1 0 0,1-1 0,0 1 1,0 0-1,0-1 0,0 0 0,0 0 0,1 0 0,-1-1 1,5 1-1,5-1 35,1-1 0,-1 0 0,-1-1 0,1 0 0,25-8 0,-9-1-7,0-2 1,-1 0-1,-1-2 0,0-2 0,-1 0 0,0-2 0,27-25 0,-54 44-37,0-1 1,1 1-1,-1 0 1,0 0-1,0-1 1,0 1-1,0 0 1,1 0-1,-1 0 1,0-1-1,0 1 1,0 0-1,1 0 1,-1 0-1,0-1 1,0 1-1,1 0 1,-1 0-1,0 0 1,1 0-1,-1 0 1,0 0-1,0 0 1,1 0-1,-1 0 0,0 0 1,1-1-1,-1 2 1,0-1-1,0 0 1,1 0-1,-1 0 1,0 0-1,1 0 1,-1 0-1,0 0 1,0 0-1,1 0 1,-1 0-1,0 1 1,0-1-1,1 0 1,-1 0-1,1 18 305,-14 36 433,9-39-502,4-13-203,-1 0 1,0-1-1,1 1 1,-1 0-1,1 0 0,0-1 1,0 1-1,0 0 0,0 0 1,0 0-1,0-1 0,0 1 1,0 0-1,1 0 0,-1-1 1,0 1-1,1 0 0,0-1 1,-1 1-1,1 0 0,0-1 1,0 1-1,0-1 1,0 1-1,0-1 0,0 0 1,3 3-1,-1-3-3,0 0 1,0-1-1,0 1 0,0-1 1,0 0-1,0 0 1,0 0-1,0 0 0,0 0 1,0 0-1,0-1 1,0 0-1,-1 1 0,1-1 1,0 0-1,4-3 1,55-28 90,-52 25-275,0 1 0,0 1 0,1-1 0,0 2 0,-1 0 0,2 0 0,18-4 0,-29 8 143,0 0 0,1 0 0,-1 0 0,0 0 0,0 0 0,0 0 0,0 0 0,1 0 0,-1 0 0,0 1 0,0-1 0,0 0 0,0 1 0,0-1 0,0 1 0,0 0 0,0-1 0,0 1 0,0 0 0,0-1 0,0 1 0,-1 0 0,1 0 0,0 0 0,0 0-1,-1 0 1,1-1 0,0 1 0,-1 1 0,1-1 0,-1 0 0,1 1 0,5 47 391,-6-45-366,-1 0-1,1 0 0,0 0 1,1 0-1,-1 0 0,1-1 1,0 1-1,0 0 0,0 0 1,0 0-1,1-1 0,-1 1 1,5 5-1,-5-8-14,0 0 1,0 0-1,1-1 1,-1 1-1,1 0 1,-1-1-1,0 0 1,1 1-1,-1-1 1,1 0-1,-1 1 1,1-1-1,-1 0 1,1 0-1,-1 0 1,1-1-1,-1 1 1,1 0-1,-1 0 1,0-1-1,1 1 1,-1-1-1,1 1 1,-1-1-1,0 0 1,1 0-1,1-1 1,36-28-219,-32 23-28,6-4-113,30-25-493,-41 35 792,-1-1 1,1 1-1,0 0 0,1 0 0,-1 0 0,0 0 0,0 0 0,0 0 1,1 0-1,-1 1 0,0-1 0,1 1 0,-1 0 0,0 0 0,1 0 1,-1 0-1,1 0 0,2 1 0,-4-1 42,-1 1-1,1 0 1,-1-1-1,1 1 1,-1 0-1,1 0 1,-1-1-1,0 1 1,1 0-1,-1 0 1,0 0-1,0-1 1,0 1-1,0 0 1,1 0-1,-1 0 1,0 0-1,0-1 1,-1 1-1,1 0 1,0 0-1,0 1 1,0 14-1452,8-6-3918,-1-9-1773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014"/>
    </inkml:context>
    <inkml:brush xml:id="br0">
      <inkml:brushProperty name="width" value="0.025" units="cm"/>
      <inkml:brushProperty name="height" value="0.025" units="cm"/>
    </inkml:brush>
  </inkml:definitions>
  <inkml:trace contextRef="#ctx0" brushRef="#br0">138 16 7815,'-5'8'10207,"-18"30"-7858,2 1-1,-20 51 0,33-69-2021,0 2 0,2-1-1,0 1 1,2 0 0,0 0-1,0 34 1,-1 67-231,3-97 2360,10-54-2084,21-48 1,0-2-1172,-14 31 77,0-5-560,2 1 0,3 0 0,26-48-1,-42 92 1232,1 0 1,0-1-1,0 2 0,0-1 0,1 0 0,8-6 0,-13 11 47,0 0 0,0 0 1,0 0-1,0 1 0,0-1 0,0 0 0,1 0 1,-1 1-1,0-1 0,0 0 0,1 1 1,-1-1-1,0 1 0,0 0 0,1-1 0,-1 1 1,1 0-1,-1 0 0,0 0 0,1 0 0,-1 0 1,0 0-1,1 0 0,-1 0 0,0 1 0,1-1 1,-1 1-1,0-1 0,1 1 0,-1-1 0,0 1 1,0 0-1,0-1 0,0 1 0,1 0 1,-1 0-1,0 0 0,0 0 0,-1 0 0,1 0 1,0 0-1,0 0 0,0 1 0,1 1 37,-1 0 0,0 0-1,0 0 1,0 0 0,-1 0 0,1 0-1,-1 0 1,0 0 0,0 0 0,0 0-1,0 0 1,0 0 0,0 0 0,-1 0-1,0 0 1,0 0 0,1 0 0,-2 0-1,1 0 1,0 0 0,0-1-1,-1 1 1,0 0 0,1-1 0,-1 1-1,-3 1 1,-5 8 395,-1 0-1,-1-1 1,-23 16-1,23-17-154,-3 2-17,-1 0 0,0-1 1,0-1-1,-1-1 0,-22 10 0,45-29-7284,19-13 1651,-18 17 2771,18-17-7222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513"/>
    </inkml:context>
    <inkml:brush xml:id="br0">
      <inkml:brushProperty name="width" value="0.025" units="cm"/>
      <inkml:brushProperty name="height" value="0.025" units="cm"/>
    </inkml:brush>
  </inkml:definitions>
  <inkml:trace contextRef="#ctx0" brushRef="#br0">87 27 17969,'0'0'7143,"-10"10"-6353,9-8-758,-6 5 114,0 0 0,0 0 0,1 0 0,0 1 1,0 0-1,1 0 0,0 1 0,1-1 0,0 1 0,0 0 0,1 0 1,0 1-1,0-1 0,1 0 0,-1 16 0,3-23-146,0-1 0,1 0 0,-1 1-1,0-1 1,1 0 0,-1 1 0,1-1 0,0 0 0,-1 0-1,1 1 1,0-1 0,0 0 0,-1 0 0,1 0 0,0 0-1,0 0 1,0 0 0,0 0 0,1 0 0,-1-1 0,0 1-1,0 0 1,0-1 0,1 1 0,-1-1 0,0 1 0,1-1-1,-1 0 1,0 1 0,1-1 0,-1 0 0,1 0 0,-1 0-1,0 0 1,1 0 0,-1 0 0,1 0 0,-1-1 0,2 0-1,3 1-26,0-1-1,1 0 0,-1 0 0,0-1 0,0 0 0,-1 0 0,11-5 1,44-42-1329,-36 28 1195,-24 21 169,1-1-1,-1 1 0,0-1 1,1 1-1,-1-1 0,1 1 0,-1-1 1,1 1-1,-1 0 0,1-1 0,-1 1 1,1 0-1,-1-1 0,1 1 0,-1 0 1,1 0-1,0 0 0,-1 0 1,1-1-1,-1 1 0,1 0 0,0 0 1,-1 0-1,1 0 0,0 0 0,-1 0 1,1 1-1,-1-1 0,1 0 1,0 0-1,-1 0 0,1 0 0,-1 1 1,1-1-1,-1 0 0,1 1 0,-1-1 1,1 0-1,-1 1 0,1-1 0,-1 1 1,1-1-1,-1 1 0,0-1 1,1 1-1,-1-1 0,0 1 0,1-1 1,-1 1-1,0-1 0,0 1 0,1 0 1,8 42 278,-5-19-232,-4-23-49,0-1-1,0 1 0,0 0 0,1 0 0,-1-1 1,0 1-1,0 0 0,1-1 0,-1 1 0,0 0 0,1-1 1,-1 1-1,0-1 0,1 1 0,-1 0 0,1-1 0,-1 1 1,1-1-1,0 0 0,-1 1 0,1-1 0,-1 1 0,1-1 1,0 0-1,-1 1 0,1-1 0,0 0 0,-1 0 1,1 0-1,0 1 0,1-1 0,-1-1 4,0 0 0,1 1-1,-1-1 1,0 0 0,0 0 0,0 0 0,0 0-1,0 0 1,0 0 0,0 0 0,0 0 0,0 0-1,0-1 1,0-1 0,21-50-141,-16 0 245,-10 53 104,11 6-213,2-5 76,-1 0 1,1 0-1,-1-1 0,1 0 1,-1-1-1,17-3 1,-22 4-151,-1 0 0,0-1 0,1 1 0,-1-1 0,0 0 0,0 0 1,1 0-1,-1 0 0,0 0 0,0-1 0,0 1 0,-1 0 1,1-1-1,0 0 0,0 1 0,-1-1 0,1 0 0,-1 0 1,1 0-1,-1 0 0,0 0 0,0 0 0,0 0 0,0 0 1,0-1-1,-1 1 0,1 0 0,-1-1 0,1-2 0,0-16-3847,-1-5-2920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868"/>
    </inkml:context>
    <inkml:brush xml:id="br0">
      <inkml:brushProperty name="width" value="0.025" units="cm"/>
      <inkml:brushProperty name="height" value="0.025" units="cm"/>
    </inkml:brush>
  </inkml:definitions>
  <inkml:trace contextRef="#ctx0" brushRef="#br0">1 1 18514,'0'0'9673,"54"51"-10186,-34-42-1953,0 0-2371,-4 4-3907</inkml:trace>
  <inkml:trace contextRef="#ctx0" brushRef="#br0" timeOffset="1">231 202 14446,'0'0'11370,"0"60"-9256,-5-33-448,0 2-545,-3-1-737,3 1-320,3-3-64,2-4-512,0-4-801,0-6-641,2-7-1185,3-5-1249,3-6-2275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196"/>
    </inkml:context>
    <inkml:brush xml:id="br0">
      <inkml:brushProperty name="width" value="0.025" units="cm"/>
      <inkml:brushProperty name="height" value="0.025" units="cm"/>
    </inkml:brush>
  </inkml:definitions>
  <inkml:trace contextRef="#ctx0" brushRef="#br0">10 0 18898,'0'0'6726,"-9"56"-7046,23-43-1442,6 0-1024,0-4-1763,3 0-3106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569"/>
    </inkml:context>
    <inkml:brush xml:id="br0">
      <inkml:brushProperty name="width" value="0.025" units="cm"/>
      <inkml:brushProperty name="height" value="0.025" units="cm"/>
    </inkml:brush>
  </inkml:definitions>
  <inkml:trace contextRef="#ctx0" brushRef="#br0">120 1 12204,'0'0'15113,"-5"5"-14398,-17 17-135,5-6-267,2 1-1,-19 25 1,31-38-310,0 0 1,0 0-1,0 1 0,1-1 1,0 1-1,0 0 0,0 0 1,0-1-1,1 1 0,0 1 1,0-1-1,0 0 0,1 0 1,0 0-1,0 0 0,1 8 1,-1-12-51,1 1 0,0-1 0,0 0 0,0 0 0,0 1 0,0-1 0,0 0 0,0 0 0,0 0 0,1 0 0,-1 0 0,0 0 0,0-1 0,1 1 0,-1 0 0,1-1 0,-1 1 0,1-1 0,-1 1 0,1-1 0,-1 0 0,1 0 0,-1 0 0,1 1 0,-1-1 0,1-1 0,-1 1 0,1 0 0,0 0 0,-1-1 0,1 1 0,-1 0 0,0-1 0,2 0 0,6-1-421,-1 0 0,0-1 0,0 0 0,0 0 0,8-5 0,50-39-8377,-32 21-994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897"/>
    </inkml:context>
    <inkml:brush xml:id="br0">
      <inkml:brushProperty name="width" value="0.025" units="cm"/>
      <inkml:brushProperty name="height" value="0.025" units="cm"/>
    </inkml:brush>
  </inkml:definitions>
  <inkml:trace contextRef="#ctx0" brushRef="#br0">96 246 16784,'0'0'6481,"-9"-2"-5622,-29-3-144,36 5-667,0 0 0,1 0 0,-1 0 0,0 1 0,0-1 0,1 1 0,-1-1 0,0 1 0,1 0 0,-1-1 0,1 1 0,-1 0 0,0 0 0,1 0 0,0 0 0,-1 0 0,1 1 0,0-1 0,0 0 0,-1 1 0,1-1 0,0 0 0,0 1 0,1-1 0,-1 1 0,0 0 0,0-1 0,0 4 0,-1 1 190,0 0 0,1 1 0,-1-1 0,1 0-1,0 11 1,2-14-210,-1-1 0,1 0 0,0 1 0,-1-1 0,1 0 0,0 0-1,0 1 1,1-1 0,-1 0 0,0 0 0,1 0 0,-1 0 0,1-1 0,0 1 0,-1 0 0,1-1-1,0 1 1,0-1 0,0 1 0,0-1 0,0 0 0,1 0 0,-1 0 0,0 0 0,0 0 0,4 0 0,4 2 11,0 0 1,0-1 0,0 0 0,1-1 0,12 0 0,-19-2 53,-1 0-1,1-1 0,-1 0 1,1 0-1,-1 0 1,1 0-1,-1 0 1,0-1-1,0 1 1,0-1-1,-1 0 1,1 0-1,0 0 0,2-4 1,6-6-39,18-17-63,-2-1 0,29-45-1,-46 62 4,-1-1-1,0-1 1,-1 0-1,-1 0 1,-1 0-1,0-1 1,6-34-1,-11 51 7,-1-1-1,1 0 0,-1 0 1,0 0-1,0 0 0,1 0 0,-1 0 1,0 0-1,0-1 0,0 1 1,0 0-1,0 0 0,0 0 1,-1 0-1,1 0 0,0 0 0,0 0 1,-1 0-1,1 0 0,-1 0 1,1 0-1,-1 1 0,1-1 0,-1 0 1,1 0-1,-2-1 0,0 2-1,1 0-1,0 0 1,0 1-1,-1-1 1,1 1-1,0-1 1,0 1-1,-1-1 1,1 1-1,0 0 1,0-1-1,0 1 1,0 0-1,0 0 1,0 0-1,0 0 1,0 1-1,-40 51-93,28-30 106,1 1 1,2 0-1,-10 29 0,17-42 27,0 0 0,0 0 0,1 1 0,1-1 0,0 0 0,0 1 0,1-1 0,1 0 0,3 22 0,-3-30-51,0-1 0,0 1-1,1-1 1,-1 0 0,1 1-1,-1-1 1,1 0-1,0 0 1,0 0 0,0 0-1,0 0 1,0-1 0,1 1-1,-1-1 1,0 1 0,1-1-1,-1 0 1,1 0 0,-1 0-1,1 0 1,0 0 0,-1 0-1,1-1 1,0 0-1,-1 1 1,1-1 0,0 0-1,0 0 1,4-1 0,41-6-3103,-11-8-4851,-3-10-6872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3.607"/>
    </inkml:context>
    <inkml:brush xml:id="br0">
      <inkml:brushProperty name="width" value="0.025" units="cm"/>
      <inkml:brushProperty name="height" value="0.025" units="cm"/>
    </inkml:brush>
  </inkml:definitions>
  <inkml:trace contextRef="#ctx0" brushRef="#br0">1 446 14318,'0'0'4158,"2"8"-1003,5 11-1784,1 0-1,1 0 0,11 18 1,-1-5-122,2-1 1,39 45-1,-58-73-1205,0-1 1,1 0-1,-1 0 0,0 1 0,1-1 0,-1-1 1,1 1-1,-1 0 0,1-1 0,0 1 0,0-1 1,0 0-1,0 0 0,0 0 0,0 0 0,0 0 1,4 0-1,-5-2-36,0 1-1,1-1 1,-1 1 0,0-1-1,0 0 1,0 1 0,0-1-1,0 0 1,0-1 0,0 1-1,0 0 1,-1 0 0,1-1-1,0 1 1,-1-1 0,1 0-1,-1 1 1,1-1 0,-1 0-1,0 0 1,0 0 0,0 0-1,0 0 1,1-3 0,6-15 13,-2 0 0,0-1 1,-1 0-1,-1 0 0,3-41 1,-3 18-86,0 37-134,2 18 73,3 18 47,-4-8 47,-1-1-378,0-1-1,2 0 0,0 0 1,1-1-1,1 0 0,10 18 1,-17-35 242,-1 0 0,1 0 0,-1 1 1,1-1-1,0 0 0,0 0 0,-1 0 1,1 0-1,0 0 0,0 0 0,0 0 1,0 0-1,0 0 0,0 0 0,0-1 1,1 1-1,-1 0 0,0-1 0,0 1 1,0-1-1,1 1 0,-1-1 0,0 0 1,1 0-1,-1 1 0,0-1 0,1 0 1,-1 0-1,0 0 0,1 0 0,-1 0 1,0-1-1,1 1 0,-1 0 0,0-1 1,0 1-1,1-1 0,-1 1 0,0-1 1,0 0-1,0 1 0,0-1 0,1 0 1,-1 0-1,0 0 0,0 1 0,-1-1 1,1 0-1,0-1 0,0 1 0,1-2 1,2-3-917,0-1 0,0 0 0,-1 0 0,0 0 0,0 0 1,-1 0-1,3-13 0,1-30-3730,-8-4 4232,-11 4 4457,12 45-2806,-2 1 0,1-1 0,0 1 0,-1 0 0,0 0-1,0 0 1,-6-7 0,8 11-954,1-1-1,-1 0 0,1 1 0,0-1 0,-1 1 0,1-1 1,-1 1-1,0-1 0,1 1 0,-1-1 0,1 1 0,-1-1 1,0 1-1,1 0 0,-1-1 0,0 1 0,1 0 1,-1-1-1,0 1 0,0 0 0,1 0 0,-1 0 0,0 0 1,0 0-1,1 0 0,-1 0 0,0 0 0,0 0 0,1 0 1,-1 0-1,0 0 0,0 1 0,1-1 0,-1 0 1,0 0-1,1 1 0,-1-1 0,0 1 0,1-1 0,-1 1 1,0-1-1,1 1 0,-1-1 0,1 1 0,-1-1 0,1 1 1,-1-1-1,1 1 0,0 0 0,-1-1 0,1 1 0,0 0 1,-1 0-1,1-1 0,0 1 0,0 0 0,0-1 1,0 1-1,-1 0 0,1 0 0,0-1 0,0 1 0,1 2 1,-4 58 409,4-51-217,-1-5-211,1 0-1,0 0 1,0 0 0,0 0-1,0 0 1,1 0-1,0 0 1,0 0-1,0 0 1,1-1-1,0 1 1,6 7-1,-9-11-77,1 0 0,0 0 0,0 0-1,0 0 1,0 0 0,1 0-1,-1 0 1,0 0 0,0-1 0,0 1-1,1 0 1,-1-1 0,0 1 0,1-1-1,-1 1 1,1-1 0,-1 0-1,1 1 1,-1-1 0,0 0 0,1 0-1,-1 0 1,1 0 0,-1 0 0,1-1-1,-1 1 1,1 0 0,-1-1 0,0 1-1,1-1 1,-1 1 0,0-1-1,1 0 1,-1 1 0,0-1 0,0 0-1,0 0 1,1 0 0,-1 0 0,0 0-1,0 0 1,-1 0 0,1 0 0,0-1-1,0 1 1,0 0 0,-1 0-1,2-3 1,3-6-18,0 1-1,0-1 1,-1 0-1,0 0 1,-1 0-1,0-1 0,0 1 1,1-14-1,1-87-1315,-5 110 1292,0 15-77,1 0 1,0 1 0,1-1 0,7 26 0,-7-33 99,1 0 0,-1 0 0,1-1 0,1 1 0,-1-1 0,1 0 0,0 0-1,0 0 1,1-1 0,0 1 0,10 8 0,-15-13-27,1-1 0,0 1-1,0 0 1,-1-1 0,1 1 0,0-1-1,0 1 1,-1-1 0,1 1 0,0-1-1,0 0 1,0 1 0,0-1 0,0 0 0,0 0-1,0 1 1,0-1 0,-1 0 0,1 0-1,0 0 1,0 0 0,0 0 0,0-1-1,0 1 1,0 0 0,0 0 0,0-1-1,0 1 1,0 0 0,-1-1 0,1 1-1,0-1 1,0 1 0,0-1 0,-1 1-1,1-1 1,0 0 0,-1 1 0,1-1 0,0 0-1,-1 0 1,1 1 0,-1-1 0,1 0-1,-1 0 1,0 0 0,1 0 0,-1 1-1,0-1 1,0 0 0,1 0 0,-1-2-1,9-54-964,-8 52 609,1-140-2293,-2 92 4637,1 53-1837,0 0 0,1 0 0,-1 0 0,0 0 0,1 0 0,-1 0-1,0 1 1,0-1 0,1 0 0,-1 1 0,0-1 0,0 1 0,0-1 0,1 1 0,-1-1 0,0 1-1,0 0 1,1 0 0,3 3-72,0 1 0,-1-1-1,1 1 1,-1-1 0,0 1-1,-1 1 1,1-1 0,-1 0-1,0 1 1,0 0 0,-1-1 0,0 1-1,0 0 1,0 0 0,0 1-1,-1-1 1,0 0 0,-1 0-1,1 1 1,-1-1 0,-1 8-1,1-10 77,0 5 101,0-1 1,0 0 0,1 1 0,4 15 0,-5-23-211,0 0-1,0 0 0,1 0 1,-1 0-1,0-1 0,1 1 1,-1 0-1,1 0 1,-1-1-1,1 1 0,-1 0 1,1-1-1,0 1 0,-1-1 1,1 1-1,0 0 1,-1-1-1,1 0 0,0 1 1,0-1-1,-1 1 0,1-1 1,1 1-1,0-2-1,-1 1 0,1 0-1,0 0 1,-1-1 0,1 1-1,0-1 1,-1 1 0,1-1-1,-1 0 1,1 1 0,-1-1-1,0 0 1,1 0 0,-1 0-1,0 0 1,1-1 0,0-1-1,5-4 26,-1 0-1,0-1 1,0 0-1,-1-1 0,0 1 1,0-1-1,-1 0 1,0 0-1,-1 0 0,5-19 1,-5 12 138,0 0 0,0-1 1,-2 1-1,0-1 0,-3-29 1,2 44-171,0-1 0,0 1 0,0 0 0,-1 0 0,1 0 0,-1-1 0,1 1 0,-1 0 0,0 0 0,0 0 0,0 0 0,0 0 0,0 0 0,0 0 0,0 1 0,-1-1 0,1 0 0,-1 1 0,1-1 0,-1 1 0,0-1 0,0 1 0,0 0 0,1-1 0,-1 1 0,0 0 0,0 1 0,0-1 0,-1 0 0,1 0-1,0 1 1,0-1 0,0 1 0,-1 0 0,1 0 0,0 0 0,0 0 0,-3 0 0,4 1-15,0-1 0,0 1 0,1-1-1,-1 1 1,0 0 0,0 0 0,1-1-1,-1 1 1,0 0 0,1 0-1,-1 0 1,0 0 0,1-1 0,-1 1-1,1 0 1,0 0 0,-1 0 0,1 0-1,0 0 1,0 0 0,-1 1 0,1-1-1,0 0 1,0 0 0,0 0-1,0 0 1,0 0 0,1 0 0,-1 0-1,0 0 1,0 0 0,1 2 0,0-2 7,-1 1 1,0-1 0,1 1 0,-1-1 0,1 1 0,-1 0 0,1-1 0,0 0 0,-1 1 0,1-1 0,0 1 0,0-1-1,0 0 1,0 0 0,1 0 0,-1 1 0,0-1 0,0 0 0,1 0 0,-1-1 0,0 1 0,2 1 0,4-2 7,-1 0 1,1 0 0,-1 0-1,1-1 1,-1 1 0,1-2 0,-1 1-1,0-1 1,1 0 0,-1 0-1,0-1 1,0 0 0,0 0-1,-1 0 1,1-1 0,-1 1 0,0-1-1,0-1 1,0 1 0,-1-1-1,8-8 1,-7 7-4,-1 1 0,1-1 0,-1 0 0,0-1 0,0 1 0,-1-1 0,0 0 0,0 1 0,-1-2 0,1 1 0,-1 0 0,-1 0 0,0 0 0,0-1 0,0 1 0,-1-1 0,0 1 0,-2-14 0,2 20-7,0 0 0,0 0 1,0 1-1,-1-1 0,1 0 0,0 0 1,-1 0-1,1 1 0,0-1 0,-1 0 0,1 1 1,-1-1-1,1 0 0,-1 1 0,1-1 1,-1 0-1,1 1 0,-1-1 0,0 1 1,1-1-1,-1 1 0,0 0 0,0-1 0,1 1 1,-1 0-1,0-1 0,0 1 0,0 0 1,1 0-1,-1 0 0,0 0 0,0-1 0,0 1 1,1 0-1,-1 1 0,0-1 0,0 0 1,0 0-1,1 0 0,-1 0 0,0 1 0,0-1 1,0 0-1,1 1 0,-1-1 0,-1 1 1,0 0-5,-1 1 0,1-1 0,-1 1 0,1 0 0,-1 0 0,1 0 0,0 0 0,0 0 0,0 0 0,0 1 0,-2 3 0,-1 5 35,1 0 0,0 1 1,1-1-1,0 1 0,1 0 1,0-1-1,0 1 0,2 0 1,0 15-1,0-22-299,1 1 0,0-1 0,0 0 0,0 0 1,0 1-1,1-1 0,0 0 0,0 0 0,1-1 0,3 7 0,-4-8-392,0-1-1,0 1 1,1-1 0,-1 1-1,1-1 1,0 0-1,-1 0 1,1 0 0,0 0-1,0-1 1,0 1 0,1-1-1,-1 0 1,0 0-1,0 0 1,1 0 0,4 0-1,23 1-15493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3.623"/>
    </inkml:context>
    <inkml:brush xml:id="br0">
      <inkml:brushProperty name="width" value="0.025" units="cm"/>
      <inkml:brushProperty name="height" value="0.025" units="cm"/>
    </inkml:brush>
  </inkml:definitions>
  <inkml:trace contextRef="#ctx0" brushRef="#br0">77 0 13357,'0'0'8675,"1"9"-7773,-1 30 273,0 0-1,-3 0 1,-14 73 0,0 1 35,-24 144 445,66-587-3870,-24 325 1917,2 11 138,8 20 104,-2-2 89,-7-21-22,0 0 0,0 0 0,0-1 0,1 1 0,-1 0 1,1-1-1,-1 0 0,1 1 0,0-1 0,0 0 0,0 0 0,0-1 0,0 1 0,0-1 0,0 1 0,1-1 0,-1 0 0,1 0 0,-1-1 0,1 1 0,-1-1 0,1 1 0,-1-1 0,1 0 0,-1-1 0,1 1 0,-1-1 0,1 1 0,6-3 0,9-3 45,-1-1-1,0-1 1,0 0-1,22-14 1,-3 2-35,-35 18-21,0 1 0,0 0 0,0 0-1,0 0 1,0 0 0,0 0 0,0 1-1,1-1 1,-1 1 0,0-1 0,0 1-1,0 0 1,1 0 0,-1 0 0,0 0-1,0 0 1,1 0 0,-1 1 0,0-1 0,0 1-1,4 1 1,-3 0 13,-1 1-1,1 0 1,-1 0 0,0-1 0,0 1-1,0 0 1,-1 1 0,1-1 0,-1 0-1,1 0 1,-1 1 0,1 4-1,-1-3 61,0-1 0,1 1 0,0-1 0,0 1 0,0-1 0,1 0 0,-1 1 0,1-1 0,0 0 0,0-1 0,0 1 0,6 4 0,-6-6-37,0 0 0,1-1 0,-1 0 0,0 1 0,0-1 0,1-1 0,-1 1 1,1 0-1,-1-1 0,1 0 0,-1 1 0,1-2 0,-1 1 0,1 0 0,-1-1 0,1 1 0,-1-1 0,6-2 0,71-26 14,-66 22-403,1 1 0,-1 1-1,1 0 1,1 1 0,-1 0-1,0 1 1,24-1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001"/>
    </inkml:context>
    <inkml:brush xml:id="br0">
      <inkml:brushProperty name="width" value="0.025" units="cm"/>
      <inkml:brushProperty name="height" value="0.025" units="cm"/>
    </inkml:brush>
  </inkml:definitions>
  <inkml:trace contextRef="#ctx0" brushRef="#br0">0 1 17553,'0'0'3075,"58"45"-6054,-24-35-1185,6-1-3459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379"/>
    </inkml:context>
    <inkml:brush xml:id="br0">
      <inkml:brushProperty name="width" value="0.025" units="cm"/>
      <inkml:brushProperty name="height" value="0.025" units="cm"/>
    </inkml:brush>
  </inkml:definitions>
  <inkml:trace contextRef="#ctx0" brushRef="#br0">135 238 18033,'0'0'2589,"-9"0"-624,-2 0-1785,0 0-1,0 1 1,0 1 0,0 0 0,-15 5 0,23-7-130,1 1-1,0 0 1,-1-1 0,1 1 0,0 0 0,0 1 0,0-1 0,0 0-1,0 0 1,0 1 0,0 0 0,0-1 0,0 1 0,1 0 0,-1 0-1,1 0 1,-1 0 0,1 0 0,0 0 0,0 0 0,0 0 0,0 0-1,0 1 1,0-1 0,1 0 0,-1 1 0,1-1 0,-1 0-1,1 1 1,0-1 0,0 1 0,0-1 0,0 1 0,1-1 0,-1 0-1,1 1 1,0 2 0,0-3-38,0-1 0,0 1-1,0-1 1,1 1 0,-1-1-1,0 1 1,1-1 0,-1 0-1,1 1 1,0-1 0,-1 0-1,1 0 1,0 0 0,-1 0 0,1-1-1,0 1 1,0 0 0,0-1-1,0 1 1,0-1 0,0 0-1,-1 0 1,1 1 0,4-2-1,2 2 17,0-1 0,0 0 1,0-1-1,16-3 0,-11-1-93,1 0 1,-2-1-1,1 0 1,-1-1-1,0 0 1,0-1 0,-1 0-1,0-1 1,0-1-1,14-16 1,-11 11-43,-1-1 0,-1 0 0,0-1 0,-1-1 0,-1 0 0,13-31 0,-20 43 171,-1-1 0,1 1 0,-1-1 0,-1 0 1,1 0-1,-1 0 0,0 0 0,-1 0 0,0 0 0,0-11 0,-1 17-37,1 0-1,0 1 1,-1-1 0,1 1-1,-1-1 1,1 1 0,-1-1 0,1 0-1,-1 1 1,1 0 0,-1-1-1,1 1 1,-1-1 0,0 1 0,1 0-1,-1-1 1,1 1 0,-1 0-1,0 0 1,0 0 0,1-1 0,-1 1-1,0 0 1,1 0 0,-1 0-1,0 0 1,1 0 0,-1 0 0,0 0-1,0 1 1,1-1 0,-1 0-1,0 0 1,1 0 0,-1 1 0,0-1-1,1 0 1,-1 1 0,1-1-1,-1 1 1,1-1 0,-1 0 0,1 1-1,-2 0 1,-24 21 362,15-9-267,0-1 1,1 2-1,1-1 0,0 1 1,0 1-1,2-1 1,0 1-1,0 1 1,2-1-1,0 1 0,0 0 1,2 0-1,0 1 1,-1 26-1,4-40-115,0-1 1,0 1-1,0-1 0,0 1 1,0-1-1,1 1 0,-1-1 0,1 1 1,0-1-1,0 1 0,0-1 1,0 0-1,0 1 0,0-1 0,1 0 1,-1 0-1,1 0 0,-1 0 1,1 0-1,0-1 0,2 3 0,0-2 1,-1-1-1,0 1 1,0-1-1,1 0 1,-1 0-1,0 0 0,1 0 1,-1 0-1,1-1 1,0 0-1,-1 0 0,1 0 1,5-1-1,1 0-59,1-1-1,-1-1 0,1 0 1,-1 0-1,0-1 1,0 0-1,0-1 1,-1 0-1,13-9 1,2-6-57,0-1 0,26-31 1,-50 80 1757,0-28-1642,-1 7 138,0 0-1,0-1 1,0 1-1,1 0 1,0 0-1,0 8 1,1-14-134,-1 1-1,1-1 1,-1 1 0,1-1 0,-1 0-1,1 1 1,0-1 0,0 0-1,0 0 1,-1 1 0,1-1 0,0 0-1,0 0 1,1 0 0,-1 0-1,0 0 1,0 0 0,0-1 0,1 1-1,-1 0 1,0-1 0,1 1-1,-1-1 1,1 1 0,-1-1-1,1 1 1,-1-1 0,0 0 0,1 0-1,-1 0 1,1 0 0,2 0-1,13-1-89,0-1 0,-1 0-1,1-1 1,-1-1 0,0-1-1,18-7 1,-19 6-46,2 1-1,-1 0 1,0 1-1,1 1 1,28-2 0,-44 5 134,0 0 1,0 0-1,0 0 1,0 0-1,0 0 1,-1 0 0,1 0-1,0 1 1,0-1-1,0 0 1,0 1-1,-1-1 1,1 1-1,0-1 1,0 1 0,-1-1-1,1 1 1,0-1-1,-1 1 1,1 0-1,-1-1 1,1 1 0,-1 0-1,1-1 1,-1 1-1,1 0 1,-1 0-1,0 0 1,1-1 0,-1 1-1,0 0 1,0 0-1,1 1 1,-1 35 554,-2-20-530,3-17-41,-1 1 0,0-1-1,1 0 1,-1 1 0,0-1 0,1 0 0,-1 0-1,1 1 1,-1-1 0,1 0 0,-1 0 0,0 0-1,1 0 1,-1 0 0,1 0 0,-1 1 0,1-1-1,-1 0 1,1 0 0,-1 0 0,0-1-1,1 1 1,-1 0 0,1 0 0,-1 0 0,1 0-1,-1 0 1,0 0 0,1-1 0,-1 1 0,1 0-1,-1 0 1,0-1 0,1 1 0,-1 0 0,0 0-1,1-1 1,-1 1 0,0 0 0,1-1 0,-1 1-1,0-1 1,20-13-1140,-12 5-420,0 1 0,0-2 1,-1 1-1,12-20 0,3-22-7709,-13 17-1977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754"/>
    </inkml:context>
    <inkml:brush xml:id="br0">
      <inkml:brushProperty name="width" value="0.025" units="cm"/>
      <inkml:brushProperty name="height" value="0.025" units="cm"/>
    </inkml:brush>
  </inkml:definitions>
  <inkml:trace contextRef="#ctx0" brushRef="#br0">49 1 2819,'0'0'23606,"-48"35"-22293,48-18-512,3-4-641,12-2-128,10-1-672,0-5-1474,4-4-1570,0-1-1313,2 0-2562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5.099"/>
    </inkml:context>
    <inkml:brush xml:id="br0">
      <inkml:brushProperty name="width" value="0.025" units="cm"/>
      <inkml:brushProperty name="height" value="0.025" units="cm"/>
    </inkml:brush>
  </inkml:definitions>
  <inkml:trace contextRef="#ctx0" brushRef="#br0">135 0 8840,'0'0'11227,"-3"9"-8536,-3 5-2040,1 1 0,0 1 1,1-1-1,1 1 0,1 0 1,-2 25-1,4-22-766,1-1 0,1 1 0,0 0 1,1-1-1,10 34 0,11 15-171,-13-41 282,-2 0 1,-1 0-1,-1 2 0,6 43 1,-13-65 69,0-1 0,-1 1 0,1 0 1,-1-1-1,-1 1 0,1 0 0,-1-1 1,0 0-1,0 1 0,0-1 1,-1 0-1,0 0 0,0 0 0,0-1 1,-1 1-1,1-1 0,-1 1 0,-7 5 1,6-6 180,0 0 0,-1 0 1,1 0-1,-1 0 0,0-1 0,0 0 1,-1 0-1,1 0 0,0-1 0,-1 0 1,0-1-1,1 1 0,-1-1 1,0 0-1,-9-1 0,14 0-218,1 0 1,-1 0-1,0-1 0,1 1 0,-1-1 1,0 0-1,1 1 0,-1-1 0,1 0 0,-1 0 1,1 0-1,-1 0 0,1 0 0,-1 0 1,1 0-1,0-1 0,0 1 0,0 0 1,0-1-1,0 1 0,0-1 0,0 1 0,0-1 1,1 1-1,-1-1 0,0 0 0,1 1 1,-1-1-1,1 0 0,0-3 0,-2-6-112,1-1 1,0 0-1,2-19 0,-1 14-75,0 7 91,1-1 1,0 1 0,0 0-1,1-1 1,1 1-1,0 0 1,0 0 0,1 1-1,0-1 1,0 1 0,1-1-1,1 1 1,-1 1 0,13-14-1,-4 6-174,2 2 0,0 0-1,0 0 1,1 2-1,1 0 1,24-12-1,32-20-6249,-39 18-1362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6.214"/>
    </inkml:context>
    <inkml:brush xml:id="br0">
      <inkml:brushProperty name="width" value="0.025" units="cm"/>
      <inkml:brushProperty name="height" value="0.025" units="cm"/>
    </inkml:brush>
  </inkml:definitions>
  <inkml:trace contextRef="#ctx0" brushRef="#br0">38 110 15278,'0'0'3353,"-3"11"-2403,-7 29-234,1-1 0,3 2 0,1-1 0,2 1 0,1-1 0,3 1 0,7 53 0,-4-81-508,0-19 17,1-23-33,-4 21-174,2-21-430,-1 0-1,-1 0 1,-1 0-1,-5-33 0,5 75-277,0-11 690,1 0 0,0 0 0,-1 0 0,1-1 0,0 1 0,0 0 0,0 0 1,0-1-1,0 1 0,0-1 0,1 1 0,-1-1 0,0 0 0,1 1 0,-1-1 0,1 0 0,-1 0 1,3 1-1,3 2 47,0-1 0,1 0 0,-1 0 0,1-1 1,0 0-1,-1 0 0,1 0 0,0-1 0,0-1 1,0 1-1,0-1 0,0-1 0,0 1 0,0-1 1,10-3-1,-7 1-7,1-1 1,-1-1-1,0 0 0,0 0 1,0-1-1,-1 0 0,0-1 1,0 0-1,13-13 1,-11 9-21,-1 0 1,-1-1 0,0-1-1,0 1 1,-1-1-1,-1-1 1,0 0 0,-1 0-1,0 0 1,-1-1 0,-1 0-1,0 0 1,-1 0 0,-1-1-1,2-25 1,-4 40-19,-1 0 1,0-1-1,0 1 1,0 0-1,0 0 1,0-1-1,0 1 0,0 0 1,0 0-1,0 0 1,-1-1-1,1 1 1,0 0-1,-1 0 0,1 0 1,-1 0-1,1-1 1,-1 1-1,0 0 1,1 0-1,-1 0 0,0 0 1,0 1-1,0-1 1,0 0-1,0 0 1,0 0-1,0 1 0,0-1 1,0 0-1,0 1 1,0-1-1,0 1 1,0 0-1,-1-1 1,1 1-1,0 0 0,0-1 1,0 1-1,-1 0 1,1 0-1,0 0 1,0 0-1,-1 0 0,1 1 1,0-1-1,0 0 1,0 0-1,-1 1 1,1-1-1,0 1 0,0-1 1,-1 2-1,-5 1 17,0 0 0,0 0 0,1 1 0,0 0 0,-1 0 0,2 1 0,-11 9 0,-4 9 64,0 1 0,-28 45 0,42-59 66,0 1-1,1 0 1,0 0 0,0 0-1,1 0 1,1 1-1,0 0 1,0 0-1,-1 23 1,4-33-136,0-1 0,0 0-1,0 1 1,1-1 0,-1 0 0,0 0 0,1 1 0,-1-1-1,1 0 1,-1 0 0,1 0 0,0 0 0,-1 0 0,1 0-1,0 0 1,0 0 0,0 0 0,0 0 0,0 0 0,0 0-1,0 0 1,0-1 0,0 1 0,0 0 0,2 0-1,2 1 6,-1-1 0,1 1-1,0-1 1,0 0-1,0 0 1,10 0-1,5-1-19,1 0-1,28-6 0,20-12-693,-55 13 488,1 0 0,-1 2 1,1-1-1,27-1 0,-42 5 215,0 0 0,1 0-1,-1 0 1,0 0-1,1 0 1,-1 0-1,1 1 1,-1-1 0,0 0-1,1 0 1,-1 0-1,1 0 1,-1 0 0,0 1-1,1-1 1,-1 0-1,0 0 1,0 1-1,1-1 1,-1 0 0,0 0-1,1 1 1,-1-1-1,0 0 1,0 1 0,0-1-1,1 0 1,-1 1-1,0-1 1,0 1-1,0-1 1,0 0 0,0 1-1,0-1 1,0 1-1,-3 20 539,-14 19 473,16-38-976,-11 19 145,9-17-207,0 0 1,0 1 0,1-1-1,0 1 1,0-1-1,0 1 1,0 0 0,1 0-1,0 0 1,-1 7-1,2-12-268,1 0 0,-1 1 0,1-1 0,-1 0 0,0 0 0,1 1 0,-1-1 1,1 0-1,-1 0 0,1 0 0,-1 0 0,1 0 0,-1 1 0,1-1 0,-1 0 0,1 0 0,-1 0 0,1 0 0,-1-1 0,1 1 0,-1 0 0,1 0 0,-1 0 0,1 0 0,-1 0 0,1-1 0,-1 1 0,0 0 0,1 0 0,-1-1 0,1 1 0,-1 0 0,0-1 0,1 1 0,-1 0 0,0-1 0,1 0 0,14-13-12386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6.700"/>
    </inkml:context>
    <inkml:brush xml:id="br0">
      <inkml:brushProperty name="width" value="0.025" units="cm"/>
      <inkml:brushProperty name="height" value="0.025" units="cm"/>
    </inkml:brush>
  </inkml:definitions>
  <inkml:trace contextRef="#ctx0" brushRef="#br0">16 124 12236,'0'0'11157,"11"2"-9625,1 0-1327,0 0 1,0-1-1,1 0 1,-1-1 0,0 0-1,0-1 1,0 0-1,0-1 1,16-5-1,56-25-83,-77 28-109,1 0 1,-1 0 0,0-1 0,0 0 0,0 0-1,-1-1 1,0 0 0,9-10 0,-14 16 5,-1-1 1,1 0-1,0 1 1,0-1-1,-1 0 1,1 0-1,-1 0 1,1 1-1,-1-1 1,1 0-1,-1 0 1,1 0-1,-1 0 1,0 0-1,0 0 1,1 0-1,-1 0 1,0 0-1,0 0 1,0 0-1,0 0 1,0 0-1,0 0 1,0 0-1,-1 0 1,1 0-1,0 0 1,-1-1-1,0 1 13,0 0 0,0 1 0,-1-1 1,1 0-1,0 1 0,0-1 0,-1 1 0,1 0 0,0-1 0,-1 1 1,1 0-1,-1 0 0,1 0 0,0 0 0,-1 0 0,-2 0 0,-6 1 39,0 1-1,-1 0 0,1 0 0,-11 5 0,-16 10-39,-50 29 0,73-38-25,1 1 1,0 1-1,0 0 1,1 0-1,1 1 1,-17 20-1,28-31-11,-1 1 0,0 0 0,0 0 0,0 0 0,1 0 0,-1 0 0,0 0 1,1 0-1,-1 0 0,1 0 0,-1 0 0,1 0 0,-1 0 0,1 0 0,0 1 0,0-1 0,0 0 0,-1 0 0,1 0 0,0 0 0,0 1 0,1-1 0,-1 0 0,0 0 0,0 0 0,0 1 0,1-1 0,-1 0 0,1 0 0,-1 0 0,1 0 0,-1 0 0,1 0 0,0 0 0,-1 0 1,1 0-1,0 0 0,0 0 0,0-1 0,0 1 0,0 0 0,0-1 0,0 1 0,0 0 0,0-1 0,0 1 0,0-1 0,0 1 0,0-1 0,0 0 0,0 1 0,1-1 0,-1 0 0,0 0 0,2 0 0,11 2-129,0 0 0,1-1 0,23-1 0,-25 0 9,5 2-433,24 0-1197,-23-6-4100,-18-2 372,-1-5-3405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7.564"/>
    </inkml:context>
    <inkml:brush xml:id="br0">
      <inkml:brushProperty name="width" value="0.025" units="cm"/>
      <inkml:brushProperty name="height" value="0.025" units="cm"/>
    </inkml:brush>
  </inkml:definitions>
  <inkml:trace contextRef="#ctx0" brushRef="#br0">219 343 12684,'0'0'9054,"-10"-5"-7623,1 2-1141,0-1 0,0 2 1,0-1-1,0 1 0,-1 0 0,-15 0 1,20 2-202,0 0 1,-1 0 0,1 1-1,0 0 1,0 0-1,0 0 1,0 1 0,0-1-1,0 1 1,0 0-1,1 1 1,-1-1 0,1 1-1,-1 0 1,1 0-1,-6 6 1,5-4 19,0 1 0,0 0 0,0 0-1,1 1 1,-6 11 0,9-17-97,1 0-1,-1 0 1,0 0-1,1 0 1,-1 0 0,1 0-1,-1 1 1,1-1-1,-1 0 1,1 0 0,0 0-1,0 1 1,0-1 0,0 0-1,0 0 1,0 1-1,0-1 1,0 0 0,0 0-1,0 0 1,1 1-1,-1-1 1,0 0 0,1 0-1,-1 0 1,1 0-1,-1 1 1,1-1 0,0 0-1,0 0 1,-1 0-1,1-1 1,0 1 0,0 0-1,0 0 1,0 0-1,0 0 1,0-1 0,0 1-1,0-1 1,0 1-1,0 0 1,2-1 0,9 3-22,0-1 0,0-1 0,0 0 1,0-1-1,0 0 0,-1 0 0,1-2 1,0 1-1,0-2 0,0 0 0,-1 0 1,1-1-1,-1 0 0,0-1 0,0 0 1,-1-1-1,0 0 0,0 0 1,0-1-1,0-1 0,-1 0 0,11-12 1,-19 18 1,1 1 1,-1-1-1,0 1 1,0-1-1,0 1 1,-1-1 0,1 0-1,0 1 1,0-1-1,-1 0 1,1 0-1,-1 1 1,1-4 0,-2 5 6,1 0 0,0-1 0,0 1 0,0 0 0,0-1 0,0 1-1,-1-1 1,1 1 0,0 0 0,0 0 0,-1-1 0,1 1 0,0 0 0,0-1 0,-1 1 0,1 0 0,0 0 0,-1 0 0,1-1 0,0 1 0,-1 0 0,1 0 0,0 0 0,-1 0 0,1 0 0,-1 0 0,1-1 0,0 1 0,-1 0 0,1 0 0,-1 0 0,1 0 0,0 0 0,-1 1 0,0-1 0,-2 0 8,0 1-1,-1 0 1,1 0 0,0 0-1,0 1 1,0-1 0,0 1 0,0 0-1,0 0 1,0 0 0,0 0-1,-4 5 1,-1 2 108,0 1-1,1 0 0,0 0 1,-10 22-1,16-30-82,0 1 0,0-1 0,0 1 0,0 0 0,0 0-1,1 0 1,-1-1 0,1 1 0,0 0 0,0 0 0,0 0 0,1 3-1,-1-4-11,1-1-1,-1 0 0,1 1 0,0-1 0,-1 0 0,1 0 0,0 1 1,0-1-1,0 0 0,0 0 0,0 0 0,0 0 0,0 0 0,0 0 1,1-1-1,-1 1 0,0 0 0,0-1 0,1 1 0,-1 0 0,0-1 1,1 0-1,-1 1 0,1-1 0,2 1 0,8-1 18,0 1 0,0-1 0,0-1 0,1 0 0,-1-1 0,0 0 1,-1-1-1,1 0 0,0-1 0,-1 0 0,0-1 0,0 0 0,0-1 0,0 0 0,-1-1 0,10-7 0,8-8-99,0-1 0,-2-2 0,-1 0 0,28-36 0,-31 32 58,36-61-1,-50 75 1,0 0 0,-1-1 0,-1 0 0,0-1 0,-1 0 0,3-18 0,-8 34 13,0 0-1,1 0 0,-1 0 1,0 1-1,0-1 1,0 0-1,0 0 0,0 0 1,0 0-1,0 1 1,0-1-1,0 0 0,0 0 1,0 0-1,-1 0 1,1 1-1,0-1 0,0 0 1,-1 0-1,1 1 1,-1-1-1,1 0 0,-1-1 1,-14 8 177,-13 26-99,14-9-66,1 0 0,1 1 0,1 0 0,1 1 0,1 0 0,2 0 0,0 1 0,2 0 0,0 0 0,2 0 0,1 0 0,2 1 0,2 35 0,-1-53-17,1 1-1,0-1 1,0 1 0,1-1-1,7 16 1,-9-22-7,0 0-1,0-1 1,0 1 0,1-1-1,-1 1 1,1-1-1,-1 0 1,1 1 0,0-1-1,0 0 1,0 0 0,0 0-1,1-1 1,-1 1-1,0 0 1,1-1 0,-1 0-1,1 1 1,0-1 0,-1 0-1,1 0 1,0-1-1,5 2 1,-7-3-4,0 0 1,-1 0-1,1 0 0,0 0 0,-1 0 1,1 0-1,-1 0 0,1 0 1,-1 0-1,1 0 0,-1-1 0,0 1 1,1 0-1,-1 0 0,0 0 0,0-1 1,0 1-1,0 0 0,0 0 0,0-1 1,0 1-1,-1 0 0,1 0 0,-1-3 1,-6-34-264,-4 10-5,-1 0 0,-2 1 0,-1 1-1,0 0 1,-2 1 0,-1 1 0,-1 1 0,-25-24-1,5 20 832,16 14-145,35 21-268,1-2 0,-1 0 0,1 0 0,1-1 0,-1 0 0,19 3 0,87 11-392,-24-15-5372,-53-5-2114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8.774"/>
    </inkml:context>
    <inkml:brush xml:id="br0">
      <inkml:brushProperty name="width" value="0.025" units="cm"/>
      <inkml:brushProperty name="height" value="0.025" units="cm"/>
    </inkml:brush>
  </inkml:definitions>
  <inkml:trace contextRef="#ctx0" brushRef="#br0">229 124 9801,'0'0'2584,"8"-12"507,22-35-390,-29 46-2526,0-1-1,0 0 1,0 1-1,-1-1 1,1 0-1,0 0 0,0 0 1,-1 0-1,0 0 1,1 0-1,-1 1 1,0-1-1,0 0 1,0 0-1,0 0 1,0 0-1,0 0 1,-1 0-1,1 0 1,0 0-1,-2-3 1,1 4-62,0-1 1,-1 1 0,1 0 0,-1-1 0,1 1 0,-1 0-1,1 0 1,-1 0 0,0 0 0,1 0 0,-1 0-1,0 0 1,0 0 0,1 1 0,-1-1 0,0 1 0,-2-1-1,-5 0 41,0 0 0,0 1-1,1 0 1,-1 0-1,0 1 1,0 0 0,-9 3-1,8-1-77,0 1 0,1 1 0,-1-1 0,1 1 0,0 1 0,1 0 0,-1 0 0,1 1 0,1 0 0,-1 0 0,1 0 0,0 1 0,1 1 0,0-1 0,0 1-1,1 0 1,0 0 0,0 0 0,1 1 0,1 0 0,-5 17 0,7-26-64,1 0-1,0 1 1,0-1 0,0 0-1,-1 1 1,1-1 0,0 0-1,1 1 1,-1-1-1,0 0 1,0 1 0,1-1-1,-1 0 1,0 1 0,1-1-1,0 0 1,-1 1-1,1-1 1,0 0 0,-1 0-1,1 0 1,0 0 0,0 0-1,0 0 1,0 0-1,1 1 1,1-1 1,-1 0 1,1 1-1,0-2 0,-1 1 1,1 0-1,0 0 0,0-1 0,-1 0 1,1 1-1,0-1 0,0 0 1,3-1-1,7 0 23,-1-1 0,0-1 0,1 0 0,21-9 0,-12 2-133,0-1-1,-1-1 0,0-1 0,-1-1 0,-1 0 0,0-2 0,-1 0 1,30-36-1,-45 48 100,-1 3-1,-1 0 0,0-1 0,0 1 0,0-1-1,0 1 1,0-1 0,0 0 0,0 1 0,0-1 0,-1 0 0,1 0 0,-1 0 0,1 1 0,-1-4 0,-15 13-268,8 0 252,0 1 1,0 0-1,1 0 0,0 0 1,1 1-1,0 0 0,1 0 1,0 0-1,0 0 1,1 1-1,0 0 0,1-1 1,0 1-1,1 0 1,0 0-1,1 0 0,0 0 1,2 15-1,-1-23-77,1 0-1,-1 0 1,1 0 0,-1 0-1,1 0 1,0-1-1,0 1 1,0-1 0,0 1-1,1-1 1,-1 0 0,1 0-1,-1 0 1,1 0-1,0 0 1,0 0 0,-1-1-1,1 0 1,0 1 0,1-1-1,-1 0 1,3 0-1,0 1-561,1-1-1,-1 0 0,0 0 1,1-1-1,-1 0 0,1 0 1,-1 0-1,0-1 0,1 0 1,9-3-1,16-12-5447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9.450"/>
    </inkml:context>
    <inkml:brush xml:id="br0">
      <inkml:brushProperty name="width" value="0.025" units="cm"/>
      <inkml:brushProperty name="height" value="0.025" units="cm"/>
    </inkml:brush>
  </inkml:definitions>
  <inkml:trace contextRef="#ctx0" brushRef="#br0">104 1 11403,'0'0'8381,"-9"12"-7586,-8 10-423,1 1 0,-17 31-1,29-47-237,0 1 0,0 0 0,1 0 0,0 0 0,1 0-1,-1 0 1,2 0 0,-1 1 0,1-1 0,0 1 0,1-1 0,0 1 0,0-1 0,3 12-1,-3-19-54,1 1-1,-1 0 0,1 0 0,0 0 0,0-1 1,0 1-1,0 0 0,0-1 0,0 1 1,0-1-1,0 1 0,1-1 0,-1 0 0,1 1 1,-1-1-1,1 0 0,-1 0 0,1 0 0,0 0 1,3 1-1,-1-1 18,0 0-1,0 0 1,1 0-1,-1-1 1,0 1 0,0-1-1,1 0 1,-1 0 0,6-2-1,-1 1-36,1-2 0,-1 1 0,0-1 0,0 0 0,0-1-1,0 0 1,15-10 0,-18 9-51,1 0 1,-1 0-1,-1 0 0,1-1 0,-1 0 1,0 0-1,0 0 0,-1-1 0,1 1 1,-2-1-1,1 0 0,-1-1 1,0 1-1,0 0 0,-1-1 0,0 0 1,0 1-1,-1-1 0,0-9 0,-1 15 3,0 1 0,0-1 0,0 0 0,0 1-1,-1-1 1,1 0 0,-1 1 0,0-1-1,1 0 1,-1 1 0,0-1 0,0 1-1,0-1 1,0 1 0,0 0 0,0-1 0,0 1-1,0 0 1,-1 0 0,1 0 0,0 0-1,-1 0 1,1 0 0,-1 0 0,1 0-1,-1 0 1,1 1 0,-1-1 0,0 1 0,1-1-1,-1 1 1,0 0 0,0-1 0,1 1-1,-1 0 1,0 0 0,0 0 0,1 0-1,-3 1 1,2-1 4,-1 1 0,0-1 0,1 0 0,-1 1 0,0 0 0,1 0-1,-1 0 1,1 0 0,0 0 0,-1 0 0,1 0 0,0 1 0,0-1 0,-1 1 0,1 0-1,1 0 1,-1-1 0,0 1 0,0 1 0,1-1 0,-1 0 0,1 0 0,-1 0 0,1 1 0,0-1-1,-1 5 1,1-4 3,0 0-1,1 0 0,0 0 1,-1 0-1,1 0 0,0 0 1,1 0-1,-1 0 0,0 0 1,1 0-1,0-1 0,0 1 1,0 0-1,0 0 0,0 0 1,0-1-1,1 1 0,-1-1 1,1 1-1,0-1 0,-1 0 1,1 1-1,0-1 0,1 0 1,-1 0-1,0 0 0,0-1 1,1 1-1,-1 0 0,1-1 1,0 0-1,-1 1 0,1-1 1,0 0-1,0-1 0,0 1 1,0 0-1,3-1 0,14 4 89,0-2-1,1 0 1,-1-1-1,28-2 0,-39 0-123,5 0-34,0-1 0,0 0 0,0-1 0,0 0 0,24-10 0,-32 11 32,0-1-1,-1 1 1,0-1-1,1 0 1,-1-1-1,0 1 0,0-1 1,-1 0-1,1 0 1,-1 0-1,0-1 1,0 1-1,0-1 1,-1 0-1,7-11 1,-10 15 22,1 0 0,-1 0-1,1-1 1,-1 1 0,1 0 0,-1 0 0,0-1 0,0 1 0,1 0 0,-1-1 0,0 1 0,0 0-1,0 0 1,0-1 0,-1 1 0,1 0 0,0-1 0,-1 1 0,1 0 0,0 0 0,-1 0-1,1-1 1,-1 1 0,0 0 0,1 0 0,-1 0 0,0 0 0,0 0 0,0 0 0,0 0 0,0 0-1,0 0 1,0 1 0,0-1 0,0 0 0,0 1 0,0-1 0,0 1 0,0-1 0,-1 1-1,1-1 1,0 1 0,0 0 0,-1-1 0,1 1 0,0 0 0,-1 0 0,1 0 0,-3 1 0,-3-2 13,0 1 0,1 1-1,-1-1 1,0 1 0,0 0 0,0 1 0,1 0 0,-9 3 0,6-1 27,1 1 0,-1 0 0,1 1 0,1 0 0,-1 0 0,-9 11 0,13-14-5,1 1-1,0-1 1,0 1 0,0 0-1,1 0 1,-1 0 0,1 1-1,0-1 1,0 0 0,1 1-1,-1-1 1,1 1 0,0 0-1,-1 8 1,3-11-32,-1 0 1,1 0 0,-1 0-1,1 0 1,0 0 0,0 0-1,0 0 1,0 0 0,0 0-1,0 0 1,0-1-1,1 1 1,-1 0 0,1-1-1,-1 1 1,1-1 0,-1 0-1,1 1 1,0-1 0,0 0-1,0 0 1,0 0-1,0 0 1,0 0 0,0-1-1,4 2 1,65 12-217,-55-11 56,44 8-179,-10-2 486,1-1 1,61 1-1,-110-10-68,-1 1 0,1-1 0,0 1 0,0-1 0,-1 0 0,1 0 0,0 0 0,-1 1 0,1-2-1,-1 1 1,1 0 0,-1 0 0,0 0 0,1-1 0,-1 1 0,0 0 0,0-1 0,0 1 0,0-1 0,0 0 0,0 1 0,0-1 0,-1 0 0,1 0 0,-1 1 0,1-1 0,-1 0-1,1 0 1,-1 0 0,0 1 0,0-1 0,0-2 0,0-64 6,0 68-89,-2-6-181,1-1 0,-1 1 0,0 0-1,0 0 1,0 0 0,-1 0-1,0 0 1,-7-9 0,-1-4-1550,11 18 1542,0 1 0,0-1 1,1 1-1,-1-1 0,0 1 0,0 0 0,1-1 1,-1 1-1,0-1 0,1 1 0,-1 0 1,0 0-1,1-1 0,-1 1 0,1 0 0,-1-1 1,1 1-1,-1 0 0,0 0 0,1 0 0,-1 0 1,1 0-1,-1-1 0,1 1 0,-1 0 1,1 0-1,-1 0 0,1 0 0,-1 0 0,1 0 1,-1 0-1,1 1 0,-1-1 0,1 0 1,-1 0-1,1 0 0,23 2-2067,47 11-6127,-24-4 3023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4.569"/>
    </inkml:context>
    <inkml:brush xml:id="br0">
      <inkml:brushProperty name="width" value="0.025" units="cm"/>
      <inkml:brushProperty name="height" value="0.025" units="cm"/>
    </inkml:brush>
  </inkml:definitions>
  <inkml:trace contextRef="#ctx0" brushRef="#br0">1 244 14318,'2'0'394,"0"0"0,0 1 0,0-1 0,0 1 1,0 0-1,0-1 0,0 1 0,0 0 0,0 0 1,0 0-1,-1 1 0,1-1 0,0 0 0,-1 1 1,1-1-1,-1 1 0,1-1 0,-1 1 0,1 1 1,24 41 828,-18-28-353,37 75 448,-30-59-953,1 0-1,1-2 1,23 33-1,-38-61-338,-1 0 0,1 1 0,0-1 0,0 0 0,0 0 0,1 0 0,-1-1 0,0 1 0,1 0 0,-1-1 0,1 1 0,4 1 1,-7-3-22,1 0 0,-1 0 0,1 0 0,-1 0 1,1 0-1,-1 0 0,1 0 0,-1 0 1,1 0-1,0 0 0,-1-1 0,1 1 1,-1 0-1,1 0 0,-1 0 0,1-1 1,-1 1-1,0 0 0,1-1 0,-1 1 1,1 0-1,-1-1 0,0 1 0,1 0 1,-1-1-1,7-23 102,-7 13-106,0 0 0,-1-1 0,-1 1 0,0-1 0,0 1 1,-1 0-1,0 0 0,-1 0 0,-1 1 0,1-1 0,-2 1 0,1 0 0,-1 0 1,-1 1-1,0 0 0,0 0 0,-1 0 0,-15-12 0,-7 1-48,30 20 43,-1 0-1,1 0 1,-1 0-1,0 0 1,1-1-1,-1 1 1,1 0-1,-1 0 0,1 0 1,-1 0-1,1 0 1,-1 1-1,0-1 1,1 0-1,-1 0 1,1 0-1,-1 0 0,1 1 1,-1-1-1,1 0 1,-1 0-1,1 1 1,-1-1-1,1 0 1,0 1-1,-1-1 0,1 0 1,-1 1-1,1-1 1,0 1-1,-1-1 1,1 1-1,0-1 0,0 1 1,-1-1-1,1 1 1,0-1-1,0 1 1,0-1-1,0 1 1,-1-1-1,1 1 0,0 0 1,0-1-1,0 1 1,0-1-1,0 1 1,1-1-1,-1 1 1,0-1-1,0 1 0,0 1 1,1 2 0,0 0 0,0 0 0,0 1 1,0-1-1,1 0 0,0 0 0,-1 0 0,1 0 0,1-1 0,-1 1 1,1 0-1,-1-1 0,1 0 0,0 0 0,0 1 0,0-2 0,1 1 1,-1 0-1,1-1 0,-1 1 0,1-1 0,0 0 0,4 1 0,-4-1 16,1 0-1,-1 0 0,0-1 0,1 0 1,-1 0-1,1 0 0,-1 0 0,1-1 0,-1 1 1,1-1-1,-1-1 0,1 1 0,-1 0 0,1-1 1,-1 0-1,1 0 0,-1-1 0,1 1 1,-1-1-1,0 0 0,0 0 0,6-4 0,-2-2 95,0 0 0,0-1 0,-1 0 0,0 0 0,0 0 0,-1-1 0,0 0-1,-1-1 1,0 1 0,-1-1 0,0 0 0,-1 0 0,0-1 0,-1 1 0,0-1 0,0 1-1,-1-1 1,-1-14 0,0 15-58,0 0 0,-1 0 0,0 0 0,0 0-1,-1 1 1,-1-1 0,0 0 0,0 1 0,-1 0-1,0 0 1,-1 0 0,0 0 0,-1 1 0,0 0-1,0 0 1,-1 0 0,0 1 0,-1 0 0,-10-9 0,15 14-51,-1 1 1,1 0 0,0 1 0,-1-1 0,1 1 0,-1-1 0,1 1 0,-1 0 0,1 0 0,-6 0 0,8 1-4,0 0 0,0 0 0,0 0 0,0 0 0,0 0 1,0 0-1,0 0 0,0 1 0,0-1 0,0 0 0,0 1 0,0-1 0,0 1 1,1-1-1,-1 1 0,0-1 0,0 1 0,0 0 0,0-1 0,1 1 1,-1 0-1,0-1 0,1 1 0,-1 0 0,1 0 0,-1 0 0,1 0 1,-1 0-1,1 0 0,-1 0 0,1 0 0,0 0 0,0 0 0,-1 0 1,1 0-1,0 0 0,0 2 0,0 19-5,1 1 0,0 0 0,2-1-1,1 1 1,1-1 0,0 0 0,2 0 0,0 0 0,2-1 0,0-1 0,16 27 0,-24-45 9,0 0 0,0 0 0,0-1 0,0 1 0,0 0 0,1 0 0,-1-1 0,0 1 0,1-1 0,-1 1 0,1-1 0,0 0 0,-1 1 0,1-1 0,0 0 0,0 0 0,0 0 0,0 0 0,0-1 1,0 1-1,0 0 0,0-1 0,0 1 0,0-1 0,0 0 0,3 0 0,-2-1 3,0 0 0,0 0-1,0-1 1,0 1 0,0-1 0,0 0 0,-1 0 0,1 0 0,0 0-1,-1 0 1,1 0 0,-1-1 0,0 1 0,3-6 0,7-10-384,0-1 1,-2-1-1,14-33 1,-14 21-314,-8 24 550,1-1 0,0 1 0,0 0 1,8-13-1,-11 21 151,0-1 0,0 1 1,0-1-1,1 1 0,-1 0 0,0-1 1,0 1-1,1 0 0,-1-1 1,0 1-1,0 0 0,1-1 1,-1 1-1,1 0 0,-1 0 0,0-1 1,1 1-1,-1 0 0,0 0 1,1 0-1,-1 0 0,1-1 1,-1 1-1,1 0 0,-1 0 0,0 0 1,1 0-1,-1 0 0,1 0 1,-1 0-1,1 0 0,-1 0 1,0 0-1,1 1 0,-1-1 0,1 0 1,-1 0-1,0 0 0,1 0 1,-1 1-1,1-1 0,-1 0 1,0 0-1,1 1 0,-1-1 1,0 0-1,0 1 0,1-1 0,-1 0 1,0 1-1,1-1 0,-1 0 1,0 1-1,0-1 0,0 1 1,1 0-1,10 27 391,-9-24-347,10 33 227,-3-10-276,1-1 1,21 42 0,-26-62-1209,-2-12-5587,-3-12-785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0.946"/>
    </inkml:context>
    <inkml:brush xml:id="br0">
      <inkml:brushProperty name="width" value="0.025" units="cm"/>
      <inkml:brushProperty name="height" value="0.025" units="cm"/>
    </inkml:brush>
  </inkml:definitions>
  <inkml:trace contextRef="#ctx0" brushRef="#br0">189 87 4676,'0'0'15129,"7"-8"-13095,18-26-384,-25 34-1611,0-1 0,1 1 0,-1-1 0,0 1 0,0-1 0,0 1 0,0 0 0,0-1 0,0 1 0,0-1 0,0 1 0,0-1 0,0 1 0,0-1 0,0 1 0,0-1 0,0 1 0,0-1 0,-1 1 0,1 0 0,0-1 0,0 1 0,0-1 0,-1 1 0,1 0 0,0-1-1,0 1 1,-1-1 0,1 1 0,0 0 0,-1 0 0,0-1 0,-19-6 649,-21 5-100,34 3-564,-1 1-1,0-1 0,0 1 1,0 1-1,1 0 0,-1 0 1,1 0-1,0 1 0,0 0 1,0 0-1,1 1 0,-1-1 1,-6 8-1,9-8 70,0-1 0,0 1 1,0 0-1,1 0 0,-1 1 0,1-1 1,0 1-1,1-1 0,-1 1 0,1 0 1,0 0-1,0 0 0,0 1 0,1-1 1,-1 0-1,1 1 0,1-1 0,-1 0 1,1 1-1,0 6 0,1-10-77,-1-1 0,0 1 0,1-1 0,-1 1-1,1-1 1,0 1 0,0-1 0,-1 0 0,1 1 0,0-1 0,0 0 0,0 1-1,0-1 1,1 0 0,-1 0 0,0 0 0,0 0 0,1 0 0,-1-1 0,0 1-1,3 1 1,1 0 7,0-1-1,0 1 1,0-1 0,0 0-1,0 0 1,10-1-1,-2 0-22,0 0 0,-1-2 0,1 1 0,23-8 0,-20 3-222,0-1-1,-1 0 1,-1-1-1,1-1 1,-1 0 0,17-15-1,-24 19 189,0-1 1,-1-1-1,1 1 0,-1-1 1,-1 0-1,1 0 0,-1-1 1,-1 1-1,1-1 0,-1 0 1,0 0-1,-1-1 0,3-11 1,-6 20 31,1 0 1,-1-1-1,0 1 1,0-1-1,0 1 1,0-1-1,1 1 1,-1-1 0,0 1-1,0-1 1,0 1-1,0 0 1,0-1-1,0 1 1,0-1-1,0 1 1,-1-1-1,1 1 1,0-1-1,0 1 1,0-1-1,0 1 1,-1 0 0,1-1-1,0 1 1,0-1-1,-1 1 1,1 0-1,0-1 1,-1 0-1,-11 8-87,-12 22-38,22-26 57,1 0-1,-1 1 1,1-1 0,-1 0-1,1 1 1,0-1 0,0 1-1,0-1 1,1 1 0,-1 0 0,1-1-1,0 1 1,0 0 0,0-1-1,1 1 1,-1 0 0,1-1-1,0 1 1,0-1 0,0 1-1,1-1 1,1 5 0,0-5-58,-1 0 1,1 0 0,0-1-1,0 1 1,0-1-1,0 1 1,0-1 0,0 0-1,1 0 1,-1 0 0,1-1-1,0 1 1,-1-1 0,1 0-1,0 0 1,0 0-1,0-1 1,0 1 0,-1-1-1,7 0 1,-1 0-849,0-1 0,0 0 0,-1 0 0,1-1 0,0 0 0,-1-1 1,1 0-1,-1 0 0,0-1 0,0 0 0,0 0 0,-1-1 0,1 0 0,-1 0 0,9-9 0,16-27 881,-29 36 1081,0-1 0,-1 1 0,1-1 0,-1 0 0,-1 0 0,2-7 0,-2 12-777,-1 1-1,0-1 1,0 0 0,0 1 0,1-1 0,-1 1 0,0-1 0,0 0 0,0 1 0,0-1-1,0 0 1,0 1 0,0-1 0,-1 1 0,1-1 0,0 0 0,0 1 0,0-1 0,0 1-1,-1-1 1,1 0 0,0 1 0,-1-1 0,1 1 0,0-1 0,-1 1 0,1-1 0,-1 1-1,0-1 1,-15 6 2030,-17 23-1055,30-24-992,1 0 0,-1 0 0,0 0 0,1 1 0,0-1-1,0 1 1,0 0 0,1-1 0,0 1 0,0 0 0,0 0 0,0 0 0,0 7 0,2-10-162,-1 0 0,0 0 0,1 0-1,-1 0 1,1 0 0,0 0 0,-1 0 0,1 0 0,0 0 0,0 0 0,0 0-1,1-1 1,-1 1 0,0 0 0,1-1 0,-1 1 0,1-1 0,-1 1 0,1-1-1,0 0 1,-1 0 0,1 0 0,0 0 0,0 0 0,0 0 0,0 0-1,0-1 1,0 1 0,0-1 0,0 1 0,0-1 0,4 0 0,5 1-78,-1 0 1,1-1 0,0-1-1,0 1 1,-1-2-1,1 0 1,0 0 0,-1-1-1,0 0 1,0 0 0,0-2-1,0 1 1,0-1-1,-1 0 1,0-1 0,0 0-1,0-1 1,-1 0 0,0 0-1,0 0 1,-1-1-1,0-1 1,7-10 0,-9 6-95,-9 13-91,-15 17 170,11-4 184,1 0-1,1 1 1,0-1 0,1 1-1,0 0 1,1 1 0,0-1-1,2 1 1,0 0 0,-1 20-1,3 20-53,10 83 0,-1 1-1149,-9-133 1142,-1 0 0,0 0 0,0 0 0,0 0 1,-1-1-1,0 1 0,0 0 0,0-1 0,-1 1 0,0-1 0,0 0 1,0 0-1,-1 0 0,1 0 0,-1 0 0,-6 4 0,7-6 116,0 0-1,-1 0 0,1 0 1,-1-1-1,0 1 0,0-1 1,0 0-1,0 0 0,0-1 1,0 1-1,-1-1 0,1 0 1,0 0-1,-1 0 1,1 0-1,-1-1 0,1 0 1,-1 0-1,1 0 0,-1-1 1,1 1-1,-8-3 0,9 2-163,0-1 0,0 0 0,1 0 0,-1 1 0,0-1-1,1-1 1,0 1 0,-1 0 0,1-1 0,0 1 0,0-1 0,0 0-1,1 1 1,-1-1 0,1 0 0,-1 0 0,1 0 0,0 0 0,0 0-1,0-1 1,1 1 0,-1 0 0,1-6 0,-2-10-358,0 0 0,4-33 0,-2 43 144,1 1 145,0 0-1,0 1 1,1-1 0,0 0 0,0 1-1,0-1 1,1 1 0,1 0 0,-1 0-1,1 0 1,0 1 0,1-1 0,-1 1-1,1 0 1,1 0 0,-1 0 0,9-6-1,9-5 62,2 0 0,0 1 0,38-17 0,-38 21 0,-1-1 0,-1-1 0,29-22 1,-47 32 5,0 0 0,0 0 0,-1-1 1,1 1-1,-1-1 0,0 0 0,-1 0 1,1-1-1,-1 1 0,0-1 0,0 1 1,3-12-1,-6 17-10,2-3 24,12 0 21,-14 3-42,0 0 0,1 0-1,-1 0 1,0 0-1,0 0 1,0 0-1,1 0 1,-1 1 0,0-1-1,0 0 1,0 0-1,1 0 1,-1 0 0,0 1-1,0-1 1,0 0-1,0 0 1,0 0 0,0 1-1,1-1 1,-1 0-1,0 0 1,0 1-1,0-1 1,0 0 0,0 0-1,0 1 1,0-1-1,0 0 1,0 0 0,0 1-1,0-1 1,0 0-1,0 0 1,0 1-1,0-1 1,0 0 0,-1 0-1,1 0 1,0 1-1,0-1 1,0 0 0,0 6 95,5-13-46,8-14-5,-8 14-8,-1 0 1,0-1-1,0 1 1,0-1-1,-1 1 0,0-1 1,-1 0-1,0 0 1,0 0-1,1-16 0,-3 23-17,-1 1-1,0-1 0,1 0 0,-1 1 0,0-1 0,0 0 0,1 1 0,-1-1 0,0 1 1,0 0-1,0-1 0,0 1 0,0 0 0,0-1 0,0 1 0,1 0 0,-1 0 0,0 0 1,0 0-1,0 0 0,0 0 0,0 0 0,0 0 0,-2 0 0,-26 3-15,24-2 29,0 1 1,0 1-1,0-1 0,1 1 0,-1-1 1,0 1-1,1 1 0,0-1 0,0 1 1,0-1-1,0 1 0,1 0 0,-1 0 0,1 1 1,0-1-1,1 1 0,-1 0 0,1 0 1,-1-1-1,2 2 0,-1-1 0,0 0 1,1 0-1,0 0 0,0 1 0,1-1 1,-1 0-1,1 1 0,1 5 0,0-9-10,0 0 0,0-1 0,0 1 0,1 0 0,-1 0-1,1-1 1,-1 1 0,1-1 0,0 1 0,-1-1 0,1 1-1,0-1 1,0 0 0,0 0 0,0 0 0,0 0 0,0 0 0,0-1-1,0 1 1,1-1 0,-1 1 0,0-1 0,0 0 0,3 0 0,65 3 76,-55-4-66,-9 1-132,0 0 1,1-1-1,-1 0 0,0 0 0,0 0 0,0-1 0,0 0 1,0 0-1,0 0 0,7-5 0,28-26-7742,-19 12-2042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1.623"/>
    </inkml:context>
    <inkml:brush xml:id="br0">
      <inkml:brushProperty name="width" value="0.025" units="cm"/>
      <inkml:brushProperty name="height" value="0.025" units="cm"/>
    </inkml:brush>
  </inkml:definitions>
  <inkml:trace contextRef="#ctx0" brushRef="#br0">209 90 11403,'45'-29'4423,"-44"28"-4106,1-1 0,0 1 0,-1-1 1,1 1-1,-1-1 0,1 1 1,-1-1-1,0 0 0,0 0 0,0 0 1,0 0-1,0 0 0,0 0 0,0 0 1,-1 0-1,1 0 0,-1 0 0,1-1 1,-1 1-1,0 0 0,0-5 1,-1 6-218,0 0 1,1 0 0,-1 0 0,0 0-1,0 0 1,0 0 0,0 0 0,-1 0-1,1 1 1,0-1 0,0 0 0,0 1 0,-1-1-1,1 1 1,0-1 0,-1 1 0,1-1-1,0 1 1,-1 0 0,1 0 0,0 0-1,-1 0 1,1 0 0,0 0 0,-3 0 0,-39 3 231,31 0-324,0 0 1,0 1 0,0 0-1,1 1 1,-1 1-1,1 0 1,0 0 0,1 1-1,0 0 1,0 1-1,0 0 1,1 1 0,0 0-1,1 0 1,0 1-1,1 0 1,-12 21 0,18-30-10,0 0 0,1 0 0,-1 0 0,1 0 0,-1 1 0,1-1 0,0 0 0,-1 0 0,1 0 0,0 1 0,0-1 0,0 0 1,0 1-1,0-1 0,0 0 0,0 0 0,0 1 0,1-1 0,-1 0 0,0 0 0,1 0 0,-1 1 0,1-1 0,0 0 0,-1 0 0,1 0 1,0 0-1,-1 0 0,1 0 0,0 0 0,0 0 0,0 0 0,0-1 0,0 1 0,0 0 0,0 0 0,0-1 0,0 1 0,0-1 1,0 1-1,1-1 0,-1 1 0,2-1 0,6 2-147,0-1 1,1 0-1,-1-1 1,0 0-1,10-1 1,-1 0-358,8 0-756,0-2 0,0 0 0,26-8 0,74-26-7634,-65 17 3541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1.965"/>
    </inkml:context>
    <inkml:brush xml:id="br0">
      <inkml:brushProperty name="width" value="0.025" units="cm"/>
      <inkml:brushProperty name="height" value="0.025" units="cm"/>
    </inkml:brush>
  </inkml:definitions>
  <inkml:trace contextRef="#ctx0" brushRef="#br0">153 50 2498,'0'0'7132,"0"-8"-3774,0 4-3085,1 3-150,-1 0 0,0 0 0,1 0 0,-1 0 0,0-1 0,0 1 0,0 0 1,0 0-1,0 0 0,0-1 0,0 1 0,0 0 0,-1 0 0,1 0 0,0 0 0,-1-1 0,1 1 0,-1 0 0,1 0 1,-1 0-1,1 0 0,-1 0 0,0 0 0,0 0 0,1 0 0,-1 1 0,0-1 0,0 0 0,0 0 0,0 1 0,0-1 1,0 0-1,0 1 0,0-1 0,0 1 0,0-1 0,-1 1 0,1 0 0,0-1 0,0 1 0,0 0 0,0 0 0,-1 0 1,1 0-1,0 0 0,0 0 0,0 0 0,-1 0 0,1 1 0,0-1 0,-1 1 0,-4 0 110,0 1-1,1 0 1,-1 0-1,1 1 0,0-1 1,0 1-1,0 0 1,0 1-1,0-1 1,1 1-1,-1 0 1,1 0-1,-5 7 0,4-6-58,0 1-1,1 0 1,0 0-1,0 0 1,0 0-1,1 0 1,0 1-1,0 0 1,0-1-1,-1 12 0,3-16-146,1-1-1,0 1 0,1-1 0,-1 1 1,0-1-1,0 0 0,0 1 0,1-1 1,-1 1-1,1-1 0,-1 0 0,1 1 1,0-1-1,-1 0 0,1 1 0,0-1 1,0 0-1,0 0 0,0 0 0,0 0 1,0 0-1,0 0 0,0 0 0,1 0 1,-1-1-1,0 1 0,0 0 0,1-1 1,-1 1-1,1 0 0,-1-1 0,0 0 1,1 1-1,-1-1 0,1 0 0,-1 0 1,3 0-1,8 1 91,0 0-1,-1-1 1,20-3-1,-23 2-15,8-1-90,1-2 1,-1 0 0,0-1-1,31-13 1,-29 10-92,0 1 0,36-8 0,-54 15 93,0 1 0,1-1 0,-1 0 0,1 1 0,-1-1 1,1 0-1,-1 1 0,0-1 0,1 1 0,-1-1 0,0 1 0,0-1 0,1 1 0,-1-1 0,0 1 0,0-1 0,0 1 0,0-1 0,0 1 1,1-1-1,-1 1 0,0 0 0,0-1 0,0 1 0,-1-1 0,1 1 0,0-1 0,0 1 0,0-1 0,0 1 0,0-1 0,-1 1 0,-3 32 100,1-16-22,4-17-81,0 1 0,-1 0-1,1 0 1,0-1-1,-1 1 1,1 0 0,0-1-1,0 1 1,0-1 0,-1 1-1,1-1 1,0 1-1,0-1 1,0 1 0,0-1-1,0 0 1,0 0-1,0 1 1,0-1 0,0 0-1,0 0 1,0 0-1,0 0 1,0 0 0,0 0-1,0-1 1,0 1-1,0 0 1,1-1 0,34-5-69,16-11-2646,-2-1-3543,-23 10 334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2.327"/>
    </inkml:context>
    <inkml:brush xml:id="br0">
      <inkml:brushProperty name="width" value="0.025" units="cm"/>
      <inkml:brushProperty name="height" value="0.025" units="cm"/>
    </inkml:brush>
  </inkml:definitions>
  <inkml:trace contextRef="#ctx0" brushRef="#br0">239 40 10954,'0'0'8665,"-10"-7"-6599,5 3-2003,-1 0 1,1 1-1,-1 0 1,0 0 0,0 0-1,0 0 1,0 1 0,0 0-1,-1 1 1,1-1-1,0 1 1,-1 0 0,1 1-1,-1 0 1,0 0 0,1 0-1,-1 1 1,1-1 0,-1 2-1,1-1 1,0 1-1,0 0 1,-1 0 0,-10 6-1,9-3-45,4-4-10,0 1 1,0 1 0,0-1-1,0 1 1,0 0 0,0-1-1,0 2 1,1-1 0,0 0-1,-1 1 1,1-1 0,1 1-1,-5 7 1,7-10-8,0 0 1,0 0-1,0-1 0,0 1 0,1 0 0,-1 0 1,0 0-1,0-1 0,1 1 0,-1 0 1,1-1-1,-1 1 0,1 0 0,-1-1 0,1 1 1,-1 0-1,1-1 0,-1 1 0,1-1 0,0 1 1,-1-1-1,1 1 0,0-1 0,0 0 1,-1 1-1,1-1 0,0 0 0,0 0 0,-1 1 1,1-1-1,0 0 0,1 0 0,35 7 64,-29-6-52,71 11-99,-39-8-92,-1 3 0,70 20 0,-109-27 180,1 0-1,0 0 0,0 0 0,0 0 0,0 1 0,-1-1 1,1 0-1,0 1 0,0-1 0,-1 0 0,1 1 1,0-1-1,-1 1 0,1-1 0,0 1 0,-1 0 1,1-1-1,-1 1 0,1 0 0,-1-1 0,1 1 1,-1 0-1,1-1 0,-1 1 0,0 0 0,1 0 1,-1 0-1,0-1 0,0 1 0,0 0 0,1 1 0,-2 0 34,0 0 0,0-1-1,1 1 1,-1-1-1,0 1 1,0-1 0,0 0-1,-1 1 1,1-1-1,0 0 1,0 1-1,-1-1 1,-2 2 0,-51 26 1279,18-13-545,18-7-859,-1-1 1,1 0 0,-2-1 0,1-2-1,0 0 1,-42 5 0,66-12-1030,1 0 1,-2 0-1,1-1 1,0 1-1,0-1 1,-1 1-1,5-6 1,6-3-2858,21-12-5943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2.825"/>
    </inkml:context>
    <inkml:brush xml:id="br0">
      <inkml:brushProperty name="width" value="0.025" units="cm"/>
      <inkml:brushProperty name="height" value="0.025" units="cm"/>
    </inkml:brush>
  </inkml:definitions>
  <inkml:trace contextRef="#ctx0" brushRef="#br0">95 1 18321,'0'0'4399,"-10"6"-3043,5-4-1312,-4 4 206,-1 0 0,1 0 1,0 1-1,-8 7 0,15-12-161,-1 1 0,1-1 0,0 0 0,0 1 1,0-1-1,0 1 0,1 0 0,-1 0 0,1 0 0,0 0 1,-1 0-1,1 0 0,0 0 0,1 0 0,-1 0 1,1 0-1,-1 0 0,1 1 0,0-1 0,0 0 0,1 6 1,0-7-83,-1-1 1,1 1 0,0-1-1,0 1 1,0-1 0,0 1-1,0-1 1,0 0 0,1 1 0,-1-1-1,0 0 1,1 0 0,-1 0-1,0 0 1,1 0 0,0 0 0,-1 0-1,1 0 1,-1-1 0,1 1-1,0-1 1,0 1 0,-1-1-1,4 1 1,46 2-26,-47-3 20,13 0-113,-1-1 1,0-1 0,0 0-1,0-2 1,-1 0 0,1 0-1,-1-1 1,0-1 0,0-1-1,-1 0 1,0-1 0,0 0-1,0-2 1,17-14 0,-31 24 130,0 0 1,0-1-1,0 1 1,0 0-1,0 0 1,0 0-1,0-1 0,0 1 1,1 0-1,-1 0 1,0 0-1,0 0 1,0-1-1,0 1 1,1 0-1,-1 0 1,0 0-1,0 0 1,0 0-1,1 0 0,-1-1 1,0 1-1,0 0 1,1 0-1,-1 0 1,0 0-1,0 0 1,0 0-1,1 0 1,-1 0-1,0 0 1,0 0-1,1 0 0,-1 0 1,0 0-1,0 0 1,1 0-1,-1 0 1,0 1-1,0-1 1,0 0-1,1 0 1,-1 0-1,0 0 1,0 0-1,0 0 0,0 1 1,1-1-1,-1 0 1,0 0-1,0 1 1,0 16 522,-1-15-515,1-1 0,-1 1 0,1 0 0,0 0 1,-1 0-1,1 0 0,0 0 0,0 0 0,0 0 0,1-1 0,-1 1 0,0 0 1,1 0-1,-1 0 0,1 0 0,0-1 0,-1 1 0,1 0 0,0 0 0,0-1 0,0 1 1,0-1-1,0 1 0,1-1 0,1 3 0,8-1 13,1 0-1,-1-1 1,0 0 0,0 0-1,1-1 1,-1-1 0,1 0-1,22-3 1,6-4-438,43-12 1,-65 14 372,1 1 0,0 0 0,31-1 0,-40 35 830,-7-28-778,0 1 1,0-1-1,1 0 1,-1-1-1,0 1 1,1 0-1,0-1 1,-1 0-1,1 0 0,0 0 1,0 0-1,-1-1 1,1 1-1,7-1 1,62-3 19,-63 2-69,100-12-2032,-73 3-1883,-5-3-4489,-18 6-485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3.549"/>
    </inkml:context>
    <inkml:brush xml:id="br0">
      <inkml:brushProperty name="width" value="0.025" units="cm"/>
      <inkml:brushProperty name="height" value="0.025" units="cm"/>
    </inkml:brush>
  </inkml:definitions>
  <inkml:trace contextRef="#ctx0" brushRef="#br0">151 0 10794,'0'0'5056,"-10"9"-2996,-4 5-1504,1 0 0,0 1-1,0 1 1,2 0 0,0 0-1,1 1 1,0 1 0,2 0-1,0 0 1,-7 23 0,11-21-291,0 0 1,1 0-1,1 0 0,1 1 1,1-1-1,3 33 0,-3-53-262,0 0 0,0 1 0,0-1 0,0 0-1,1 1 1,-1-1 0,0 0 0,0 0 0,0 1-1,0-1 1,0 0 0,1 0 0,-1 1 0,0-1-1,0 0 1,1 0 0,-1 1 0,0-1 0,0 0-1,1 0 1,-1 0 0,0 0 0,0 1 0,1-1-1,-1 0 1,0 0 0,1 0 0,-1 0-1,0 0 1,1 0 0,-1 0 0,0 0 0,0 0-1,1 0 1,-1 0 0,0 0 0,1 0 0,-1 0-1,0 0 1,1 0 0,-1 0 0,0 0 0,1-1-1,-1 1 1,0 0 0,0 0 0,1 0 0,-1 0-1,0-1 1,1 1 0,13-11 164,15-26-274,-2 0 1,-1-2-1,25-52 0,-26 42-262,-15 27 254,26-39 1,-36 61 105,0 0 1,0 0-1,0-1 0,0 1 0,1 0 1,-1 0-1,0-1 0,0 1 0,0 0 1,0 0-1,0 0 0,1 0 0,-1-1 1,0 1-1,0 0 0,0 0 0,1 0 1,-1 0-1,0 0 0,0 0 0,1 0 1,-1 0-1,0-1 0,0 1 0,0 0 1,1 0-1,-1 0 0,0 0 0,0 0 1,1 0-1,-1 0 0,0 0 0,0 0 1,1 1-1,-1-1 0,0 0 0,0 0 1,0 0-1,1 0 0,-1 0 0,0 0 1,0 0-1,1 0 0,-1 1 0,0-1 0,0 0 1,0 0-1,0 0 0,1 1 0,6 16-164,0 24 31,-8-37 156,1 1 0,-1 0-1,-1-1 1,1 1-1,-1-1 1,1 1-1,-1-1 1,-1 0 0,1 0-1,0 0 1,-1 0-1,0 0 1,0 0-1,0-1 1,-1 1-1,1-1 1,-1 0 0,0 0-1,1 0 1,-1-1-1,-1 1 1,-3 1-1,-4 3 111,0-1-1,0-1 0,0 1 0,-1-2 0,0 0 1,-23 4-1,35-7-181,1-1 1,-1 0-1,0 0 0,1 0 1,-1 1-1,1-1 0,-1 0 1,1 0-1,-1 0 0,1 0 1,-1 0-1,0 0 1,1 0-1,-1 0 0,1-1 1,-1 1-1,1 0 0,-1 0 1,1 0-1,-1-1 0,1 1 1,-1 0-1,1 0 1,-1-1-1,1 1 0,-1 0 1,1-1-1,-1 1 0,1-1 1,0 1-1,-1-1 0,1 1 1,0 0-1,-1-1 0,1 1 1,0-1-1,0 1 1,-1-2-1,10-23-2895,26-22-3729,-9 21 1818,5-1-1189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176"/>
    </inkml:context>
    <inkml:brush xml:id="br0">
      <inkml:brushProperty name="width" value="0.025" units="cm"/>
      <inkml:brushProperty name="height" value="0.025" units="cm"/>
    </inkml:brush>
  </inkml:definitions>
  <inkml:trace contextRef="#ctx0" brushRef="#br0">164 0 13004,'0'0'10917,"-8"9"-10239,-82 113 1765,80-108-2154,2 0 0,-1 1 1,2 0-1,0 0 0,1 1 0,1 0 1,-7 29-1,12-44-282,0 1 1,-1-1 0,1 0-1,0 0 1,0 1-1,0-1 1,0 0-1,0 0 1,0 1 0,0-1-1,0 0 1,0 0-1,1 0 1,-1 1 0,0-1-1,1 0 1,-1 0-1,1 0 1,-1 0 0,1 0-1,0 1 1,0-1-1,-1 0 1,1-1 0,0 1-1,0 0 1,0 0-1,0 0 1,0 0-1,0-1 1,0 1 0,0 0-1,0-1 1,0 1-1,0-1 1,1 0 0,-1 1-1,0-1 1,0 0-1,0 1 1,1-1 0,-1 0-1,0 0 1,0 0-1,1 0 1,-1 0-1,0-1 1,0 1 0,1 0-1,1-1 1,2 0-32,0-1 0,0 1 0,0-1 0,0 0 0,0-1 0,0 1 0,-1-1 0,1 0 0,-1 0 0,7-6 0,-7 5-54,-1 1 1,0-1 0,0 0 0,0 0 0,-1 0 0,0 0-1,1 0 1,-1 0 0,-1-1 0,1 1 0,-1-1 0,1 1-1,-1-1 1,-1 0 0,1 0 0,-1 1 0,1-1 0,-2 0-1,1 0 1,0 1 0,-2-7 0,2 11 70,0-1 0,0 0 1,-1 1-1,1-1 0,0 0 0,-1 1 1,1-1-1,0 0 0,-1 1 0,1-1 1,-1 1-1,1-1 0,-1 0 1,1 1-1,-1-1 0,1 1 0,-1 0 1,1-1-1,-1 1 0,0-1 0,1 1 1,-1 0-1,0 0 0,1-1 0,-1 1 1,0 0-1,1 0 0,-1 0 0,0 0 1,0 0-1,1-1 0,-1 2 0,0-1 1,0 0-1,1 0 0,-1 0 0,0 0 1,1 0-1,-1 0 0,0 1 0,1-1 1,-1 0-1,0 1 0,0 0 0,-1 0-9,0 0 0,0 0 0,0 0 0,1 0 0,-1 0 0,0 1 0,1-1 0,-1 1 0,1-1 0,0 1 0,-1 0 0,1-1 0,0 1 0,-1 3-1,1-2 25,0-1-1,0 1 0,0 0 0,0 0 0,1-1 1,0 1-1,-1 0 0,1 0 0,0-1 0,0 1 0,1 0 1,-1 0-1,1 0 0,-1-1 0,1 1 0,0 0 0,0-1 1,0 1-1,0-1 0,0 1 0,1-1 0,-1 1 1,3 1-1,-1-1 10,0 0 0,1 0 1,0-1-1,-1 1 1,1-1-1,0 0 0,0 0 1,0-1-1,1 1 1,-1-1-1,0 0 0,0 0 1,7 1-1,2-1 14,0 0 0,1-1 0,-1-1 0,0 0 0,0 0 0,0-1 0,1-1 0,-2 0 0,17-6 0,-6-5 115,0 0 0,23-19-1,-42 30 326,-43 60 82,37-54-502,0 0 0,0 1 0,1-1 0,-1 0 0,1 1 0,0 0 0,0-1 0,0 1 0,1-1 0,-1 1 0,1 0 0,0 0 0,0-1 0,0 1 0,0 0 0,2 6 0,-1-9-30,0 0-1,1 0 1,-1 0 0,1 0-1,-1 0 1,1 0-1,-1 0 1,1 0 0,0-1-1,-1 1 1,1-1 0,0 1-1,-1-1 1,1 0 0,0 1-1,0-1 1,0 0 0,-1 0-1,1 0 1,0-1-1,3 0 1,40-5 166,-31 1-268,-1-1 0,0 0 1,0-1-1,0 0 1,-1-1-1,0-1 1,-1 0-1,0 0 1,0-1-1,13-16 0,-15 11-468,-19 16 126,-20 18 162,-8 30 739,21-25-1334,-2-1-3960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552"/>
    </inkml:context>
    <inkml:brush xml:id="br0">
      <inkml:brushProperty name="width" value="0.025" units="cm"/>
      <inkml:brushProperty name="height" value="0.025" units="cm"/>
    </inkml:brush>
  </inkml:definitions>
  <inkml:trace contextRef="#ctx0" brushRef="#br0">0 61 14958,'0'0'8360,"0"-54"-7015,0 49-352,0 4-608,0 3-513,4 8-994,-2 5-1184,-2-2-1569,3 1-4165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909"/>
    </inkml:context>
    <inkml:brush xml:id="br0">
      <inkml:brushProperty name="width" value="0.025" units="cm"/>
      <inkml:brushProperty name="height" value="0.025" units="cm"/>
    </inkml:brush>
  </inkml:definitions>
  <inkml:trace contextRef="#ctx0" brushRef="#br0">131 26 3683,'0'0'21221,"-5"-5"-20309,4 3-868,-1 0-1,0 1 0,0-1 0,0 0 0,0 1 1,0 0-1,0-1 0,0 1 0,0 0 0,-1 0 1,1 0-1,0 0 0,-1 0 0,1 1 0,-1-1 0,1 1 1,0 0-1,-6-1 0,5 2-25,-1 0 1,0 0-1,0 0 0,1 0 0,-1 0 1,1 1-1,-1-1 0,1 1 0,-1 0 1,1 0-1,0 0 0,0 1 0,0-1 1,-3 4-1,4-4 11,0 0 1,0 0-1,0 1 1,0-1 0,0 0-1,0 1 1,1-1-1,-1 1 1,1 0-1,-1-1 1,1 1-1,0 0 1,0 0 0,1 0-1,-1 0 1,1 0-1,-1 3 1,1-4-15,1-1 1,-1 1-1,0-1 1,1 1-1,-1-1 0,1 0 1,0 1-1,0-1 1,-1 0-1,1 1 1,0-1-1,0 0 1,0 0-1,0 0 0,0 0 1,1 0-1,-1 0 1,0 0-1,0 0 1,1 0-1,-1-1 0,0 1 1,1 0-1,-1-1 1,1 1-1,-1-1 1,1 0-1,-1 1 1,1-1-1,-1 0 0,1 0 1,-1 0-1,3 0 1,26 0-11,0-1 0,0-1 0,-1-1 0,1-2 0,30-9 1,-57 13-21,0 0 32,0 1 0,0-1-1,0 0 1,0 1 0,0 0 0,0-1 0,0 1 0,1 0 0,-1 1-1,4 0 1,-3 9 641,-15 11 159,10-19-763,-1 0 0,1 0 1,-1 0-1,1 0 0,-1 0 0,1 0 0,0 1 1,0-1-1,0 0 0,1 1 0,-1-1 0,1 1 1,-1-1-1,1 1 0,0-1 0,0 4 0,0-4-39,2-1-1,-1 0 0,0 0 1,0 1-1,0-1 0,0 0 1,1 0-1,-1 0 0,0 0 1,1-1-1,-1 1 0,1 0 1,-1-1-1,1 1 0,-1-1 0,1 1 1,0-1-1,-1 0 0,1 1 1,0-1-1,-1 0 0,1 0 1,0 0-1,-1 0 0,1-1 1,2 1-1,14-2-99,0 0 1,1 0-1,-1-2 1,0 0-1,33-14 1,29-6-477,-79 24 561,-1 0 0,0 0-1,0 0 1,0 0 0,0 0-1,1 0 1,-1 0 0,0 0 0,0 0-1,0 0 1,0 0 0,1 0-1,-1 0 1,0 0 0,0 0-1,0 0 1,0 0 0,1 0-1,-1 0 1,0 0 0,0 1 0,0-1-1,0 0 1,0 0 0,1 0-1,-1 0 1,0 0 0,0 0-1,0 0 1,0 1 0,0-1-1,0 0 1,0 0 0,0 0 0,0 0-1,1 1 1,-1-1 0,0 0-1,0 0 1,0 0 0,0 0-1,0 1 1,0-1 0,0 0-1,0 0 1,0 0 0,0 0 0,0 1-1,0-1 1,-1 0 0,-3 15-14,-9 13 1,13-28 13,-10 29-4228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5.429"/>
    </inkml:context>
    <inkml:brush xml:id="br0">
      <inkml:brushProperty name="width" value="0.025" units="cm"/>
      <inkml:brushProperty name="height" value="0.025" units="cm"/>
    </inkml:brush>
  </inkml:definitions>
  <inkml:trace contextRef="#ctx0" brushRef="#br0">51 0 3844,'0'0'15438,"-11"65"-13548,-2-38-737,2 0-672,0-2-161,6-2-192,5-6-128,0-7-352,4-5-1410,6-5-1153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4.932"/>
    </inkml:context>
    <inkml:brush xml:id="br0">
      <inkml:brushProperty name="width" value="0.025" units="cm"/>
      <inkml:brushProperty name="height" value="0.025" units="cm"/>
    </inkml:brush>
  </inkml:definitions>
  <inkml:trace contextRef="#ctx0" brushRef="#br0">26 179 16816,'0'0'9427,"8"4"-8551,-7-3-865,1 0 1,-1 0-1,1 0 0,-1 0 0,1 0 1,0 0-1,-1-1 0,1 1 0,0-1 1,-1 1-1,1-1 0,0 1 0,0-1 1,0 0-1,-1 0 0,1 0 1,0 0-1,0 0 0,0-1 0,-1 1 1,1 0-1,0-1 0,0 1 0,-1-1 1,1 0-1,0 1 0,-1-1 1,1 0-1,-1 0 0,1 0 0,-1 0 1,1-1-1,-1 1 0,0 0 0,0 0 1,1-1-1,-1 1 0,0-1 0,0 1 1,0-1-1,-1 0 0,1 1 1,0-1-1,0-3 0,4-5-17,-1-1 0,-1 1 1,0-1-1,0 0 0,-1 0 0,-1-1 0,1-16 0,-1 26 1,-1 0-1,0-1 1,0 1-1,0 0 0,-1 0 1,1 0-1,0 0 1,-1 0-1,0 0 0,1 0 1,-1 0-1,0 0 1,0 0-1,0 0 0,0 0 1,0 0-1,-1 0 1,1 1-1,0-1 0,-1 0 1,1 1-1,-1 0 1,0-1-1,1 1 0,-1 0 1,0 0-1,0 0 1,0 0-1,0 0 0,0 0 1,0 0-1,0 1 1,0-1-1,0 1 0,0-1 1,-1 1-1,1 0 1,0 0-1,0 0 0,0 0 1,0 0-1,0 1 1,-1-1-1,1 1 0,-3 0 1,2 0 4,0 0 0,0 0 0,1 1 0,-1-1 0,0 1 0,1-1 0,-1 1 0,1 0 0,0 0 0,0 0 0,-1 0 0,1 0 0,0 0 0,1 1 0,-1-1 0,0 1 0,1-1 0,-1 1 1,1 0-1,0 0 0,0-1 0,0 1 0,0 0 0,1 0 0,-1 3 0,-2 11 76,1-1-1,0 0 1,2 21 0,0-32-40,0 2-13,0 0 0,1 0 0,0-1 0,0 1-1,1 0 1,0-1 0,0 1 0,1-1 0,-1 0-1,1 0 1,1 0 0,-1 0 0,1 0-1,0 0 1,0-1 0,1 0 0,5 5 0,-7-7-45,0-1 1,0 0 0,1 1 0,-1-1 0,1-1 0,-1 1 0,1 0 0,0-1 0,0 0-1,0 0 1,-1 0 0,1 0 0,0-1 0,0 1 0,0-1 0,0 0 0,0 0-1,0 0 1,0-1 0,0 0 0,0 0 0,0 0 0,0 0 0,0 0 0,-1-1-1,1 1 1,-1-1 0,1 0 0,-1 0 0,6-5 0,1-1-828,0-1-1,0 0 1,-1-1 0,0 0-1,0 0 1,7-13 0,14-27-7179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5.836"/>
    </inkml:context>
    <inkml:brush xml:id="br0">
      <inkml:brushProperty name="width" value="0.025" units="cm"/>
      <inkml:brushProperty name="height" value="0.025" units="cm"/>
    </inkml:brush>
  </inkml:definitions>
  <inkml:trace contextRef="#ctx0" brushRef="#br0">0 26 15631,'0'0'5125,"49"-25"-5125,-33 28-32,4 8-449,3 2-1152,6-3-1827,2 0-1376,-1-1-5094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6.166"/>
    </inkml:context>
    <inkml:brush xml:id="br0">
      <inkml:brushProperty name="width" value="0.025" units="cm"/>
      <inkml:brushProperty name="height" value="0.025" units="cm"/>
    </inkml:brush>
  </inkml:definitions>
  <inkml:trace contextRef="#ctx0" brushRef="#br0">212 1 12588,'0'0'9257,"-11"5"-8659,-18 10 48,0 1-1,-36 27 1,64-43-639,1 1 0,-1-1 0,0 1 0,0-1-1,0 1 1,0-1 0,0 1 0,1 0 0,-1-1-1,0 1 1,1 0 0,-1-1 0,0 1 0,1 0-1,-1 0 1,1 0 0,-1 0 0,1 0 0,-1 0-1,1-1 1,0 1 0,-1 0 0,1 0 0,0 0 0,0 0-1,0 0 1,0 0 0,0 0 0,0 0 0,0 0-1,0 0 1,0 0 0,0 0 0,1 0 0,-1 0-1,0 0 1,1 0 0,-1 0 0,1 0 0,-1 0-1,1 0 1,-1 0 0,1-1 0,-1 1 0,1 0-1,0 0 1,0-1 0,-1 1 0,1-1 0,0 1-1,0 0 1,0-1 0,0 1 0,-1-1 0,3 1-1,7 4-51,1-1 0,0-1 0,0 1-1,13 1 1,-5 0-409,5 2-131,-8-4 477,0 2-1,0 0 1,-1 1 0,1 0-1,-1 1 1,0 1 0,26 19-1,-40-26 132,-1-1 0,1 1 0,-1-1 0,0 1-1,1-1 1,-1 1 0,0-1 0,1 1-1,-1-1 1,0 1 0,0 0 0,1-1 0,-1 1-1,0 0 1,0-1 0,0 1 0,0-1-1,0 1 1,0 0 0,0-1 0,0 1 0,0 0-1,0-1 1,0 1 0,-1 0 0,1-1-1,0 1 1,0-1 0,-1 1 0,1 0 0,0-1-1,-1 1 1,1-1 0,0 1 0,-1-1 0,1 1-1,-1-1 1,1 1 0,-1-1 0,1 0-1,-1 1 1,1-1 0,-1 0 0,1 1 0,-1-1-1,0 0 1,1 0 0,-1 1 0,0-1-1,1 0 1,-1 0 0,1 0 0,-2 0 0,-42 12 657,39-11-594,-53 10 966,0-3-1,-97 2 1,155-10-1105,0 0-1,0 0 1,0 0-1,-1 0 1,1 0 0,0 0-1,0 0 1,0 0-1,-1 1 1,1-1 0,0 0-1,0 0 1,-1 0-1,1 0 1,0 0 0,0 0-1,0 0 1,-1 0-1,1 0 1,0 0-1,0-1 1,-1 1 0,1 0-1,0 0 1,0 0-1,0 0 1,-1 0 0,1 0-1,0 0 1,0 0-1,0-1 1,-1 1 0,1 0-1,0 0 1,0 0-1,0 0 1,0-1 0,0 1-1,-1 0 1,1 0-1,0 0 1,0-1 0,0 1-1,0 0 1,0 0-1,0-1 1,0 1 0,0 0-1,0 0 1,0 0-1,0-1 1,0 1 0,0 0-1,0-1 1,14-11-3250,23-9-4396,-9 6-506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7.224"/>
    </inkml:context>
    <inkml:brush xml:id="br0">
      <inkml:brushProperty name="width" value="0.025" units="cm"/>
      <inkml:brushProperty name="height" value="0.025" units="cm"/>
    </inkml:brush>
  </inkml:definitions>
  <inkml:trace contextRef="#ctx0" brushRef="#br0">229 326 10378,'0'0'1292,"9"-4"998,30-15 331,-38 19-2501,0 0 1,0 0-1,0-1 0,0 1 0,0-1 1,0 1-1,0-1 0,0 1 1,-1-1-1,1 0 0,0 1 0,0-1 1,0 0-1,-1 0 0,1 1 0,0-1 1,-1 0-1,1 0 0,-1 0 1,1 0-1,-1 0 0,1 0 0,-1 0 1,0 0-1,1 0 0,-1 0 1,0 0-1,0 0 0,0 0 0,0 0 1,0 0-1,0 0 0,0 0 0,0 0 1,0 0-1,0 0 0,-1 0 1,1 0-1,0 0 0,-1 0 0,1 0 1,-1 0-1,0-2 0,-1 1 25,0 0-1,0 0 0,0 0 1,0 1-1,-1-1 0,1 1 1,0-1-1,-1 1 1,1 0-1,-1 0 0,1 0 1,-1 0-1,0 1 0,-2-1 1,-9 0-107,1 0 0,-1 1 0,1 1 0,-1 1 0,1 0 0,0 0-1,0 1 1,0 1 0,-23 10 0,30-12-63,0 1 0,0 0 0,0 0-1,0 1 1,1-1 0,-1 1 0,1 0-1,0 1 1,0-1 0,1 1-1,0 0 1,-1 1 0,2-1 0,-1 1-1,0-1 1,1 1 0,0 0 0,1 0-1,-1 0 1,1 1 0,-2 10 0,4-16 20,0 0 0,0 0 1,-1-1-1,1 1 0,0 0 1,0 0-1,0 0 1,1 0-1,-1-1 0,0 1 1,0 0-1,0 0 0,1 0 1,-1-1-1,0 1 1,1 0-1,-1-1 0,1 1 1,-1 0-1,1 0 0,-1-1 1,1 1-1,-1-1 1,1 1-1,-1-1 0,1 1 1,0-1-1,-1 1 1,1-1-1,1 1 0,1 0 0,0 0 0,0-1 0,-1 1 0,1-1 0,0 0 0,0 0 0,0 0 0,0 0 0,4-1-1,4-1 20,1 0 0,-1-1 0,21-9 0,-2-2-213,-1-2 1,0-1 0,-1-1-1,-1-1 1,38-36 0,-51 41 174,0 1 0,-1-2 1,-1 1-1,0-2 1,-1 1-1,-1-2 0,-1 1 1,0-2-1,-1 1 1,-1-1-1,6-19 0,-12 35 91,-1 1-1,1-1 0,-1 1 1,1-1-1,-1 1 0,0-1 1,0 1-1,1-1 0,-1 0 1,0 1-1,0-1 0,-1 1 1,1-1-1,0 1 0,0-1 1,-1 1-1,1-1 0,-1 1 1,1-1-1,-1 1 0,0-1 0,0 1 1,1 0-1,-1-1 0,0 1 1,-2-2-1,2 3-36,-1 0 1,1 0-1,-1 1 1,1-1-1,-1 0 0,1 0 1,0 1-1,-1-1 0,1 1 1,0-1-1,-1 1 0,1 0 1,0 0-1,0-1 0,0 1 1,-1 0-1,1 0 0,0 0 1,0 0-1,0 0 0,0 0 1,1 1-1,-1-1 1,0 0-1,0 0 0,1 1 1,-1-1-1,1 0 0,-1 2 1,-9 19 7,0 1 0,2 0 1,1 0-1,1 0 0,0 1 1,2 0-1,1 0 0,1 0 1,1 0-1,2 26 0,0-45-25,-1 0-1,1-1 0,0 1 0,0 0 1,0-1-1,0 1 0,1-1 0,0 1 0,0-1 1,0 0-1,0 0 0,1 0 0,-1 0 1,1 0-1,0 0 0,5 3 0,-6-5-165,0-1-1,0 1 1,0-1-1,1 1 0,-1-1 1,0 0-1,1 0 1,-1 0-1,1 0 0,-1-1 1,1 1-1,5 0 1,-5-1-401,0 0 0,1 0 0,-1-1 0,0 1 0,1-1 0,-1 0 0,0 0 0,0 0 0,0 0 0,0-1 0,0 1 0,4-3 1,19-16-10994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7.599"/>
    </inkml:context>
    <inkml:brush xml:id="br0">
      <inkml:brushProperty name="width" value="0.025" units="cm"/>
      <inkml:brushProperty name="height" value="0.025" units="cm"/>
    </inkml:brush>
  </inkml:definitions>
  <inkml:trace contextRef="#ctx0" brushRef="#br0">39 110 11147,'0'0'4324,"-1"7"-1831,-4 26-235,5-32-2131,0-1 0,0 1 1,0 0-1,0 0 0,0-1 0,0 1 1,0 0-1,0 0 0,0 0 0,1-1 1,-1 1-1,0 0 0,0 0 0,1-1 1,-1 1-1,0 0 0,1-1 1,-1 1-1,1 0 0,-1-1 0,1 1 1,-1-1-1,1 1 0,0 0 0,-1-1 1,1 0-1,-1 1 0,2 0 0,27 3 1700,-20-5-1552,-1 0 0,1-1 0,0 0 0,12-4 0,-8 0-207,-1 0 1,0 0 0,-1-1 0,0-1 0,14-11 0,-21 16-72,-1 0 1,1 0 0,-1-1-1,0 1 1,0-1-1,0 0 1,0 0 0,-1 0-1,1 0 1,-1-1 0,0 1-1,-1 0 1,1-1 0,-1 0-1,1 1 1,-1-1 0,-1 0-1,1-6 1,-1 10-1,0 0 0,0 0 1,0 0-1,0 0 0,0 0 0,-1 0 0,1 0 1,0 0-1,-1 0 0,1 0 0,-1 0 0,1 0 1,-1 0-1,1 1 0,-1-1 0,0 0 0,1 0 0,-1 1 1,0-1-1,0 0 0,0 1 0,1-1 0,-1 0 1,0 1-1,0-1 0,-2 0 0,0 1-9,0-1-1,0 0 0,0 1 0,0-1 1,0 1-1,0 0 0,0 0 1,0 1-1,-4 0 0,-1 0-12,0 1 0,0 0-1,1 0 1,-1 1-1,1 0 1,0 0 0,-7 5-1,2 1 10,1 0 0,0 1 0,0 0 0,1 1 0,1 0 0,0 0 0,0 1 0,1 0 0,0 1 0,2 0 0,-1 0 0,1 0 0,1 1 0,1 0 0,0 0 0,-3 19 0,6-31-13,1 0 0,0 1-1,0-1 1,0 0 0,0 0 0,1 0 0,-1 0 0,0 0-1,1 0 1,-1 0 0,1 0 0,0 0 0,0 0-1,0-1 1,0 1 0,0 0 0,0 0 0,0-1-1,0 1 1,1-1 0,-1 1 0,4 2 0,-2-2-99,1 0 1,-1 0 0,1-1 0,0 1-1,0-1 1,-1 0 0,1 0-1,0 0 1,0-1 0,0 1 0,5-1-1,4 0-544,-1-1-1,0 0 0,1 0 0,-1-2 1,0 1-1,0-2 0,14-5 1,22-15-4528,-2-2-2226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7.796"/>
    </inkml:context>
    <inkml:brush xml:id="br0">
      <inkml:brushProperty name="width" value="0.025" units="cm"/>
      <inkml:brushProperty name="height" value="0.025" units="cm"/>
    </inkml:brush>
  </inkml:definitions>
  <inkml:trace contextRef="#ctx0" brushRef="#br0">255 0 6951,'0'0'15411,"-10"1"-14620,2 0-687,1 0-1,0 0 1,0 0 0,-1 1 0,1 1 0,1-1 0,-1 1 0,0 0 0,1 1 0,-1-1 0,1 1 0,0 0 0,0 1 0,1 0 0,-1 0 0,-6 8 0,-10 10 209,1 2 0,-24 36 0,40-54-264,0 0 0,1 1 0,0 0-1,0 0 1,1 0 0,0 0 0,0 1 0,1-1-1,0 1 1,0-1 0,1 1 0,1 0 0,-1 14-1,2-21-48,-1 0-1,0-1 0,1 1 0,-1-1 1,1 1-1,0-1 0,-1 1 0,1-1 0,0 0 1,0 1-1,0-1 0,0 0 0,0 0 0,0 1 1,0-1-1,1 0 0,-1 0 0,0 0 0,1-1 1,-1 1-1,3 1 0,1 0-11,0 0 0,-1-1 0,1 0-1,0 0 1,0 0 0,0 0 0,6-1 0,3 0-130,1-1 1,-1 0-1,0-1 1,18-5-1,-19 3-682,0-1-1,-1 0 0,20-12 0,10-12-4833,-15 4-2072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8.379"/>
    </inkml:context>
    <inkml:brush xml:id="br0">
      <inkml:brushProperty name="width" value="0.025" units="cm"/>
      <inkml:brushProperty name="height" value="0.025" units="cm"/>
    </inkml:brush>
  </inkml:definitions>
  <inkml:trace contextRef="#ctx0" brushRef="#br0">78 0 13132,'0'0'9626,"-3"12"-7577,-25 85 1144,17-65-2945,1 0 0,2 1-1,1 0 1,-4 56-1,13-90-296,1 0-1,-1 0 0,0 0 1,0-1-1,0 1 0,0-1 1,0 0-1,0 1 0,-1-1 0,1 0 1,0 0-1,1-4 0,2-7-134,-2-1-1,0 0 0,-1 0 1,0 0-1,-1 0 0,0 0 0,-2 0 1,1 0-1,-4-18 0,-1 17 209,1 16 153,4 0-170,1 0 1,-1 0-1,0 0 0,0 0 1,0 0-1,1 1 0,-1-1 1,0 0-1,1-1 0,-1 1 1,1 0-1,-1 0 0,1 0 1,-1 0-1,1 0 1,0 0-1,0-1 0,-1 1 1,1 0-1,0 0 0,0-1 1,0 1-1,0-1 0,1 1 1,5 3-4,0-1 1,0 0 0,0 0 0,0-1-1,1 0 1,0 0 0,-1-1 0,1 0-1,0 0 1,-1-1 0,1 0-1,0 0 1,-1-1 0,1 0 0,0 0-1,-1-1 1,11-3 0,-13 3-3,0 1 0,-1-1 1,1 0-1,-1-1 0,1 1 1,-1-1-1,0 0 0,0 0 1,0 0-1,0 0 0,-1-1 0,1 0 1,-1 0-1,0 0 0,0 0 1,0 0-1,-1 0 0,1-1 0,-1 1 1,0-1-1,0 0 0,-1 0 1,0 0-1,1 1 0,-2-1 1,1 0-1,0-8 0,-1 13 5,0-1 1,0 1-1,0 0 0,0 0 1,0 0-1,0 0 0,0-1 1,0 1-1,0 0 0,0 0 0,0 0 1,0-1-1,0 1 0,0 0 1,0 0-1,0 0 0,0 0 1,-1-1-1,1 1 0,0 0 0,0 0 1,0 0-1,0 0 0,0 0 1,0-1-1,-1 1 0,1 0 1,0 0-1,0 0 0,0 0 0,0 0 1,0 0-1,-1 0 0,1 0 1,0 0-1,0-1 0,0 1 1,-1 0-1,1 0 0,0 0 0,0 0 1,0 0-1,0 0 0,-1 0 1,1 0-1,0 0 0,0 0 1,-1 1-1,-11 5 109,-9 13-125,8-4 32,1 1 1,0 1 0,-9 18 0,17-29-3,1 1 0,-1-1 0,2 1 0,-1 0 0,1 0 0,0 0 0,0 0 0,1 0 0,0 0 0,0 0 0,1 1 0,0 7 0,1-13-97,0 0-1,0-1 1,-1 1 0,1 0 0,1 0-1,-1 0 1,0-1 0,0 1 0,1 0-1,-1-1 1,1 1 0,-1-1 0,1 0-1,0 1 1,-1-1 0,1 0 0,0 0-1,0 0 1,0 0 0,0 0 0,0-1-1,0 1 1,0-1 0,0 1 0,0-1-1,0 0 1,3 1 0,59 0-7734,-33-4 758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8.770"/>
    </inkml:context>
    <inkml:brush xml:id="br0">
      <inkml:brushProperty name="width" value="0.025" units="cm"/>
      <inkml:brushProperty name="height" value="0.025" units="cm"/>
    </inkml:brush>
  </inkml:definitions>
  <inkml:trace contextRef="#ctx0" brushRef="#br0">171 25 11627,'0'0'8814,"-9"-1"-6951,5 0-1717,0 0 1,0 1-1,0 0 1,-1 0-1,1 0 1,0 0-1,0 1 0,0-1 1,0 1-1,0 0 1,0 0-1,0 1 1,0-1-1,0 1 1,0 0-1,0 0 1,1 0-1,-1 1 0,1-1 1,0 1-1,0 0 1,-5 5-1,-40 44 915,46-49-1015,-1 0 0,1 1-1,0-1 1,0 1 0,0 0-1,1 0 1,-1 0-1,1-1 1,0 1 0,0 0-1,1 1 1,-1-1 0,1 0-1,0 7 1,0-11-44,1 1 0,-1 0 1,1-1-1,-1 1 0,1-1 0,-1 1 1,1-1-1,0 1 0,-1-1 0,1 1 0,0-1 1,-1 0-1,1 1 0,0-1 0,0 0 1,0 0-1,-1 0 0,1 1 0,0-1 0,0 0 1,-1 0-1,1 0 0,0 0 0,0 0 1,0-1-1,1 1 0,22-3 82,-17 1-158,0-1 1,0 0-1,0 0 0,0 0 1,-1-1-1,1 0 1,-1-1-1,0 1 0,-1-1 1,1 0-1,-1-1 0,0 1 1,0-1-1,4-7 0,7-11-11,-1 0-1,15-33 1,-31 59 664,-13 24 54,2 0-1,-13 41 1,22-57-548,1-3-2,0 0 0,1 1 0,0-1 0,0 1 0,0 14 0,2-21-115,-1 1 1,0-1-1,0 0 1,1 1-1,-1-1 1,1 1-1,-1-1 1,1 0-1,0 0 1,0 1-1,-1-1 1,1 0-1,0 0 1,0 0-1,0 0 1,0 0-1,0 0 1,0 0-1,1 0 1,-1 0 0,0 0-1,0-1 1,1 1-1,-1-1 1,0 1-1,1-1 1,-1 1-1,0-1 1,1 0-1,-1 1 1,1-1-1,-1 0 1,1 0-1,-1 0 1,1 0-1,0-1 1,4 1-879,0 0 1,-1-1-1,1 0 0,-1 0 1,1 0-1,-1-1 0,0 1 1,1-1-1,9-6 0,8-4-6590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206"/>
    </inkml:context>
    <inkml:brush xml:id="br0">
      <inkml:brushProperty name="width" value="0.025" units="cm"/>
      <inkml:brushProperty name="height" value="0.025" units="cm"/>
    </inkml:brush>
  </inkml:definitions>
  <inkml:trace contextRef="#ctx0" brushRef="#br0">244 20 16464,'0'0'5530,"-9"-3"-3384,3 0-1955,1 0-1,-2 1 0,1 0 1,0 0-1,0 1 1,0 0-1,-1 0 0,1 0 1,-1 1-1,1 0 1,-1 0-1,1 1 0,0-1 1,-1 2-1,1-1 1,0 1-1,0-1 0,-1 2 1,1-1-1,-10 6 1,11-5-120,-49 33 738,51-35-789,0 1-1,1 0 0,-1 0 0,1 0 0,0 1 0,-1-1 1,1 0-1,0 1 0,0-1 0,1 1 0,-1 0 0,1 0 0,-1 0 1,1 0-1,0 0 0,-1 4 0,5-6-49,1 0 0,-1 0 0,1 0 0,0 0-1,-1 0 1,1-1 0,0 0 0,0 0 0,-1 0 0,1 0 0,4-1-1,-3 1-87,191-6-3326,-195 5 3451,0 1 0,0 0 0,-1 0-1,1 0 1,0 0 0,0 0-1,0 0 1,0 0 0,-1 0 0,1 1-1,0-1 1,0 0 0,0 0 0,0 1-1,-1-1 1,1 1 0,0-1-1,-1 0 1,1 1 0,0-1 0,0 1-1,-1 0 1,1-1 0,-1 1-1,1-1 1,-1 1 0,1 0 0,-1-1-1,1 2 1,-1 0 82,0-1 0,0 1 0,0-1 0,0 0 0,-1 1 0,1-1 0,0 1-1,-1-1 1,0 0 0,1 1 0,-1-1 0,0 0 0,1 0 0,-1 0 0,-1 2 0,-4 4 338,0-1-1,0 0 1,0 0 0,-13 9 0,8-7-442,-1-2 0,0 1-1,0-2 1,-1 1 0,0-2 0,0 0 0,0 0 0,0-1 0,0-1 0,-25 2 0,38-5-358,0 0 0,0 0 0,0 1-1,0-1 1,1 0 0,-1 0 0,0 0 0,0 1-1,1-1 1,-1 0 0,0 1 0,1-1-1,-1 0 1,1 1 0,-1-1 0,1 0 0,-1 1-1,1-1 1,-1 1 0,1-1 0,1 0 0,15-10-5227,6-2-1757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648"/>
    </inkml:context>
    <inkml:brush xml:id="br0">
      <inkml:brushProperty name="width" value="0.025" units="cm"/>
      <inkml:brushProperty name="height" value="0.025" units="cm"/>
    </inkml:brush>
  </inkml:definitions>
  <inkml:trace contextRef="#ctx0" brushRef="#br0">49 0 15855,'0'0'9668,"-5"8"-8702,-2 3-663,1 1-1,1-1 1,0 1 0,0 0-1,1 0 1,1 1 0,0-1 0,1 1-1,-2 17 1,4-28-297,0-1 0,0 0-1,0 0 1,0 1 0,1-1 0,-1 0 0,0 0-1,1 1 1,-1-1 0,0 0 0,1 0-1,0 0 1,-1 0 0,1 0 0,0 0 0,-1 0-1,1 0 1,0 0 0,0 0 0,0 0 0,0 0-1,0 0 1,0-1 0,0 1 0,0 0 0,2 0-1,0 0 14,1 0-1,-1 0 1,1 0-1,-1-1 0,1 1 1,-1-1-1,1 0 1,0 0-1,4-1 0,4-1-91,0 0-1,0 0 1,0-2 0,21-8-1,8-12-448,-34 19 571,1-1-1,-1 2 0,1-1 1,1 1-1,-1 0 1,1 1-1,-1 0 1,1 0-1,0 1 0,10-1 1,10 37 1077,-17-31-1157,0-1-1,0-1 1,0 0-1,0-1 1,0 0-1,0-1 1,0 0-1,0-1 1,0-1-1,0 0 1,13-5-1,-7 3-311,2 1-1,32-4 0,-50 8 360,0 0 1,-1-1-1,1 1 0,0 0 0,0 0 1,0 0-1,0 0 0,-1 1 1,1-1-1,0 0 0,0 1 0,0 0 1,-1-1-1,1 1 0,0 0 1,-1 0-1,1-1 0,-1 1 1,1 0-1,-1 1 0,1-1 0,-1 0 1,2 2-1,-2 1 93,1-1 1,-1 1-1,-1-1 1,1 1-1,-1-1 1,1 1-1,-1-1 1,0 1-1,-1 6 1,1 9-176,13-61-17663,-12 15 4917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980"/>
    </inkml:context>
    <inkml:brush xml:id="br0">
      <inkml:brushProperty name="width" value="0.025" units="cm"/>
      <inkml:brushProperty name="height" value="0.025" units="cm"/>
    </inkml:brush>
  </inkml:definitions>
  <inkml:trace contextRef="#ctx0" brushRef="#br0">1 0 13933,'0'0'11819,"57"22"-17712,-30-9-1,0-1-3779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5.684"/>
    </inkml:context>
    <inkml:brush xml:id="br0">
      <inkml:brushProperty name="width" value="0.025" units="cm"/>
      <inkml:brushProperty name="height" value="0.025" units="cm"/>
    </inkml:brush>
  </inkml:definitions>
  <inkml:trace contextRef="#ctx0" brushRef="#br0">177 13 11787,'0'0'4399,"-12"-2"-1121,-37-8-550,45 10-2577,1 0 0,-1 0 1,1 0-1,-1 1 0,1-1 1,-1 1-1,1 0 1,0 0-1,-1 0 0,1 0 1,0 0-1,0 1 0,0 0 1,0 0-1,0-1 0,0 2 1,0-1-1,1 0 1,-1 0-1,1 1 0,-1 0 1,1-1-1,0 1 0,0 0 1,-2 5-1,-2 2-41,1 0 0,0 1 1,1-1-1,0 1 0,-5 20 0,8-27-85,-2 31 259,3-34-283,0 0 1,1-1 0,-1 1 0,0 0-1,1-1 1,-1 1 0,0 0 0,1-1-1,-1 1 1,1-1 0,-1 1 0,1 0-1,-1-1 1,1 1 0,-1-1 0,1 0-1,0 1 1,-1-1 0,1 1 0,-1-1 0,1 0-1,0 0 1,0 1 0,-1-1 0,1 0-1,0 0 1,-1 0 0,1 0 0,0 0-1,0 0 1,-1 0 0,1 0 0,0 0-1,-1 0 1,1 0 0,0 0 0,0 0 0,-1-1-1,1 1 1,0 0 0,-1-1 0,2 0-1,7-2-118,-1-1-1,1 0 0,-1 0 0,0-1 0,14-11 1,-14 10-88,0 0 1,0 1 0,1-1-1,0 2 1,18-8 0,-22 10 172,1 1 0,-1-1-1,1 1 1,-1 1 0,1-1 0,-1 1 0,1 0-1,0 0 1,-1 0 0,1 1 0,-1 0 0,1 0 0,-1 0-1,1 1 1,-1 0 0,9 4 0,-10-4 107,-1 1 0,0 0 0,0 0 0,0 0 0,0 0 0,0 0 0,0 0 1,-1 1-1,0-1 0,1 1 0,-1 0 0,-1 0 0,1 0 0,0 0 0,-1 0 0,0 0 0,0 0 0,0 0 0,-1 1 0,1-1 1,-1 0-1,-1 7 0,1-3 148,0-1-1,-1 1 1,0 0 0,0 0 0,-1-1 0,0 1 0,-1-1-1,1 0 1,-1 1 0,-1-1 0,1 0 0,-1-1 0,-8 11 0,8-12-166,0-1 1,0 0 0,-1 0 0,1 0-1,-1 0 1,0-1 0,0 0 0,0 0-1,0 0 1,0-1 0,-1 0 0,0 0-1,1 0 1,-1 0 0,0-1 0,0 0-1,1 0 1,-11-1 0,13 0-212,1 0 1,0 0-1,0 0 0,0 0 1,0-1-1,0 1 0,0-1 1,0 1-1,0-1 0,0 0 1,0 0-1,0 0 0,1 0 1,-1 0-1,0 0 0,1 0 1,-1-1-1,0 1 0,1-1 1,0 1-1,-1-1 0,1 1 1,0-1-1,0 0 0,0 0 1,0 0-1,0 1 0,0-1 1,0 0-1,1 0 0,-1 0 1,1 0-1,-1 0 0,1-4 0,0 0-796,-1 0-1,1 0 0,1 0 0,-1 0 0,1 0 0,0 0 0,1 0 0,-1 0 0,1 0 1,0 0-1,4-6 0,11-18-6235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0.315"/>
    </inkml:context>
    <inkml:brush xml:id="br0">
      <inkml:brushProperty name="width" value="0.025" units="cm"/>
      <inkml:brushProperty name="height" value="0.025" units="cm"/>
    </inkml:brush>
  </inkml:definitions>
  <inkml:trace contextRef="#ctx0" brushRef="#br0">143 0 11627,'0'0'16442,"-9"6"-15470,-1 0-709,0 1 0,1 1 0,-17 16 1,22-20-238,1 0 1,0 0 0,0 0-1,0 0 1,1 0-1,-1 0 1,1 1 0,0 0-1,0-1 1,1 1-1,-1 0 1,1 0 0,0 0-1,0 9 1,1-13-37,0 0 0,0-1 0,0 1 0,0-1 1,0 1-1,0 0 0,1-1 0,-1 1 0,0-1 0,0 1 0,1 0 0,-1-1 1,0 1-1,1-1 0,-1 1 0,0-1 0,1 1 0,-1-1 0,1 1 0,-1-1 1,1 0-1,-1 1 0,1-1 0,-1 1 0,1-1 0,-1 0 0,1 0 1,-1 1-1,1-1 0,0 0 0,26 1-596,22-17-1226,-18 3 1111,-31 13 720,1 0 1,0-1-1,-1 1 1,1 0-1,0 0 1,-1 0-1,1 1 1,0-1-1,-1 0 1,1 0-1,0 0 1,-1 0-1,1 1 1,0-1-1,-1 0 1,1 0-1,-1 1 0,1-1 1,-1 1-1,1-1 1,-1 0-1,1 1 1,-1-1-1,2 2 1,-1 2 64,1 1 0,-1 0 1,1 0-1,-1 0 0,-1 0 1,1 0-1,-1 0 0,0 0 1,0 5-1,1 27 112,-1 97 965,-1-121-962,0 0-1,-2 0 0,1 0 1,-2-1-1,0 1 0,0-1 1,-12 24-1,12-29-48,-43 68 840,42-68-901,-1 0 0,1-1-1,-1 0 1,0 0 0,0-1 0,0 1-1,-1-1 1,-10 6 0,16-11-60,0 1-1,1-1 1,-1 0-1,0 1 1,0-1 0,1 0-1,-1 0 1,0 1-1,0-1 1,1 0 0,-1 0-1,0 0 1,0 0-1,0 0 1,1 0 0,-1 0-1,0 0 1,0 0-1,0-1 1,1 1 0,-1 0-1,0 0 1,0-1-1,1 1 1,-1 0 0,0-1-1,1 1 1,-2-2-1,-9-23 16,7-43-263,4 60 200,-1-22-193,2 0 1,1 0-1,1 0 0,15-58 1,-16 79 171,1 1-1,0 0 1,0 0 0,1 0 0,0 1 0,1-1 0,0 1 0,0 0 0,0 0-1,1 1 1,0 0 0,0 0 0,1 0 0,0 0 0,0 1 0,0 0-1,0 1 1,1 0 0,0 0 0,0 0 0,0 1 0,10-3 0,41-6-1893,-4 1-6024,-21 1-4141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015"/>
    </inkml:context>
    <inkml:brush xml:id="br0">
      <inkml:brushProperty name="width" value="0.025" units="cm"/>
      <inkml:brushProperty name="height" value="0.025" units="cm"/>
    </inkml:brush>
  </inkml:definitions>
  <inkml:trace contextRef="#ctx0" brushRef="#br0">59 284 11979,'0'0'12316,"-2"8"-11820,-21 59-80,16-49-237,0 1 0,1-1 0,-8 39 0,14-56-174,0-1 0,0 1 1,0 0-1,0-1 0,0 1 0,0 0 0,0-1 0,0 1 0,1 0 0,-1-1 0,0 1 1,0 0-1,1-1 0,-1 1 0,0 0 0,0-1 0,1 1 0,-1-1 0,1 1 0,-1-1 1,1 1-1,-1-1 0,1 1 0,-1-1 0,1 1 0,-1-1 0,1 1 0,-1-1 0,1 0 1,1 1-1,25 1 134,29-18 54,-38 6-175,0-1-1,0 0 1,-1-1 0,-1-1-1,0-1 1,-1 0-1,-1-1 1,0 0 0,0-1-1,-2-1 1,0 0-1,-1 0 1,-1-2 0,-1 1-1,0-1 1,11-37-1,-20 55-11,0 1 1,0-1-1,0 0 0,0 0 0,0 1 1,0-1-1,0 0 0,1 1 0,-1-1 1,0 0-1,0 0 0,1 1 0,-1-1 0,0 0 1,1 1-1,-1-1 0,1 1 0,-1-1 1,1 0-1,-1 1 0,1-1 0,-1 1 0,1-1 1,0 1-1,-1 0 0,1-1 0,0 1 1,-1 0-1,1-1 0,0 1 0,-1 0 0,1 0 1,0-1-1,0 1 0,-1 0 0,1 0 1,0 0-1,0 0 0,-1 0 0,1 0 0,1 1 1,13-2-7,-8 0 10,-1-1 0,0 1 0,0-1-1,0 0 1,0-1 0,0 0 0,0 1 0,-1-2 0,1 1 0,-1-1 0,0 0 0,0 0 0,0 0 0,-1-1 0,1 1-1,-1-1 1,0 0 0,-1-1 0,1 1 0,4-11 0,12-9-19,-17 23-18,-1 0 0,1-1-1,-1 1 1,0-1 0,0 0 0,0 0 0,0 0 0,-1 0 0,1 0-1,-1 0 1,1 0 0,-1 0 0,0 0 0,1-7 0,-2 9 22,-1 1 0,1 0 0,-1 0 0,1-1 0,0 1 0,-1 0 0,1 0 0,-1 0 0,1 0 0,0 0 1,-1-1-1,1 1 0,-1 0 0,1 0 0,-1 0 0,1 0 0,0 0 0,-1 0 0,1 1 0,-1-1 0,1 0 0,0 0 0,-1 0 1,1 0-1,-1 0 0,1 1 0,0-1 0,-1 0 0,1 0 0,-1 0 0,1 1 0,0-1 0,-1 1 0,-15 8 45,0 8 35,0 1 1,1 1 0,1 1 0,0 0 0,-13 28 0,-46 114 1306,56-122-1068,-25 59 60,5 2-1,-38 155 1,121-525 480,-43 246-1043,-2 11 111,1 0 1,0 0 0,1 1-1,5-16 1,-7 24 65,0 1 1,0-1-1,0 1 0,1-1 0,-1 1 0,1 0 1,-1-1-1,1 1 0,0 0 0,0 0 1,0 1-1,0-1 0,1 0 0,-1 0 1,0 1-1,1 0 0,-1-1 0,1 1 1,-1 0-1,1 0 0,-1 0 0,1 1 1,0-1-1,2 0 0,26-2-25,-7 2-391,1-2 0,-1 0 1,0-2-1,0-1 0,-1 0 0,1-2 0,25-12 1,-46 18 56,0 1 0,0-1 0,0 1 0,-1-1 0,1 0 0,-1 0 0,0 0 0,1-1 0,-1 1-1,0-1 1,0 1 0,0-1 0,-1 0 0,1 1 0,2-7 0,1-19-5106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402"/>
    </inkml:context>
    <inkml:brush xml:id="br0">
      <inkml:brushProperty name="width" value="0.025" units="cm"/>
      <inkml:brushProperty name="height" value="0.025" units="cm"/>
    </inkml:brush>
  </inkml:definitions>
  <inkml:trace contextRef="#ctx0" brushRef="#br0">1 0 15407,'0'0'5861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981"/>
    </inkml:context>
    <inkml:brush xml:id="br0">
      <inkml:brushProperty name="width" value="0.025" units="cm"/>
      <inkml:brushProperty name="height" value="0.025" units="cm"/>
    </inkml:brush>
  </inkml:definitions>
  <inkml:trace contextRef="#ctx0" brushRef="#br0">1 1 8456,'0'0'-5958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3.578"/>
    </inkml:context>
    <inkml:brush xml:id="br0">
      <inkml:brushProperty name="width" value="0.025" units="cm"/>
      <inkml:brushProperty name="height" value="0.025" units="cm"/>
    </inkml:brush>
  </inkml:definitions>
  <inkml:trace contextRef="#ctx0" brushRef="#br0">65 0 12588,'0'0'10458,"-7"13"-9812,-2 1-406,1 1 0,0 1 0,2-1 1,0 1-1,0 0 0,2 1 0,0-1 1,-2 22-1,6-37-223,-1 0 1,1 1-1,0-1 0,1 0 1,-1 1-1,0-1 1,0 0-1,1 0 0,-1 1 1,0-1-1,1 0 1,-1 0-1,1 0 0,0 0 1,-1 1-1,1-1 1,0 0-1,0 0 0,-1 0 1,1 0-1,0-1 1,0 1-1,0 0 0,1 1 1,1-1 5,0 0 0,-1 0 0,1 0 0,0 0 1,-1-1-1,1 1 0,0-1 0,0 0 0,0 1 0,4-2 1,4 0 28,0 0 0,-1-1 1,1 0-1,-1-1 0,12-4 0,7-7-29,-1 0 0,-1-2-1,0-1 1,-1 0 0,-1-3 0,-1 0-1,39-41 1,-55 55 349,-6 12-65,-6 24 131,-1 8-194,6-37-236,0 0 0,0 0 0,1 0-1,-1 0 1,0 0 0,1 0 0,-1 0 0,0-1 0,1 1-1,-1 0 1,1-1 0,-1 0 0,1 1 0,-1-1 0,1 0-1,0 0 1,-1 1 0,1-1 0,-1 0 0,1-1-1,0 1 1,1 0 0,40-4 127,18-14-238,-52 14 42,1 0 0,-1 1 0,1 0-1,0 1 1,0 0 0,0 1 0,16-1 0,-25 3 61,0-1 1,0 1-1,0 0 1,0-1-1,0 1 0,-1 0 1,1-1-1,0 1 1,-1 0-1,1 0 1,0 0-1,-1 0 1,1-1-1,-1 1 1,1 0-1,-1 0 1,0 0-1,1 0 1,-1 0-1,0 0 1,0 0-1,0 0 1,0 0-1,0 0 1,0 0-1,0 0 0,0 0 1,0 1-1,0-1 1,-1 1-1,-3 35 359,-2-21-430,0-2-1,-1 1 1,-1-1-1,-18 26 1,25-45-8551,1-12 1661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3.969"/>
    </inkml:context>
    <inkml:brush xml:id="br0">
      <inkml:brushProperty name="width" value="0.025" units="cm"/>
      <inkml:brushProperty name="height" value="0.025" units="cm"/>
    </inkml:brush>
  </inkml:definitions>
  <inkml:trace contextRef="#ctx0" brushRef="#br0">0 0 16720,'0'0'2562,"43"61"-4035,-28-38-2595,10 1-2178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4.317"/>
    </inkml:context>
    <inkml:brush xml:id="br0">
      <inkml:brushProperty name="width" value="0.025" units="cm"/>
      <inkml:brushProperty name="height" value="0.025" units="cm"/>
    </inkml:brush>
  </inkml:definitions>
  <inkml:trace contextRef="#ctx0" brushRef="#br0">299 73 13293,'0'0'4858,"-1"-10"-2312,1 10-2545,0-2 146,0-1 0,0 1 0,0-1 0,0 1 0,0 0 0,-1-1 0,1 1 0,-1-1-1,0 1 1,0 0 0,0-1 0,0 1 0,0 0 0,0 0 0,0 0 0,-1 0 0,1 0 0,-1 0 0,1 0 0,-1 0-1,0 1 1,0-1 0,0 1 0,0-1 0,0 1 0,0 0 0,0 0 0,-1-1 0,1 2 0,0-1 0,0 0 0,-1 0 0,1 1-1,-1-1 1,-2 1 0,-8-1 43,1 1 1,0 1-1,0-1 0,0 2 0,0 0 0,0 1 0,0 0 0,0 0 0,1 1 1,-17 9-1,21-10-132,0 0 1,1 1-1,0-1 1,0 2-1,0-1 1,1 0-1,-1 1 1,1 0-1,0 1 1,1-1-1,-1 1 1,1 0-1,0 0 1,0 0-1,1 0 1,0 1-1,0 0 1,-4 13-1,7-19-50,0 1 1,-1 0-1,1 0 0,0 0 0,0-1 0,0 1 0,0 0 0,1 0 1,-1 0-1,0-1 0,1 1 0,-1 0 0,1-1 0,0 1 1,-1 0-1,1-1 0,0 1 0,0-1 0,0 1 0,0-1 0,0 1 1,0-1-1,1 0 0,-1 1 0,0-1 0,1 0 0,-1 0 0,1 0 1,-1 0-1,1 0 0,0-1 0,-1 1 0,1 0 0,0-1 1,0 1-1,2 0 0,7 1-74,1 0-1,-1-1 1,1 0 0,17-1 0,-18 0-102,16-1-1244,0 0 0,45-9 0,9-13-5782,-35 5-568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4.663"/>
    </inkml:context>
    <inkml:brush xml:id="br0">
      <inkml:brushProperty name="width" value="0.025" units="cm"/>
      <inkml:brushProperty name="height" value="0.025" units="cm"/>
    </inkml:brush>
  </inkml:definitions>
  <inkml:trace contextRef="#ctx0" brushRef="#br0">225 1 13357,'0'0'5573,"-11"0"-3427,0 1-1808,0 1 1,0 0-1,0 1 1,1 0-1,-1 0 1,1 1-1,0 0 1,0 1-1,0 1 0,1-1 1,-1 1-1,1 1 1,1 0-1,-10 9 1,15-13-203,-35 39 1448,36-40-1527,1 1 0,-1-1 0,1 0 0,0 1 0,-1-1 0,1 1 0,0-1 0,1 1 0,-1-1 0,0 1 0,1-1 0,-1 1-1,1 0 1,0-1 0,0 1 0,0 0 0,0-1 0,1 5 0,1-6-47,-1 1 0,0 0 0,1-1 0,-1 1-1,1-1 1,-1 1 0,1-1 0,0 0 0,0 0-1,-1 0 1,1 0 0,0 0 0,0 0-1,0 0 1,0-1 0,0 1 0,0-1 0,0 1-1,1-1 1,-1 0 0,0 0 0,0 0 0,4 0-1,57-3 58,-58 3-75,12-2-231,0-1 0,0-1 0,-1-1 0,1 0 0,24-12 0,75-45-83,-101 53 685,-13 8 576,-18 34 930,16-33-1862,0 1-1,0 0 1,1 0 0,-1 0 0,0 0 0,1-1 0,-1 1 0,0 0 0,1 0-1,-1-1 1,1 1 0,-1 0 0,1-1 0,-1 1 0,1 0 0,0-1 0,-1 1-1,1-1 1,0 1 0,-1-1 0,1 1 0,0-1 0,0 0 0,0 1 0,-1-1 0,1 0-1,0 0 1,0 1 0,0-1 0,0 0 0,-1 0 0,1 0 0,0 0 0,0 0-1,0 0 1,0 0 0,0-1 0,45 0 240,-38 1-232,17-3-396,1-1-1,25-7 1,-29 5 24,0 1-1,0 2 1,30-2 0,-51 5 378,-1 0 0,1 0 0,-1 0 1,1 0-1,-1 0 0,1 0 0,-1 0 0,0 0 1,1 0-1,-1 0 0,1 0 0,-1 0 1,1 0-1,-1 1 0,1-1 0,-1 0 0,0 0 1,1 1-1,-1-1 0,0 0 0,1 0 0,-1 1 1,0-1-1,1 0 0,-1 1 0,0-1 1,1 0-1,-1 1 0,0-1 0,0 1 0,0-1 1,1 1-1,-1-1 0,0 0 0,0 1 0,0-1 1,0 1-1,0-1 0,0 1 0,0-1 1,0 1-1,-6 24 868,0-8-351,6-16-532,0-1 1,0 0-1,0 0 1,0 1-1,0-1 1,0 0-1,0 1 1,0-1-1,0 0 1,0 0-1,0 1 1,0-1-1,0 0 1,0 0-1,0 1 1,0-1-1,0 0 1,0 0-1,0 1 0,1-1 1,-1 0-1,0 0 1,0 1-1,0-1 1,0 0-1,1 0 1,-1 0-1,0 1 1,0-1-1,0 0 1,1 0-1,-1 0 1,0 0-1,0 0 1,1 1-1,-1-1 1,0 0-1,0 0 1,1 0-1,-1 0 1,16 0-78,0 0 0,-1-2 0,1 0 0,-1 0 0,1-2 1,-1 0-1,0 0 0,0-2 0,24-12 0,-19 9-101,0 1 0,1 1-1,0 1 1,27-5 0,-47 11 200,-1 0 0,1 0 0,-1 0 0,0 0 0,1-1 0,-1 1 0,1 0 0,-1 0 0,0 0 0,1 1 0,-1-1 0,1 0 0,-1 0 0,1 0 0,-1 0 0,0 0 0,1 0 0,-1 1 0,0-1 0,1 0 0,-1 0 0,0 0 0,1 1 0,-1-1 0,0 0 0,1 1 0,-1-1 0,0 0 0,1 1 0,-1-1 0,0 0 0,0 1 0,0-1 0,1 0 0,-1 1-1,0-1 1,0 1 0,0-1 0,0 0 0,0 1 0,0-1 0,0 1 0,0-1 0,0 1 0,0-1 0,0 0 0,0 1 0,0-1 0,0 1 0,0-1 0,0 0 0,-1 1 0,1 0 0,-13 31 341,3-7-1203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5.284"/>
    </inkml:context>
    <inkml:brush xml:id="br0">
      <inkml:brushProperty name="width" value="0.025" units="cm"/>
      <inkml:brushProperty name="height" value="0.025" units="cm"/>
    </inkml:brush>
  </inkml:definitions>
  <inkml:trace contextRef="#ctx0" brushRef="#br0">1 190 8808,'0'0'12134,"8"4"-10553,4-1-1357,0 0 1,-1 0 0,1-1-1,0-1 1,1 0-1,-1 0 1,0-2 0,0 1-1,0-1 1,0-1-1,0 0 1,21-7 0,-1-3-108,50-24-1,-70 30-95,0-1 0,-1-1 0,0 1 0,-1-2 0,1 0-1,-1 0 1,8-11 0,-16 19-13,0-1 0,-1 0 0,0 1 0,1-1 0,-1 0 0,0 0 0,0 0 0,0 0 0,0 0 0,0 0-1,0 0 1,-1 0 0,1 0 0,-1 0 0,1-1 0,-1 1 0,0 0 0,0 0 0,0 0 0,0-4 0,-1 5 7,0 0-1,1-1 1,-1 1 0,0-1-1,0 1 1,0 0 0,0 0-1,-1 0 1,1 0 0,0 0-1,0 0 1,-1 0 0,1 0-1,-1 0 1,1 0-1,0 1 1,-1-1 0,1 1-1,-1-1 1,0 1 0,-1-1-1,-5 0 34,1 0-1,-1 0 0,0 1 0,1 0 1,-1 0-1,0 1 0,0 0 0,1 0 1,-1 1-1,-10 3 0,11-2 17,0 0 0,0 1 0,1-1-1,-1 1 1,1 0 0,0 1 0,1 0 0,-1 0-1,1 0 1,0 0 0,0 1 0,0 0 0,1 0 0,0 0-1,0 0 1,1 1 0,-1 0 0,1-1 0,1 1-1,-1 1 1,-1 11 0,4-18-59,-1 1 0,1 0 1,0-1-1,0 1 0,1-1 0,-1 1 0,0-1 1,0 1-1,1-1 0,-1 1 0,1-1 0,-1 1 1,1-1-1,0 1 0,0-1 0,-1 0 0,1 1 0,0-1 1,0 0-1,0 0 0,0 1 0,1-1 0,-1 0 1,0 0-1,0 0 0,1-1 0,-1 1 0,0 0 1,1 0-1,-1-1 0,1 1 0,-1-1 0,4 1 1,4 1-81,1 0 1,-1-1 0,1 0 0,14-1-1,-15 0-88,6-1-838,0 0 0,0 0-1,0-1 1,-1-1 0,1 0-1,18-8 1,38-18-9414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5.672"/>
    </inkml:context>
    <inkml:brush xml:id="br0">
      <inkml:brushProperty name="width" value="0.025" units="cm"/>
      <inkml:brushProperty name="height" value="0.025" units="cm"/>
    </inkml:brush>
  </inkml:definitions>
  <inkml:trace contextRef="#ctx0" brushRef="#br0">26 1 17424,'0'0'2659,"-9"60"-481,5-39-1409,-1-3-353,0-2 33,3-4-353,2-8-64,7-4-961,9 0-673,6-8-1024,-2-9-1954,-1-7-3044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6.409"/>
    </inkml:context>
    <inkml:brush xml:id="br0">
      <inkml:brushProperty name="width" value="0.025" units="cm"/>
      <inkml:brushProperty name="height" value="0.025" units="cm"/>
    </inkml:brush>
  </inkml:definitions>
  <inkml:trace contextRef="#ctx0" brushRef="#br0">89 417 17457,'0'0'6213,"-8"-6"-4317,-28-18-1016,36 23-865,-1 1 0,0-1-1,0 1 1,0-1 0,0 1-1,0-1 1,0 1 0,0 0-1,0-1 1,0 1-1,0 0 1,0 0 0,0-1-1,0 1 1,0 0 0,0 0-1,0 0 1,0 0 0,0 1-1,0-1 1,0 0 0,0 0-1,0 1 1,0-1 0,0 0-1,0 1 1,0-1-1,0 1 1,0-1 0,1 1-1,-1 0 1,0-1 0,0 1-1,0 0 1,1 0 0,-1-1-1,0 1 1,1 0 0,-1 0-1,1 0 1,-1 0-1,1 0 1,-1 0 0,1 0-1,-1 2 1,0 3-19,-1 1-1,1 0 1,0 0 0,1-1-1,0 10 1,0-13 13,0 11 18,1 0 1,1 0-1,0 0 0,1 0 0,0 0 1,9 22-1,-11-33-12,0 0 0,0 0 1,1 0-1,-1 0 0,1 0 1,-1 0-1,1 0 0,0 0 0,0-1 1,0 1-1,1-1 0,-1 1 0,1-1 1,-1 0-1,1 0 0,0 0 0,0 0 1,0 0-1,0-1 0,0 0 1,0 1-1,0-1 0,0 0 0,0 0 1,1-1-1,-1 1 0,0-1 0,1 1 1,-1-1-1,0 0 0,1-1 0,-1 1 1,6-2-1,-4 1 18,-1-1-1,0 0 1,0 0 0,-1-1 0,1 1-1,0-1 1,-1 0 0,1 0 0,-1 0-1,0 0 1,0 0 0,0-1 0,-1 1-1,1-1 1,-1 0 0,0 0 0,0 0-1,2-7 1,2-4 26,-1 1 1,-1-1-1,-1-1 0,3-15 0,-1-92 64,-6 111-168,-1 20-64,1 22-52,3-22 205,0 0-1,1 0 1,0 0-1,0-1 1,1 1-1,0-1 1,9 14-1,-13-20-34,1 0-1,0 1 1,0-1 0,0 0-1,0 0 1,0 0-1,0 0 1,0 0-1,1 0 1,-1 0-1,0 0 1,0 0 0,1-1-1,-1 1 1,0 0-1,1-1 1,-1 0-1,1 1 1,-1-1-1,1 0 1,-1 1 0,1-1-1,-1 0 1,1 0-1,-1 0 1,1 0-1,-1 0 1,1-1-1,-1 1 1,1 0 0,-1-1-1,1 1 1,-1-1-1,0 0 1,1 1-1,-1-1 1,0 0-1,1 0 1,-1 0 0,0 0-1,0 0 1,0 0-1,0 0 1,0 0-1,0 0 1,0 0-1,0-1 1,0 1 0,-1 0-1,2-3 1,7-12 19,-1 1 0,0-1 0,-1-1 1,5-17-1,-8 19-82,2 0 0,-1 1 0,2 0 1,0 0-1,17-24 0,-24 37 49,1 1 1,-1-1-1,1 0 0,-1 1 0,1-1 0,0 1 0,-1-1 1,1 1-1,0 0 0,-1-1 0,1 1 0,0 0 1,0-1-1,-1 1 0,1 0 0,0 0 0,0 0 0,0 0 1,-1-1-1,1 1 0,0 0 0,0 0 0,0 1 1,-1-1-1,1 0 0,0 0 0,0 0 0,-1 0 0,1 1 1,0-1-1,0 0 0,-1 1 0,1-1 0,0 1 0,-1-1 1,1 1-1,0-1 0,-1 1 0,1-1 0,-1 1 1,1 0-1,-1-1 0,1 1 0,-1 0 0,1 0 0,25 42 115,-19-30 18,-5-10-86,0 1 0,0-1 0,0 0 0,1 0 0,-1 0 0,1 0 0,0 0 0,0-1 0,0 1 0,0-1 0,0 0 0,1 0 0,4 2-1,-6-3-16,0-1 0,-1 0 0,1 0 0,0 0 0,0 0 0,0 0-1,0 0 1,0 0 0,0-1 0,0 1 0,0-1 0,0 1 0,-1-1-1,1 0 1,0 0 0,0 0 0,-1 0 0,1 0 0,-1 0-1,1 0 1,-1-1 0,1 1 0,-1 0 0,0-1 0,1 1 0,-1-1-1,0 0 1,1-2 0,107-155-788,-109 158 739,1 0 1,0 0-1,-1 0 1,1 1-1,0-1 1,0 0-1,-1 0 1,1 0-1,0 1 1,0-1-1,0 0 1,0 1-1,0-1 1,0 0-1,0 1 1,0 0-1,0-1 1,0 1-1,0 0 1,2-1-1,-3 1 26,1 1 0,0-1 0,-1 1 0,1-1 0,-1 1 0,1-1 0,-1 1 0,1-1 0,-1 1 0,1-1 0,-1 1 0,0-1 0,1 1 0,-1 0 0,0-1 0,1 1 0,-1 0 0,0-1 0,0 1 0,0 0 1,0 0-1,1-1 0,-1 2 0,0 59 617,-1-46-564,1-14-39,-1-1 0,1 1 0,0-1 0,0 0 0,0 1 0,0-1-1,0 1 1,0-1 0,0 0 0,0 1 0,0-1 0,0 1 0,0-1 0,0 1 0,0-1-1,0 0 1,0 1 0,0-1 0,0 1 0,0-1 0,1 0 0,-1 1 0,0-1-1,0 0 1,0 1 0,1-1 0,-1 0 0,0 1 0,0-1 0,1 0 0,-1 1-1,0-1 1,1 0 0,-1 0 0,1 1 0,9-15 335,11-38-54,-19 47-267,12-36 0,-8 21-42,1 0 1,1 1 0,1 0-1,14-23 1,-23 42 7,0-1 1,1 0-1,-1 1 1,0-1-1,0 0 1,1 1-1,-1-1 0,0 0 1,1 1-1,-1-1 1,1 1-1,-1-1 1,0 1-1,1-1 1,0 1-1,-1-1 1,1 1-1,-1 0 0,1-1 1,-1 1-1,1 0 1,0-1-1,-1 1 1,1 0-1,0 0 1,-1 0-1,1-1 1,0 1-1,-1 0 0,1 0 1,0 0-1,-1 0 1,1 0-1,0 0 1,0 0-1,-1 1 1,1-1-1,0 0 1,-1 0-1,1 0 0,-1 1 1,1-1-1,0 0 1,-1 1-1,1-1 1,-1 1-1,1-1 1,-1 0-1,1 1 1,-1-1-1,1 1 0,-1-1 1,1 1-1,-1 0 1,0-1-1,1 1 1,-1-1-1,0 1 1,1 0-1,-1-1 1,0 1-1,0 0 0,1 1 1,13 55-506,-12-41-544,0-5-1323,-1-5-2935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049"/>
    </inkml:context>
    <inkml:brush xml:id="br0">
      <inkml:brushProperty name="width" value="0.025" units="cm"/>
      <inkml:brushProperty name="height" value="0.025" units="cm"/>
    </inkml:brush>
  </inkml:definitions>
  <inkml:trace contextRef="#ctx0" brushRef="#br0">1 1 9353,'0'0'11210,"5"51"-13324,28-50-1953,6-1-2628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376"/>
    </inkml:context>
    <inkml:brush xml:id="br0">
      <inkml:brushProperty name="width" value="0.025" units="cm"/>
      <inkml:brushProperty name="height" value="0.025" units="cm"/>
    </inkml:brush>
  </inkml:definitions>
  <inkml:trace contextRef="#ctx0" brushRef="#br0">274 1 10922,'0'0'5259,"-12"3"-2398,-230 25 2686,241-29-5548,0 1 0,1 0 0,-1 0 0,0 0 0,0 0 1,0 0-1,0 1 0,0-1 0,0 0 0,0 0 0,0 0 1,0 1-1,1-1 0,-1 1 0,0-1 0,0 1 0,0-1 1,1 1-1,-1-1 0,0 1 0,1-1 0,-2 2 0,18 5-475,36 3-667,-11-6 467,51 9-88,-86-12 755,1 1-1,-1 0 0,0 0 0,1 1 0,-1-1 0,0 1 0,0 1 0,-1-1 0,1 1 0,8 8 1,-12-11 90,-1 0 1,0 0 0,0 0-1,0 0 1,0 1 0,0-1-1,0 0 1,0 1 0,0-1-1,-1 1 1,1-1 0,0 1-1,-1-1 1,1 1 0,-1-1-1,0 1 1,1-1 0,-1 1-1,0 0 1,0-1 0,0 1 0,0 0-1,0-1 1,-1 4 0,-1-3 49,1 1 1,0-1 0,-1 0 0,0 1 0,1-1 0,-1 0-1,0 0 1,0 0 0,0 0 0,0 0 0,0-1-1,-1 1 1,-2 1 0,-8 3 133,0 0-1,0 0 1,0-1-1,-21 4 1,32-9-352,-44 9 364,45-9-475,-1 1 0,0-1 0,0 0 0,1 0 1,-1 0-1,0 0 0,0 0 0,0 0 0,1 0 0,-1 0 0,0-1 0,1 1 0,-1-1 0,0 1 0,1-1 0,-1 0 0,0 1 1,1-1-1,-1 0 0,1 0 0,-3-2 0,2-12-5050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922"/>
    </inkml:context>
    <inkml:brush xml:id="br0">
      <inkml:brushProperty name="width" value="0.025" units="cm"/>
      <inkml:brushProperty name="height" value="0.025" units="cm"/>
    </inkml:brush>
  </inkml:definitions>
  <inkml:trace contextRef="#ctx0" brushRef="#br0">43 0 13485,'0'0'6251,"-2"8"-4489,-8 22-861,3-11-482,1 0-1,0 0 1,2 1 0,-4 32 0,8-52-416,0 1 0,0 0 0,0 0 1,1-1-1,-1 1 0,0 0 0,0 0 1,1-1-1,-1 1 0,0 0 1,1-1-1,-1 1 0,0 0 0,1-1 1,-1 1-1,1-1 0,-1 1 0,1-1 1,-1 1-1,1-1 0,0 1 1,-1-1-1,1 1 0,0-1 0,-1 0 1,2 1-1,26 3 83,31-12 92,-24-3-158,-1-1 1,0-3-1,-1 0 0,48-32 1,-49 29-75,-32 18 56,1-1-1,-1 1 1,1-1-1,-1 1 1,1-1 0,-1 1-1,1 0 1,-1-1 0,1 1-1,0 0 1,-1-1-1,1 1 1,-1 0 0,1 0-1,0 0 1,-1 0 0,1-1-1,0 1 1,-1 0-1,1 0 1,0 0 0,-1 0-1,1 0 1,0 1 0,-1-1-1,1 0 1,0 0-1,0 1 1,-6 15 487,-22 22 459,24-34-865,1-2-48,-1 1-1,0 0 1,1 0-1,0 0 1,0 0-1,0 0 1,0 0-1,0 1 1,0-1-1,1 0 0,0 1 1,-1 0-1,0 5 1,7-8-1,-1-1-1,1 1 1,0-1 0,0-1 0,-1 1 0,1-1-1,0 1 1,4-3 0,61-23-301,-57 20 147,0 0 1,0 1 0,0 0-1,1 1 1,0 1-1,0 0 1,21-1 0,-34 4 124,0 0 0,0 0-1,0 0 1,0 0 0,1 0 0,-1 0 0,0 0 0,0 0 0,0 1 0,0-1 0,0 0 0,0 1 0,0-1 0,0 1 0,0-1 0,0 1 0,0-1 0,0 1 0,0 0 0,-1-1-1,1 1 1,0 0 0,0 0 0,-1-1 0,1 1 0,0 0 0,-1 0 0,1 0 0,-1 0 0,1 0 0,-1 0 0,0 0 0,1 0 0,-1 0 0,0 0 0,0 0 0,1 1 0,-1-1-1,0 0 1,0 0 0,0 0 0,0 0 0,-1 0 0,1 0 0,0 0 0,0 0 0,-1 0 0,1 0 0,-1 2 0,-1 2 42,0-1 1,1 1-1,-2-1 0,1 0 1,0 1-1,-1-1 0,0 0 1,0-1-1,-7 8 0,6-7-593,-29 20 1748,14-19-3324,19-5 1776,-1 0 0,0 0 0,1 0 0,-1 0-1,0 0 1,1 0 0,-1-1 0,0 1 0,1 0 0,-1 0 0,0-1 0,1 1 0,-1 0 0,1-1-1,-1 1 1,1-1 0,-1 1 0,0-1 0,1 1 0,0-1 0,-2 0 0,-4-13-8511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7.301"/>
    </inkml:context>
    <inkml:brush xml:id="br0">
      <inkml:brushProperty name="width" value="0.025" units="cm"/>
      <inkml:brushProperty name="height" value="0.025" units="cm"/>
    </inkml:brush>
  </inkml:definitions>
  <inkml:trace contextRef="#ctx0" brushRef="#br0">1 0 18161,'0'0'4068,"61"35"-4516,-36-26-1955,-2 0-2529,4 3-2595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7.648"/>
    </inkml:context>
    <inkml:brush xml:id="br0">
      <inkml:brushProperty name="width" value="0.025" units="cm"/>
      <inkml:brushProperty name="height" value="0.025" units="cm"/>
    </inkml:brush>
  </inkml:definitions>
  <inkml:trace contextRef="#ctx0" brushRef="#br0">258 75 8776,'0'0'6364,"6"-8"-2825,17-26-571,-22 34-2848,-1-1-1,0 0 1,1 0-1,-1 1 1,1-1-1,-1 0 1,0 0 0,1 0-1,-1 1 1,0-1-1,0 0 1,0 0-1,0 0 1,1 0-1,-1 0 1,-1 1 0,1-1-1,0 0 1,0 0-1,0 0 1,0 0-1,0 1 1,-1-1-1,1 0 1,0 0 0,-1 0-1,1 1 1,-1-1-1,1 0 1,-1 0-1,1 1 1,-1-1-1,1 0 1,-1 1 0,0-1-1,1 1 1,-1-1-1,0 1 1,0-1-1,1 1 1,-1 0-1,0-1 1,0 1 0,1 0-1,-1-1 1,0 1-1,0 0 1,0 0-1,0 0 1,0 0-1,1 0 1,-1 0 0,-1 0-1,-53 0 195,49 0-59,-6 2-251,-1 0 0,1 1 0,-1 0 0,1 1-1,0 0 1,0 1 0,1 1 0,-1-1-1,-19 15 1,26-17-1,0 0-1,1 1 1,-1-1-1,1 1 0,-1 0 1,1 0-1,0 1 1,1-1-1,-1 1 1,1 0-1,0 0 0,0 0 1,0 0-1,1 0 1,0 1-1,0-1 1,0 1-1,0 0 0,1-1 1,0 1-1,1 0 1,-1 0-1,1 10 1,1-14-4,0 0 1,0 0 0,0 1 0,0-1-1,0 0 1,0-1 0,1 1 0,-1 0-1,1 0 1,-1-1 0,1 1 0,0 0-1,0-1 1,0 0 0,0 1 0,0-1 0,0 0-1,0 0 1,0 0 0,0 0 0,0-1-1,0 1 1,1 0 0,3 0 0,59 6-531,-63-7 496,22 1-977,0-2 0,0 0 0,28-6 0,29-15-6524,-29 0-1294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026"/>
    </inkml:context>
    <inkml:brush xml:id="br0">
      <inkml:brushProperty name="width" value="0.025" units="cm"/>
      <inkml:brushProperty name="height" value="0.025" units="cm"/>
    </inkml:brush>
  </inkml:definitions>
  <inkml:trace contextRef="#ctx0" brushRef="#br0">105 1 17232,'0'0'8867,"-9"7"-7879,1 0-772,-1 1 0,1 0 0,1 1-1,0 0 1,0 0 0,0 1 0,1-1 0,1 1 0,0 1 0,0-1 0,1 1-1,0 0 1,1 0 0,0 0 0,-2 18 0,3 41 248,18-93-154,-12 8-369,-1 0 1,0 0-1,-1 0 0,-1 0 0,0 0 1,-1-1-1,-4-24 0,4 40 42,0 0-1,0 0 1,0 0-1,0 0 1,0 0-1,-1 0 1,1 0 0,0 0-1,0 0 1,0 0-1,0 0 1,0 0-1,0 0 1,-1 0-1,1 0 1,0 0 0,0 0-1,0 0 1,0 0-1,0 0 1,0 1 17,0 0 1,0 0-1,0 1 1,1-1-1,-1 0 1,1 0-1,-1 0 0,1 0 1,-1 0-1,1 0 1,-1 0-1,1 0 1,0 0-1,0 0 1,-1-1-1,1 1 1,0 0-1,1 1 1,8 3 5,1 0 1,-1 0 0,1-1 0,0-1 0,0 1 0,0-2 0,0 1 0,12 0 0,7-1 5,56-3-1,-78 0-3,0-1 0,-1 1 0,1-1 0,-1-1 0,1 1 0,-1-1 0,0-1 0,0 1 0,11-9 0,-15 10-3,1 0 0,-1-1 0,1 1 0,-1-1-1,0 0 1,0 0 0,-1 0 0,1 0 0,0-1-1,-1 1 1,0-1 0,0 0 0,0 1-1,0-1 1,-1 0 0,1 0 0,-1 0 0,0 0-1,0-6 1,-1 9-6,0 0 1,-1 0-1,1 0 0,-1 0 1,1 1-1,-1-1 0,0 0 1,1 0-1,-1 1 0,0-1 1,1 0-1,-1 1 0,0-1 1,0 1-1,0-1 0,0 1 1,0-1-1,1 1 0,-1-1 1,0 1-1,0 0 0,0 0 1,0-1-1,0 1 0,0 0 1,0 0-1,0 0 0,0 0 1,0 0-1,0 0 0,0 1 1,0-1-1,0 0 0,0 0 1,0 1-1,0-1 0,-1 1 1,-40 10-60,25-2 50,1 0 1,0 0 0,0 2 0,-15 13-1,25-20 13,0 1-1,1 0 1,0 0 0,0 1-1,0-1 1,1 1-1,0 0 1,0 0-1,0 1 1,1-1-1,0 1 1,0 0-1,-3 10 1,6-15-16,0-1 0,0 0 0,0 1 1,0-1-1,0 0 0,0 1 0,0-1 0,0 0 0,1 1 1,-1-1-1,1 0 0,-1 1 0,1-1 0,-1 0 0,1 0 1,0 1-1,-1-1 0,1 0 0,0 0 0,0 0 0,0 0 1,0 0-1,0 0 0,0 0 0,0-1 0,0 1 0,1 0 1,-1 0-1,0-1 0,0 1 0,1-1 0,-1 1 0,0-1 1,0 0-1,1 1 0,2-1 0,6 2-415,1-1 1,-1-1-1,21 0 1,-15-1-271,1 1-594,0-1-1,0-1 0,0-1 1,28-8-1,26-16-7197,-30 6 157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401"/>
    </inkml:context>
    <inkml:brush xml:id="br0">
      <inkml:brushProperty name="width" value="0.025" units="cm"/>
      <inkml:brushProperty name="height" value="0.025" units="cm"/>
    </inkml:brush>
  </inkml:definitions>
  <inkml:trace contextRef="#ctx0" brushRef="#br0">149 3 9801,'0'0'15444,"-11"-2"-14851,4 2-489,1 0 1,-1 0-1,1 1 1,-1-1-1,1 1 1,0 1-1,-1-1 0,1 1 1,0 0-1,-8 4 1,10-4-5,0 0 1,1 0 0,-1 0-1,0 1 1,1-1-1,0 1 1,-1 0 0,1 0-1,0 0 1,1 1 0,-1-1-1,1 1 1,-1-1-1,1 1 1,0 0 0,0 0-1,1 0 1,-1 0-1,1 0 1,-1 6 0,1-8-85,1-1 0,-1 1 0,1 0 0,0-1 0,0 1 0,0 0 0,0 0 0,0-1 0,0 1 0,1 0 0,-1-1 0,0 1 0,1 0 0,-1-1 0,1 1 0,0 0 0,0-1 0,-1 1 0,1-1 0,0 1 0,0-1 0,0 0 0,1 1 0,-1-1 0,1 1 0,1 0 0,0-1 0,0 1-1,0-1 1,0 0 0,0 0-1,0 0 1,0-1 0,0 1 0,1-1-1,-1 1 1,0-1 0,6 0-1,1-1-30,-1 0-1,1-1 1,0 0-1,-1 0 0,1-1 1,-1 0-1,0 0 1,13-8-1,-11 4-22,0 0 0,0-1 0,-1-1 0,0 0 0,0 0 0,-1-1 0,0 0 0,8-12 0,-18 18 17,-10 8 46,-9 8 62,14-7-66,1 1 1,0-1-1,-1 1 0,2 1 1,-1-1-1,1 0 1,0 1-1,0 0 0,1 0 1,0 0-1,0 1 0,1-1 1,-3 15-1,5-20-71,0-1 0,0 0 0,1 0 1,-1 1-1,0-1 0,1 0 0,0 0 0,-1 0 0,1 0 0,0 0 1,-1 0-1,1 0 0,0 0 0,0 0 0,0 0 0,0 0 0,0 0 1,0-1-1,0 1 0,0 0 0,0-1 0,0 1 0,0-1 0,0 1 1,1-1-1,-1 1 0,0-1 0,0 0 0,1 0 0,-1 1 0,0-1 1,0 0-1,1 0 0,-1 0 0,0-1 0,0 1 0,2-1 0,6 1-763,-1 0-1,1-1 0,-1-1 1,14-3-1,14-11-3724,3-6-2450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749"/>
    </inkml:context>
    <inkml:brush xml:id="br0">
      <inkml:brushProperty name="width" value="0.025" units="cm"/>
      <inkml:brushProperty name="height" value="0.025" units="cm"/>
    </inkml:brush>
  </inkml:definitions>
  <inkml:trace contextRef="#ctx0" brushRef="#br0">159 0 16784,'0'0'6155,"-11"2"-4601,2-1-1341,-1 1-1,0 1 1,1-1 0,0 2 0,-1-1 0,-15 10 0,21-11-145,1 0-1,-1 0 0,1 0 0,0 1 1,0 0-1,0-1 0,0 1 0,0 0 1,0 1-1,1-1 0,0 0 0,0 1 1,0-1-1,0 1 0,0 0 0,1-1 1,-1 1-1,1 0 0,0 0 0,0 0 1,0 0-1,1 7 0,0-10-85,0 0 1,1 0-1,-1 0 1,0 1-1,1-1 1,0 0-1,-1 0 0,1 0 1,0 0-1,-1 0 1,1 0-1,0 0 1,0 0-1,0 0 0,0 0 1,0 0-1,0-1 1,0 1-1,0 0 1,0-1-1,1 1 0,-1-1 1,0 1-1,0-1 1,0 1-1,1-1 1,0 0-1,45 9-303,-33-7 237,19 3-145,-20-4 188,0 0 1,0 2-1,-1-1 1,1 2-1,-1-1 0,0 2 1,0-1-1,0 2 1,12 7-1,-23-13 87,0 1-1,-1-1 1,1 1 0,0-1 0,-1 1 0,1-1-1,0 1 1,-1 0 0,1-1 0,-1 1-1,1 0 1,-1-1 0,0 1 0,1 0-1,-1 0 1,0-1 0,1 1 0,-1 0 0,0 0-1,0-1 1,0 1 0,0 0 0,0 0-1,0 0 1,0 0 0,0-1 0,0 1-1,0 0 1,0 0 0,0 0 0,0-1 0,-1 1-1,1 0 1,0 0 0,-1-1 0,1 1-1,-1 0 1,1 0 0,-1-1 0,1 1-1,-1-1 1,1 1 0,-1 0 0,1-1-1,-1 1 1,0-1 0,1 1 0,-1-1 0,0 0-1,0 1 1,1-1 0,-2 1 0,-41 16 1243,8-9-1449,-1-2 0,0-1 0,-65 0 0,99-5-213,1 0 199,1 0 0,-1 0-1,1 0 1,-1 0 0,1 0 0,0 0 0,-1 0 0,1 0 0,-1 0 0,1 0 0,-1 0 0,1 0 0,0 0 0,-1 0 0,1 0 0,-1 0 0,1 0 0,0-1 0,-1 1 0,1 0 0,-1 0 0,1-1 0,0 1 0,-1 0 0,1 0-1,0-1 1,0 1 0,-1 0 0,1-1 0,0 1 0,0-1 0,-1 1 0,1 0 0,0-1 0,-1-9-5618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9.453"/>
    </inkml:context>
    <inkml:brush xml:id="br0">
      <inkml:brushProperty name="width" value="0.025" units="cm"/>
      <inkml:brushProperty name="height" value="0.025" units="cm"/>
    </inkml:brush>
  </inkml:definitions>
  <inkml:trace contextRef="#ctx0" brushRef="#br0">41 1 10858,'0'0'12076,"-6"11"-11131,2-5-791,-19 42 694,21-45-749,1 1 0,0 0-1,0 0 1,0 0-1,0 0 1,1 0 0,-1 1-1,1-1 1,0 0 0,0 0-1,1 0 1,1 7-1,-2-9-75,1-1-1,0 1 0,0-1 0,0 0 0,0 1 1,0-1-1,1 0 0,-1 0 0,0 0 0,0 0 0,1 0 1,-1 0-1,1 0 0,-1 0 0,1-1 0,-1 1 1,1-1-1,0 1 0,-1-1 0,1 1 0,-1-1 0,1 0 1,3 0-1,44 0 169,-43 0-146,7-2-23,0-1-1,-1 0 1,1-1 0,-1 0-1,0-1 1,0-1-1,0 1 1,-1-2-1,15-10 1,-12 8 62,-1 1 0,2 0 0,-1 1 1,1 1-1,16-6 0,-30 12-55,0 0 0,-1 0 0,1 0 0,0 0 1,-1 0-1,1 0 0,-1 0 0,1 0 0,0 0 0,-1 0 0,1 0 1,0 0-1,-1 1 0,1-1 0,0 0 0,-1 0 0,1 1 1,-1-1-1,1 1 0,-1-1 0,1 0 0,-1 1 0,1-1 0,-1 1 1,1-1-1,-1 1 0,0-1 0,1 1 0,-1-1 0,0 1 1,1 0-1,-1-1 0,0 1 0,0-1 0,1 1 0,-1 0 0,0-1 1,0 1-1,0 0 0,0-1 0,0 1 0,0 0 0,0-1 0,0 1 1,0 0-1,-4 43 435,1-24-107,4-19-344,0 0 0,-1-1 0,1 1-1,0 0 1,-1-1 0,1 1 0,0 0 0,0-1 0,0 1 0,-1-1 0,1 0 0,0 1 0,0-1-1,0 0 1,0 1 0,0-1 0,0 0 0,0 0 0,0 0 0,0 0 0,0 0 0,0 0 0,0 0-1,0 0 1,1-1 0,30-1 127,-18-2-147,0 0 1,-1-1 0,0 0-1,25-14 1,-28 13-325,-1 1 1,1 0-1,0 0 1,1 1 0,-1 0-1,1 1 1,0 1-1,0 0 1,11-1-1,-22 3 264,1 0-1,-1 0 0,0 0 0,1 0 0,-1 0 0,0 1 0,1-1 0,-1 0 0,0 0 0,0 0 0,1 1 0,-1-1 0,0 0 1,0 0-1,0 1 0,1-1 0,-1 0 0,0 1 0,0-1 0,0 0 0,0 1 0,1-1 0,-1 0 0,0 1 0,0-1 0,0 0 1,0 1-1,0-1 0,0 0 0,0 1 0,0-1 0,0 0 0,0 1 0,0-1 0,0 0 0,0 1 0,-1-1 0,1 1 0,0-1 1,0 0-1,0 0 0,0 1 0,-1-1 0,1 0 0,0 1 0,0-1 0,0 0 0,-1 0 0,1 1 0,0-1 0,-1 0 0,-10 17-2272,9-16 1558,-1 1 0,1-1-1,0 1 1,-1-1 0,1 0-1,-1 0 1,1 0 0,-1 0-1,0 0 1,-4 0 0,-9 0-6025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9.783"/>
    </inkml:context>
    <inkml:brush xml:id="br0">
      <inkml:brushProperty name="width" value="0.025" units="cm"/>
      <inkml:brushProperty name="height" value="0.025" units="cm"/>
    </inkml:brush>
  </inkml:definitions>
  <inkml:trace contextRef="#ctx0" brushRef="#br0">1 0 16496,'0'0'7751,"63"9"-20083,-40 7 3812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7.201"/>
    </inkml:context>
    <inkml:brush xml:id="br0">
      <inkml:brushProperty name="width" value="0.025" units="cm"/>
      <inkml:brushProperty name="height" value="0.025" units="cm"/>
    </inkml:brush>
  </inkml:definitions>
  <inkml:trace contextRef="#ctx0" brushRef="#br0">0 265 15919,'0'1'7333,"2"16"-5991,2-2-1092,2-1-1,0 1 1,0-1 0,2 0 0,0-1-1,0 0 1,1 0 0,21 22-1,-30-34-242,1 0 0,-1 0 0,1-1 0,0 1 0,0 0-1,-1 0 1,1-1 0,0 1 0,0 0 0,0-1 0,0 1-1,0-1 1,0 1 0,0-1 0,0 0 0,0 1 0,0-1-1,0 0 1,0 0 0,0 1 0,0-1 0,0 0-1,0 0 1,0 0 0,0 0 0,0-1 0,1 1 0,-1-1 10,0 0 1,0 0-1,0 0 0,0-1 1,0 1-1,0 0 1,0 0-1,-1-1 1,1 1-1,-1 0 1,1-1-1,-1 1 0,1 0 1,-1-1-1,0 1 1,1-3-1,0-12 90,-1 0 0,-2-26 1,2 36-138,-1-4 55,-1-1 1,0 1 0,-1-1-1,-6-17 1,7 24-20,1 0 1,-1 0-1,0 0 1,0 0-1,0 0 0,-1 0 1,0 1-1,1 0 1,-1-1-1,0 1 0,-1 0 1,1 0-1,0 1 1,-7-5-1,9 7-8,1 0 0,0 0 0,-1-1 0,1 1 0,0 0 0,0 0 0,-1 0 0,1 0 0,0 0 0,-1 0 0,1 0 0,0 0 0,-1 0 0,1 1 0,0-1 0,-1 0 0,1 0 0,0 0 0,-1 0 0,1 0 0,0 0 0,0 1 0,-1-1 0,1 0 0,0 0 0,0 0 0,-1 1 0,1-1 0,0 0 0,0 0 0,0 1 0,-1-1 0,1 0-1,0 1 1,0-1 0,0 0 0,0 0 0,0 1 0,0-1 0,0 0 0,0 1 0,0-1 0,-1 0 0,1 1 0,0-1 0,1 0 0,-1 1 0,0-1 0,0 0 0,0 1 0,0-1 0,0 1 0,2 20-137,2-12 126,-1 1 0,1-1-1,1 1 1,0-1 0,0 0-1,1-1 1,0 0-1,13 15 1,-17-20 34,1-1-1,0 1 1,-1-1-1,1 0 1,0 0 0,0 0-1,1 0 1,-1 0-1,0 0 1,1-1-1,-1 0 1,6 2 0,-8-3 24,1 0 0,0 0 0,0 0 1,0 0-1,0-1 0,-1 1 0,1 0 1,0-1-1,0 1 0,-1-1 0,1 0 1,0 0-1,-1 0 0,1 1 0,0-2 1,-1 1-1,0 0 0,1 0 1,-1 0-1,0-1 0,1 1 0,-1 0 1,0-1-1,0 1 0,2-4 0,2-5 102,0 0-1,0 0 0,-1 0 0,-1-1 1,0 1-1,0-1 0,-1 0 0,2-15 1,-1-93-88,-3 85 33,0 27-88,0 0 0,0 1 0,0-1-1,-1 1 1,0-1 0,0 0 0,-1 1-1,1 0 1,-6-11 0,5 51-485,12 6 474,2-1-1,1-1 1,2 0-1,23 43 1,-33-71 12,23 40-5,-26-48 4,-1 0 0,0 0 0,0 0 0,1-1-1,-1 1 1,1-1 0,0 1 0,-1-1 0,1 1 0,0-1 0,0 0 0,0 0 0,0 0 0,0 0-1,0 0 1,0 0 0,0-1 0,0 1 0,0-1 0,1 1 0,2-1 0,-4-1-6,1 1 0,-1-1 0,1 0 0,0 0 0,-1 0 0,1 0 0,-1 0 1,0 0-1,1 0 0,-1-1 0,0 1 0,0 0 0,0-1 0,0 1 0,0-1 0,0 1 0,0-1 1,0 1-1,0-1 0,-1 0 0,1 1 0,-1-1 0,1 0 0,-1 0 0,0 1 0,0-5 0,5-54-1225,-5 53 835,1-3-474,-1-1 1,-1 0 0,0 1 0,0-1-1,-1 1 1,0-1 0,-1 1-1,0 0 1,-1 0 0,-8-17-1,-15-18-4685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50.138"/>
    </inkml:context>
    <inkml:brush xml:id="br0">
      <inkml:brushProperty name="width" value="0.025" units="cm"/>
      <inkml:brushProperty name="height" value="0.025" units="cm"/>
    </inkml:brush>
  </inkml:definitions>
  <inkml:trace contextRef="#ctx0" brushRef="#br0">303 72 12780,'0'0'7079,"4"-10"-4517,11-30-912,-15 39-1603,-1 0 1,1 0-1,0 0 1,0 0 0,0 1-1,0-1 1,-1 0-1,1 0 1,-1 0-1,1 0 1,0 0 0,-1 1-1,1-1 1,-1 0-1,0 0 1,1 1-1,-1-1 1,0 0 0,1 1-1,-1-1 1,0 1-1,0-1 1,1 1-1,-1-1 1,0 1 0,0-1-1,0 1 1,0 0-1,0-1 1,1 1-1,-1 0 1,0 0 0,0 0-1,0 0 1,0 0-1,0 0 1,-1 0-1,-38 1 526,38-1-514,-6 1 21,1 0 0,0 1 0,-1 0 0,1 0 0,0 1 0,0 0 0,0 0-1,1 1 1,-1-1 0,1 1 0,0 1 0,0-1 0,0 1 0,1 0-1,0 1 1,0-1 0,0 1 0,0 0 0,1 0 0,0 0 0,0 1 0,1 0-1,0-1 1,0 1 0,-3 13 0,6-19-73,0 1-1,0-1 1,0 0-1,0 1 1,1-1-1,-1 1 1,0-1 0,1 1-1,-1-1 1,1 0-1,0 1 1,-1-1-1,1 0 1,0 0 0,0 0-1,0 1 1,0-1-1,0 0 1,0 0-1,0 0 1,0 0 0,0 0-1,0-1 1,1 1-1,-1 0 1,0-1-1,0 1 1,1 0-1,-1-1 1,1 0 0,-1 1-1,0-1 1,3 1-1,53 5 135,-52-6-126,25 0-439,1-2-1,0-1 1,56-14-1,-86 17 408,0-1 0,0 1 0,0-1 0,1 1 0,-1 0 0,0-1 0,1 1 0,-1 0 0,0 0 0,1 0 0,-1 0 0,0 0 0,1 0 0,-1 0 0,0 1 0,0-1 0,1 0 0,-1 1 0,0-1 0,0 1 0,1-1 0,-1 1 0,0 0 0,0-1 0,0 1 0,0 0 0,0 0 0,0 0 0,0 0 0,0 0 0,0 0 0,0 0 0,-1 0 0,1 0 0,0 0 0,-1 0 0,2 3-1,-1 3 22,-1 0-1,0 0 0,0 0 0,0 0 0,-1 0 0,-1 10 0,1-15 19,-11 72 401,-24 83 0,24-119-10,-1-1 0,-1 0 0,-39 67 1,46-92-212,-1-1 1,-1 0 0,1-1 0,-2 0 0,1-1 0,-1 0 0,-1 0 0,-16 10 0,21-15-136,1-1 0,-1 0 0,0 0 1,0 0-1,0-1 0,0 1 0,-1-2 1,1 1-1,-1-1 0,1 0 0,-1 0 1,1 0-1,-1-1 0,1 0 0,-1-1 1,0 0-1,1 0 0,-1 0 0,-7-3 1,11 3-62,0-1 0,0 0 0,0-1-1,1 1 1,-1 0 0,0-1 0,1 1 0,0-1 0,0 0 0,0 0 0,0 0 0,0 0 0,0 0 0,1-1 0,-1 1 0,1 0 0,0-1 0,0 1 0,0-1 0,0-6 0,-1-3-93,1 0 0,0 0 0,1 0 0,2-21 0,1 16-66,0 1 0,1 0-1,1 0 1,1 1 0,0 0 0,1 0 0,1 0 0,1 0-1,0 1 1,1 1 0,0 0 0,1 0 0,1 1 0,0 0 0,0 1-1,2 1 1,22-17 0,-5 9-224,-1 1-1,2 1 1,0 2-1,1 2 1,1 0 0,0 2-1,60-10 1,2 3-2832,-1 1-2407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7.059"/>
    </inkml:context>
    <inkml:brush xml:id="br0">
      <inkml:brushProperty name="width" value="0.025" units="cm"/>
      <inkml:brushProperty name="height" value="0.025" units="cm"/>
    </inkml:brush>
  </inkml:definitions>
  <inkml:trace contextRef="#ctx0" brushRef="#br0">13988 8 11179,'0'0'4559,"9"-3"-4559,-6 2 1,1 0 0,-1 0 1,0 0-1,1 1 1,-1-1-1,0 1 1,1 0-1,-1 0 1,0 0-1,1 1 0,3 0 1,-3 0-1,1 1 0,-1 0-1,0 1 1,0-1 0,1 1 0,-2-1 0,1 1 0,0 0 0,0 1-1,3 4 1,4 4-180,0-1-1,-1 2 1,-1-1-1,0 2 1,-1-1-1,0 1 1,-1 0-1,-1 1 1,0-1-1,-1 1 1,4 18-1,-8-24 169,1 0 1,-1 0-1,-1 1 0,0-1 0,0 0 0,-1 1 1,0-1-1,0 0 0,-1 0 0,-1 0 0,1 0 1,-1 0-1,-1-1 0,0 1 0,0-1 0,0 0 1,-1 0-1,-1 0 0,1-1 0,-10 10 0,-7 5 85,-1-2 0,-1-1-1,-1 0 1,0-2 0,-30 15-1,-145 62-1,152-73-36,-145 56 213,-3-9 0,-340 72 1,-424 20 1305,952-158-1546,-2104 199-1643,-9-132 1437,879-60 284,2-66-100,326-32 210,-348-29 17,1037 100-209,-534-35 298,2 38 2406,627 20-2490,0 6 1,-190 41-1,231-31-134,0 4 0,1 4 0,2 4 0,-107 57 0,186-86 99,1-1 0,-1 1 0,1 1 0,0-1 0,1 1 0,-11 10 1,16-14-157,-1 0 0,0 0 0,1 0 1,-1 0-1,0 0 0,1 1 0,-1-1 1,1 0-1,-1 0 0,1 0 0,0 0 1,0 1-1,-1-1 0,1 0 0,0 0 1,0 0-1,0 1 0,0-1 0,1 1 1,-1 0-26,1-1 0,0 1 1,0-1-1,0 1 0,0-1 1,0 0-1,0 1 0,0-1 1,1 0-1,-1 0 0,0 0 1,0 0-1,1 0 0,-1 0 0,1 0 1,-1-1-1,1 1 0,1 0 1,33 10-99,-1-2 1,1-1 0,0-2-1,1-1 1,61-1-1,-44-1-977,116 7-4811,-90-6 1586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7.438"/>
    </inkml:context>
    <inkml:brush xml:id="br0">
      <inkml:brushProperty name="width" value="0.025" units="cm"/>
      <inkml:brushProperty name="height" value="0.025" units="cm"/>
    </inkml:brush>
  </inkml:definitions>
  <inkml:trace contextRef="#ctx0" brushRef="#br0">241 2 9961,'0'0'4442,"10"-1"-3470,16 1-555,0 1 0,0 1 0,0 2 1,0 0-1,47 16 0,-72-20-400,0 1 0,0-1 0,0 1 0,0-1 0,0 1 0,-1 0 0,1-1 0,0 1 0,0 0 0,0 0 0,-1-1 0,1 1 0,0 0 0,-1 0 0,1 0 0,-1 0 0,1 0 0,-1 0 0,0 0-1,1 0 1,-1 0 0,0 0 0,0 0 0,0 0 0,1 0 0,-1 1 0,0-1 0,-1 0 0,1 0 0,0 0 0,0 0 0,0 0 0,-1 0 0,1 0 0,0 0 0,-1 1 0,-1 3 162,0-1-1,0 1 1,-1-1 0,1 0 0,-1 0 0,-6 7-1,-41 39 1261,-2-4 0,-82 58-1,-9 8-250,136-107-1380,0 1 0,1-1 0,0 1 0,0 0-1,1 1 1,-1 0 0,1 0 0,1 0 0,-1 0-1,-3 9 1,24-18-14723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8.665"/>
    </inkml:context>
    <inkml:brush xml:id="br0">
      <inkml:brushProperty name="width" value="0.025" units="cm"/>
      <inkml:brushProperty name="height" value="0.025" units="cm"/>
    </inkml:brush>
  </inkml:definitions>
  <inkml:trace contextRef="#ctx0" brushRef="#br0">166 78 5349,'16'-4'2182,"0"-2"0,-1 0 0,0-1 0,22-14 0,-3-8 5390,-76 25-5138,27 6-2378,0 1 1,1 0-1,-1 1 1,0 1-1,1 0 1,0 1 0,0 0-1,1 1 1,0 1-1,0 0 1,1 1-1,0 1 1,0-1-1,1 2 1,0 0-1,-16 21 1,25-29-49,0 0 0,0 1 0,0-1-1,1 1 1,-1-1 0,1 1 0,0 0 0,0-1 0,0 1 0,1 0 0,-1 0 0,1 0 0,0-1 0,0 1 0,1 4 0,-1-6-3,1 1 0,-1-1 0,1 0 0,0 0 0,0 0 0,0 0 0,0 0 0,0 0 0,0 0 0,0 0 0,1-1-1,-1 1 1,1 0 0,-1-1 0,1 1 0,0-1 0,-1 1 0,1-1 0,0 0 0,0 0 0,0 0 0,0 0 0,0 0 0,0 0 0,1-1 0,2 2 0,18 1-51,0 0-1,0-1 1,0-1 0,0-1-1,0-1 1,43-8-1,-37 4-1866,-1-2 0,44-17 0,-25 4-3975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9.354"/>
    </inkml:context>
    <inkml:brush xml:id="br0">
      <inkml:brushProperty name="width" value="0.025" units="cm"/>
      <inkml:brushProperty name="height" value="0.025" units="cm"/>
    </inkml:brush>
  </inkml:definitions>
  <inkml:trace contextRef="#ctx0" brushRef="#br0">148 0 9289,'0'0'13154,"-10"8"-12455,-3 3-383,0 1 1,1-1-1,1 2 1,0 0-1,1 0 1,-12 21-1,21-33-295,-32 67 787,31-63-788,0 0 1,0 0-1,0-1 1,1 1-1,0 0 0,0 0 1,1 0-1,-1 1 1,1-1-1,0 0 1,1 0-1,0 9 1,1-12-21,-1-1 0,0 1 0,0 0 0,0-1 0,1 1 0,-1-1 0,1 1 0,0-1 0,-1 0-1,1 1 1,0-1 0,0 0 0,-1 0 0,1 0 0,0-1 0,0 1 0,0 0 0,0-1 0,0 1 0,0-1 0,0 0 0,4 0 0,52 1-979,-52-1 667,7-1-736,0 0-1,0-1 1,0-1 0,22-7-1,19-14-5843,-12-1-2963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9.730"/>
    </inkml:context>
    <inkml:brush xml:id="br0">
      <inkml:brushProperty name="width" value="0.025" units="cm"/>
      <inkml:brushProperty name="height" value="0.025" units="cm"/>
    </inkml:brush>
  </inkml:definitions>
  <inkml:trace contextRef="#ctx0" brushRef="#br0">66 0 14061,'0'0'2269,"-9"3"-224,4-2-1922,3-1 52,0 0-1,-1 1 1,1-1-1,0 1 1,-1 0-1,1 0 1,0-1-1,0 1 1,0 1-1,-1-1 1,1 0-1,0 0 1,1 1-1,-1-1 0,0 1 1,0 0-1,1-1 1,-1 1-1,1 0 1,-1 0-1,1 0 1,0 0-1,0 0 1,0 1-1,0-1 1,0 0-1,0 0 1,0 1-1,1-1 1,0 0-1,-1 5 0,1-5-145,0 0-1,0 0 0,0 0 0,1 0 1,-1 0-1,1 0 0,0 0 0,-1 0 0,1 0 1,0 0-1,0 0 0,0-1 0,0 1 1,0 0-1,0-1 0,1 1 0,-1-1 0,1 1 1,-1-1-1,1 1 0,1 0 0,2 1-5,-1-1 0,1 0 0,-1 0 0,1 0 0,0 0 0,-1-1 0,1 0 0,9 1 0,-5-1-296,1 0 0,0-1 1,-1 0-1,1-1 0,-1 0 0,0 0 0,1-1 1,-1 0-1,14-6 0,-15 4-267,0-1-1,0 0 1,-1 0-1,0 0 1,0-1 0,0 0-1,-1-1 1,1 0-1,-2 0 1,1 0-1,-1-1 1,7-11 0,-18 69 4704,-9-11-2797,-1-2 1,-28 46 0,22-43-401,-24 59 0,46-99-986,0 0 1,0-1-1,1 1 0,-1 0 0,0 0 0,0 0 0,0 0 0,1 0 1,-1 0-1,0 0 0,0 0 0,0 0 0,0 0 0,1 0 1,-1 0-1,0 0 0,0 0 0,0 0 0,1 0 0,-1 0 0,0 0 1,0 1-1,0-1 0,1 0 0,-1 0 0,0 0 0,0 0 0,0 0 1,0 0-1,0 0 0,1 1 0,-1-1 0,0 0 0,0 0 0,0 0 1,0 0-1,0 1 0,0-1 0,0 0 0,0 0 0,1 0 0,-1 0 1,0 1-1,0-1 0,0 0 0,0 0 0,0 0 0,0 1 0,0-1 1,0 0-1,0 0 0,0 0 0,0 1 0,0-1 0,-1 0 0,1 0 1,0 0-1,0 0 0,0 1 0,0-1 0,0 0 0,0 0 0,0 0 1,0 0-1,-1 1 0,1-1 0,0 0 0,0 0 0,0 0 1,13-8-1620,8-16-1869,1-9-3182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0.075"/>
    </inkml:context>
    <inkml:brush xml:id="br0">
      <inkml:brushProperty name="width" value="0.025" units="cm"/>
      <inkml:brushProperty name="height" value="0.025" units="cm"/>
    </inkml:brush>
  </inkml:definitions>
  <inkml:trace contextRef="#ctx0" brushRef="#br0">317 1 12139,'0'0'5510,"56"53"-4133,-38-30-192,-2 4-128,-5 3-128,-7 7-384,-4 4-1,-13 6 353,-16 9-385,-7 4-191,-18 3-257,0 1 0,-7-5-32,0-8-1121,3-14-2435,2-18-6597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198"/>
    </inkml:context>
    <inkml:brush xml:id="br0">
      <inkml:brushProperty name="width" value="0.025" units="cm"/>
      <inkml:brushProperty name="height" value="0.025" units="cm"/>
    </inkml:brush>
  </inkml:definitions>
  <inkml:trace contextRef="#ctx0" brushRef="#br0">0 68 13100,'0'0'3097,"14"3"-1341,31 2-708,0-1 1,0-3 0,51-4-1,152-24-178,-98 9-622,630-14 915,-759 32-1104,13 1 173,0 0-1,61 12 0,-95-13-221,0 0-1,0 1 1,0-1 0,0 0-1,0 0 1,0 0 0,0 0-1,0 0 1,0 0 0,0 0-1,0 0 1,0 0 0,0 0-1,0 1 1,0-1 0,0 0-1,0 0 1,0 0 0,0 0-1,0 0 1,0 0 0,0 0-1,0 0 1,0 0 0,0 1-1,0-1 1,0 0 0,0 0-1,0 0 1,0 0 0,0 0-1,0 0 1,0 0 0,0 0-1,0 0 1,1 0-1,-1 0 1,0 0 0,0 0-1,0 1 1,0-1 0,0 0-1,0 0 1,0 0 0,0 0-1,0 0 1,0 0 0,1 0-1,-1 0 1,0 0 0,0 0-1,0 0 1,0 0 0,0 0-1,0 0 1,0 0 0,0 0-1,1 0 1,-15 3 159,-18 0-2899,3-3-3767,14 0-235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559"/>
    </inkml:context>
    <inkml:brush xml:id="br0">
      <inkml:brushProperty name="width" value="0.025" units="cm"/>
      <inkml:brushProperty name="height" value="0.025" units="cm"/>
    </inkml:brush>
  </inkml:definitions>
  <inkml:trace contextRef="#ctx0" brushRef="#br0">56 0 6822,'0'0'15695,"-5"13"-14397,1-3-1107,-31 93 1655,32-91-1739,0-1-1,1 1 0,0-1 1,1 1-1,1 0 0,0 0 1,0 0-1,2 13 0,-1-23-96,0 0-1,-1 0 1,1 0-1,0 0 0,0 0 1,0-1-1,0 1 0,0 0 1,0 0-1,0-1 1,1 1-1,-1 0 0,1-1 1,-1 1-1,1-1 1,0 0-1,-1 0 0,1 0 1,0 0-1,2 1 0,1 0 9,0 0-1,0 0 0,0-1 1,1 0-1,-1 0 0,0-1 1,0 0-1,6 0 0,3 0-543,-1-2 0,0 0 1,0 0-1,0-1 0,25-9 0,-9-1-4332,39-24 0,-24 6-3668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937"/>
    </inkml:context>
    <inkml:brush xml:id="br0">
      <inkml:brushProperty name="width" value="0.025" units="cm"/>
      <inkml:brushProperty name="height" value="0.025" units="cm"/>
    </inkml:brush>
  </inkml:definitions>
  <inkml:trace contextRef="#ctx0" brushRef="#br0">496 1 13453,'0'0'4068,"-65"33"-2691,37-12 192,-1 9 289,-6 5-481,1 8-223,0 4-482,-4 3-223,2 2-65,-2-1 0,4-2-159,4-5-129,1-1-96,9 2 0,0-7-1666,6-5-2178,3-7-4516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7.549"/>
    </inkml:context>
    <inkml:brush xml:id="br0">
      <inkml:brushProperty name="width" value="0.025" units="cm"/>
      <inkml:brushProperty name="height" value="0.025" units="cm"/>
    </inkml:brush>
  </inkml:definitions>
  <inkml:trace contextRef="#ctx0" brushRef="#br0">1 1 13805,'0'0'10826,"59"51"-10730,-33-48-352,2-2-1538,5-1-864,1 0-1250,-3-8-1857,1-1-4165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8.199"/>
    </inkml:context>
    <inkml:brush xml:id="br0">
      <inkml:brushProperty name="width" value="0.025" units="cm"/>
      <inkml:brushProperty name="height" value="0.025" units="cm"/>
    </inkml:brush>
  </inkml:definitions>
  <inkml:trace contextRef="#ctx0" brushRef="#br0">0 1 6278,'0'0'11381,"13"5"-10505,7 1-677,0 0 0,1-2-1,-1 0 1,1-1 0,-1-1 0,1-1 0,22-2 0,84-13-55,-90 7-223,1 2 0,-1 2 0,1 2 0,47 4 0,-84-3-14,-1 0 0,0 0-1,1 0 1,-1 0 0,1 0 0,-1 0 0,0 0 0,1 1-1,-1-1 1,0 0 0,1 0 0,-1 0 0,0 1 0,1-1 0,-1 0-1,0 0 1,1 1 0,-1-1 0,0 0 0,0 1 0,1-1-1,-1 0 1,0 1 0,0-1 0,0 0 0,0 1 0,1-1 0,-1 0-1,0 1 1,0-1 0,0 1 0,0-1 0,0 0 0,0 1 0,0-1-1,0 1 1,0-1 0,0 0 0,0 1 0,0-1 0,-1 0-1,1 1 1,0-1 0,0 1 0,0-1 0,0 0 0,-1 1 0,1-1-1,0 0 1,0 1 0,-1-1 0,1 0 0,0 0 0,0 1-1,-1-1 1,1 0 0,0 0 0,-1 1 0,1-1 0,0 0 0,-1 0-1,1 0 1,0 0 0,-1 0 0,1 1 0,-1-1 0,1 0 0,-1 0-1,-20 3-4555,-4 0-4149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8.533"/>
    </inkml:context>
    <inkml:brush xml:id="br0">
      <inkml:brushProperty name="width" value="0.025" units="cm"/>
      <inkml:brushProperty name="height" value="0.025" units="cm"/>
    </inkml:brush>
  </inkml:definitions>
  <inkml:trace contextRef="#ctx0" brushRef="#br0">1 1 2114,'0'0'17969,"79"36"-16720,-27-36-192,8 0-416,1 0-481,-3 3-64,-6 0-32,-7 3-64,-5 3 0,-12 3-448,-1 0-1602,-5-3-2467,-4-3-2305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9.422"/>
    </inkml:context>
    <inkml:brush xml:id="br0">
      <inkml:brushProperty name="width" value="0.025" units="cm"/>
      <inkml:brushProperty name="height" value="0.025" units="cm"/>
    </inkml:brush>
  </inkml:definitions>
  <inkml:trace contextRef="#ctx0" brushRef="#br0">298 110 4837,'0'0'2765,"10"-8"-635,-5 5-1855,40-32 2628,-42 33-2467,0-1 0,-1 1 1,1-1-1,-1 1 0,1-1 1,-1 0-1,0 0 0,0 0 1,-1 0-1,1 0 0,-1-1 1,1 1-1,-1 0 0,0-1 1,1-5-1,-3 8-356,0 0 0,0 0 0,0 1 0,0-1 1,0 0-1,0 0 0,0 1 0,-1-1 0,1 0 0,0 1 0,0-1 1,-1 1-1,1 0 0,0-1 0,0 1 0,-1 0 0,1 0 1,0 0-1,-1 0 0,1 0 0,0 0 0,-1 0 0,1 0 0,-2 1 1,-40 4 104,16 2-129,1 1 1,0 2 0,0 1 0,1 0 0,0 2 0,1 1 0,1 1 0,-36 29 0,53-39 21,1 1-1,0-1 1,0 1-1,0 0 1,1 1 0,0-1-1,0 1 1,-6 14-1,9-19-60,0 0-1,0 1 1,0-1 0,1 1-1,-1-1 1,1 1-1,0 0 1,-1-1 0,1 1-1,0-1 1,1 1-1,-1 0 1,0-1-1,1 1 1,-1-1 0,1 1-1,0-1 1,0 1-1,0-1 1,0 1 0,0-1-1,1 0 1,-1 0-1,1 0 1,-1 0-1,1 0 1,0 0 0,0 0-1,3 2 1,4 2-32,1 0 1,0-1 0,1 0-1,-1 0 1,1-2 0,0 1-1,0-1 1,0-1-1,21 3 1,10-2-2348,52-3 1,-94 0 2343,63-2-5689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9.828"/>
    </inkml:context>
    <inkml:brush xml:id="br0">
      <inkml:brushProperty name="width" value="0.025" units="cm"/>
      <inkml:brushProperty name="height" value="0.025" units="cm"/>
    </inkml:brush>
  </inkml:definitions>
  <inkml:trace contextRef="#ctx0" brushRef="#br0">111 47 9641,'0'0'9988,"-10"-3"-8787,-32-7-405,39 10-767,1 0 0,0 0 0,-1 0 0,1 1 0,0-1 0,0 1 0,-1-1 0,1 1 0,0 0 0,0 0 0,0 0 0,0 0 0,0 0-1,0 1 1,0-1 0,0 0 0,1 1 0,-1-1 0,1 1 0,-1 0 0,1 0 0,-1-1 0,1 1 0,0 0 0,0 0 0,0 0 0,0 0 0,0 1 0,0-1 0,1 0 0,-1 0 0,0 3 0,0-3-24,1 1 1,-1-1-1,0 1 0,1-1 1,0 0-1,-1 1 0,1 0 1,0-1-1,0 1 0,0-1 1,1 1-1,-1-1 0,1 1 0,-1-1 1,1 0-1,0 1 0,0-1 1,0 0-1,0 1 0,0-1 1,1 0-1,-1 0 0,1 0 1,-1 0-1,1 0 0,3 2 1,5 0 18,0-1 0,0 0 1,0 0-1,0-1 0,0-1 1,0 0-1,1 0 0,-1-1 1,1 0-1,-1-1 1,0 0-1,1-1 0,-1 0 1,0-1-1,0 0 0,-1 0 1,1-1-1,0 0 1,-1-1-1,0 0 0,0-1 1,9-7-1,-16 12-10,0-1 1,0 0-1,0 0 1,0 0-1,0 0 0,0 0 1,-1 0-1,1 0 1,-1-1-1,1 1 0,-1-1 1,0 1-1,0-1 1,0 1-1,0-1 0,-1 0 1,1 1-1,-1-1 1,1 0-1,-1 0 0,0 1 1,0-1-1,0 0 0,-1-3 1,0 4 5,-1-1 0,1 1 0,-1-1 0,1 1 0,-1-1 0,0 1 1,0 0-1,0 0 0,0 0 0,0 0 0,0 0 0,-1 0 0,1 1 0,-1-1 0,1 1 0,-1-1 1,0 1-1,1 0 0,-1 0 0,0 1 0,0-1 0,-4 0 0,-5-2-45,1 1 1,-1 1-1,0 0 0,0 0 0,0 2 0,-19 1 0,-17 14-2342,43-14 1488,1 1 1,-1 0-1,0 0 0,1 1 0,0-1 0,-1 1 0,-2 4 0,-3 7-4945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0.270"/>
    </inkml:context>
    <inkml:brush xml:id="br0">
      <inkml:brushProperty name="width" value="0.025" units="cm"/>
      <inkml:brushProperty name="height" value="0.025" units="cm"/>
    </inkml:brush>
  </inkml:definitions>
  <inkml:trace contextRef="#ctx0" brushRef="#br0">1 83 9705,'0'0'3598,"13"1"-1478,187 2 2293,114-9-2033,25-1-1657,4-2-608,-272 3-15,-1-3 1,126-33-1,-191 39 37,-14 1-1069,-26 1-3900,22 1 642,-2-1-3006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0.758"/>
    </inkml:context>
    <inkml:brush xml:id="br0">
      <inkml:brushProperty name="width" value="0.025" units="cm"/>
      <inkml:brushProperty name="height" value="0.025" units="cm"/>
    </inkml:brush>
  </inkml:definitions>
  <inkml:trace contextRef="#ctx0" brushRef="#br0">0 1 3972,'0'0'13015,"8"8"-11179,7 9-1086,4 3 399,0 0 1,43 33-1,-53-46-1151,0-2-1,0 1 1,0-1-1,1-1 1,0 0 0,0 0-1,0-1 1,0 0 0,1-1-1,-1 0 1,21 1-1,-20-3-579,1 0 1,-1-1-1,0 0 0,1-1 0,19-6 0,-21 5-757,0-1 1,0-1 0,0 0-1,-1 0 1,0-1 0,10-8-1,7-7-3412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1.122"/>
    </inkml:context>
    <inkml:brush xml:id="br0">
      <inkml:brushProperty name="width" value="0.025" units="cm"/>
      <inkml:brushProperty name="height" value="0.025" units="cm"/>
    </inkml:brush>
  </inkml:definitions>
  <inkml:trace contextRef="#ctx0" brushRef="#br0">375 0 5830,'0'0'12395,"-68"37"-10473,36-8-513,-3 6-288,-1 5-160,-2 3-64,2 4-352,2 0-257,4 4-128,1-1-96,11 0-96,5-5-1665,8-12-2211,5-8-5765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2.637"/>
    </inkml:context>
    <inkml:brush xml:id="br0">
      <inkml:brushProperty name="width" value="0.025" units="cm"/>
      <inkml:brushProperty name="height" value="0.025" units="cm"/>
    </inkml:brush>
  </inkml:definitions>
  <inkml:trace contextRef="#ctx0" brushRef="#br0">31 0 11915,'0'0'8424,"-31"53"-7111,31-32-288,0 0-352,11 3-385,-2 2-192,2-2-31,3-3-290,-8 1-447,-3-4-321,-3-3-353,0-5-447,0-3-2179,-3-6-1922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2.999"/>
    </inkml:context>
    <inkml:brush xml:id="br0">
      <inkml:brushProperty name="width" value="0.025" units="cm"/>
      <inkml:brushProperty name="height" value="0.025" units="cm"/>
    </inkml:brush>
  </inkml:definitions>
  <inkml:trace contextRef="#ctx0" brushRef="#br0">0 11 8680,'0'0'12268,"60"-5"-11499,-14 10-449,12-3-160,3-2-160,4 0-897,-7 0-1601,-13-2-2979,-6-8-2083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3.329"/>
    </inkml:context>
    <inkml:brush xml:id="br0">
      <inkml:brushProperty name="width" value="0.025" units="cm"/>
      <inkml:brushProperty name="height" value="0.025" units="cm"/>
    </inkml:brush>
  </inkml:definitions>
  <inkml:trace contextRef="#ctx0" brushRef="#br0">351 59 5765,'0'0'8574,"4"-8"-6038,10-26-609,-14 34-1851,0-1 0,1 0 1,-1 1-1,0-1 0,0 1 1,0-1-1,-1 0 0,1 1 1,0-1-1,0 1 0,0-1 1,0 0-1,0 1 0,-1-1 1,1 1-1,0-1 0,-1 1 0,1-1 1,0 1-1,-1-1 0,1 1 1,0-1-1,-1 1 0,1-1 1,-1 1-1,1 0 0,-1-1 1,1 1-1,-1 0 0,1-1 1,-1 1-1,0 0 0,1 0 0,-1 0 1,1-1-1,-1 1 0,1 0 1,-1 0-1,0 0 0,1 0 1,-1 0-1,0 0 0,1 0 1,-1 0-1,0 1 0,-36-1 796,32 1-626,-13 1-120,0 2 0,1 0 0,-1 1 0,1 1 0,-1 1 0,2 0 0,-1 1 1,1 1-1,0 0 0,1 1 0,0 1 0,1 0 0,0 1 0,1 1 0,0 0 0,1 1 0,-18 26 0,28-38-119,1 1 0,-1-1 0,1 1 0,0 0 0,0 0 0,0-1 0,0 1 0,0 0 0,1 0 0,-1 0 0,1 0 0,0 0 0,0-1 0,0 1 0,0 0 0,0 0 0,1 0 0,0 3 0,0-3 2,1-1-1,-1 0 1,0 0-1,1 0 1,-1 0 0,1 0-1,0 0 1,0 0-1,0-1 1,0 1 0,0-1-1,0 1 1,0-1-1,0 0 1,1 1-1,3 0 1,8 2-15,-1 0 1,1-1-1,1-1 1,-1-1-1,26 1 1,4-1-581,77-2-2609,-42-12-2479,-30-2-1079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7.896"/>
    </inkml:context>
    <inkml:brush xml:id="br0">
      <inkml:brushProperty name="width" value="0.025" units="cm"/>
      <inkml:brushProperty name="height" value="0.025" units="cm"/>
    </inkml:brush>
  </inkml:definitions>
  <inkml:trace contextRef="#ctx0" brushRef="#br0">69 0 6438,'0'0'18231,"-8"10"-16886,1-2-1240,1-1 1,0 1-1,1 0 0,0 1 1,0-1-1,0 1 0,1 0 1,1 0-1,0 0 0,0 1 1,0-1-1,1 1 0,1 0 1,-1 10-1,2-19-132,1-1 0,-1 1 1,1-1-1,-1 1 0,1-1 0,-1 0 0,1 1 1,0-1-1,-1 0 0,1 1 0,-1-1 0,1 0 1,0 0-1,-1 0 0,1 1 0,0-1 0,-1 0 0,1 0 1,-1 0-1,1 0 0,0 0 0,-1 0 0,1-1 1,0 1-1,-1 0 0,1 0 0,0 0 0,20-4-386,-3 0-68,-1 0 0,1 1 0,0 0 0,0 2 0,0 0 0,0 1-1,21 3 1,-37-3 518,-1 0 0,0 1-1,1-1 1,-1 0 0,1 1 0,-1-1-1,0 1 1,0-1 0,1 1-1,-1 0 1,0-1 0,0 1-1,0 0 1,0 0 0,1 0 0,-1 0-1,-1 0 1,1 0 0,0 0-1,0 0 1,0 1 0,0-1-1,-1 0 1,2 2 0,-2 0 81,0-1 0,0 0 0,0 0 0,0 1 0,0-1 0,0 0 0,0 1 0,-1-1 0,1 0 0,-1 1 0,0-1 0,0 0 0,-1 3 0,-3 4 123,0-1 0,0 1-1,-1-1 1,0 0 0,-13 12 0,-16 9-35,34-28-367,-1 1-1,0-1 0,0 0 1,0 1-1,0-1 1,0 0-1,0-1 1,0 1-1,-1 0 1,1 0-1,0-1 1,0 0-1,-1 1 1,1-1-1,0 0 1,0 0-1,-4 0 1,5-1-95,1 0 0,-1 0-1,0 1 1,0-1 0,1 0 0,-1 0 0,1 0 0,-1 0 0,1 0 0,-1 0 0,1 0 0,-1 0 0,1 0 0,0 0 0,-1 0 0,1 0 0,0 0 0,0 0 0,0 0 0,0 0 0,0-2 0,1-31-3769,-1 23 1735,0-35-4981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3.663"/>
    </inkml:context>
    <inkml:brush xml:id="br0">
      <inkml:brushProperty name="width" value="0.025" units="cm"/>
      <inkml:brushProperty name="height" value="0.025" units="cm"/>
    </inkml:brush>
  </inkml:definitions>
  <inkml:trace contextRef="#ctx0" brushRef="#br0">89 1 6694,'0'0'11398,"-9"4"-9290,1 0-1602,1-1 0,-1 2 0,1-1 0,0 1 0,-12 11 0,17-14-395,0 0-1,0 0 1,0 0 0,0 0 0,0 1 0,1-1 0,-1 0 0,1 1 0,0 0 0,0-1 0,0 1 0,0 0 0,0-1 0,0 1 0,1 0 0,-1 0 0,1 0 0,0 0 0,0 0 0,0-1 0,0 1 0,0 0 0,1 0 0,-1 0 0,3 5 0,-2-6-101,0 0 0,1 0 0,0 0 0,0 0 1,-1 0-1,1 0 0,0 0 0,0-1 0,1 1 1,-1-1-1,0 0 0,0 0 0,1 0 0,-1 0 1,1 0-1,-1 0 0,1 0 0,-1-1 0,1 1 1,-1-1-1,1 0 0,3 0 0,66 0-238,-61 0 24,2-2-360,0 0-1,0 0 1,0-1-1,-1-1 1,0 0-1,1 0 0,-1-1 1,-1-1-1,1 0 1,-1-1-1,20-15 1,-17 4-709,-14 18 1270,0 0 0,0-1 0,0 1 1,0 0-1,0 0 0,0-1 0,0 1 0,0 0 1,0 0-1,0-1 0,0 1 0,-1 0 0,1 0 1,0-1-1,0 1 0,0 0 0,0 0 0,-1-1 1,1 1-1,0 0 0,0 0 0,-1 0 0,1 0 1,0-1-1,0 1 0,-1 0 0,1 0 0,0 0 1,0 0-1,-1 0 0,1 0 0,0 0 0,-1 0 1,1 0-1,0 0 0,0 0 0,-1 0 0,1 0 1,-4 0 116,1 0 0,0 0 1,0 1-1,0-1 0,0 1 0,-1 0 1,1 0-1,0 0 0,0 0 1,1 1-1,-4 1 0,-10 8 282,1 0 0,1 2 0,1-1 0,-1 2 0,2 0 0,0 0 0,1 1 0,0 0 0,1 1 0,1 1 0,-10 22 0,9-14-769,1 0 0,1 1 0,1 0 0,2 0 0,0 1-1,2-1 1,0 36 0,4-50-4746,8-8-7560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4.988"/>
    </inkml:context>
    <inkml:brush xml:id="br0">
      <inkml:brushProperty name="width" value="0.025" units="cm"/>
      <inkml:brushProperty name="height" value="0.025" units="cm"/>
    </inkml:brush>
  </inkml:definitions>
  <inkml:trace contextRef="#ctx0" brushRef="#br0">1 14 14798,'0'0'9321,"52"4"-10410,-30-6-2851,-2-14-5701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5.412"/>
    </inkml:context>
    <inkml:brush xml:id="br0">
      <inkml:brushProperty name="width" value="0.025" units="cm"/>
      <inkml:brushProperty name="height" value="0.025" units="cm"/>
    </inkml:brush>
  </inkml:definitions>
  <inkml:trace contextRef="#ctx0" brushRef="#br0">0 0 11563,'0'0'9171,"2"9"-8183,-2-3-897,1 0-1,0 0 1,0-1 0,0 1 0,1-1-1,0 1 1,0-1 0,1 1 0,-1-1-1,1 0 1,0 0 0,0-1 0,1 1-1,-1 0 1,1-1 0,0 0 0,1 0-1,-1 0 1,1-1 0,-1 1 0,1-1-1,0 0 1,0-1 0,0 1 0,10 3-1,3-2-225,-1-1 0,0 0 0,1-1-1,-1-1 1,1-1 0,0 0-1,-1-1 1,1-1 0,-1-1-1,19-5 1,-19 3-1693,1-1-1,-1 0 0,0-1 1,0-1-1,26-17 1,2-8-5054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5.801"/>
    </inkml:context>
    <inkml:brush xml:id="br0">
      <inkml:brushProperty name="width" value="0.025" units="cm"/>
      <inkml:brushProperty name="height" value="0.025" units="cm"/>
    </inkml:brush>
  </inkml:definitions>
  <inkml:trace contextRef="#ctx0" brushRef="#br0">309 1 3812,'0'0'9908,"-9"5"-5664,-16 9-3244,2 0 0,-1 2 0,2 1 1,1 1-1,0 0 0,1 2 0,-24 29 1,33-35-914,0 0 0,1 1 1,0 0-1,2 1 0,-1 0 1,2 0-1,0 0 0,1 1 1,1 0-1,1 0 0,0 1 1,1-1-1,-1 23 0,4-29-617,1 38 503,4-28-3259,7-11-5176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149"/>
    </inkml:context>
    <inkml:brush xml:id="br0">
      <inkml:brushProperty name="width" value="0.025" units="cm"/>
      <inkml:brushProperty name="height" value="0.025" units="cm"/>
    </inkml:brush>
  </inkml:definitions>
  <inkml:trace contextRef="#ctx0" brushRef="#br0">1 38 8520,'0'0'12465,"15"7"-11050,19 2-968,0-2-1,0-1 1,0-2-1,1-1 1,67-3 0,631-28 145,-731 28-755,51-7 217,-32-4-2319,-21 10 2059,0 1 1,1-1 0,-1 1-1,0-1 1,0 0 0,1 1-1,-1-1 1,0 1 0,0-1 0,0 1-1,0-1 1,0 0 0,0 1-1,0-1 1,0 0 0,0 1-1,0-1 1,0 1 0,0-1-1,0 0 1,0 1 0,-1-1-1,1 1 1,0-1 0,0 1 0,-1-1-1,1 1 1,0-1 0,-1 1-1,1-1 1,-1 1 0,0-1-1,-9-8-5009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493"/>
    </inkml:context>
    <inkml:brush xml:id="br0">
      <inkml:brushProperty name="width" value="0.025" units="cm"/>
      <inkml:brushProperty name="height" value="0.025" units="cm"/>
    </inkml:brush>
  </inkml:definitions>
  <inkml:trace contextRef="#ctx0" brushRef="#br0">1 0 4068,'0'0'22939,"5"7"-22507,6 10-311,-8-11-107,1 1 1,0-1-1,0 0 0,0-1 1,1 1-1,0-1 1,0 0-1,0 0 0,1 0 1,-1-1-1,1 0 0,0 0 1,1 0-1,6 2 1,2-2-384,1 0 0,-1-2 0,0 0 0,1-1 0,0 0 0,-1-1 0,1-1 0,-1 0 0,23-6 0,20-10-4257,-7-9-3362,-19 2 71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885"/>
    </inkml:context>
    <inkml:brush xml:id="br0">
      <inkml:brushProperty name="width" value="0.025" units="cm"/>
      <inkml:brushProperty name="height" value="0.025" units="cm"/>
    </inkml:brush>
  </inkml:definitions>
  <inkml:trace contextRef="#ctx0" brushRef="#br0">399 1 5765,'0'0'13677,"-80"20"-11082,41 4-833,-1 7-289,-1 7-128,-1 2-320,3 7-384,6 3-385,4-1-224,11-5 0,6-3-32,1-5-32,6-6-641,1-2-896,4-6-1474,-2-7-1121,-1-7-3459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9.093"/>
    </inkml:context>
    <inkml:brush xml:id="br0">
      <inkml:brushProperty name="width" value="0.025" units="cm"/>
      <inkml:brushProperty name="height" value="0.025" units="cm"/>
    </inkml:brush>
  </inkml:definitions>
  <inkml:trace contextRef="#ctx0" brushRef="#br0">1 1 9385,'0'0'5541,"23"82"-4932,1-25 448,13 11-385,10 4-351,4-5-193,4-6-96,0-10-96,0-13-513,-8-12-672,-7-9-705,-8-10-1281,-16-5-3908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9.468"/>
    </inkml:context>
    <inkml:brush xml:id="br0">
      <inkml:brushProperty name="width" value="0.025" units="cm"/>
      <inkml:brushProperty name="height" value="0.025" units="cm"/>
    </inkml:brush>
  </inkml:definitions>
  <inkml:trace contextRef="#ctx0" brushRef="#br0">15 0 10570,'0'0'833,"-15"57"96,24-14 160,18 12-192,15 11 192,10 5-289,5-5-575,12-5-129,3-13-64,-2-10-160,-1-14-1858,-10-7-1826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205"/>
    </inkml:context>
    <inkml:brush xml:id="br0">
      <inkml:brushProperty name="width" value="0.025" units="cm"/>
      <inkml:brushProperty name="height" value="0.025" units="cm"/>
    </inkml:brush>
  </inkml:definitions>
  <inkml:trace contextRef="#ctx0" brushRef="#br0">1 1 17873,'0'0'4548,"48"64"-3395,-28-25-224,-7 9-416,-1 4-289,3-1-160,-1-8 0,6-8-64,0-15 0,1-11 64,3-9-64,3-8-737,2-16-1345,-1-13-1761,3-7-4197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8.229"/>
    </inkml:context>
    <inkml:brush xml:id="br0">
      <inkml:brushProperty name="width" value="0.025" units="cm"/>
      <inkml:brushProperty name="height" value="0.025" units="cm"/>
    </inkml:brush>
  </inkml:definitions>
  <inkml:trace contextRef="#ctx0" brushRef="#br0">1 13 13677,'0'0'13928,"3"10"-13234,107 336 1879,-108-340-2567,1 0 1,-1 0-1,1 0 1,0 0-1,1 0 0,-1-1 1,1 1-1,0-1 1,1 0-1,8 8 0,-12-12 1,1 0 0,0 0-1,0 0 1,-1 0-1,1-1 1,0 1-1,0 0 1,0-1-1,0 1 1,0-1-1,0 0 1,0 0-1,0 0 1,0 0 0,0 0-1,0 0 1,0 0-1,-1 0 1,1-1-1,0 1 1,0-1-1,0 0 1,0 1-1,0-1 1,-1 0 0,1 0-1,0 0 1,-1 0-1,1-1 1,0 1-1,-1 0 1,0-1-1,1 1 1,-1-1-1,0 1 1,0-1-1,0 1 1,2-5 0,9-11 21,-2-1 1,0 0 0,0-1 0,-2 0 0,-1 0 0,0-1 0,-1 0 0,-1 0 0,-1-1-1,-1 1 1,-1-1 0,-1 0 0,0 0 0,-2 1 0,0-1 0,-7-30 0,-2 18-914,9 32 812,1 0 0,0 0 0,-1 0 0,1-1 0,-1 1 1,0 0-1,1 0 0,-1 0 0,0 0 0,0 0 0,1 1 0,-1-1 1,0 0-1,0 0 0,0 0 0,0 1 0,0-1 0,0 1 0,0-1 0,0 1 1,-1-1-1,1 1 0,0-1 0,-2 1 0,1 1-556,1 0 0,0 0 1,-1 0-1,1 1 0,0-1 0,0 0 0,0 1 0,0-1 0,0 1 1,0 0-1,0-1 0,1 1 0,-1 0 0,0 2 0,-3 5-3471,-5 10-6576</inkml:trace>
  <inkml:trace contextRef="#ctx0" brushRef="#br0" timeOffset="1">237 247 9449,'0'0'10378,"54"56"-7496,-31-45-1568,8-7-481,-6-3-385,-2-1-480,-3 0-1954,-11 0-3747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584"/>
    </inkml:context>
    <inkml:brush xml:id="br0">
      <inkml:brushProperty name="width" value="0.025" units="cm"/>
      <inkml:brushProperty name="height" value="0.025" units="cm"/>
    </inkml:brush>
  </inkml:definitions>
  <inkml:trace contextRef="#ctx0" brushRef="#br0">310 1 10346,'0'0'8328,"-45"53"-6471,16-9 354,-5 15-290,0 8-639,-1 6-129,1 7-609,0 2-416,9-7-96,3-10-352,11-12-481,4-12-192,7-17-832,2-20-1571,14-4-3426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911"/>
    </inkml:context>
    <inkml:brush xml:id="br0">
      <inkml:brushProperty name="width" value="0.025" units="cm"/>
      <inkml:brushProperty name="height" value="0.025" units="cm"/>
    </inkml:brush>
  </inkml:definitions>
  <inkml:trace contextRef="#ctx0" brushRef="#br0">91 1 10314,'0'0'15236,"3"9"-14212,2 8-830,-1 1-1,-1-1 0,-1 1 0,0-1 0,-1 1 0,-1 0 0,-1-1 1,0 1-1,-5 19 0,-45 172-249,27-124-63,24-83-218,-10 30 219,3-21-3022,2-18-6515,0-16 51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4.302"/>
    </inkml:context>
    <inkml:brush xml:id="br0">
      <inkml:brushProperty name="width" value="0.025" units="cm"/>
      <inkml:brushProperty name="height" value="0.025" units="cm"/>
    </inkml:brush>
  </inkml:definitions>
  <inkml:trace contextRef="#ctx0" brushRef="#br0">0 463 16816,'0'0'5824,"9"-7"-5130,27-22-137,7-4 250,-2-1 1,57-62-1,84-150-279,-181 245-512,-1 0-1,1-1 0,0 1 0,0 0 1,0 0-1,0 0 0,1 0 1,-1 0-1,0 0 0,0 0 0,0 0 1,1 0-1,-1 1 0,1-1 1,-1 0-1,0 1 0,1-1 0,1 1 1,-2 0-2,-1 0 0,1 1 0,0-1 0,-1 0 0,1 1 0,-1-1 0,1 1 0,0-1 0,-1 1 0,1-1 0,-1 1 0,1-1 0,-1 1 0,0-1 0,1 1 0,-1 0 0,0-1 0,1 1 0,-1 0 0,0-1 0,0 1 0,1 0 0,-1 0 0,0-1 0,0 1 0,0 1 0,1 12 148,0 0 1,-1 0-1,-2 14 0,1-8-76,-2 91 210,0-61-224,2 0 1,7 67-1,-4-106-77,0 0 1,1-1-1,7 19 1,-9-26-235,-1-1 0,1 0 0,0 0 0,0 0 0,0 0 0,1 0 0,-1 0 0,0 0 0,1 0 0,-1 0 0,1 0 0,0-1 0,0 1 0,-1-1 0,1 1 0,0-1 0,0 0 0,0 0 0,1 0 0,-1 0 0,0 0 0,4 1 0,7-3-6252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7.973"/>
    </inkml:context>
    <inkml:brush xml:id="br0">
      <inkml:brushProperty name="width" value="0.025" units="cm"/>
      <inkml:brushProperty name="height" value="0.025" units="cm"/>
    </inkml:brush>
  </inkml:definitions>
  <inkml:trace contextRef="#ctx0" brushRef="#br0">1310 242 3683,'-1'-9'3097,"0"1"-2832,-1 1 0,0-1 1,0 0-1,-1 0 0,0 1 1,0-1-1,-1 1 1,0 0-1,0 0 0,-1 0 1,0 1-1,0 0 0,-1 0 1,1 0-1,-1 0 0,-9-5 1,-3-3 258,-1 1 1,0 2 0,-1 0-1,-1 0 1,0 2 0,0 1 0,-44-11-1,44 14-462,0 2 1,0 0-1,0 1 0,0 1 0,-1 2 0,1 0 0,0 1 1,0 0-1,0 2 0,0 1 0,1 1 0,0 0 1,0 2-1,-21 10 0,1 5-58,1 2-1,1 1 1,2 3 0,0 1 0,2 1 0,1 2-1,-52 69 1,38-37 257,2 2-1,4 2 1,-56 128 0,71-128-194,2 2 1,4 0-1,2 2 0,4 0 1,3 0-1,4 1 1,1 102-1,6-144-78,2 0-1,1-1 1,1 1-1,2 0 1,1-1 0,1 0-1,2-1 1,1 0-1,23 45 1,-21-52 13,2-1 1,0-1 0,0-1-1,2 0 1,1-1 0,0 0-1,1-2 1,1 0-1,1-2 1,0 0 0,1-1-1,31 14 1,-27-16 6,1-1 1,0-2-1,1 0 0,0-2 1,0-1-1,0-1 0,1-1 1,0-2-1,0-1 0,-1-1 1,1-2-1,38-6 0,-32 1 22,1-2 0,-2-1 1,1-2-1,-2-1 0,0-2 0,0-1 0,-1-1 0,-2-2 0,43-33 0,-30 16 12,-2-2-1,-1-2 1,-2-1-1,-2-2 1,-2-2-1,-2-1 0,-2-1 1,-1-2-1,-4-1 1,29-75-1,-26 44 96,-4-1 0,-4-1-1,-3-1 1,-4-1 0,-3 0-1,-3-101 1,-5 135-123,-3-1-1,-3 0 1,-1 1 0,-16-67 0,16 103-46,0-1 1,-1 1 0,0 0-1,-2 0 1,1 0 0,-2 1-1,-16-21 1,18 26-49,-2 1-1,1 0 1,-1 0 0,-1 0-1,1 1 1,-1 0 0,0 1-1,-1 1 1,1-1 0,-1 1-1,-20-5 1,4 4-918,-1 1-1,0 2 0,0 1 1,0 1-1,0 1 1,-52 8-1,-12 7-4436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0.313"/>
    </inkml:context>
    <inkml:brush xml:id="br0">
      <inkml:brushProperty name="width" value="0.025" units="cm"/>
      <inkml:brushProperty name="height" value="0.025" units="cm"/>
    </inkml:brush>
  </inkml:definitions>
  <inkml:trace contextRef="#ctx0" brushRef="#br0">132 0 8456,'0'0'6684,"0"12"-4859,-1 33-1460,-3 1-1,-14 67 0,0 6-202,5 21-83,8-64-248,-3-1 1,-30 122-1,37-195 58,-7 17-950,-2-13-3661,2-6 1279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0.675"/>
    </inkml:context>
    <inkml:brush xml:id="br0">
      <inkml:brushProperty name="width" value="0.025" units="cm"/>
      <inkml:brushProperty name="height" value="0.025" units="cm"/>
    </inkml:brush>
  </inkml:definitions>
  <inkml:trace contextRef="#ctx0" brushRef="#br0">9 1 10762,'0'0'5349,"-3"12"-3987,1 6-1030,0 0 0,1 0 0,1 0 1,0 0-1,1-1 0,1 1 1,7 26-1,-4-21-72,23 91 194,60 156 1,-87-267-423,0 1 0,1-1 1,0 0-1,-1 0 0,1 0 0,0 0 0,1 0 0,-1 0 1,0 0-1,1-1 0,0 1 0,5 3 0,-6-5 35,-1-1 1,1 1-1,0 0 0,0-1 0,-1 0 1,1 1-1,0-1 0,0 0 0,0 0 1,0 0-1,-1 0 0,1 0 0,0-1 1,0 1-1,0-1 0,-1 1 0,1-1 1,0 1-1,-1-1 0,1 0 0,0 0 1,-1 0-1,1 0 0,-1 0 0,1 0 0,-1 0 1,3-3-1,18-20 269,-1 0 0,-1-2 0,-1 0 0,30-56 0,-22 37-276,-8 14-164,59-103-1017,-66 110-1178,15-44-1,-16 31-3092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1.963"/>
    </inkml:context>
    <inkml:brush xml:id="br0">
      <inkml:brushProperty name="width" value="0.025" units="cm"/>
      <inkml:brushProperty name="height" value="0.025" units="cm"/>
    </inkml:brush>
  </inkml:definitions>
  <inkml:trace contextRef="#ctx0" brushRef="#br0">1 209 5637,'0'0'5953,"10"2"-4229,11 1-1369,0-2-1,0 0 1,0-1 0,0-1-1,0-1 1,23-5 0,132-38 656,-64 14-640,-24 12-380,1 3-1,0 4 1,147-1 0,-200 13 283,39 1 38,-1-4 1,94-14-1,-126 8-330,0 2 0,0 2 0,1 2 0,58 3 0,-92 2 182,1 1 1,-1 0-1,0 0 1,0 0-1,0 1 1,-1 1-1,1-1 1,-1 1 0,0 1-1,-1 0 1,13 11-1,-12-10-18,-1 0 0,1-1 0,0 0 0,1 0 0,-1-1 0,1 0 0,0 0 0,1-1 0,-1-1 0,1 1 0,15 2 0,1-4-92,-1-2 1,1 0-1,0-2 1,-1-1-1,0 0 1,0-2-1,35-12 1,168-73-506,-155 58 380,-71 31 300,-8 3-344,-21 8-2449,4-6-2603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2.370"/>
    </inkml:context>
    <inkml:brush xml:id="br0">
      <inkml:brushProperty name="width" value="0.025" units="cm"/>
      <inkml:brushProperty name="height" value="0.025" units="cm"/>
    </inkml:brush>
  </inkml:definitions>
  <inkml:trace contextRef="#ctx0" brushRef="#br0">93 60 3171,'0'0'3246,"9"-7"-161,8-8-2114,4-3 135,4-2 3197,-36 29-2037,-23 16 1337,-22 23-2437,50-42-1058,-1 0 1,1 1 0,0 0 0,1 0 0,-1 1-1,1-1 1,1 1 0,0 0 0,0 1 0,-5 13-1,9-20-93,-1-1 0,1 1-1,0-1 1,0 1 0,0-1-1,0 1 1,0 0 0,0-1-1,0 1 1,0-1 0,0 1-1,1-1 1,-1 1-1,1-1 1,-1 1 0,1-1-1,-1 1 1,1-1 0,0 0-1,0 1 1,0-1 0,0 0-1,1 2 1,1-1-15,-1 0 0,1-1 0,-1 1 1,1-1-1,0 1 0,-1-1 0,1 0 0,0 0 0,0-1 1,0 1-1,5 0 0,5 0-755,0-1 0,0 0 0,0 0 0,25-6 0,5-7-3927,1-7-2776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2.734"/>
    </inkml:context>
    <inkml:brush xml:id="br0">
      <inkml:brushProperty name="width" value="0.025" units="cm"/>
      <inkml:brushProperty name="height" value="0.025" units="cm"/>
    </inkml:brush>
  </inkml:definitions>
  <inkml:trace contextRef="#ctx0" brushRef="#br0">163 1 13357,'-8'1'2509,"-7"2"-1452,1 1 0,0 0 0,0 1 0,-20 10 0,30-14-955,0 1 1,1 0-1,-1 0 0,0 0 1,1 0-1,-1 1 0,1-1 1,0 1-1,-1 0 0,2 0 1,-1 0-1,0 0 0,0 1 1,1-1-1,0 1 0,0-1 1,0 1-1,0 0 1,0 0-1,1 0 0,0 0 1,-2 5-1,5-8-96,-1 0 0,1 0 0,-1 0 0,1-1 1,-1 1-1,1 0 0,0-1 0,-1 0 0,1 1 0,0-1 1,-1 0-1,1 0 0,0 0 0,-1 0 0,1 0 0,0 0 0,-1 0 1,4-2-1,-2 2 10,12-2 1,-1-1 0,1-1-1,-1 0 1,0-1-1,22-10 1,-24 9-10,1 0 1,-1 1 0,1 1-1,0 0 1,0 1-1,0 1 1,18-2 0,-31 4 1,0 0 1,1 0 0,-1 0 0,0 0 0,1 1 0,-1-1-1,0 0 1,0 0 0,1 0 0,-1 1 0,0-1 0,1 0-1,-1 1 1,0-1 0,0 0 0,0 0 0,1 1 0,-1-1-1,0 0 1,0 1 0,0-1 0,0 0 0,0 1 0,0-1-1,0 1 1,0-1 0,1 0 0,-1 1 0,0-1 0,-1 0-1,1 1 1,0-1 0,0 0 0,0 1 0,0-1 0,0 0-1,0 1 1,0-1 0,0 0 0,-1 1 0,1-1 0,0 0-1,0 1 1,0-1 0,-1 1 0,1-1-1,-1 0 0,1 1 0,0-1 0,-1 1 0,1-1 0,0 0 0,0 1 0,0-1 0,-1 1 0,1-1 0,0 1 0,0-1 0,0 0 0,0 1 0,0-1 0,0 1 0,0-1 0,0 1 0,0-1 0,0 1 0,0-1 1,0 1-1,0-1 0,0 1 0,1-1 0,-1 0 0,0 1 0,0-1 0,0 1 0,1-1 0,-1 0 0,0 1 0,0-1 0,1 1 0,-1-1 0,0 0 0,1 1 0,-1-1 0,1 0 0,-1 0 0,0 1 0,1-1 0,-1 0 0,1 0 0,-1 0 0,1 0 0,-1 1 0,0-1 0,1 0 0,0 0 0,6 0-683,1-1 1,-1 0-1,1 0 0,-1-1 0,0 0 0,9-4 0,41-20-8424,-25 9 861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102"/>
    </inkml:context>
    <inkml:brush xml:id="br0">
      <inkml:brushProperty name="width" value="0.025" units="cm"/>
      <inkml:brushProperty name="height" value="0.025" units="cm"/>
    </inkml:brush>
  </inkml:definitions>
  <inkml:trace contextRef="#ctx0" brushRef="#br0">137 1 14221,'0'0'3230,"-8"0"-555,-2-1-2073,-1 1 1,1 1 0,0-1 0,-18 5-1,25-4-520,0 0-1,-1-1 1,1 1 0,0 1-1,0-1 1,0 0-1,0 1 1,0 0-1,0-1 1,1 1 0,-1 0-1,1 1 1,-1-1-1,1 0 1,0 1 0,0-1-1,0 1 1,0 0-1,0 0 1,0-1 0,1 1-1,-2 4 1,3-6-95,0 0 1,0-1-1,0 1 1,0 0-1,0 0 1,0 0-1,1-1 1,-1 1-1,0 0 1,0 0-1,1-1 1,-1 1-1,1 0 1,-1 0-1,0-1 1,1 1-1,-1 0 1,1-1-1,0 1 1,-1-1-1,1 1 1,-1-1-1,1 1 1,0-1-1,-1 1 1,1-1-1,0 0 1,0 1-1,-1-1 1,1 0-1,0 0 1,0 1-1,-1-1 1,1 0-1,1 0 1,38 8-778,-26-6 524,-5 0 128,-1 1 0,1 1 0,-1-1 0,0 1 0,0 1 0,13 9 0,-19-13 146,-1 0 1,1 0-1,-1 0 1,1 0-1,-1 0 1,0 0-1,1 1 0,-1-1 1,0 1-1,0-1 1,0 1-1,0-1 1,0 1-1,0-1 1,0 1-1,-1 0 1,1-1-1,-1 1 1,1 0-1,-1 0 1,0-1-1,1 1 0,-1 0 1,0 0-1,0 0 1,0 0-1,-1-1 1,1 1-1,0 0 1,-1 0-1,1-1 1,-1 1-1,1 0 1,-1 0-1,0-1 1,0 1-1,0-1 1,0 1-1,0-1 0,-2 3 1,-5 2 186,0 0 0,-1 0 0,1-1 0,-1 0 0,0-1 0,0 0 0,-1-1 0,1 1 1,-1-2-1,1 1 0,-1-2 0,-11 2 0,21-3-220,0 0-1,-1 0 1,1 0 0,0 0 0,-1 0 0,1 0-1,-1 0 1,1 0 0,0 0 0,-1 0 0,1 0-1,0 0 1,-1 0 0,1 0 0,0 0 0,-1 0-1,1 0 1,0-1 0,-1 1 0,1 0 0,0 0-1,-1 0 1,1-1 0,0 1 0,0 0 0,-1 0-1,1-1 1,0 1 0,0 0 0,0 0 0,-1-1-1,1 1 1,0 0 0,0-1 0,0 1 0,0 0-1,0-1 1,6-15-1226,23-21-1827,-22 29 1937,19-25-3279,5-2-1191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9.012"/>
    </inkml:context>
    <inkml:brush xml:id="br0">
      <inkml:brushProperty name="width" value="0.025" units="cm"/>
      <inkml:brushProperty name="height" value="0.025" units="cm"/>
    </inkml:brush>
  </inkml:definitions>
  <inkml:trace contextRef="#ctx0" brushRef="#br0">87 183 9897,'0'0'13869,"-8"-4"-12683,3 2-1054,4 1-113,0 0-1,0 0 0,0 0 0,0 1 1,0-1-1,0 0 0,-1 1 1,1-1-1,0 1 0,0-1 0,0 1 1,-1 0-1,1 0 0,0-1 1,-1 1-1,1 0 0,0 0 0,-1 0 1,1 0-1,0 0 0,0 1 1,-1-1-1,1 0 0,0 1 0,0-1 1,-1 1-1,1-1 0,0 1 1,0-1-1,0 1 0,0 0 0,0-1 1,0 1-1,0 0 0,0 0 1,0 0-1,0 0 0,0 0 0,0 0 1,1 0-1,-1 0 0,0 0 1,1 1-1,-1 1 0,-5 13 32,1 1 1,1-1-1,1 1 0,0 0 0,1 0 0,1 0 0,1 0 1,0 0-1,3 21 0,-3-37-43,1 0 0,-1 0 0,0 0 0,0 0-1,0 0 1,1 0 0,-1 0 0,1 0 0,-1 0 0,0-1 0,1 1 0,0 0 0,-1 0-1,1 0 1,-1 0 0,1-1 0,0 1 0,0 0 0,-1-1 0,1 1 0,0 0 0,0-1 0,0 1-1,0-1 1,0 1 0,0-1 0,0 0 0,0 1 0,0-1 0,0 0 0,0 0 0,0 0-1,0 0 1,0 0 0,0 0 0,0 0 0,0 0 0,0 0 0,0 0 0,0 0 0,0-1-1,0 1 1,0 0 0,0-1 0,1 0 0,3-1 40,-1 0 1,-1-1-1,1 1 0,0-1 1,-1 0-1,1 0 0,-1 0 0,0 0 1,3-4-1,6-11 145,-1 0 0,-1-1 1,-1 0-1,-1 0 0,0-1 0,-2 0 0,0 0 1,-1-1-1,-1 0 0,-1 1 0,-1-1 0,-1-1 0,-3-39 1,-4 31 351,6 29-536,-1 0 0,1 0 1,-1 0-1,1 0 0,0 0 1,-1 1-1,0-1 0,1 0 1,-1 0-1,1 1 0,-1-1 1,0 0-1,0 1 0,1-1 1,-1 0-1,0 1 0,0 0 0,0-1 1,1 1-1,-1-1 0,0 1 1,0 0-1,0-1 0,0 1 1,0 0-1,-2 0 0,2 0-18,1 1 0,-1-1-1,0 1 1,0-1-1,1 1 1,-1-1 0,0 1-1,1-1 1,-1 1-1,1 0 1,-1-1 0,1 1-1,-1 0 1,1 0-1,-1-1 1,1 1 0,0 0-1,-1 0 1,1 0-1,0 0 1,0 0 0,0-1-1,-1 1 1,1 0 0,0 0-1,0 0 1,0 0-1,1 1 1,-2 34-93,1-29 91,1 16 4,2 1-1,0-1 1,1 0 0,1-1 0,1 1-1,1-1 1,1 0 0,1-1 0,1 1-1,25 37 1,-34-56 11,1-1 0,-1 0 0,1 1-1,0-1 1,0 0 0,0 0 0,0 0-1,0 0 1,1-1 0,-1 1 0,0-1-1,1 1 1,-1-1 0,1 0 0,0 0 0,-1 0-1,1 0 1,0 0 0,3 0 0,-4-1 3,0-1 1,1 1-1,-1 0 1,0-1-1,0 0 1,1 0-1,-1 1 1,0-1-1,0-1 1,0 1-1,0 0 1,0 0-1,0-1 1,-1 1-1,1-1 1,0 1-1,-1-1 1,3-2-1,3-7 18,0 1 1,-1-1-1,0-1 0,-1 1 1,0-1-1,-1 0 1,4-14-1,-3 0-48,-1 0 0,-1-1 0,0-42 0,-6 55-5,-3 16-195,-4 22-201,9-9 397,0 1-1,1 0 1,1-1 0,1 1 0,3 16 0,-5-29 36,1 1 1,0 0-1,0 0 0,0-1 1,0 1-1,0 0 1,1-1-1,-1 1 1,1-1-1,0 0 0,0 1 1,1-1-1,-1 0 1,1 0-1,-1 0 1,1-1-1,0 1 1,0-1-1,0 1 0,0-1 1,1 0-1,-1 0 1,0-1-1,1 1 1,-1-1-1,5 2 1,-5-3 18,0 0 1,-1 0 0,1-1 0,0 1-1,-1-1 1,1 0 0,-1 1 0,1-1-1,-1 0 1,1-1 0,-1 1 0,0 0 0,0-1-1,0 1 1,1-1 0,-1 0 0,-1 1-1,1-1 1,0 0 0,0 0 0,-1 0-1,1-1 1,-1 1 0,0 0 0,1 0-1,-1-1 1,1-2 0,4-10 21,0 0 0,-1 0 0,4-17 0,-9 30-51,5-21-105,-1-1 1,-1 0-1,-1-37 0,-2 90-112,8 53 0,-7-73 209,1-1-1,0 1 0,0 0 1,1-1-1,0 0 0,1 1 1,-1-1-1,2 0 0,-1-1 1,10 12-1,-13-17-127,0-1 0,1 1 0,-1-1 0,1 0 0,-1 0-1,1 1 1,-1-1 0,1 0 0,0-1 0,-1 1 0,1 0 0,0 0 0,0-1 0,0 1 0,0-1 0,0 1 0,0-1 0,-1 0 0,1 0-1,0 0 1,3 0 0,-2-1-436,-1 0 0,1 1 0,-1-1 0,0 0 0,0 0 0,0 0 0,1-1 0,-1 1 0,0 0 0,0-1 0,-1 0 0,1 1 0,0-1 0,0 0 0,-1 0 0,3-2 0,14-26-15372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448"/>
    </inkml:context>
    <inkml:brush xml:id="br0">
      <inkml:brushProperty name="width" value="0.025" units="cm"/>
      <inkml:brushProperty name="height" value="0.025" units="cm"/>
    </inkml:brush>
  </inkml:definitions>
  <inkml:trace contextRef="#ctx0" brushRef="#br0">40 1 11371,'0'0'8450,"0"7"-6933,-3 71 1113,0-52-2496,1 0 1,2-1-1,0 1 1,2-1-1,1 1 1,6 25-1,-4-44-1342,-2-20 490,-4-22 28,0 26 716,-1 0 0,-1 0-1,0 0 1,0 0 0,0 1 0,-1-1 0,0 1 0,-1 0-1,0 0 1,0 0 0,-9-9 0,20 21-287,1 0 1,-1 0-1,1-1 0,0 0 1,0 0-1,0-1 0,1 0 1,-1-1-1,1 1 1,13 0-1,89 2-11798,-75-4 5663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793"/>
    </inkml:context>
    <inkml:brush xml:id="br0">
      <inkml:brushProperty name="width" value="0.025" units="cm"/>
      <inkml:brushProperty name="height" value="0.025" units="cm"/>
    </inkml:brush>
  </inkml:definitions>
  <inkml:trace contextRef="#ctx0" brushRef="#br0">1 100 4933,'14'-7'3886,"4"0"8184,-19 10-8444,-8 15-1657,8-17-1914,0 0 1,0 0 0,1 0-1,-1 0 1,1 0-1,-1 0 1,1 0-1,-1 0 1,1 0 0,0 0-1,-1 0 1,1 0-1,0 0 1,0 1 0,0-1-1,0 0 1,0 0-1,0 0 1,0 0 0,0 0-1,1 1 1,-1-1-1,0 0 1,1 0 0,-1 0-1,0 0 1,1 0-1,-1 0 1,1 0 0,0 0-1,0 1 1,1-1-41,1 0 0,-1 0 0,0 0 0,1 0 0,-1 0 0,0-1 0,1 1 0,-1-1 0,1 0 0,-1 1 0,1-1 0,-1 0 0,4-1 0,12-1-341,-1 0-1,0-2 1,19-6-1,95-38-2812,-129 48 3166,-2 11 183,2 17-27,-1-27-192,0 0 0,0 0 0,-1 0 0,1 0 0,0-1-1,0 1 1,0 0 0,0 0 0,0-1 0,0 1 0,0-1 0,0 1 0,0-1 0,0 1-1,0-1 1,0 0 0,0 0 0,0 1 0,0-1 0,0 0 0,0 0 0,1 0-1,-1 0 1,1 0 0,6-1-399,0 1 1,0-1-1,0 0 0,-1-1 0,1 0 0,0 0 0,-1-1 1,0 0-1,0 0 0,0-1 0,9-5 0,-2-1-1550,0 0 0,-1-1-1,0-1 1,14-15-1,-1-5-2258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4.168"/>
    </inkml:context>
    <inkml:brush xml:id="br0">
      <inkml:brushProperty name="width" value="0.025" units="cm"/>
      <inkml:brushProperty name="height" value="0.025" units="cm"/>
    </inkml:brush>
  </inkml:definitions>
  <inkml:trace contextRef="#ctx0" brushRef="#br0">166 0 7719,'0'0'13939,"-5"8"-13058,1-2-831,0 1 0,0-1 0,1 1 0,0 0 1,0 0-1,1 0 0,0 0 0,0 1 0,0-1 0,1 0 1,1 1-1,-1-1 0,1 1 0,0 0 0,1-1 1,-1 0-1,2 1 0,-1-1 0,4 12 0,37 67-156,-42-85-871,-8-22-10620,-13 3 7401,-29-12 6211,41 25-1487,-17-7 2488,18 10-1808,1-2-1,0 1 1,0-1 0,0 0 0,0 0 0,0-1 0,-10-9-1,17 13-1139,1 1 0,-1 0 0,0-1-1,0 1 1,0-1 0,0 1-1,0 0 1,0-1 0,0 1 0,1 0-1,-1-1 1,0 1 0,0 0 0,0-1-1,1 1 1,-1 0 0,0 0-1,1-1 1,-1 1 0,0 0 0,1 0-1,-1-1 1,0 1 0,1 0 0,-1 0-1,0 0 1,1 0 0,-1 0 0,0-1-1,1 1 1,-1 0 0,1 0-1,-1 0 1,0 0 0,1 0 0,-1 0-1,0 0 1,1 0 0,-1 0 0,1 1-1,-1-1 1,1 0 0,21-2 564,60 2 142,46-2-598,-109 0-1117,-1 0 0,27-9-1,-17-1-4215,-6-4-4340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7.212"/>
    </inkml:context>
    <inkml:brush xml:id="br0">
      <inkml:brushProperty name="width" value="0.025" units="cm"/>
      <inkml:brushProperty name="height" value="0.025" units="cm"/>
    </inkml:brush>
  </inkml:definitions>
  <inkml:trace contextRef="#ctx0" brushRef="#br0">53 0 5125,'0'0'10575,"-2"13"-9859,-16 376 1463,9-105-1833,-1-159-229,-3 106-112,14-239-4467,1-6 2524,-2-14-2525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7.558"/>
    </inkml:context>
    <inkml:brush xml:id="br0">
      <inkml:brushProperty name="width" value="0.025" units="cm"/>
      <inkml:brushProperty name="height" value="0.025" units="cm"/>
    </inkml:brush>
  </inkml:definitions>
  <inkml:trace contextRef="#ctx0" brushRef="#br0">17 33 8840,'0'0'6673,"-4"12"-6550,1-3-81,1-1 0,0 1 0,0-1-1,0 1 1,1 0 0,1-1 0,0 1 0,0 0-1,0 0 1,1 0 0,3 13 0,83 457 1885,-87-479-1921,12 48 470,-12-48-465,0 1 0,0-1 0,0 1 0,1-1 0,-1 1-1,0-1 1,0 0 0,1 1 0,-1-1 0,0 1-1,1-1 1,-1 0 0,0 1 0,1-1 0,-1 0 0,1 0-1,-1 1 1,1-1 0,-1 0 0,1 0 0,-1 0-1,0 1 1,1-1 0,-1 0 0,1 0 0,-1 0 0,1 0-1,-1 0 1,2 0 0,-1-1 14,1 0 0,-1 0 1,1 0-1,-1 0 0,1 0 0,-1 0 0,0 0 1,0 0-1,0-1 0,0 1 0,0 0 1,0-1-1,0 1 0,1-3 0,29-57 457,46-125-1,-6 10-963,-18 66-2092,-15 38-2145,4 0-3747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59.683"/>
    </inkml:context>
    <inkml:brush xml:id="br0">
      <inkml:brushProperty name="width" value="0.025" units="cm"/>
      <inkml:brushProperty name="height" value="0.025" units="cm"/>
    </inkml:brush>
  </inkml:definitions>
  <inkml:trace contextRef="#ctx0" brushRef="#br0">224 1659 7815,'-51'27'1662,"25"-12"21,-1-2 0,-54 20 0,79-32-1607,1-1 1,-1 1 0,1-1-1,-1 1 1,1-1 0,-1 0-1,1 0 1,-1 0-1,0 0 1,1 0 0,-1 0-1,1 0 1,-1 0 0,1-1-1,-1 1 1,1-1 0,-1 1-1,-1-2 1,2 1-44,0 1 0,1-1 0,-1 0 0,0 0 0,1 1 0,-1-1 0,1 0 0,0 0 0,-1 0 0,1 0 0,0 0 0,-1 0 0,1 0 0,0 0 0,0 0 0,0 0 0,0 0 1,0 0-1,0 0 0,0 0 0,0-1 0,2-7 6,1 1 0,-1 0 0,1 0 1,0 0-1,7-11 0,51-85 96,5 3 1,148-174-1,-170 223-130,2 3 0,74-64 1,-102 98-18,1 1 1,0 1 0,1 1 0,0 1 0,1 0 0,0 1 0,0 2-1,1 0 1,1 1 0,41-6 0,-10 10 349,0 3-1,0 2 1,0 2-1,93 21 1,61 5 1060,-176-28-1107,-1-1-1,1-2 0,0-1 0,52-10 1,-38 0-60,-2-2 1,0-2 0,0-1 0,-2-3 0,0-1-1,65-46 1,218-191-19,-166 124-121,-88 78-36,104-64 0,-143 102-226,2 0 0,-1 3 0,2 0 0,0 3 0,1 0 0,40-6-1,-64 16-134,47-10-2482,-4-8-3703,-28 3 682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0.029"/>
    </inkml:context>
    <inkml:brush xml:id="br0">
      <inkml:brushProperty name="width" value="0.025" units="cm"/>
      <inkml:brushProperty name="height" value="0.025" units="cm"/>
    </inkml:brush>
  </inkml:definitions>
  <inkml:trace contextRef="#ctx0" brushRef="#br0">0 45 12556,'0'0'5301,"11"-7"-5194,-2 2-97,0 0 0,0 0 0,0 1 0,1 0 1,-1 1-1,1 0 0,0 1 0,-1-1 0,1 2 1,17-2-1,-12 4 21,-1-1 1,1 2-1,-1 0 1,0 0-1,1 1 1,-1 1-1,-1 1 1,1 0-1,-1 0 1,0 1-1,0 1 1,23 16-1,-28-16-6,0 0-1,0 0 0,0 1 0,-1 0 1,0 1-1,-1-1 0,0 1 0,0 0 1,-1 1-1,0-1 0,-1 1 0,0 0 0,-1 1 1,0-1-1,0 0 0,-1 1 0,0 0 1,0 13-1,-2-1 142,0 1 0,-2-1 0,0 1 1,-2-1-1,-7 28 0,6-32-702,-1-1 0,-1 0-1,-17 30 1,1-14-4066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0.718"/>
    </inkml:context>
    <inkml:brush xml:id="br0">
      <inkml:brushProperty name="width" value="0.025" units="cm"/>
      <inkml:brushProperty name="height" value="0.025" units="cm"/>
    </inkml:brush>
  </inkml:definitions>
  <inkml:trace contextRef="#ctx0" brushRef="#br0">243 184 4869,'0'0'3875,"4"-11"-1990,3-8-447,-2 0-1,0-1 1,-2 1 0,0-1 0,1-33 0,-4 52-1369,0 0 1,0 0 0,0 0 0,-1 1 0,1-1 0,0 0 0,0 0 0,0 0 0,-1 0 0,1 0-1,-1 1 1,1-1 0,0 0 0,-1 0 0,1 0 0,-1 1 0,0-1 0,1 0 0,-1 1 0,1-1-1,-1 1 1,0-1 0,0 1 0,1-1 0,-1 1 0,0-1 0,0 1 0,0 0 0,-1-1 0,0 0 57,-1 1 0,0 0 0,0 0 0,1 0 1,-1 0-1,0 0 0,0 1 0,1-1 1,-1 1-1,-2 0 0,-4 2 88,1 0-1,0 1 0,0-1 1,1 1-1,-14 10 1,4 1-132,1 1 1,0 0-1,1 2 1,1 0-1,1 0 1,-17 31-1,23-37-83,1 0 0,0 1-1,1 0 1,1-1 0,0 2 0,1-1 0,0 0 0,1 1-1,0 0 1,1-1 0,1 1 0,1 15 0,-1-26-15,1 0-1,-1-1 1,1 1 0,0 0 0,0 0 0,0-1 0,0 1 0,0-1 0,0 1 0,1-1-1,-1 1 1,1-1 0,0 0 0,0 0 0,-1 1 0,2-1 0,-1-1 0,0 1 0,4 2 0,-2-2-105,0 0 0,0 0 0,1-1 0,-1 1 0,1-1 1,-1 0-1,1 0 0,0-1 0,-1 0 0,1 0 0,4 0 0,5-1-483,-1-1-1,0-1 0,0 0 0,-1 0 0,1-1 0,-1-1 0,19-9 0,40-30-3960,3-10-1330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1.138"/>
    </inkml:context>
    <inkml:brush xml:id="br0">
      <inkml:brushProperty name="width" value="0.025" units="cm"/>
      <inkml:brushProperty name="height" value="0.025" units="cm"/>
    </inkml:brush>
  </inkml:definitions>
  <inkml:trace contextRef="#ctx0" brushRef="#br0">106 138 15727,'-10'11'2685,"2"-2"-2291,-2 2 19,0-1 1,0 2-1,1-1 1,0 1 0,1 1-1,1 0 1,0 0-1,-10 26 1,17-39-403,0 1-1,0-1 1,0 0-1,-1 1 1,1-1-1,0 1 1,0-1 0,0 0-1,0 1 1,0-1-1,0 0 1,0 1 0,0-1-1,0 0 1,0 1-1,0-1 1,0 1-1,0-1 1,1 0 0,-1 1-1,0-1 1,0 0-1,0 1 1,0-1-1,1 0 1,-1 1 0,0-1-1,0 0 1,1 0-1,-1 1 1,0-1 0,0 0-1,1 0 1,-1 1-1,0-1 1,1 0-1,-1 0 1,0 0 0,1 0-1,-1 1 1,0-1-1,1 0 1,-1 0-1,1 0 1,21-7 154,20-21 59,31-39 350,-50 44-450,1 1 1,1 1 0,52-34 0,-75 54-94,1-1-1,-1 1 1,0 0 0,1 0-1,-1 0 1,1 0 0,-1 0 0,1 0-1,0 1 1,-1-1 0,1 1 0,-1 0-1,1 0 1,0 0 0,-1 0-1,4 1 1,-4-1-3,-1 1 0,0 0-1,1 0 1,-1 0 0,0 0 0,0 0-1,0 1 1,0-1 0,0 0 0,0 1-1,0-1 1,0 0 0,0 1 0,0-1-1,-1 1 1,1-1 0,-1 1 0,1-1-1,-1 1 1,1 0 0,-1-1 0,0 1-1,0-1 1,0 1 0,0 3 0,1 130 885,-1-135-898,0 1 1,0 0 0,0 0 0,0 0 0,0 0 0,0 0 0,0 0 0,1 0 0,-1 0 0,0 0-1,1 0 1,-1-1 0,0 1 0,1 0 0,-1 0 0,1 0 0,-1-1 0,1 1 0,0 0-1,-1 0 1,1-1 0,0 1 0,-1-1 0,1 1 0,0 0 0,0-1 0,0 1 0,-1-1 0,3 1-1,-2-1 36,1-1-1,-1 1 1,1 0-1,0-1 1,-1 1-1,1-1 1,-1 1-1,1-1 1,-1 0-1,1 0 1,-1 1-1,0-1 1,1 0-1,-1 0 1,2-2-1,41-47 1238,-43 49-1277,39-55 496,-25 32-448,2 0 0,1 1 0,1 1-1,26-23 1,-45 44-64,1 0 1,0 1-1,0-1 1,0 0-1,1 0 1,-1 0-1,0 1 1,0-1-1,0 0 0,1 1 1,-1-1-1,0 1 1,0 0-1,1-1 1,-1 1-1,0 0 0,1 0 1,-1 0-1,0 0 1,1 0-1,1 0 1,-2 1 2,0-1-1,0 1 1,0 0 0,0-1 0,0 1 0,0 0 0,0 0 0,-1 0 0,1 0 0,0 0 0,-1 0 0,1 0-1,-1 0 1,1 0 0,-1 0 0,1 0 0,-1 0 0,0 0 0,1 2 0,1 9-44,-1 0 0,0 0 0,-2 23 0,1-22-87,0-8 137,4 42-1724,-4-47 1656,0 1 0,0 0 0,0-1 1,0 1-1,0 0 0,1 0 0,-1-1 1,0 1-1,1 0 0,-1-1 0,0 1 1,1-1-1,-1 1 0,1 0 0,-1-1 1,1 1-1,-1-1 0,1 1 1,-1-1-1,1 1 0,-1-1 0,1 0 1,0 1-1,-1-1 0,1 0 0,0 1 1,-1-1-1,1 0 0,0 0 0,-1 0 1,1 0-1,0 0 0,0 1 0,-1-1 1,1 0-1,0-1 0,0 1 1,-1 0-1,1 0 0,0 0 0,-1 0 1,1 0-1,0-1 0,-1 1 0,1 0 1,0-1-1,-1 1 0,1 0 0,-1-1 1,1 1-1,0-1 0,-1 1 1,1-1-1,-1 1 0,1-1 0,-1 0 1,1 0-1,5-5-512,-1 0 1,0 0 0,0 0-1,0-1 1,-1 0-1,4-7 1,12-26-5337,-5-2-3959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1.765"/>
    </inkml:context>
    <inkml:brush xml:id="br0">
      <inkml:brushProperty name="width" value="0.025" units="cm"/>
      <inkml:brushProperty name="height" value="0.025" units="cm"/>
    </inkml:brush>
  </inkml:definitions>
  <inkml:trace contextRef="#ctx0" brushRef="#br0">0 93 9225,'0'0'12198,"0"11"-11557,6 82-144,22 122 0,-8-79 83,-15-79-256,-4-37-207,1 0 0,0 0 0,2-1 0,0 1 0,9 21-1,-2-26 370,-1-22-31,3-29 104,6-54-119,9-122-1,-19 121-459,28-118 0,-33 193 19,1 0 1,13-28 0,-16 40-8,0 1 0,0-1 0,0 1 0,0 0-1,1 0 1,0 0 0,5-5 0,-7 7-2,0 0 0,0 0 0,0 0 0,1 1-1,-1-1 1,0 1 0,1-1 0,-1 1 0,0-1 0,1 1 0,-1 0-1,0 0 1,1-1 0,-1 1 0,0 0 0,1 0 0,-1 0-1,1 1 1,-1-1 0,0 0 0,1 0 0,1 1 0,-2 1-10,1-1 1,0 0-1,-1 1 1,1-1-1,-1 1 1,1-1-1,-1 1 1,0 0-1,0 0 1,1-1-1,-1 1 1,-1 0 0,1 0-1,0 0 1,0 0-1,-1 0 1,1 0-1,-1 0 1,0 0-1,1 1 1,-1-1-1,0 0 1,0 0-1,0 0 1,-1 0-1,0 4 1,1 1 17,-1 0 0,-1 0 0,1 0 0,-1-1 0,0 1 0,-6 12 0,2-9 31,-1 0-1,0-1 1,-1 0-1,0-1 1,-18 15-1,23-20-155,-1 0 0,1 0 0,-1-1 0,1 0 0,-1 1 0,0-1 0,0-1 0,0 1 0,0 0 0,0-1 0,0 0 0,0 0 0,-1 0-1,1-1 1,0 1 0,-1-1 0,1 0 0,0 0 0,-6-1 0,10 0-37,-1 1-1,0-1 1,0 0 0,0 1-1,0-1 1,1 1 0,-1-1-1,0 0 1,1 0 0,-1 1-1,1-1 1,-1 0 0,1 0-1,-1 0 1,1 0 0,-1 0-1,1 0 1,0 0 0,0 0-1,-1 0 1,1 0 0,0 0-1,0 0 1,0 0 0,0 1-1,0-1 1,0 0 0,0 0-1,0 0 1,1 0 0,-1 0-1,0 0 1,1 0 0,-1 0-1,0 0 1,1 0 0,0-1-1,20-35-5793,0 11 1222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9.545"/>
    </inkml:context>
    <inkml:brush xml:id="br0">
      <inkml:brushProperty name="width" value="0.025" units="cm"/>
      <inkml:brushProperty name="height" value="0.025" units="cm"/>
    </inkml:brush>
  </inkml:definitions>
  <inkml:trace contextRef="#ctx0" brushRef="#br0">1 184 9513,'0'0'9743,"8"4"-7608,28 12 86,-34-16-2060,-1 1 0,1-1 1,0 0-1,0 0 0,-1 0 1,1 0-1,0 0 0,0 0 0,-1-1 1,1 1-1,0-1 0,0 1 1,-1-1-1,1 1 0,-1-1 1,1 0-1,-1 0 0,1 0 1,-1 0-1,1 0 0,-1 0 1,0 0-1,1 0 0,-1-1 0,1-1 1,28-38 682,-25 32-603,13-17-107,-2-1-1,24-54 1,-40 81-132,0 0 0,0 0 0,0 0 0,0-1 0,0 1 0,0 0 0,0 0 0,-1 0 0,1 0 0,0-1 0,0 1 0,0 0 0,0 0 0,-1 0 0,1 0 0,0 0 0,0-1 0,0 1 0,0 0 0,-1 0 0,1 0 0,0 0 0,0 0 0,-1 0 0,1 0 0,0 0 0,0 0 0,0 0 0,-1 0 0,1 0 0,0 0 1,0 0-1,0 0 0,-1 0 0,1 0 0,0 0 0,0 0 0,-1 0 0,1 0 0,0 0 0,0 1 0,0-1 0,0 0 0,-1 0 0,1 0 0,0 0 0,0 0 0,0 1 0,0-1 0,-1 0 0,1 0 0,0 0 0,0 0 0,0 1 0,0-1 0,0 0 0,0 0 0,-8 7-24,1 0 0,1 1-1,-1-1 1,1 1 0,1 0 0,0 1-1,0-1 1,-4 10 0,0 2-6,1 0 1,-10 36-1,14-39 8,1 1-1,0 0 0,2 0 0,0 0 1,0 0-1,2 0 0,4 29 1,-5-45 21,1 0 0,-1 0 0,1 0 0,-1 0 1,1 0-1,-1 0 0,1 0 0,0 0 0,0 0 0,0-1 1,0 1-1,0 0 0,0-1 0,1 1 0,-1 0 1,1-1-1,-1 0 0,1 1 0,-1-1 0,1 0 0,0 0 1,-1 0-1,1 0 0,0 0 0,0 0 0,0 0 0,0-1 1,0 1-1,0-1 0,0 1 0,0-1 0,0 0 0,0 0 1,0 0-1,0 0 0,0 0 0,0 0 0,0 0 1,0-1-1,0 1 0,3-2 0,2 0 7,-1-1-1,1 0 1,-1-1 0,1 1-1,-1-1 1,0 0 0,-1-1-1,1 1 1,-1-1 0,7-8-1,33-49-2278,-23 18-3209,-12 9-2474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2.315"/>
    </inkml:context>
    <inkml:brush xml:id="br0">
      <inkml:brushProperty name="width" value="0.025" units="cm"/>
      <inkml:brushProperty name="height" value="0.025" units="cm"/>
    </inkml:brush>
  </inkml:definitions>
  <inkml:trace contextRef="#ctx0" brushRef="#br0">76 231 4837,'0'0'12470,"-5"11"-10078,-10 13-1350,7-13-737,1 0-1,0 1 1,1 0 0,0 0 0,0 0 0,2 1-1,-7 25 1,11-37-301,0-1 0,0 1-1,0-1 1,0 0 0,0 1-1,1-1 1,-1 1 0,0-1-1,0 1 1,1-1 0,-1 0-1,0 1 1,1-1 0,-1 0 0,0 1-1,1-1 1,-1 0 0,0 1-1,1-1 1,-1 0 0,1 0-1,-1 0 1,0 1 0,1-1-1,-1 0 1,1 0 0,-1 0-1,1 0 1,-1 0 0,1 0-1,-1 0 1,1 0 0,-1 0 0,1 0-1,-1 0 1,1 0 0,-1 0-1,1 0 1,-1 0 0,0 0-1,1-1 1,-1 1 0,1 0-1,-1 0 1,1 0 0,-1-1-1,0 1 1,1 0 0,-1-1-1,1 0 1,24-13 401,30-33 315,12-10-466,-61 53-240,-1 1 0,1-1 0,0 1-1,0 0 1,0 0 0,1 1 0,-1 0 0,1 0 0,-1 0-1,8 0 1,-13 2 4,0 0-1,0 1 1,1-1-1,-1 0 1,0 1-1,0-1 1,0 0-1,0 1 1,0-1-1,0 1 1,1 0-1,-1-1 1,-1 1-1,1 0 1,0 0-1,0 0 1,0-1-1,0 1 1,0 0-1,-1 0 1,1 0-1,0 0 1,-1 0-1,1 1 1,-1-1 0,1 0-1,-1 0 1,0 0-1,1 0 1,-1 1-1,0-1 1,0 0-1,0 0 1,0 0-1,0 1 1,0 1-1,0 3 99,0-1 0,0 1 0,-1-1 0,1 1-1,-1-1 1,-1 0 0,-2 9 0,10-82 1171,-3 56-1187,13-52 77,-15 60-176,0 0 0,0 0 1,1 0-1,0 0 0,-1 1 0,1-1 1,1 1-1,-1-1 0,0 1 0,1 0 1,0 0-1,3-4 0,-3 7-10,0-1-1,0 1 1,-1-1-1,1 1 1,0 0-1,0 0 1,0 0-1,-1 0 0,1 1 1,0-1-1,0 1 1,-1 0-1,1-1 1,0 1-1,-1 0 1,1 1-1,-1-1 1,1 0-1,-1 1 1,1-1-1,-1 1 1,4 4-1,26 11-187,-28-16 190,1 0 1,-1-1 0,1 1 0,-1-1-1,1 0 1,-1 0 0,1-1-1,-1 0 1,1 1 0,-1-1-1,1-1 1,-1 1 0,0-1-1,0 1 1,0-1 0,0 0-1,0-1 1,0 1 0,0-1-1,-1 0 1,1 0 0,-1 0-1,0 0 1,0 0 0,0-1-1,4-6 1,-1 2 129,-1 0 0,0 0-1,-1-1 1,0 0 0,-1 0 0,1 0 0,-2 0-1,1 0 1,-1-1 0,-1 1 0,1-16-1,-16 32 199,7 2-312,0-1 1,1 1-1,1 1 1,-1-1-1,1 1 1,1 0-1,-5 14 1,1 2 8,-9 48 0,15-68-89,1 0 0,1 0 0,-1 0 0,1 0 1,0 0-1,0 0 0,1 0 0,0 0 0,0 0 0,3 11 0,-3-16 12,0 1 0,0 0 0,1-1 0,-1 1 0,0 0 0,1-1 0,-1 0 0,1 1 0,-1-1 0,1 0 0,0 0 0,-1 0 0,1 0 0,0 0 0,0 0 0,0 0 0,0-1 0,0 1 0,0 0 0,0-1 0,0 0 0,0 0 0,0 1 0,0-1 0,0 0 0,0-1 0,0 1 0,0 0 0,0-1 0,0 1 0,0-1 0,0 1 0,0-1 0,0 0 0,2-1 0,30-18-4041,4-15-3470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201"/>
    </inkml:context>
    <inkml:brush xml:id="br0">
      <inkml:brushProperty name="width" value="0.025" units="cm"/>
      <inkml:brushProperty name="height" value="0.025" units="cm"/>
    </inkml:brush>
  </inkml:definitions>
  <inkml:trace contextRef="#ctx0" brushRef="#br0">25 150 18129,'0'0'4431,"-4"10"-4137,-1 8-183,0 0 1,1 1 0,1 0 0,1-1-1,1 1 1,0 0 0,1 0 0,4 20 0,0-2-62,1-1 0,3 0 0,18 54 0,-26-88-48,1 1 0,0-1 0,0 0 0,0 0 0,0 0 1,0 0-1,0 0 0,0 0 0,1 0 0,-1 0 0,1-1 0,-1 1 0,4 2 0,-4-3 19,0-1-1,0 0 1,0 1 0,-1-1 0,1 0-1,0 0 1,0 0 0,0 0-1,-1 0 1,1 0 0,0 0-1,0 0 1,0 0 0,0 0-1,-1 0 1,1 0 0,0-1-1,0 1 1,0 0 0,-1-1-1,1 1 1,0 0 0,-1-1 0,1 1-1,1-2 1,2-2 131,0 0-1,0-1 1,0 0 0,0 0 0,-1 0-1,0-1 1,0 1 0,4-11 0,10-35 105,-2-2 1,-2 0 0,-2 0 0,-3-1-1,-2 0 1,-2-92 0,-3 144-386,2 8 41,7 23 8,9 41 111,-15-52-10,0 1-21,0 0 0,2 0 0,0-1 0,14 31 0,-19-47 3,0 1 0,0-1 0,1 0 0,-1 0 0,1 0 0,-1 1 0,1-2 0,-1 1 0,1 0 0,0 0 0,0 0 0,0-1 0,0 1 0,0-1 0,1 0 0,-1 1 0,0-1 0,1 0 0,-1 0 1,1-1-1,-1 1 0,1 0 0,-1-1 0,1 1 0,-1-1 0,1 0 0,-1 0 0,1 0 0,0 0 0,-1-1 0,1 1 0,-1-1 0,1 1 0,-1-1 0,1 0 0,-1 0 0,0 0 0,1 0 0,-1 0 0,0-1 0,0 1 0,0-1 1,0 1-1,3-4 0,4-2 60,-1-1 0,0-1 0,0 1 0,-1-1 1,0 0-1,-1-1 0,0 0 0,0 0 1,-1 0-1,0 0 0,-1-1 0,4-15 1,-1 2 33,-2-1 1,0 1 0,-2-1 0,0-41 0,-2 65-98,-1 1 0,0-1 0,0 0 0,0 0 0,0 1 0,0-1 0,0 0 0,0 0 0,0 1 0,0-1 0,0 0 0,-1 0 0,1 1 0,0-1 0,0 0 0,-1 0 0,1 1 0,0-1 0,-1 1 0,1-1 0,-1 0 0,1 1 0,-1-2 0,-10 12-99,-9 29-52,-26 125 114,41-139 45,0 0 0,2 1 1,1-1-1,2 42 0,0-66-2,0 1 0,0-1 1,0 1-1,0-1 0,0 0 0,0 0 0,1 1 0,-1-1 0,0 0 0,1 1 0,-1-1 0,1 0 0,0 0 0,-1 0 1,1 1-1,0-1 0,0 0 0,0 0 0,-1 0 0,1 0 0,0 0 0,0-1 0,1 1 0,-1 0 0,0 0 0,0-1 1,0 1-1,0-1 0,1 1 0,-1-1 0,0 1 0,0-1 0,1 0 0,-1 1 0,0-1 0,1 0 0,-1 0 0,0 0 1,1 0-1,-1 0 0,3-1 0,0 0 42,1 0 0,0-1 0,0 1 0,-1-1 1,1 0-1,-1-1 0,0 1 0,1-1 0,-1 1 0,4-5 0,11-12 8,-1 0 0,-1-1 0,-1-1 0,-1 0-1,-1-1 1,-1-1 0,-1 0 0,0 0-1,-2-1 1,9-35 0,-36 151-340,11-64 288,1 0 1,-2 55-1,6-82-35,1 0 0,0 0 0,0 0-1,0 0 1,0 0 0,0-1 0,0 1 0,0 0 0,0 0-1,1 0 1,-1 0 0,0-1 0,0 1 0,1 0 0,-1 0 0,1 0-1,-1-1 1,1 1 0,-1 0 0,1-1 0,-1 1 0,1 0-1,-1-1 1,1 1 0,0-1 0,-1 1 0,1-1 0,0 1-1,0-1 1,-1 1 0,1-1 0,1 1 0,1-1-88,-1 0 1,0 0 0,1 0-1,-1-1 1,0 1 0,1-1-1,-1 1 1,0-1 0,0 0-1,1 0 1,-1 0 0,2-1-1,5-3-932,0-1-1,-1 0 1,0 0 0,15-14-1,-4-7-3123,-2 0-1891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532"/>
    </inkml:context>
    <inkml:brush xml:id="br0">
      <inkml:brushProperty name="width" value="0.025" units="cm"/>
      <inkml:brushProperty name="height" value="0.025" units="cm"/>
    </inkml:brush>
  </inkml:definitions>
  <inkml:trace contextRef="#ctx0" brushRef="#br0">0 7 16367,'0'0'10058,"49"-6"-13741,-29 11-1058,0 0-4356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877"/>
    </inkml:context>
    <inkml:brush xml:id="br0">
      <inkml:brushProperty name="width" value="0.025" units="cm"/>
      <inkml:brushProperty name="height" value="0.025" units="cm"/>
    </inkml:brush>
  </inkml:definitions>
  <inkml:trace contextRef="#ctx0" brushRef="#br0">83 0 15054,'0'0'7373,"-9"8"-6364,2-2-847,-34 30 451,38-33-603,1-1 0,-1 1 0,1 0 0,0 0-1,0 0 1,0 1 0,1-1 0,-1 0 0,1 1 0,-1-1 0,1 1-1,0-1 1,1 1 0,-2 5 0,3-8-26,-1 0-1,1-1 1,-1 1-1,0 0 1,1-1 0,0 1-1,-1 0 1,1-1-1,-1 1 1,1-1 0,0 1-1,-1-1 1,1 1-1,0-1 1,-1 1 0,1-1-1,0 0 1,0 1-1,0-1 1,-1 0-1,1 0 1,0 0 0,0 1-1,0-1 1,0 0-1,0 0 1,-1 0 0,1 0-1,1-1 1,35 1-189,-26 0 101,-4 0 52,-2 0 16,-1-1-1,1 1 1,-1 1 0,1-1 0,-1 0 0,0 1 0,1 0-1,-1 0 1,7 3 0,-10-3 44,1 1 0,-1-1 0,1 1 1,-1-1-1,0 1 0,0 0 0,0 0 0,0-1 0,0 1 0,0 0 1,0 0-1,-1 0 0,1 0 0,-1 0 0,1 0 0,-1 0 0,0 0 0,0 0 1,0 0-1,0 0 0,0 0 0,0 0 0,-1 0 0,1 0 0,-1 2 0,-1 4 123,-1 0-1,0-1 1,0 1-1,0-1 0,-1 1 1,0-1-1,0 0 0,-1-1 1,0 1-1,0-1 0,-1 0 1,0 0-1,0-1 1,0 1-1,0-2 0,-1 1 1,0 0-1,-14 5 0,21-9-232,-1-1-1,0 0 1,1 1-1,-1-1 1,0 0-1,1 0 0,-1 1 1,0-1-1,0 0 1,1 0-1,-1 0 1,0 0-1,0 0 1,1 0-1,-1 0 0,0 0 1,1 0-1,-1-1 1,0 1-1,0 0 1,1 0-1,-1-1 0,0 1 1,1 0-1,-1-1 1,1 1-1,-2-1 1,-4-18-6187,5-9-6315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4.626"/>
    </inkml:context>
    <inkml:brush xml:id="br0">
      <inkml:brushProperty name="width" value="0.025" units="cm"/>
      <inkml:brushProperty name="height" value="0.025" units="cm"/>
    </inkml:brush>
  </inkml:definitions>
  <inkml:trace contextRef="#ctx0" brushRef="#br0">0 182 6694,'0'0'18113,"7"-9"-16874,-3 4-1121,1 0 0,-1 0 0,1 1 0,0-1 0,1 1 1,-1 0-1,1 1 0,5-4 0,-9 6-116,0 0-1,0 0 1,0 0 0,0 1 0,0-1-1,0 0 1,0 1 0,1 0 0,-1 0-1,0-1 1,0 1 0,0 0 0,0 1 0,0-1-1,0 0 1,1 1 0,-1-1 0,0 1-1,0-1 1,0 1 0,0 0 0,-1 0-1,1 0 1,0 0 0,0 0 0,0 1-1,-1-1 1,1 0 0,-1 1 0,1-1 0,-1 1-1,1 0 1,-1-1 0,0 1 0,2 3-1,1 4-77,1 0-1,-2 0 1,0 1-1,0-1 1,0 1-1,-1-1 1,1 15-1,5 21-288,-8-45 365,0 1-1,0 0 1,1 0-1,-1 0 0,0-1 1,0 1-1,1 0 0,-1 0 1,1-1-1,-1 1 0,0 0 1,1-1-1,0 1 0,-1 0 1,1-1-1,-1 1 1,1-1-1,0 1 0,-1-1 1,1 1-1,0-1 0,-1 0 1,1 1-1,0-1 0,0 0 1,-1 1-1,1-1 0,0 0 1,0 0-1,0 0 1,-1 0-1,1 0 0,0 0 1,0 0-1,0 0 0,0 0 1,-1 0-1,1 0 0,0 0 1,0-1-1,0 1 0,-1 0 1,1-1-1,0 1 1,0-1-1,32-22 313,-5-4-159,-2-1-1,-1-1 1,-2-1-1,0-1 1,-2-1 0,17-37-1,-38 70-152,0-1 0,0 0 0,0 0 0,0 0 0,0 0 0,0 0 0,0 0 0,0 0 0,0 0 0,0 0 0,0 0 0,0 0 0,0 0 0,0 1 0,0-1 1,1 0-1,-1 0 0,0 0 0,0 0 0,0 0 0,0 0 0,0 0 0,0 0 0,0 0 0,0 0 0,0 0 0,0 0 0,0 0 0,0 0 0,0 0 0,0 0 0,0 0 0,1 0 0,-1 0 0,0 0 0,0 0 0,0 0 0,0 0 0,0 0 0,0 0 0,0 0 0,0 0 0,0 0 0,0 0 0,0 0 0,1 0 0,-2 15-38,-2 21-32,-6 6 73,5-26 11,0 0 0,1 1 1,0 0-1,2-1 1,0 1-1,1 0 0,3 31 1,-2-47 13,-1 1-1,1-1 1,-1 0 0,1 0 0,0 0 0,-1 0 0,1 0 0,0 0-1,0 0 1,0 0 0,0 0 0,0 0 0,0 0 0,0 0 0,0-1-1,0 1 1,0 0 0,1-1 0,-1 1 0,0-1 0,0 1 0,0-1-1,1 0 1,-1 0 0,0 1 0,1-1 0,-1 0 0,0 0 0,1 0-1,-1 0 1,0 0 0,0-1 0,1 1 0,-1 0 0,0-1 0,0 1-1,1-1 1,-1 1 0,0-1 0,1 0 0,5-2 139,-1 1 0,0-1 0,0-1 0,0 1 0,0-1 0,7-6 0,-2 0-80,0-1-1,0 0 0,-2-1 0,1 0 1,-1 0-1,-1-1 0,0 0 1,-1-1-1,0 0 0,-1 0 1,-1 0-1,0-1 0,-1 0 1,-1 0-1,0 0 0,-1 0 0,0-16 1,-2 31-87,0-1-1,1 1 1,-1-1 0,0 1 0,0-1-1,0 0 1,0 1 0,0-1 0,0 1 0,0-1-1,0 1 1,0-1 0,-1 1 0,1-1 0,0 1-1,0-1 1,0 0 0,-1 1 0,1-1-1,0 1 1,0 0 0,-1-1 0,1 1 0,-1-1-1,1 1 1,0-1 0,-1 1 0,1 0 0,-1-1-1,0 1 1,-12 9-136,-9 26-31,19-28 157,1 0 1,0 1-1,1-1 0,-1 1 0,1-1 0,1 1 1,-1 9-1,1-16 8,0 0 0,0 0 0,1 0 0,-1 0 0,0 0 0,0 0 0,1 0 0,-1 0 0,0 0 0,1 0 0,-1 0 0,1 0 0,-1-1 0,1 1 0,-1 0 0,1 0 0,0 0 0,-1-1 0,1 1 0,0 0 0,0-1 0,0 1 0,1 0 0,0 0 5,0-1-1,-1 0 1,1 0-1,0 0 0,0 0 1,0-1-1,0 1 1,0 0-1,0-1 0,-1 1 1,1-1-1,0 0 1,0 0-1,-1 1 0,1-1 1,0 0-1,-1 0 1,2-2-1,10-6-21,0-1 0,-1 0-1,-1 0 1,1-1 0,-2-1 0,0 0 0,0 0-1,-1-1 1,9-17 0,-30 51-635,8-14 639,-1 1 1,1 0-1,0 0 1,1 0-1,0 0 1,0 0-1,1 1 1,-2 11-1,7-21 14,1 1 1,-1-1-1,1 0 0,-1 0 1,1 0-1,-1-1 0,0 1 0,6-4 1,-6 3-197,-2 2 107,-1 0 1,1-1-1,-1 1 0,1 0 0,-1 0 1,1 0-1,-1 0 0,1-1 0,-1 1 0,1 0 1,0 0-1,-1 0 0,1 0 0,-1 0 0,1 0 1,-1 0-1,1 1 0,-1-1 0,1 0 0,-1 0 1,1 0-1,-1 1 0,1-1 0,-1 0 1,1 0-1,-1 1 0,1-1 0,-1 0 0,1 1 1,-1-1-1,0 1 0,1-1 0,-1 0 0,0 1 1,1-1-1,-1 1 0,0-1 0,1 1 0,-1-1 1,0 1-1,0-1 0,0 1 0,0-1 1,1 1-1,-1 0 0,0 0 0,-1 34-4988,0-20 710,1-6-2177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5.358"/>
    </inkml:context>
    <inkml:brush xml:id="br0">
      <inkml:brushProperty name="width" value="0.025" units="cm"/>
      <inkml:brushProperty name="height" value="0.025" units="cm"/>
    </inkml:brush>
  </inkml:definitions>
  <inkml:trace contextRef="#ctx0" brushRef="#br0">128 3 6118,'0'0'13308,"-3"8"-11824,-9 31 138,-6 41-1,-12 39 331,11-64-1435,9-31-411,2-1 0,0 1 0,2 0 0,1 0 0,-4 39 0,10-63-102,-1 0 1,0 1 0,1-1-1,-1 0 1,1 0 0,-1 0-1,1 0 1,-1 0-1,0 0 1,1 0 0,-1 0-1,1 0 1,-1 0 0,1 0-1,-1 0 1,1 0-1,-1 0 1,1 0 0,-1 0-1,0 0 1,1-1 0,-1 1-1,1 0 1,-1 0-1,0-1 1,1 1 0,-1 0-1,1 0 1,-1-1 0,10-10-35,0-1 0,-1 0 0,0 0 0,-1-1 0,-1 0 0,0-1 0,6-16 0,5-8-109,9-15 96,-26 52 39,0 1 0,0-1 0,0 1 0,0 0 0,0-1 0,0 1 0,0 0 1,0 0-1,0 0 0,0 0 0,0 0 0,0 0 0,0 0 0,0 0 0,0 0 0,0 0 0,0 1 0,0-1 1,0 0-1,-1 1 0,1-1 0,0 0 0,0 1 0,0-1 0,0 1 0,0 0 0,0 0 0,10 3 7,-4-3 11,0-1-1,0 0 1,0 0 0,0-1-1,0 1 1,0-2-1,0 1 1,-1-1 0,1 0-1,0-1 1,-1 1 0,0-1-1,1 0 1,-1-1-1,0 0 1,-1 0 0,1 0-1,-1-1 1,1 1 0,-1-1-1,-1 0 1,6-7-1,1-2 166,0 0 0,-1-1 1,-1 0-1,0 0 0,-1-1 0,-1 0 0,10-31 0,-16 41-171,0 1 0,0-1 1,0 1-1,-1-1 0,1 0 1,-2-10-1,1 15-15,0 0-1,0 1 1,-1-1 0,1 0 0,0 0 0,0 0 0,-1 1-1,1-1 1,0 0 0,-1 1 0,1-1 0,-1 0 0,1 1-1,-1-1 1,1 1 0,-1-1 0,1 0 0,-1 1 0,1-1-1,-1 1 1,0 0 0,-1-2 0,1 2-8,0 0 1,-1 0 0,1 0 0,0 0-1,-1 1 1,1-1 0,0 0-1,-1 0 1,1 1 0,0-1-1,-1 1 1,1-1 0,0 1-1,0 0 1,-1-1 0,1 1-1,0 0 1,-1 1 0,-16 15-6,1 0 0,1 1 0,1 1 0,1 0 0,0 1 0,-12 27 0,9-20 21,7-12 7,6-10-9,1 1 1,-1-1-1,1 1 0,0 0 0,0 0 0,0 1 0,1-1 1,0 0-1,-1 10 0,3-15 0,0 0 0,0-1 0,1 1 0,-1 0 0,0 0 0,1-1 0,-1 1-1,1 0 1,-1-1 0,1 1 0,-1-1 0,1 1 0,-1-1 0,1 1 0,0-1 0,-1 1 0,1-1 0,0 1 0,-1-1 0,1 0 0,0 1 0,0-1 0,-1 0 0,1 0-1,0 1 1,0-1 0,-1 0 0,1 0 0,0 0 0,0 0 0,0 0 0,1-1 0,37 1 16,-29-1-6,32-1-12,-26 0-67,1 1 0,31 2 0,-47-1 66,0 0 0,1 1 0,-1-1 0,0 0 1,0 1-1,1-1 0,-1 1 0,0 0 0,0-1 1,0 1-1,0 0 0,0-1 0,0 1 0,0 0 0,0 0 1,0 0-1,0 0 0,0 0 0,0 0 0,-1 0 1,1 0-1,0 0 0,-1 1 0,2 1 0,-1 1 3,-1 0 0,1 0-1,0 0 1,-1 0 0,0 0 0,0 0-1,0 0 1,-1 6 0,-1 1-13,0 0-1,-1 0 1,0 0 0,-1 0 0,-6 12 0,9-21-199,0 0 0,0 0 0,0 0 0,-1 0 0,1 0 1,-1-1-1,1 1 0,-1 0 0,0-1 0,0 1 0,1-1 0,-1 1 1,0-1-1,-4 2 0,4-3-339,1 1 1,-1-1-1,1 0 0,-1 0 0,1 0 1,-1 0-1,1 0 0,-1 0 0,0 0 1,1 0-1,-1 0 0,1-1 1,-1 1-1,1-1 0,-1 1 0,-1-2 1,-19-13-12091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5.700"/>
    </inkml:context>
    <inkml:brush xml:id="br0">
      <inkml:brushProperty name="width" value="0.025" units="cm"/>
      <inkml:brushProperty name="height" value="0.025" units="cm"/>
    </inkml:brush>
  </inkml:definitions>
  <inkml:trace contextRef="#ctx0" brushRef="#br0">0 1 6758,'0'0'12684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6.420"/>
    </inkml:context>
    <inkml:brush xml:id="br0">
      <inkml:brushProperty name="width" value="0.025" units="cm"/>
      <inkml:brushProperty name="height" value="0.025" units="cm"/>
    </inkml:brush>
  </inkml:definitions>
  <inkml:trace contextRef="#ctx0" brushRef="#br0">86 49 8104,'0'0'13879,"1"15"-13062,-4 40-244,-2-2-1,-2 1 1,-21 75-1,20-96-429,-28 146 280,38-164 50,6-16 270,12-19 363,-5-2-832,0-1 0,-1 0 0,-1-1-1,-1 0 1,-2-1 0,12-38 0,-9 18-226,-3 0 0,9-89 0,-32 235-694,12-94 614,1-1 1,0 1-1,1 0 0,0 0 0,0 0 1,0-1-1,1 1 0,2 7 0,-3-13 27,1 1 0,-1 0 0,0 0-1,1-1 1,-1 1 0,1 0 0,0-1 0,0 0-1,-1 1 1,1-1 0,0 0 0,0 0-1,0 0 1,0 0 0,0 0 0,1-1-1,-1 1 1,0 0 0,0-1 0,0 0-1,1 0 1,-1 1 0,0-1 0,0 0-1,0-1 1,1 1 0,-1 0 0,4-2-1,2 0 14,1 0 0,0-1-1,-1 0 1,0 0 0,0-1 0,0 0-1,0 0 1,0-1 0,-1 0-1,0-1 1,0 0 0,0 0-1,-1 0 1,0 0 0,0-1 0,-1 0-1,1-1 1,-2 1 0,6-12-1,-4 9 28,0-1-1,-1 0 1,-1 0-1,0-1 0,-1 1 1,0-1-1,0 0 0,-1 1 1,-1-1-1,0 0 1,-1 0-1,0 0 0,-4-24 1,4 35-35,0 0 0,0 0-1,0-1 1,0 1 0,-1 0 0,1 0 0,0 0 0,-1 0 0,1 0 0,-1 0 0,1 0 0,-1 0 0,0 0 0,1 0 0,-1 0-1,0 0 1,1 0 0,-1 1 0,0-1 0,0 0 0,0 1 0,0-1 0,0 0 0,0 1 0,0-1 0,0 1 0,-2-1 0,1 1-9,0 0 1,1 0-1,-1 1 1,0-1 0,0 1-1,1 0 1,-1-1-1,0 1 1,1 0 0,-1 0-1,0 0 1,1 0 0,-1 0-1,1 0 1,-2 2-1,-6 6-27,1 0-1,0 0 0,-12 19 1,10-13 23,-47 81-7,51-85 19,0 1-1,1 0 1,1 0-1,0 0 1,0 0 0,-1 19-1,4-30 2,1 0 0,0 0 0,0 1 0,0-1-1,0 0 1,0 0 0,0 1 0,1-1 0,-1 0 0,0 0 0,1 1 0,-1-1-1,1 0 1,-1 0 0,1 0 0,-1 0 0,1 1 0,0-1 0,-1 0-1,1 0 1,0-1 0,0 1 0,0 0 0,0 0 0,2 1 0,-1-1 1,1 1 0,0-1 0,0 0 0,0 0 0,0-1 0,1 1 0,-1-1 0,0 1 0,0-1 0,5 0 1,11-2 8,0 0 1,35-10-1,-37 8-7,-5 1-15,-1 0-29,-1 1 0,1 0 0,0 1 0,12 0 0,-21 1 35,-1 0 1,1 0 0,-1 0 0,1 0-1,-1 0 1,1 1 0,-1-1 0,1 0-1,-1 1 1,1-1 0,-1 1 0,1 0-1,-1-1 1,0 1 0,1 0 0,-1 0 0,0 0-1,0 0 1,1 0 0,-1 0 0,0 0-1,0 0 1,0 1 0,-1-1 0,1 0-1,0 1 1,0-1 0,-1 0 0,1 1-1,-1-1 1,1 1 0,-1-1 0,1 1-1,-1-1 1,0 3 0,0 6 11,0 0 1,-1 0-1,-1-1 0,0 1 1,0 0-1,-1-1 0,0 1 1,0-1-1,-1 0 0,-9 15 1,-11 30 19,23-45-472,7-11-1202,7-12-972,2-9-1373,1-6-2557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6.813"/>
    </inkml:context>
    <inkml:brush xml:id="br0">
      <inkml:brushProperty name="width" value="0.025" units="cm"/>
      <inkml:brushProperty name="height" value="0.025" units="cm"/>
    </inkml:brush>
  </inkml:definitions>
  <inkml:trace contextRef="#ctx0" brushRef="#br0">0 139 4228,'0'0'13933,"3"8"-10943,-3-6-2817,1 1 0,-1-1 0,1 1 1,0 0-1,0-1 0,0 0 0,0 1 1,1-1-1,-1 0 0,0 0 0,1 1 1,0-1-1,0 0 0,-1-1 0,1 1 1,0 0-1,0 0 0,1-1 1,-1 0-1,0 1 0,0-1 0,1 0 1,-1 0-1,1 0 0,-1 0 0,1 0 1,-1-1-1,1 1 0,0-1 0,-1 0 1,1 0-1,3 0 0,7 0 10,-1-1 0,0 0 0,1-1 0,-1 0-1,0-1 1,0-1 0,-1 0 0,1 0 0,-1-1 0,18-11-1,-23 13-170,1-1-1,-1 0 0,0 0 0,0-1 0,-1 0 0,1 0 0,-1 0 0,0-1 0,0 0 0,-1 0 0,0 0 0,0 0 0,0-1 0,-1 1 0,0-1 0,0 0 0,-1 0 0,3-13 0,-4 19-6,-1-1-1,0 1 1,0 0 0,0 0-1,0 0 1,0-1 0,0 1-1,0 0 1,-1 0 0,1 0-1,0 0 1,-1-1 0,1 1-1,-1 0 1,1 0 0,-1 0-1,1 0 1,-1 0 0,0 0-1,0 0 1,1 0 0,-1 1-1,0-1 1,0 0 0,0 0-1,-2-1 1,0 1-5,0 0 1,0 0-1,0 0 0,0 0 0,0 1 1,0-1-1,0 1 0,0-1 0,0 1 1,-5 1-1,0-1-9,-1 2 0,1-1 1,0 1-1,-1 0 0,1 0 0,0 1 0,-12 6 1,11-3 6,-1 1 0,1-1 1,0 2-1,1-1 0,-1 1 0,1 1 1,1-1-1,0 1 0,0 1 1,1-1-1,0 1 0,1 0 1,0 1-1,0-1 0,1 1 1,0 0-1,1 0 0,-3 19 1,6-27-11,0-1 0,0 1 0,0 0 0,1-1 0,-1 1 0,0-1 0,1 1 0,0 0 0,0-1 0,0 1 0,0-1 1,0 1-1,0-1 0,0 0 0,1 0 0,-1 1 0,1-1 0,0 0 0,0 0 0,3 3 0,0-2-56,-1 0 1,1-1-1,0 1 0,0-1 0,0 0 0,0-1 0,0 1 0,0-1 0,0 0 0,7 1 1,2-1-303,0-1 0,0 0 0,0 0 0,0-2 0,0 1 1,0-2-1,21-6 0,18-17-6084,-1-9-6422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7.888"/>
    </inkml:context>
    <inkml:brush xml:id="br0">
      <inkml:brushProperty name="width" value="0.025" units="cm"/>
      <inkml:brushProperty name="height" value="0.025" units="cm"/>
    </inkml:brush>
  </inkml:definitions>
  <inkml:trace contextRef="#ctx0" brushRef="#br0">258 46 4356,'1'0'587,"1"-1"-1,-1 0 1,0 1-1,0-1 1,0 0-1,0 0 1,0 0-1,0 0 1,0 0-1,0 0 1,0 0 0,0 0-1,-1-1 1,1 1-1,0 0 1,-1 0-1,1-1 1,-1 1-1,1 0 1,-1-1-1,0 1 1,1 0-1,-1-3 1,-1 3-389,1 0 0,-1 0 1,0 0-1,0 0 0,1 0 0,-1 0 1,0 0-1,0 0 0,0 1 0,0-1 1,0 0-1,0 1 0,-1-1 0,1 1 0,0-1 1,0 1-1,0 0 0,0-1 0,-1 1 1,-1 0-1,-5-2-137,-1 1 1,1 1 0,0-1-1,0 2 1,-1-1-1,1 1 1,-10 2 0,5 2 33,0 0 1,0 1 0,1 0 0,0 1 0,0 0 0,1 1 0,-19 16 0,24-19-58,1-1-1,0 1 1,0 0 0,1 0 0,0 1-1,0-1 1,0 1 0,0 0 0,1 0-1,0 0 1,0 0 0,1 1 0,-1-1-1,2 1 1,-1 0 0,1 0-1,-1 9 1,2-14-60,0-1 0,1 1 0,0 0 0,-1 0 0,1 0 0,0-1 0,0 1 0,0 0 0,0-1 0,0 1 0,0-1 0,0 1 0,0-1 0,1 0 0,-1 1 0,0-1 0,1 0 0,0 0 0,-1 0 0,1 0 0,-1 0 0,1 0 0,0-1 0,0 1 0,-1 0 0,1-1 0,0 1 0,0-1 0,0 0 0,0 0 0,3 0-1,9 2-355,1-2 0,-1 0 0,16-2 0,-26 2 257,17-3-1000,0 0 0,0-1 0,-1-2 0,30-10 0,19-13-4421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1.273"/>
    </inkml:context>
    <inkml:brush xml:id="br0">
      <inkml:brushProperty name="width" value="0.025" units="cm"/>
      <inkml:brushProperty name="height" value="0.025" units="cm"/>
    </inkml:brush>
  </inkml:definitions>
  <inkml:trace contextRef="#ctx0" brushRef="#br0">41 1 17104,'0'0'2312,"1"10"-1084,4 32-341,28 203 947,-24-198-1740,2 0-1,2 0 1,24 54 0,-21-77-1001,-27-42-3711,-57-58-377,-2 0 8174,58 63-1449,8 0 3626,12 3-3544,24-3-2561,-20 8 1211,23-11-1393,38-26 0,-5-5-7819,-38 24-139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251"/>
    </inkml:context>
    <inkml:brush xml:id="br0">
      <inkml:brushProperty name="width" value="0.025" units="cm"/>
      <inkml:brushProperty name="height" value="0.025" units="cm"/>
    </inkml:brush>
  </inkml:definitions>
  <inkml:trace contextRef="#ctx0" brushRef="#br0">144 60 10378,'-10'8'4703,"-2"1"-3791,-57 48 2850,63-51-3444,1-1 0,-1 2 0,1-1 0,0 0-1,1 1 1,-1 0 0,1 0 0,1 0 0,-6 14 0,9-20-303,0-1 0,0 1 0,0 0 0,-1-1 1,1 1-1,0 0 0,0-1 0,0 1 0,0 0 0,0-1 1,0 1-1,0 0 0,0-1 0,0 1 0,1 0 1,-1-1-1,0 1 0,0-1 0,0 1 0,1 0 0,-1-1 1,0 1-1,1-1 0,-1 1 0,1-1 0,-1 1 0,1-1 1,-1 1-1,1-1 0,-1 1 0,1 0 0,24 2 127,28-17-75,-40 7-39,0 0 1,0 0 0,0-2 0,-1 1 0,-1-2-1,1 1 1,10-13 0,-17 16 22,0 0 0,0 0 0,0 0-1,-1-1 1,0 0 0,0 0 0,0 0 0,-1 0 0,0 0-1,-1-1 1,1 0 0,-2 1 0,1-1 0,0-15 0,-2 22-40,1 0 1,-2 1 0,1-1 0,0 0 0,0 0-1,0 0 1,0 0 0,0 0 0,-1 0 0,1 1-1,0-1 1,-1 0 0,1 0 0,-1 0 0,1 1 0,-1-1-1,1 0 1,-1 1 0,0-1 0,1 0 0,-1 1-1,0-1 1,1 1 0,-1-1 0,0 1 0,0-1-1,1 1 1,-1-1 0,0 1 0,0 0 0,0 0-1,0-1 1,0 1 0,1 0 0,-1 0 0,0 0-1,0 0 1,0 0 0,0 0 0,0 0 0,0 0-1,0 0 1,1 1 0,-1-1 0,-1 1 0,-2-1-19,0 1-1,1 0 1,-1 1 0,1-1 0,0 1 0,-1-1 0,1 1 0,0 0-1,0 0 1,-4 4 0,3-2-132,0 1 0,0-1 0,0 1 0,0 0-1,1 0 1,0 1 0,0-1 0,0 1 0,1-1 0,0 1 0,0 0-1,0 0 1,1 0 0,-1 0 0,1 6 0,1-11-4,0 1 0,0-1 1,1 0-1,-1 0 0,0 0 0,1 0 0,-1 0 1,0 0-1,1-1 0,-1 1 0,1 0 1,0 0-1,-1 0 0,1 0 0,0 0 0,-1-1 1,1 1-1,0 0 0,0-1 0,0 1 1,0 0-1,-1-1 0,1 1 0,0-1 0,0 0 1,0 1-1,0-1 0,0 0 0,0 1 1,0-1-1,0 0 0,0 0 0,1 0 0,-1 0 1,0 0-1,1 0 0,3 0-697,0-1 1,-1 1-1,1-1 0,0 1 0,0-1 1,-1-1-1,7-2 0,20-14-4861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576"/>
    </inkml:context>
    <inkml:brush xml:id="br0">
      <inkml:brushProperty name="width" value="0.025" units="cm"/>
      <inkml:brushProperty name="height" value="0.025" units="cm"/>
    </inkml:brush>
  </inkml:definitions>
  <inkml:trace contextRef="#ctx0" brushRef="#br0">108 0 6566,'0'0'7020,"-9"6"-3870,5-4-2869,-48 38 2218,48-36-2238,-1 0-1,1 0 1,0 0 0,0 0 0,1 1-1,-1 0 1,1-1 0,0 1-1,0 1 1,-3 6 0,7-11-250,-1-1 1,0 1-1,0-1 0,1 1 1,-1 0-1,0-1 0,1 1 1,-1-1-1,1 1 0,-1-1 1,1 1-1,-1-1 0,1 0 1,-1 1-1,1-1 1,-1 1-1,1-1 0,0 0 1,-1 0-1,1 1 0,-1-1 1,1 0-1,0 0 0,-1 0 1,1 0-1,0 1 0,-1-1 1,1 0-1,0 0 0,-1 0 1,1-1-1,0 1 1,1 0-1,34 0 35,-29-1-24,31-1-261,41-1-439,-76 3 664,1 0-1,0 0 1,-1 1 0,1 0 0,0-1 0,-1 1-1,1 1 1,-1-1 0,1 0 0,-1 1-1,0 0 1,1 0 0,-1 0 0,0 0 0,0 0-1,3 4 1,-5-5 27,0 0-1,0 0 0,0 0 1,0 0-1,-1 1 0,1-1 1,0 0-1,-1 1 0,1-1 1,-1 0-1,1 1 1,-1-1-1,0 1 0,1-1 1,-1 0-1,0 1 0,0-1 1,0 1-1,0-1 0,0 1 1,-1-1-1,1 1 0,-1 1 1,0 0 82,-1-1 1,1 1 0,-1-1-1,0 0 1,1 1 0,-1-1-1,0 0 1,0 0-1,0 0 1,-1-1 0,-2 3-1,-8 4 407,0-1-1,0-1 1,-23 8-1,32-13-486,-4 2 45,-1 1 0,0-2 0,0 1 0,0-1 0,0-1 0,0 0 0,-17 0 0,25-1-175,1-1-1,0 1 0,-1-1 1,1 1-1,-1-1 1,1 1-1,0-1 0,0 1 1,-1-1-1,1 0 1,0 1-1,0-1 0,0 0 1,0 1-1,0-1 1,-1 1-1,1-1 0,0 0 1,1 1-1,-1-1 1,0 0-1,0 1 0,0-1 1,0 0-1,0 1 0,1-1 1,-1 1-1,0-1 1,0 0-1,1 1 0,-1-1 1,1 1-1,0-1 1,10-22-3306,10-9-2899,8-9-2686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934"/>
    </inkml:context>
    <inkml:brush xml:id="br0">
      <inkml:brushProperty name="width" value="0.025" units="cm"/>
      <inkml:brushProperty name="height" value="0.025" units="cm"/>
    </inkml:brush>
  </inkml:definitions>
  <inkml:trace contextRef="#ctx0" brushRef="#br0">126 1 8072,'0'0'10922,"-7"12"-8979,-1 3-1453,1 0 0,1 0 0,0 0 0,1 1 0,1 0 0,0 0 0,1 0 0,-1 26 0,4-20-309,1-1 1,2 0-1,0 0 1,1 0-1,9 25 1,-7-29-764,0 0 0,2-1 0,15 26 0,-24-45-1700,-17-60 251,-96-129 3365,113 192-1285,1-1-1,-1 0 0,1 1 1,-1-1-1,1 0 0,0 1 1,-1-1-1,1 0 0,0 0 1,0 0-1,-1 1 1,1-1-1,0 0 0,0 0 1,0 0-1,0 0 0,0 1 1,0-1-1,0 0 0,0 0 1,0 0-1,0 0 0,1 1 1,-1-1-1,0 0 0,1 0 1,-1 0-1,0 1 1,1-1-1,-1 0 0,1 1 1,-1-1-1,1 0 0,-1 1 1,1-1-1,0 1 0,-1-1 1,1 1-1,0-1 0,-1 1 1,1-1-1,0 1 0,0 0 1,0-1-1,-1 1 1,1 0-1,0 0 0,0-1 1,0 1-1,0 0 0,55 0-233,-33 2 211,60-2-2489,-27 0-2436,-7 0-2110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9.450"/>
    </inkml:context>
    <inkml:brush xml:id="br0">
      <inkml:brushProperty name="width" value="0.025" units="cm"/>
      <inkml:brushProperty name="height" value="0.025" units="cm"/>
    </inkml:brush>
  </inkml:definitions>
  <inkml:trace contextRef="#ctx0" brushRef="#br0">11 1 4132,'0'0'8952,"-2"12"-5060,-2 25-2761,1 0-1,1 0 1,3 0 0,7 56-1,2-27-249,-8-40 10,3 1 1,0 0 0,15 44-1,-20-71-873,0 0 0,0 1 0,0-1-1,0 0 1,0 1 0,0-1 0,0 1 0,0-1 0,0 0-1,1 1 1,-1-1 0,0 0 0,0 1 0,0-1-1,0 0 1,1 1 0,-1-1 0,0 0 0,0 0-1,1 1 1,-1-1 0,0 0 0,1 0 0,-1 1-1,0-1 1,1 0 0,-1 0 0,0 0 0,1 0-1,-1 0 1,0 1 0,1-1 0,-1 0 0,0 0-1,1 0 1,-1 0 0,0 0 0,1 0 0,-1 0-1,1 0 1,-1 0 0,0 0 0,1 0 0,-1-1-1,0 1 1,1 0 0,-1 0 0,0 0 0,1 0-1,-1-1 1,0 1 0,1 0 0,-1 0 0,0 0-1,0-1 1,1 1 0,-1 0 0,0-1 0,0 1-1,1 0 1,-1-1 0,0 1 0,0 0 0,0-1-1,0 1 1,1 0 0,-1-1 0,0 1 0,11-27 200,-1-25-444,-1 0 1,-2-1-1,-2-55 1,-5 112 223,0 0 0,1-1 1,-1 1-1,0 0 0,1 0 1,0-1-1,0 1 0,0 0 1,1-1-1,-1 1 0,1-1 1,0 1-1,0-1 0,0 0 1,0 0-1,0 0 0,1 0 1,4 4-1,-3-4 6,1 0 0,-1 0 0,1 0 0,0-1 1,0 1-1,0-1 0,1-1 0,-1 1 0,0-1 0,1 0 0,-1 0 0,10 0 0,-4 0-7,0-1-1,0-1 0,0 1 1,0-2-1,-1 0 0,1 0 1,0-1-1,-1 0 0,0-1 1,12-6-1,-1-1-10,-1-2 0,0 0 0,28-26 0,-48 39 16,1 0 0,-1 0 0,0 0 0,0 0 0,0 0 0,1 0 0,-1 0 0,0-1 0,0 1 1,1 0-1,-1 0 0,0 0 0,0 0 0,0 0 0,1 0 0,-1 0 0,0 0 0,0 0 0,1 0 0,-1 1 0,0-1 0,0 0 0,0 0 0,1 0 0,-1 0 0,0 0 0,0 0 0,0 0 0,1 0 0,-1 1 0,0-1 1,0 0-1,0 0 0,0 0 0,1 0 0,-1 1 0,0-1 0,0 0 0,0 0 0,0 0 0,0 1 0,0-1 0,0 0 0,0 0 0,1 1 0,-1-1 0,0 0 0,0 0 0,0 0 0,0 1 0,0-1 0,0 0 0,0 0 0,0 1 1,-1-1-1,1 0 0,0 0 0,0 1 0,0-1 0,2 29 259,-2-25-230,-1 0 0,1 0 0,1 0 0,-1-1 0,1 1 0,-1 0 0,1 0 0,0 0 0,2 4 0,0-6-25,1-1-1,-1 1 1,0 0 0,1-1-1,-1 0 1,1 0 0,-1 0 0,1 0-1,0-1 1,-1 0 0,1 1-1,0-1 1,-1 0 0,1-1-1,0 1 1,4-2 0,57-13-1512,-10-11-6235,-33 14-427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0.446"/>
    </inkml:context>
    <inkml:brush xml:id="br0">
      <inkml:brushProperty name="width" value="0.025" units="cm"/>
      <inkml:brushProperty name="height" value="0.025" units="cm"/>
    </inkml:brush>
  </inkml:definitions>
  <inkml:trace contextRef="#ctx0" brushRef="#br0">58 296 7911,'0'0'12620,"0"-8"-10772,-5-21-486,5 28-1336,0 1 0,0 0 0,-1-1 1,1 1-1,0 0 0,0 0 0,0-1 1,-1 1-1,1 0 0,0-1 0,0 1 1,0 0-1,-1 0 0,1 0 0,0-1 0,-1 1 1,1 0-1,0 0 0,-1 0 0,1 0 1,0 0-1,-1-1 0,1 1 0,0 0 0,-1 0 1,1 0-1,0 0 0,-1 0 0,1 0 1,0 0-1,-1 0 0,1 0 0,-17 17 261,12-10-281,1 0 0,1 0 0,0 1 0,0 0-1,-4 12 1,7-17-9,-1-1-1,1 1 0,-1-1 1,1 1-1,0-1 0,0 1 0,0-1 1,1 1-1,-1-1 0,1 4 0,0-5 1,-1 0 0,0 0 0,1-1 0,-1 1 0,1 0 0,-1 0 0,1 0 0,0-1 0,-1 1 0,1 0 0,0-1 0,0 1-1,-1 0 1,1-1 0,0 1 0,0-1 0,0 1 0,0-1 0,-1 1 0,1-1 0,0 0 0,0 0 0,0 1 0,0-1 0,2 0-1,10 0-27,-1 0 0,0-1 0,1 0 0,-1-1-1,0 0 1,0-1 0,0-1 0,0 0-1,0 0 1,15-10 0,8-4-1032,-2-2-1,33-25 0,-46 30-486,0-1 0,-1-2 0,33-36 0,-45 45 1088,0 0 0,0-1 1,-1 0-1,0-1 0,-1 1 0,0-1 1,0 0-1,-1 0 0,-1-1 0,4-17 0,-7 28 544,0 0 0,0 0 0,0 0 0,0 1 0,0-1 0,1 0 0,-1 0 0,-1 0-1,1 0 1,0 1 0,0-1 0,0 0 0,0 0 0,0 0 0,-1 1 0,1-1 0,0 0-1,-1 0 1,1 1 0,-1-1 0,0-1 0,-13 4 2448,-15 22 719,16-9-2520,2 1 1,0 1-1,1 0 0,0 0 0,-9 26 1,14-31-452,2-1 0,-1 1 0,1-1 1,1 1-1,0 0 0,0 0 0,2 0 1,-1 1-1,1-1 0,3 13 0,-3-23-258,0 0 1,0 0-1,0 0 0,1 0 0,-1-1 0,1 1 0,-1 0 0,1 0 0,0-1 1,-1 1-1,1 0 0,0-1 0,0 1 0,0-1 0,1 1 0,-1-1 0,0 0 1,0 1-1,1-1 0,-1 0 0,1 0 0,-1 0 0,1 0 0,0 0 0,-1 0 1,1 0-1,0-1 0,-1 1 0,1-1 0,0 1 0,0-1 0,0 0 0,0 1 1,-1-1-1,1 0 0,0 0 0,0 0 0,0-1 0,0 1 0,2-1 0,0 0 3,0 0 0,1-1 0,-1 0 0,0 0 0,0 0-1,0 0 1,0 0 0,-1-1 0,1 0 0,0 0 0,-1 0-1,0 0 1,0 0 0,0-1 0,3-4 0,-2 1-22,-1 0 0,1 0-1,-1-1 1,-1 1 0,0-1 0,0 1 0,0-1 0,-1 0 0,0 0 0,-1 1 0,0-12-1,1 18-2,-1 1-1,0-1 0,0 0 0,0 1 0,0-1 0,0 0 1,0 1-1,0-1 0,0 1 0,-1-1 0,1 0 0,0 1 0,0-1 1,0 0-1,-1 1 0,1-1 0,0 1 0,-1-1 0,1 1 1,0-1-1,-1 1 0,1-1 0,-1 1 0,1-1 0,-1 1 0,1 0 1,-1-1-1,1 1 0,-1-1 0,0 1 0,1 0 0,-1 0 0,1-1 1,-1 1-1,0 0 0,1 0 0,-1 0 0,1 0 0,-1 0 1,0 0-1,1 0 0,-1 0 0,0 0 0,1 0 0,-1 0 0,0 0 1,1 0-1,-2 1 0,0-1-3,1 1 0,-1 0 0,0 0 0,0-1 0,1 1 0,-1 0 0,0 0 0,1 1 0,-1-1 0,1 0 0,-1 0 0,1 1 0,0-1 1,0 1-1,-2 1 0,2 0 3,0-1 1,-1 0-1,1 0 1,0 0-1,1 1 1,-1-1-1,0 0 1,1 1 0,-1-1-1,1 1 1,0-1-1,0 0 1,0 1-1,0-1 1,0 1-1,0-1 1,1 1 0,-1-1-1,1 0 1,-1 1-1,3 3 1,-2-4 5,1 0 0,0 0 0,0-1 0,0 1 0,0 0 0,0 0 0,0-1 0,0 0 0,1 1 0,-1-1 0,1 0 0,-1 0 0,1 0 0,-1 0 0,1-1 0,3 2 0,6-1 21,0 0-1,1 0 1,-1-1 0,0-1-1,0 0 1,0 0 0,18-6-1,-18 4-2,-1-1-1,0-1 0,0 0 0,0-1 1,17-12-1,-22 14-12,0 0 0,-1 0 0,0-1 0,0 0 0,0 0 1,-1 0-1,1-1 0,-1 1 0,-1-1 0,1 0 0,4-9 0,-9 16-7,-4 13 136,0 1 0,0-1 0,2 1 0,0 0 1,1 1-1,-1 26 0,3-41-114,0 0 0,1 1-1,-1-1 1,0 0 0,1 0 0,0 1-1,-1-1 1,1 0 0,0 0 0,-1 0-1,1 0 1,0 0 0,0 0 0,0 0-1,0 0 1,0 0 0,0-1 0,0 1-1,0 0 1,0-1 0,0 1 0,1-1-1,-1 1 1,0-1 0,0 1 0,1-1-1,-1 0 1,0 1 0,1-1 0,-1 0-1,0 0 1,1 0 0,-1 0 0,0 0-1,0-1 1,1 1 0,1-1 0,3 0 10,0 0 1,0 0-1,-1-1 0,1 0 1,-1 0-1,1 0 1,5-4-1,-4 2-221,0-1 1,-1 0-1,0 0 0,0-1 1,-1 1-1,1-1 0,-1-1 0,0 1 1,7-13-1,-10 14-402,0 0-1,0 0 0,0 0 1,-1 0-1,1 0 1,0-10-1,-1 11-261,-1 0 0,0-1 0,-1 1 0,1 0 0,-1 0 0,1-1 0,-1 1 0,-1 0 0,-1-5 0,-11-17-7647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0.835"/>
    </inkml:context>
    <inkml:brush xml:id="br0">
      <inkml:brushProperty name="width" value="0.025" units="cm"/>
      <inkml:brushProperty name="height" value="0.025" units="cm"/>
    </inkml:brush>
  </inkml:definitions>
  <inkml:trace contextRef="#ctx0" brushRef="#br0">0 1 13004,'0'0'9289,"52"26"-9385,-34-18-1858,-1 0-2690,4-3-3204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1.197"/>
    </inkml:context>
    <inkml:brush xml:id="br0">
      <inkml:brushProperty name="width" value="0.025" units="cm"/>
      <inkml:brushProperty name="height" value="0.025" units="cm"/>
    </inkml:brush>
  </inkml:definitions>
  <inkml:trace contextRef="#ctx0" brushRef="#br0">47 0 14350,'0'0'5429,"-6"9"-3780,4-7-1524,-24 35 1390,24-35-1330,1 0-1,-1 0 1,1 0 0,0 0 0,0 1-1,0-1 1,0 0 0,1 1-1,-1-1 1,0 1 0,1-1 0,0 1-1,0-1 1,-1 1 0,1-1 0,1 1-1,-1 2 1,3-3-164,-1-1 1,1 0-1,-1 0 1,1 1-1,-1-1 1,1-1-1,0 1 1,-1 0-1,1-1 1,0 1-1,-1-1 0,1 0 1,0 0-1,0 0 1,0 0-1,-1-1 1,5 0-1,-1 1 4,7-2-176,1 0 0,0-1 1,-1-1-1,0 0 0,19-8 0,-20 6-11,0 2-1,0 0 0,0 0 0,0 1 0,1 0 0,18 0 0,-31 3 234,1 0 0,0 1 0,0-1 0,-1 0 0,1 1-1,0-1 1,-1 1 0,1-1 0,-1 1 0,1 0 0,0-1 0,-1 1-1,1 0 1,-1-1 0,0 1 0,1 0 0,-1-1 0,1 1-1,-1 0 1,0 0 0,0 0 0,1-1 0,-1 1 0,0 0-1,0 0 1,0 0 0,0-1 0,0 1 0,0 0 0,0 0 0,0 0-1,-1 0 1,1-1 0,0 2 0,-1-1-19,1 1-1,0-1 1,0 0 0,0 1-1,0-1 1,0 0-1,0 1 1,1-1 0,-1 0-1,0 1 1,1-1 0,-1 0-1,1 1 1,-1-1 0,1 0-1,0 0 1,-1 0 0,1 0-1,0 0 1,0 1 0,0-1-1,2 1 1,1 0 31,0-1 1,1 0-1,-1 0 1,1 0-1,-1-1 1,1 0-1,-1 0 1,1 0-1,0 0 1,-1 0-1,8-3 1,54-17-1167,-32 8-4201,-20 8-546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2.705"/>
    </inkml:context>
    <inkml:brush xml:id="br0">
      <inkml:brushProperty name="width" value="0.025" units="cm"/>
      <inkml:brushProperty name="height" value="0.025" units="cm"/>
    </inkml:brush>
  </inkml:definitions>
  <inkml:trace contextRef="#ctx0" brushRef="#br0">162 315 6534,'0'0'4655,"-1"-9"-2290,1 7-2301,-10-29 2704,9 30-2650,1 0 0,-1 0 0,0 1 0,0-1 0,0 0-1,0 0 1,0 0 0,0 1 0,0-1 0,0 1 0,0-1-1,0 1 1,0-1 0,-1 1 0,1 0 0,0-1 0,0 1 0,0 0-1,-1 0 1,1 0 0,0 0 0,0 0 0,-1 0 0,1 0-1,0 0 1,0 1 0,0-1 0,-1 0 0,1 1 0,0-1 0,0 1-1,-2 0 1,-6 5 40,1-1 1,0 1-1,0 0 0,0 1 0,1 0 0,0 0 0,0 1 1,1 0-1,0 0 0,1 0 0,-1 1 0,1 0 1,1 0-1,0 0 0,0 1 0,1-1 0,0 1 1,-2 12-1,5-21-147,0-1 1,0 1 0,1 0 0,-1 0 0,0 0-1,0 0 1,0 0 0,1 0 0,-1 0-1,0 0 1,1-1 0,-1 1 0,1 0 0,-1 0-1,1-1 1,-1 1 0,1 0 0,0 0-1,-1-1 1,1 1 0,0-1 0,-1 1 0,1 0-1,0-1 1,0 0 0,0 1 0,-1-1-1,1 1 1,0-1 0,0 0 0,0 0 0,0 1-1,0-1 1,0 0 0,0 0 0,0 0-1,0 0 1,-1 0 0,1 0 0,0 0 0,0-1-1,0 1 1,1-1 0,4 1 121,0-2 1,0 1-1,0-1 0,0 1 1,9-6-1,-2 0-28,-1-1 0,0 0 0,0-1 1,-1 0-1,-1-1 0,1 0 0,11-15 0,-17 18-61,1 0 0,-1 0 0,0 0 0,-1-1 0,0 0 0,0 0 0,-1 0 0,0 0 0,0-1 0,0 1 0,-2-1 1,1 0-1,0-8 0,-9 21-245,-2 9 135,7-7 39,0 0 0,1 0 0,-1 0 1,1 0-1,1 0 0,-1 1 0,1 11 1,1-17 14,-1 1 1,0-1-1,1 0 1,-1 0-1,1 1 1,-1-1 0,1 0-1,0 0 1,0 0-1,-1 0 1,1 1-1,0-1 1,0 0 0,0-1-1,0 1 1,0 0-1,0 0 1,0 0 0,1-1-1,-1 1 1,0 0-1,0-1 1,1 1-1,-1-1 1,0 1 0,0-1-1,1 0 1,-1 0-1,1 0 1,-1 1-1,0-1 1,1 0 0,-1-1-1,0 1 1,1 0-1,-1 0 1,0-1-1,1 1 1,-1 0 0,0-1-1,2 0 1,8-3 17,-1 0 0,0 0 0,0-1 0,0 0 0,-1-1 0,1 0 0,-1-1 0,-1 1 0,1-2 0,-1 1 0,9-12 0,1-1 18,-2-1-1,0 0 0,21-40 0,-31 51 34,-1-2 0,0 1 0,-1-1 0,0 1 0,-1-1 0,0 0 0,0-1 0,0-16 0,-3 29-56,0 0 0,-1-1 0,1 1 1,0 0-1,0 0 0,0 0 0,0-1 0,-1 1 1,1 0-1,0 0 0,0 0 0,-1 0 1,1-1-1,0 1 0,0 0 0,-1 0 0,1 0 1,0 0-1,0 0 0,-1 0 0,1 0 0,0 0 1,0 0-1,-1 0 0,1 0 0,0 0 1,-1 0-1,1 0 0,0 0 0,0 0 0,-1 0 1,1 0-1,0 0 0,0 0 0,-1 0 1,1 1-1,0-1 0,0 0 0,-1 0 0,1 0 1,0 0-1,0 1 0,0-1 0,-1 0 0,1 0 1,0 0-1,0 1 0,0-1 0,0 0 1,-1 0-1,1 1 0,0-1 0,0 0 0,0 0 1,0 1-1,0-1 0,-13 19 67,2-1 0,0 2 0,1 0 1,1 0-1,-9 30 0,5-18-60,-2 8 62,2 0 0,-8 43 1,17-63 18,1 1 1,0-1-1,2 1 1,0 0 0,2 0-1,3 24 1,-1-32-45,1 1 1,0-1-1,1 0 1,7 13-1,-8-18-22,0 0 0,0 0 1,-1 0-1,0 1 0,-1-1 0,1 1 0,-2-1 0,1 1 0,-1 0 1,-1 0-1,1-1 0,-3 16 0,2-23-5,0 1-1,-1 0 0,1-1 1,-1 1-1,1-1 0,-1 1 1,0 0-1,0-1 0,1 1 1,-1-1-1,0 0 1,-1 1-1,1-1 0,0 0 1,0 0-1,0 0 0,-1 1 1,1-1-1,-1 0 1,1-1-1,-1 1 0,1 0 1,-1 0-1,1-1 0,-1 1 1,1-1-1,-1 1 1,0-1-1,0 0 0,1 0 1,-1 1-1,0-1 0,1 0 1,-3-1-1,1 1 15,0 0 1,0-1-1,0 0 0,0 1 1,0-1-1,1 0 0,-1 0 1,0 0-1,1-1 0,-1 1 1,0-1-1,1 0 0,0 1 1,-1-1-1,1 0 0,0 0 1,0 0-1,0-1 0,-2-2 1,-2-8-30,1 0 1,0 0-1,1-1 0,1 0 1,0 1-1,1-1 1,0 0-1,1 0 1,1 0-1,0-1 1,1 1-1,0 0 1,1 0-1,1 0 0,0 1 1,10-27-1,-9 33-22,0 1 0,1 0 0,-1 0 0,1 0 0,0 1 0,1-1 0,-1 1-1,1 0 1,0 1 0,0 0 0,1 0 0,12-7 0,2 3-1074,1 1 1,42-9 0,17-6-8360,-39 6-4108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3.666"/>
    </inkml:context>
    <inkml:brush xml:id="br0">
      <inkml:brushProperty name="width" value="0.025" units="cm"/>
      <inkml:brushProperty name="height" value="0.025" units="cm"/>
    </inkml:brush>
  </inkml:definitions>
  <inkml:trace contextRef="#ctx0" brushRef="#br0">147 133 3491,'0'0'15738,"-10"-8"-14073,-35-22-576,44 29-1036,-1 1-1,0-1 0,0 1 0,0-1 0,0 1 0,0 0 0,1 0 0,-1 0 1,0 0-1,0 0 0,0 0 0,0 0 0,0 1 0,0-1 0,0 1 1,1-1-1,-1 1 0,0 0 0,0-1 0,1 1 0,-1 0 0,1 0 0,-1 0 1,1 1-1,-1-1 0,1 0 0,-1 1 0,1-1 0,-2 3 0,-2 2 134,1 0 0,-1 1 0,1-1 0,1 1 0,-5 10 0,6-13-112,1 0 0,-1 0 0,1 0 0,0 0 0,0 0 0,0 1 0,1-1 0,-1 7 0,1-11-60,0 1-1,0-1 1,0 1-1,1-1 1,-1 1 0,0-1-1,0 1 1,0-1-1,1 1 1,-1-1-1,0 1 1,1-1-1,-1 1 1,0-1-1,1 1 1,-1-1 0,0 1-1,1-1 1,-1 0-1,1 1 1,-1-1-1,1 0 1,-1 0-1,1 1 1,-1-1 0,1 0-1,1 1 8,0-1-1,0 0 0,0 0 1,0 0-1,0 0 1,0-1-1,0 1 0,0 0 1,0-1-1,0 0 1,-1 1-1,3-2 1,5-2 55,-1-1 0,0 0 0,-1 0 0,1-1 0,-1 1 0,0-2 0,0 1 0,-1-1 0,7-10 0,3-3-16,-1-1-1,13-27 1,-14 17-40,-3 8 436,-16 45-8,4-15-375,-4 8 30,0 1-1,1 0 0,1 1 0,1-1 0,1 1 1,0-1-1,1 17 0,1-31-112,-1-1 0,0 0 0,1 1 0,-1-1 0,1 0 0,-1 1 0,1-1 0,0 0 0,-1 0 0,1 0 0,0 0 0,0 0 0,0 0 0,0 0 0,0 0 0,0 0 0,0 0 0,0 0 0,0-1-1,0 1 1,1 0 0,-1-1 0,0 1 0,0-1 0,1 1 0,-1-1 0,0 0 0,1 1 0,-1-1 0,0 0 0,1 0 0,-1 0 0,0 0 0,1 0 0,-1 0 0,1-1 0,0 1 0,2-1-339,0 0 0,0 0 0,0 0 0,0 0 0,0 0 0,0-1 0,-1 1 0,1-1 0,-1 0 0,1 0 0,5-5 0,11-18-4953,-2-5-4093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4.354"/>
    </inkml:context>
    <inkml:brush xml:id="br0">
      <inkml:brushProperty name="width" value="0.025" units="cm"/>
      <inkml:brushProperty name="height" value="0.025" units="cm"/>
    </inkml:brush>
  </inkml:definitions>
  <inkml:trace contextRef="#ctx0" brushRef="#br0">207 126 9673,'0'0'1842,"8"-11"747,23-35 192,-30 44-2534,0 0 0,1 0 0,-1 0-1,0-1 1,0 1 0,0 0 0,0 0-1,0-1 1,-1 1 0,1-1 0,-1 1-1,1-1 1,-1 1 0,0 0 0,0-1-1,0 1 1,-1-4 0,0 5-102,1-1 1,-1 1-1,0 0 1,1 0-1,-1-1 1,0 1-1,0 0 1,0 0-1,0 0 1,0 0-1,0 0 1,-1 0-1,1 1 1,0-1-1,0 0 1,-1 0-1,1 1 1,0-1-1,-1 1 1,-2-1-1,-3 0 100,1 0-1,-1 0 0,0 1 0,0-1 1,0 2-1,0-1 0,0 1 1,0 0-1,-8 3 0,6-1-194,1 1 0,-1 0 0,1 1 0,0 0 0,1 0 0,-1 0 0,1 1 0,0 0 0,0 1-1,1-1 1,0 1 0,-7 11 0,6-8 9,0 0-1,2 0 0,-1 0 1,1 0-1,1 1 1,0 0-1,0 0 1,1 0-1,-3 18 1,6-26-53,0-1 1,-1 1-1,1-1 1,0 0-1,1 1 1,-1-1-1,0 1 1,1-1-1,-1 1 1,1-1-1,0 0 1,0 1-1,0-1 1,0 0-1,0 0 1,0 0-1,0 1 1,1-1-1,-1-1 1,1 1-1,3 3 1,-2-3-28,1 1-1,0-1 1,-1 0 0,1-1-1,0 1 1,0-1 0,0 1-1,1-1 1,-1 0 0,0-1 0,8 1-1,2 0-312,1-2 0,-1 0 0,0 0 0,1-2 0,-1 1 0,23-9 0,-19 4-1338,1 0 0,30-19 0,4-13-6450,-19 6-1433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1.636"/>
    </inkml:context>
    <inkml:brush xml:id="br0">
      <inkml:brushProperty name="width" value="0.025" units="cm"/>
      <inkml:brushProperty name="height" value="0.025" units="cm"/>
    </inkml:brush>
  </inkml:definitions>
  <inkml:trace contextRef="#ctx0" brushRef="#br0">37 1 12588,'-3'10'4212,"-5"16"-3402,1 0 0,1 0-1,1 0 1,2 1 0,0 0 0,2 0 0,1 0 0,1-1-1,9 53 1,-10-76-757,1 0 0,0 0 1,0 0-1,0 0 0,0 0 0,0-1 0,0 1 0,1 0 0,0 0 1,-1-1-1,1 1 0,0-1 0,0 0 0,0 1 0,1-1 0,-1 0 0,0 0 1,1-1-1,-1 1 0,1 0 0,0-1 0,0 1 0,-1-1 0,1 0 0,0 0 1,0 0-1,0-1 0,3 2 0,-1-3 14,-1 1-1,0 0 1,0-1-1,0 0 1,0 0-1,1 0 1,-1 0-1,-1-1 1,1 1 0,0-1-1,0 0 1,-1 0-1,1-1 1,-1 1-1,1-1 1,-1 1 0,0-1-1,0 0 1,4-6-1,2-3 63,0-1-1,-1 0 0,-1 0 1,0-1-1,-1 0 0,0 0 0,-1-1 1,-1 1-1,4-21 0,-7 29-65,1-1 0,-1 1 0,-1-1 0,1 0 0,-1 1 0,0-1-1,-1 1 1,0-1 0,0 0 0,0 1 0,-1-1 0,0 1 0,0 0 0,0 0-1,-1 0 1,0 0 0,0 0 0,-1 0 0,1 1 0,-1 0 0,0-1-1,-1 1 1,-9-8 0,12 11-104,0 1-1,-1-1 1,0 0-1,1 1 1,-1-1-1,0 1 0,0 0 1,1 0-1,-1 0 1,0 0-1,0 1 1,0-1-1,0 1 1,0 0-1,-1 0 1,1 0-1,0 0 1,0 0-1,0 1 0,0-1 1,0 1-1,0 0 1,1 0-1,-1 0 1,0 0-1,0 0 1,0 1-1,-3 2 1,4-2-430,0 0 1,0 0-1,0 0 1,0 1-1,0-1 1,0 1 0,1-1-1,-1 1 1,1 0-1,0-1 1,0 1-1,0 0 1,0 0 0,0 0-1,1 0 1,-1 0-1,1 0 1,0 6-1,0 6-6848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5.140"/>
    </inkml:context>
    <inkml:brush xml:id="br0">
      <inkml:brushProperty name="width" value="0.025" units="cm"/>
      <inkml:brushProperty name="height" value="0.025" units="cm"/>
    </inkml:brush>
  </inkml:definitions>
  <inkml:trace contextRef="#ctx0" brushRef="#br0">66 106 12620,'0'0'7265,"-9"6"-5572,-28 18-348,36-24-1300,0 1 0,-1 0 0,1-1 0,0 1 1,0 0-1,0 0 0,0 0 0,0 0 0,0 0 0,0 0 0,0 0 0,0 0 1,0 0-1,1 1 0,-1-1 0,0 0 0,1 1 0,-1-1 0,1 0 0,-1 1 0,1-1 1,0 0-1,0 1 0,0-1 0,-1 1 0,1-1 0,1 0 0,-1 1 0,0-1 0,0 1 1,0-1-1,1 3 0,0-3-42,0 1-1,0-1 1,0 0 0,1 0 0,-1 0 0,0 1 0,0-1-1,1 0 1,-1 0 0,0-1 0,1 1 0,-1 0 0,1 0-1,-1-1 1,1 1 0,0-1 0,-1 1 0,1-1 0,-1 1-1,4-1 1,7-1 13,0 0-1,0 0 1,-1-1-1,1-1 1,-1 0-1,0 0 1,14-7-1,33-9 21,-56 18-28,0 1 1,-1-1-1,1 1 0,0-1 0,-1 1 0,1 0 0,0-1 0,-1 1 0,1 0 0,0 0 0,0 0 1,-1 1-1,1-1 0,0 0 0,-1 1 0,4 0 0,-4 0 8,0 0 0,-1 0-1,1 0 1,-1 1 0,1-1 0,-1 0 0,1 0-1,-1 0 1,1 0 0,-1 1 0,0-1 0,0 0-1,0 0 1,0 1 0,0 1 0,4 21 100,-4-23-107,1 0 0,-1 0 0,1 0 0,-1-1 0,1 1 0,0 0 0,0 0 0,-1 0 0,1-1 0,0 1-1,0 0 1,0-1 0,0 1 0,0-1 0,0 1 0,0-1 0,0 0 0,0 1 0,0-1 0,0 0 0,0 1 0,0-1-1,0 0 1,0 0 0,0 0 0,0 0 0,0 0 0,2-1 0,33-5 277,-19-1-207,-1-1 1,-1 0-1,16-12 1,49-24-506,-75 42 156,1-1 0,-1 2 1,1-1-1,0 0 0,-1 1 1,1 0-1,0 1 0,0-1 1,0 1-1,0 0 0,0 1 1,8 1-1,12 10-1138,-24-10 1172,1-1 1,-1 1-1,0-1 0,1 0 0,-1 1 0,1-1 0,-1-1 0,1 1 1,-1 0-1,1-1 0,0 1 0,4 0 0,-1-2-310,1 0 0,-1-1 1,0 1-1,1-1 0,-1-1 0,0 1 0,0-1 0,-1 0 0,1 0 0,0 0 0,-1-1 0,0 0 0,0 0 0,7-7 0,27-32 482,-8 2 7805,-37 56-5339,-6 17-1341,2 0-1,1 0 1,2 1-1,-5 43 1,7-26-751,3 0 1,5 61 0,1-102-205,3-21 206,5-25 87,-2-13-341,2-10-198,2 1-1,30-78 1,-42 134 127,0-1 0,1 0-1,-1 0 1,1 1 0,0-1 0,0 1-1,0 0 1,1 0 0,-1 0 0,1 0-1,-1 1 1,1 0 0,7-4 0,-9 5-21,-1 0 0,0 1 0,1-1 0,-1 1 0,1-1 0,-1 1 0,1-1 0,-1 1 0,1 0 0,-1 0 0,1-1 1,-1 1-1,1 0 0,-1 1 0,1-1 0,-1 0 0,1 0 0,-1 1 0,0-1 0,1 1 0,-1-1 0,1 1 0,-1-1 0,0 1 1,1 0-1,-1 0 0,0 0 0,0 0 0,0 0 0,1 0 0,-1 0 0,0 0 0,0 0 0,-1 0 0,1 0 0,0 1 0,0-1 1,-1 0-1,1 1 0,0-1 0,-1 1 0,1 1 0,-1 0 23,0-1 0,0 1 0,0-1 0,0 1-1,0 0 1,-1-1 0,1 1 0,-1-1 0,0 1 0,0-1 0,1 1 0,-2-1 0,1 1 0,0-1 0,0 0 0,-1 0-1,0 0 1,1 0 0,-1 0 0,0 0 0,0 0 0,0 0 0,0-1 0,0 1 0,0-1 0,0 0 0,-3 2-1,-11 7 238,-1-1 0,-26 11-1,34-16-57,7-3-136,-4 2 34,0 0 1,0-1 0,-1 0 0,1 0-1,0 0 1,-1-1 0,-9 1 0,27-20-5299,6 4-1345,5-2-5226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5.875"/>
    </inkml:context>
    <inkml:brush xml:id="br0">
      <inkml:brushProperty name="width" value="0.025" units="cm"/>
      <inkml:brushProperty name="height" value="0.025" units="cm"/>
    </inkml:brush>
  </inkml:definitions>
  <inkml:trace contextRef="#ctx0" brushRef="#br0">122 66 16912,'0'0'3667,"-10"5"-2471,-5 4-649,-1 0-1,-23 20 1,36-27-476,0 0-1,0 1 1,0-1-1,0 1 1,0 0-1,1 0 1,-1 0-1,1 0 1,0 0-1,0 1 1,0-1-1,0 0 1,1 1-1,-1 0 1,1-1-1,0 1 1,0 0-1,0 0 1,0 0-1,1-1 1,0 1 0,0 7-1,0-10-64,1 0 0,0 0 0,0 0 0,0 0 0,0 0 1,0 0-1,0 0 0,1-1 0,-1 1 0,0-1 0,0 1 0,0 0 0,1-1 0,-1 0 0,0 1 0,1-1 0,-1 0 0,0 0 1,1 0-1,-1 0 0,0 0 0,1 0 0,-1 0 0,0 0 0,1 0 0,-1-1 0,0 1 0,0 0 0,3-2 0,40-11 26,-19 0-681,-1-2 0,0 0 1,30-27-1,-14 12 847,-43 42 1614,2-11-1774,0 0-1,0 1 1,0-1-1,1 1 1,-1 0-1,1-1 1,-1 1-1,1-1 1,-1 1-1,1 0 1,0-1-1,0 1 1,0 0-1,0-1 1,0 1-1,0 0 0,0-1 1,0 1-1,1 0 1,0 1-1,4-2 7,1 0-1,0 0 1,0-1 0,0 0-1,0 0 1,-1 0-1,1-1 1,0 0-1,0 0 1,10-3-1,62-26-519,-38 13-311,-31 14 587,-1 0 1,1 0 0,0 1-1,0 0 1,17-1 0,-7 38 775,-16-33-556,1-1-1,0 1 1,0-1-1,0 0 1,0-1-1,0 1 1,0-1-1,0 1 1,0-1-1,0 0 1,0-1-1,0 1 1,0-1-1,4-1 1,53-18 77,-32 6-175,-15 7-234,0 0 0,1 0 1,0 2-1,0 0 0,0 0 0,0 2 0,19-3 0,-34 6 316,0 0-1,1 1 0,-1-1 1,0 0-1,1 0 1,-1 1-1,0-1 1,1 0-1,-1 1 1,0-1-1,1 0 1,-1 1-1,0-1 1,0 0-1,0 1 1,1-1-1,-1 0 1,0 1-1,0-1 1,0 1-1,0-1 1,0 0-1,0 1 1,0-1-1,0 1 0,0-1 1,0 0-1,0 1 1,0-1-1,0 1 1,0-1-1,0 1 1,0-1-1,0 0 1,0 1-1,-1-1 1,1 0-1,0 1 1,-6 18 431,-3-1 67,2 0-1,0 1 1,1 0 0,1 1-1,-5 34 1,6-7 27,3 63 0,1-97-541,1 10-99,0 1-1,-2 0 1,-1-1 0,-9 44-1,10-62 164,-1 0 0,1 0-1,-1 0 1,0-1 0,-1 1-1,1 0 1,-1-1 0,0 1-1,0-1 1,0 0-1,0 0 1,-1 0 0,0 0-1,0-1 1,0 0 0,0 1-1,0-2 1,-1 1 0,1 0-1,-1-1 1,0 0-1,0 0 1,1 0 0,-1 0-1,-1-1 1,1 0 0,0 0-1,-6 0 1,9-1-10,-1 0 0,1 0 0,-1 0 0,1 0 0,-1 0 1,1 0-1,-1-1 0,1 1 0,0-1 0,-1 0 0,1 0 0,0 0 0,0 0 0,-1 0 1,1 0-1,0-1 0,0 1 0,0-1 0,0 1 0,1-1 0,-4-3 0,2 1-9,0-1 0,1 0 0,-1 1 0,1-1-1,0 0 1,1 0 0,-1 0 0,1-1 0,-2-8 0,1-9-73,1 0 1,1-1 0,5-34 0,-5 56 35,3-21-141,0 1 0,2-1 0,1 1-1,1 0 1,0 0 0,2 1 0,0 0 0,2 0-1,14-22 1,-16 31-49,0 0-1,0 0 0,1 1 1,1 0-1,0 0 0,0 1 1,1 1-1,0 0 0,1 1 1,0 0-1,0 1 0,1 0 1,0 1-1,27-8 0,41-7-5618,-43 10-358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6.251"/>
    </inkml:context>
    <inkml:brush xml:id="br0">
      <inkml:brushProperty name="width" value="0.025" units="cm"/>
      <inkml:brushProperty name="height" value="0.025" units="cm"/>
    </inkml:brush>
  </inkml:definitions>
  <inkml:trace contextRef="#ctx0" brushRef="#br0">111 1 18866,'0'0'1409,"-38"54"673,18-19-929,2 7 257,2 1-770,1-2-544,12-1-160,3-5-1121,0-5-1537,0-8-2019,2-4-6149</inkml:trace>
  <inkml:trace contextRef="#ctx0" brushRef="#br0" timeOffset="1">55 526 21076,'0'0'6822,"-6"52"-6373,12-51-449,5-1-1762,-4-4-4804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8.147"/>
    </inkml:context>
    <inkml:brush xml:id="br0">
      <inkml:brushProperty name="width" value="0.025" units="cm"/>
      <inkml:brushProperty name="height" value="0.025" units="cm"/>
    </inkml:brush>
  </inkml:definitions>
  <inkml:trace contextRef="#ctx0" brushRef="#br0">283 1 8456,'0'0'2157,"-10"2"-187,7-1-1867,-1 0 1,1-1 0,-1 2 0,1-1 0,0 0-1,-1 1 1,1-1 0,0 1 0,0 0 0,0 0-1,1 0 1,-1 0 0,0 1 0,1-1 0,-1 1-1,1-1 1,0 1 0,0 0 0,0 0 0,0 0-1,0 0 1,1 0 0,-1 1 0,1-1 0,0 0-1,-1 5 1,-9 38 604,2-1 0,-5 81 1,7-47-223,-21 172-227,8 461 0,28-40 1086,-18-581-1360,-4-1 0,-26 88 0,-16 91 1336,56-263-1223,-2 0 51,2-1-1,-1 1 1,1 0 0,0-1-1,1 12 1,-1-16-138,1 0 1,-1 0 0,0-1-1,1 1 1,-1 0-1,0 0 1,1 0-1,-1-1 1,1 1 0,-1 0-1,1-1 1,0 1-1,-1 0 1,1-1-1,0 1 1,0-1 0,-1 1-1,1-1 1,0 1-1,0-1 1,-1 0-1,1 1 1,0-1 0,0 0-1,0 0 1,0 0-1,0 1 1,0-1-1,-1 0 1,1 0 0,0 0-1,0 0 1,0-1-1,0 1 1,0 0-1,0 0 1,-1 0-1,1-1 1,0 1 0,0 0-1,0-1 1,-1 1-1,1-1 1,1 0-1,3-2-453,0 0 0,0-1 0,0 1 0,-1-1 0,0 0 0,1-1 0,-1 1 0,-1-1 0,1 0 0,-1 0 0,1 0 0,-1 0 0,-1 0 0,4-9 0,3-8-4939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9.079"/>
    </inkml:context>
    <inkml:brush xml:id="br0">
      <inkml:brushProperty name="width" value="0.025" units="cm"/>
      <inkml:brushProperty name="height" value="0.025" units="cm"/>
    </inkml:brush>
  </inkml:definitions>
  <inkml:trace contextRef="#ctx0" brushRef="#br0">1 136 8104,'0'0'8146,"10"2"-7906,10 3-232,1-2-1,0-1 0,-1 0 0,1-1 1,0-2-1,40-5 0,129-36-542,-142 29 731,1 1 0,0 2-1,91-5 1,-63 19-74,97 16-1,41 3 741,19-24 102,306-39-1,178-5-948,2 39 166,-91 2 2325,-536 1-2221,362 10 108,-449-6-392,27 2 26,42 10-1,-68-12-53,0 1 0,1 0 0,-1 0 0,-1 1-1,1 0 1,0 0 0,-1 1 0,1 0 0,-1 0-1,0 0 1,-1 1 0,8 6 0,-6-3-1366,-9-14 65,-2-9-2686,4 14 3695,0 1 1,0-1-1,0 1 1,0-1 0,0 1-1,-1 0 1,1-1-1,1 1 1,-1-1 0,0 1-1,0-1 1,0 1-1,0 0 1,0-1-1,0 1 1,0-1 0,1 1-1,-1 0 1,0-1-1,0 1 1,0-1 0,1 1-1,-1 0 1,0-1-1,1 1 1,-1 0 0,0 0-1,1-1 1,-1 1-1,7-3-1490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9.515"/>
    </inkml:context>
    <inkml:brush xml:id="br0">
      <inkml:brushProperty name="width" value="0.025" units="cm"/>
      <inkml:brushProperty name="height" value="0.025" units="cm"/>
    </inkml:brush>
  </inkml:definitions>
  <inkml:trace contextRef="#ctx0" brushRef="#br0">56 74 3203,'0'0'8467,"-8"0"-5387,-25-3-1532,19-4 385,19-3-798,19-6-199,-7 9-691,-1 0 1,1 2-1,0 0 1,1 1-1,0 0 0,-1 1 1,1 2-1,0-1 1,28 3-1,-33 0-246,0 0 1,1 1-1,-1 0 0,0 1 1,0 0-1,0 1 0,-1 1 1,1 0-1,-1 1 0,0 0 1,0 1-1,-1 0 1,14 12-1,-22-16-32,0 0-1,1 0 1,-1 1 0,0-1 0,-1 1-1,1 0 1,-1 0 0,1 0-1,-1 0 1,-1 0 0,1 1 0,0-1-1,-1 1 1,1 7 0,-1-9 32,-1 1 0,-1-1 0,1 1 0,0-1 0,-1 0 1,1 1-1,-1-1 0,0 0 0,0 0 0,-1 1 0,1-1 0,-1 0 0,1 0 0,-1 0 0,0-1 1,0 1-1,0 0 0,0-1 0,-1 1 0,-4 3 0,-24 18 401,-62 37 0,63-43-145,0 2 0,-45 38-1,46-24-113,28-33-401,0 1 0,0-1 0,0 1-1,0-1 1,1 1 0,-1 0 0,0-1 0,1 1 0,-1 0-1,1 0 1,0 0 0,-1-1 0,1 1 0,0 0 0,0 0 0,0 0-1,0-1 1,1 1 0,-1 0 0,1 3 0,5-2-4406,5-3-2381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0.256"/>
    </inkml:context>
    <inkml:brush xml:id="br0">
      <inkml:brushProperty name="width" value="0.025" units="cm"/>
      <inkml:brushProperty name="height" value="0.025" units="cm"/>
    </inkml:brush>
  </inkml:definitions>
  <inkml:trace contextRef="#ctx0" brushRef="#br0">26 526 11435,'-4'9'1174,"-1"0"-787,3-6-226,-1 1 0,2-1-1,-1 1 1,0 0 0,1-1 0,0 1 0,0 0 0,0 0 0,0 0-1,0 0 1,1 7 0,0-10-105,0-1-1,0 1 1,0 0-1,0-1 1,1 1-1,-1 0 1,0-1-1,0 1 1,1-1 0,-1 1-1,0-1 1,1 1-1,-1-1 1,1 1-1,-1-1 1,1 1-1,-1-1 1,1 1-1,-1-1 1,1 0 0,-1 1-1,1-1 1,-1 0-1,1 1 1,0-1-1,-1 0 1,1 0-1,-1 0 1,1 0-1,0 0 1,-1 1-1,1-1 1,0 0 0,-1 0-1,1 0 1,0-1-1,-1 1 1,1 0-1,-1 0 1,2 0-1,30-10 983,-15 1-609,-1-2-1,-1 0 1,0-1 0,0 0-1,-1-1 1,-1-1-1,13-16 1,2-1-110,156-184 551,-154 173-903,-1 0-1,-3-2 1,32-69 0,-69 164-40,-5 64 1,13-89-343,1 0-1,2 0 0,1 0 0,0 1 1,10 40-1,-10-59 183,1 0 0,0-1 0,1 1 0,-1-1 0,1 0 0,1 0 0,0 0 0,0 0 0,0-1-1,1 1 1,-1-1 0,2 0 0,-1 0 0,1-1 0,-1 0 0,1 0 0,1 0 0,-1-1 0,1 0 0,0 0 0,0 0 0,0-1 0,9 3 0,37 2-7150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2.920"/>
    </inkml:context>
    <inkml:brush xml:id="br0">
      <inkml:brushProperty name="width" value="0.025" units="cm"/>
      <inkml:brushProperty name="height" value="0.025" units="cm"/>
    </inkml:brush>
  </inkml:definitions>
  <inkml:trace contextRef="#ctx0" brushRef="#br0">289 52 3203,'0'0'8723,"3"-8"-5702,-1 4-2660,8-25 1988,-16 19-923,-16 12-4,11 3-1288,1 0 0,-1 1 0,1 0 1,0 1-1,0 0 0,1 1 0,-14 13 1,-2 5-88,-27 36 1,39-46 2,1 1-1,1 0 1,1 1 0,0 0-1,2 1 1,0 0 0,1 0-1,0 1 1,2 0 0,0 0-1,2 0 1,-2 33 0,5-51-54,0 0 0,0 0 1,0 0-1,1 0 0,-1 0 1,1 0-1,0 0 0,-1 0 1,1 0-1,0 0 0,0 0 1,0 0-1,0 0 0,1-1 1,-1 1-1,0 0 0,1-1 1,-1 1-1,1-1 1,0 0-1,-1 1 0,1-1 1,0 0-1,0 0 0,0 0 1,0 0-1,0-1 0,0 1 1,0 0-1,0-1 0,0 0 1,0 1-1,0-1 0,0 0 1,0 0-1,3 0 0,7 0-230,0 0-1,0-1 1,0 0-1,0-1 1,14-4-1,64-25-3302,-1-7-3309,-29 9-377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3.359"/>
    </inkml:context>
    <inkml:brush xml:id="br0">
      <inkml:brushProperty name="width" value="0.025" units="cm"/>
      <inkml:brushProperty name="height" value="0.025" units="cm"/>
    </inkml:brush>
  </inkml:definitions>
  <inkml:trace contextRef="#ctx0" brushRef="#br0">205 14 5573,'0'0'13063,"-9"-4"-12230,7 3-810,1 0 0,-1 0 0,0 0-1,0 0 1,0 0 0,0 0 0,0 1 0,0-1 0,0 1-1,0-1 1,-1 1 0,1 0 0,0 0 0,0 0-1,0 0 1,0 0 0,0 1 0,0-1 0,0 0 0,-4 2-1,2 1 5,0 1-1,0-1 0,1 1 1,-1 0-1,1 0 0,-1 0 1,1 0-1,0 1 0,1-1 1,-4 7-1,-13 26 205,1 0 0,1 2 0,-17 63 0,28-80-74,1 1-1,1 1 1,0-1 0,2 1 0,1-1-1,1 1 1,6 42 0,-5-62-172,0 1 1,0-1-1,1 1 1,0-1-1,0 0 1,0 0-1,1 0 1,-1 0-1,1 0 1,0-1-1,0 1 1,0-1-1,0 0 1,1 0-1,-1 0 1,1 0-1,0-1 1,0 1-1,0-1 0,0 0 1,0 0-1,0 0 1,1-1-1,-1 1 1,1-1-1,6 1 1,-3-1-449,-1 0-1,1 0 1,0-1 0,-1 0-1,1 0 1,-1-1 0,1 1 0,-1-2-1,1 1 1,-1-1 0,1 0-1,-1-1 1,0 0 0,0 0-1,9-6 1,11-14-5500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3.793"/>
    </inkml:context>
    <inkml:brush xml:id="br0">
      <inkml:brushProperty name="width" value="0.025" units="cm"/>
      <inkml:brushProperty name="height" value="0.025" units="cm"/>
    </inkml:brush>
  </inkml:definitions>
  <inkml:trace contextRef="#ctx0" brushRef="#br0">78 55 10634,'0'0'3529,"-9"8"-673,1-3-2501,-34 34 2758,39-36-2917,2-1 0,-1 1 0,0-1 1,0 1-1,1 0 0,-1 0 1,1 0-1,0 0 0,0 0 1,0 0-1,1 0 0,-1 0 0,1 0 1,-1 0-1,1 0 0,0 0 1,0 1-1,0-1 0,1 3 0,0-5-186,-1 0-1,1 0 0,0 0 0,-1-1 1,1 1-1,0 0 0,-1-1 0,1 1 1,0 0-1,0-1 0,-1 1 0,1-1 0,0 1 1,0-1-1,0 0 0,0 1 0,0-1 1,0 0-1,0 1 0,0-1 0,0 0 0,0 0 1,0 0-1,-1 0 0,1 0 0,0 0 1,2-1-1,28-3-43,-19-1-108,-1-1 0,0 1 0,0-2 1,-1 1-1,0-2 0,0 1 0,14-15 1,-7 4-1225,0 0 0,27-40 0,-39 50 791,0 0-734,-7 11 178,-15 32 1183,-93 243 5271,107-270-5317,0 1 0,1-1 0,0 1 0,1-1 0,0 1 0,-1 13 0,2-22-106,1 1 0,-1-1-1,0 1 1,0-1-1,1 0 1,-1 1 0,0-1-1,0 1 1,1-1-1,-1 0 1,0 1 0,1-1-1,-1 0 1,1 1-1,-1-1 1,0 0 0,1 1-1,-1-1 1,1 0-1,-1 0 1,1 0 0,-1 0-1,1 1 1,-1-1-1,1 0 1,-1 0 0,1 0-1,-1 0 1,1 0-1,-1 0 1,1 0 0,-1 0-1,1 0 1,-1 0-1,1-1 1,-1 1 0,1 0-1,-1 0 1,1 0-1,-1-1 1,1 1 0,0-1-1,21-9-5629,-7-2-649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2.517"/>
    </inkml:context>
    <inkml:brush xml:id="br0">
      <inkml:brushProperty name="width" value="0.025" units="cm"/>
      <inkml:brushProperty name="height" value="0.025" units="cm"/>
    </inkml:brush>
  </inkml:definitions>
  <inkml:trace contextRef="#ctx0" brushRef="#br0">202 102 14125,'0'0'3844,"-6"-9"-1175,3 5-2281,0-1 1,-1 1-1,0 0 0,1 1 0,-1-1 0,-1 1 1,1-1-1,-1 1 0,1 0 0,-1 1 0,-9-5 1,11 6-301,0 1 0,0-1 0,0 0-1,0 1 1,0-1 0,0 1 0,0 0 0,0 0 0,0 0 0,0 1 0,0-1 0,0 1 0,0-1 0,0 1 0,0 0 0,0 0 0,0 1 0,1-1 0,-1 0 0,0 1 0,1 0 0,-1-1 0,1 1 0,0 0 0,-1 0 0,1 1 0,-2 2 0,-3 4-76,1 0 1,0 1-1,1 0 1,0 0-1,0 0 1,1 0-1,0 1 1,1-1-1,-3 20 1,3-15-16,1 1 1,1-1-1,1 1 0,0 0 1,0-1-1,5 22 0,-5-35 5,0 0 0,1-1 0,-1 1 0,0 0 0,1 0 0,0-1 0,-1 1 0,1 0 0,0 0 0,0-1 0,0 1 0,0-1 0,0 1 0,0-1 0,0 1 0,1-1 0,-1 0 0,0 0 0,1 1 0,-1-1 0,1 0 0,0 0 0,-1-1 0,1 1 0,0 0 0,-1 0 0,1-1 0,0 1 0,0-1 0,0 0 0,-1 1 0,1-1 0,4 0 0,-3 0 10,0-1-1,1 0 0,-1 0 1,0 0-1,1 0 0,-1 0 1,0-1-1,0 1 1,0-1-1,0 0 0,0 0 1,0 0-1,-1 0 0,1 0 1,-1-1-1,1 1 0,1-4 1,5-8 73,0 0 1,-1-1 0,-1 0 0,0-1 0,-1 0-1,-1 0 1,-1 0 0,0 0 0,-1-1 0,0 1-1,-2-1 1,0 0 0,-1-23 0,0 39-109,0-1 0,0 0 0,0 0 0,0 0 0,0 0 0,0 1-1,-1-1 1,1 0 0,0 0 0,-1 0 0,1 1 0,-1-1 0,0 0 0,0 1 0,0-1 0,0 0 0,0 1 0,0-1 0,0 1 0,0 0 0,0-1 0,-1 1 0,1 0 0,-1 0 0,1 0 0,-1 0 0,1 0 0,-1 0 0,1 0 0,-1 0 0,0 1-1,0-1 1,1 0 0,-1 1 0,0 0 0,0-1 0,-3 1 0,4 1-84,1-1 0,-1 1 0,0-1 0,0 1 0,0-1 0,0 1 0,0 0 0,1 0 0,-1-1 0,0 1 0,0 0 0,1 0 0,-1 0 0,1 0 0,-1 0 0,1 0 0,-1 0 0,1 0 0,0 0 0,-1 0 0,1 0 0,0 0 0,0 0 0,0 0 0,0 0 0,0 0 0,0 0 0,0 0 0,0 0 0,0 0 0,0 0 0,1 0 0,-1 0 0,1 2 0,-1 0-81,1 0-1,0-1 0,0 1 1,-1 0-1,1-1 0,1 1 1,-1-1-1,0 1 0,1-1 0,-1 1 1,1-1-1,2 3 0,-2-4 164,0 0 0,0 0 0,0 0-1,0 0 1,0 0 0,0 0-1,0-1 1,0 1 0,1-1 0,-1 1-1,0-1 1,0 0 0,0 0-1,1 0 1,-1 0 0,0 0-1,0-1 1,0 1 0,1-1 0,-1 1-1,0-1 1,0 0 0,0 0-1,0 0 1,0 0 0,2-1 0,5-5 217,-1 0 1,1-1-1,-1 1 1,9-13-1,-12 14-50,-1 0 0,1 1 0,0 0-1,0 0 1,1 1 0,-1-1 0,1 1-1,0 0 1,8-4 0,-13 8-58,1 0-1,-1-1 1,0 1-1,1 0 1,-1-1-1,1 1 1,-1 0-1,1 0 1,-1 0-1,1 0 1,-1 0-1,0 1 1,1-1-1,-1 0 1,1 1-1,-1-1 1,0 1-1,1-1 1,-1 1 0,0 0-1,1-1 1,-1 1-1,1 1 1,0 1 18,0-1 0,0 0-1,0 1 1,-1-1 0,1 1 0,-1-1 0,0 1 0,0 0 0,0 0 0,0 0 0,1 3 0,0 10 157,0 1 1,-1 0-1,-1 23 1,0-27-143,-1 20-50,0 20 284,1-53-345,0 0-1,1 0 1,-1 0 0,0-1-1,0 1 1,0 0 0,0 0-1,0 0 1,0 0 0,0 0-1,0 0 1,0 0-1,0 0 1,1 0 0,-1 0-1,0 0 1,0 0 0,0 0-1,0 0 1,0 0 0,0-1-1,0 1 1,1 0 0,-1 0-1,0 0 1,0 0-1,0 0 1,0 1 0,0-1-1,0 0 1,1 0 0,-1 0-1,0 0 1,0 0 0,0 0-1,0 0 1,0 0-1,0 0 1,0 0 0,0 0-1,0 0 1,1 0 0,-1 0-1,0 0 1,0 1 0,0-1-1,0 0 1,0 0-1,0 0 1,0 0 0,0 0-1,0 0 1,0 0 0,0 0-1,0 1 1,0-1 0,0 0-1,0 0 1,12-30 460,2-25-86,-9 34-358,1 0 1,1 0-1,15-33 1,-21 52-31,-1 1 1,1-1 0,-1 1-1,1-1 1,0 1 0,0 0-1,-1 0 1,1-1-1,0 1 1,0 0 0,0 0-1,0 0 1,1 0 0,-1 0-1,0 0 1,0 0-1,1 0 1,-1 1 0,0-1-1,1 0 1,-1 1 0,0-1-1,1 1 1,2-1-1,-3 1-1,0 1 0,1 0-1,-1 0 1,0-1 0,1 1-1,-1 0 1,0 0-1,0 0 1,0 0 0,0 0-1,0 1 1,0-1 0,0 0-1,-1 0 1,1 1-1,0-1 1,-1 0 0,1 1-1,0 1 1,3 9 1,0 0 0,-1 0 0,-1 1 1,2 18-1,-2 108-51,15-171-11995,-7 10 3224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153"/>
    </inkml:context>
    <inkml:brush xml:id="br0">
      <inkml:brushProperty name="width" value="0.025" units="cm"/>
      <inkml:brushProperty name="height" value="0.025" units="cm"/>
    </inkml:brush>
  </inkml:definitions>
  <inkml:trace contextRef="#ctx0" brushRef="#br0">177 1 3908,'0'0'13842,"-1"9"-13217,-1 25 191,2 0 1,4 48 0,0-54-472,-2 1 1,-2 0-1,0-1 1,-2 1-1,-1-1 1,-7 31-1,2-32-535,-1 0-1,-24 46 1,-5-16-3076,32-49 1543,-1-1-1,0 0 1,-1 0-1,-12 9 1,-12 2-8714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496"/>
    </inkml:context>
    <inkml:brush xml:id="br0">
      <inkml:brushProperty name="width" value="0.025" units="cm"/>
      <inkml:brushProperty name="height" value="0.025" units="cm"/>
    </inkml:brush>
  </inkml:definitions>
  <inkml:trace contextRef="#ctx0" brushRef="#br0">1 271 11723,'0'0'6310,"79"-1"-4805,-27-22 97,20-8 64,13-9-449,12-5-609,6 2-351,5 6-225,-9 9-129,-9 10-1024,-18 13-512,-18 5-449,-14 10-769,-21 12-1409,-19-3-1185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856"/>
    </inkml:context>
    <inkml:brush xml:id="br0">
      <inkml:brushProperty name="width" value="0.025" units="cm"/>
      <inkml:brushProperty name="height" value="0.025" units="cm"/>
    </inkml:brush>
  </inkml:definitions>
  <inkml:trace contextRef="#ctx0" brushRef="#br0">0 112 9513,'0'0'11755,"40"55"-11082,-18-42-289,1-2-224,6-5-128,3-6-96,-3-3-833,2-18-800,3-9-898,-5-6-2113,-6-3-65</inkml:trace>
  <inkml:trace contextRef="#ctx0" brushRef="#br0" timeOffset="1">325 0 8712,'0'0'4773,"-40"91"-2403,16-33-128,1 4-672,3 1-353,-3 0-96,5 0-160,2-5-481,3-9-416,6-11 0,7-14-640,0-16-1442,9-8-3203,7-21-5733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7.203"/>
    </inkml:context>
    <inkml:brush xml:id="br0">
      <inkml:brushProperty name="width" value="0.025" units="cm"/>
      <inkml:brushProperty name="height" value="0.025" units="cm"/>
    </inkml:brush>
  </inkml:definitions>
  <inkml:trace contextRef="#ctx0" brushRef="#br0">0 0 12460,'0'0'9449,"0"55"-8040,9-25-224,-1 4-416,6-2-417,4-5-256,2-6-64,10-11-32,-4-8 0,11-2-288,3-15-160,0-11-353,-4-4-705,-2-6-1184,-5 4-1698,-11 0-2307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7.531"/>
    </inkml:context>
    <inkml:brush xml:id="br0">
      <inkml:brushProperty name="width" value="0.025" units="cm"/>
      <inkml:brushProperty name="height" value="0.025" units="cm"/>
    </inkml:brush>
  </inkml:definitions>
  <inkml:trace contextRef="#ctx0" brushRef="#br0">193 1 9449,'0'0'10122,"-58"64"-8297,40-31-544,-3 7-480,-1 3-224,2 0-385,0 0-128,2-4-64,8-9 0,4-6-480,6-14-1154,9-10-8648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37.476"/>
    </inkml:context>
    <inkml:brush xml:id="br0">
      <inkml:brushProperty name="width" value="0.025" units="cm"/>
      <inkml:brushProperty name="height" value="0.025" units="cm"/>
    </inkml:brush>
  </inkml:definitions>
  <inkml:trace contextRef="#ctx0" brushRef="#br0">9 1 5221,'0'0'9801,"-2"8"-9123,1-4-656,0 0 61,0 0 1,0 1 0,0-1-1,1 0 1,-1 1-1,1-1 1,0 1-1,0-1 1,1 1-1,-1-1 1,1 1-1,0-1 1,0 0-1,0 0 1,1 1-1,0-1 1,0 0-1,0 0 1,4 5-1,1 3 245,-1 1 0,0-1 0,-1 1-1,0 0 1,-1 0 0,0 1-1,3 23 1,-4-18-136,1 1 0,2-2 0,8 22 0,3-6 179,3-1 1,0-1-1,38 45 0,-24-34-211,-17-17 490,-2 0-1,-1 1 1,16 42 0,3 4-383,-17-40-232,-5-8 30,1 0-1,1-2 0,1 1 1,1-2-1,1 0 1,31 33-1,-8-14 275,-1 2 0,-3 1 0,36 59 0,-61-87-344,-4-6 59,0 0-1,0 0 0,0-1 1,1 0-1,1 0 0,0 0 1,0-1-1,0 0 0,1-1 1,1 0-1,-1 0 0,14 6 1,299 123 1238,-271-119-1343,0-2 1,1-3 0,1-1 0,80 4 0,-122-14 50,437 7-11,-415-11 6,-1-1 0,1-2-1,-2-1 1,63-21 0,120-65-131,-111 45-86,-30 14 14,-2-4 1,125-88-1,107-129 169,42-37-413,-243 210 386,-30 18-43,-3-2 1,106-130-1,-157 173 69,2 1-1,0 2 1,1 0 0,1 1-1,1 1 1,33-20-1,-55 37-269,0 1-1,0-1 0,0 0 0,-1 0 1,1 0-1,0 0 0,0 0 1,0 0-1,-1-1 0,1 1 0,-1 0 1,1 0-1,-1 0 0,1 0 1,-1-1-1,0 1 0,1 0 0,-1-1 1,0 1-1,0 0 0,0-1 1,0 1-1,0 0 0,0 0 0,-1-3 1,1-4-2523,0-17-8485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39.332"/>
    </inkml:context>
    <inkml:brush xml:id="br0">
      <inkml:brushProperty name="width" value="0.025" units="cm"/>
      <inkml:brushProperty name="height" value="0.025" units="cm"/>
    </inkml:brush>
  </inkml:definitions>
  <inkml:trace contextRef="#ctx0" brushRef="#br0">210 109 3940,'10'-8'6790,"-3"2"-5811,40-38 2830,-44 40-3165,0 1 0,-1-1-1,1 0 1,-1 1-1,0-1 1,0 0 0,0 0-1,1-9 1,-3 13-568,0-1 1,0 1-1,0 0 1,-1-1-1,1 1 1,0-1-1,0 1 1,-1 0-1,1-1 0,0 1 1,-1-1-1,1 1 1,-1 0-1,1 0 1,0-1-1,-1 1 1,1 0-1,-1 0 1,1-1-1,-1 1 0,1 0 1,-1 0-1,1 0 1,-1 0-1,1 0 1,0 0-1,-1 0 1,1-1-1,-1 2 1,1-1-1,-1 0 1,1 0-1,-1 0 0,1 0 1,-1 0-1,0 0 1,-22 3 388,11 2-387,0 0 0,0 0 0,0 1 0,1 1 1,0-1-1,1 2 0,-11 9 0,-1 2 116,1 1-1,-21 25 1,-8 22 112,47-61-294,0-1 0,1 0-1,-1 1 1,1 0 0,0-1 0,0 1 0,1 0 0,0 0 0,0 0 0,0 0 0,0 10 0,1-15-6,1 1 1,-1 0-1,0-1 1,1 1-1,-1 0 1,1-1 0,0 1-1,-1-1 1,1 1-1,0-1 1,0 1 0,0-1-1,0 1 1,0-1-1,0 0 1,0 1 0,1-1-1,-1 0 1,0 0-1,2 1 1,2 0 14,-1 0-1,0 0 1,1 0 0,-1 0-1,1-1 1,-1 0 0,8 1-1,9 0-76,1 0 0,33-4 0,-38 1-181,-1 1-789,0-1 0,0-1 0,-1-1 0,26-7 0,0-6-5172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
    </inkml:context>
    <inkml:brush xml:id="br0">
      <inkml:brushProperty name="width" value="0.025" units="cm"/>
      <inkml:brushProperty name="height" value="0.025" units="cm"/>
    </inkml:brush>
  </inkml:definitions>
  <inkml:trace contextRef="#ctx0" brushRef="#br0">245 9 14478,'0'0'5338,"-8"-3"-4478,5 2-832,0 0 0,0 0 0,0 0 0,0 0 0,0 1 0,0-1 0,0 1 0,0 0 0,-1 0 0,1 0 0,0 1 0,0-1 0,0 1 1,0 0-1,0 0 0,0 0 0,0 0 0,0 0 0,0 0 0,1 1 0,-1-1 0,0 1 0,1 0 0,-1 0 0,1 0 0,0 0 0,0 0 1,0 1-1,0-1 0,-3 5 0,-17 19 554,1 0 0,1 2 0,-18 34 0,30-48-345,2-1 1,0 2-1,0-1 1,1 1-1,1 0 1,0 0-1,1 0 1,1 0-1,-1 19 1,3-30-250,1 0 1,-1 0 0,1 0-1,0 0 1,0 0 0,0 0-1,0-1 1,0 1-1,1 0 1,0-1 0,0 1-1,0-1 1,0 1 0,0-1-1,1 0 1,-1 0-1,1 0 1,0-1 0,0 1-1,4 3 1,33 14-2294,4-12-3735,-16-7-991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472"/>
    </inkml:context>
    <inkml:brush xml:id="br0">
      <inkml:brushProperty name="width" value="0.025" units="cm"/>
      <inkml:brushProperty name="height" value="0.025" units="cm"/>
    </inkml:brush>
  </inkml:definitions>
  <inkml:trace contextRef="#ctx0" brushRef="#br0">21 0 11627,'0'0'12172,"-4"8"-11190,2-5-884,-11 31 372,12-34-464,1 1 1,0 0-1,0 0 0,0 0 1,0 0-1,0 0 1,0 0-1,0 0 0,0-1 1,0 1-1,0 0 1,0 0-1,0 0 0,1 0 1,-1 0-1,0-1 1,1 1-1,-1 0 1,1 0-1,-1 0 0,1-1 1,-1 1-1,1 0 1,-1-1-1,1 1 0,0 0 1,-1-1-1,1 1 1,0-1-1,-1 1 0,1-1 1,0 1-1,0-1 1,0 0-1,-1 1 0,1-1 1,0 0-1,0 0 1,0 1-1,0-1 0,0 0 1,0 0-1,8 1-241,1-1 0,-1 0 0,0 0 0,0-1 0,0 0 0,0 0 0,16-6 0,15-14-5868,-37 19 4471,1-1 0,-1 0 0,0-1 0,0 1 0,-1 0 0,1-1-1,-1 1 1,3-6 0,-10 18 10518,-4 4-3833,-4 5-3218,1 1-1,-12 25 1,19-32-1323,2-6-395,0 0 1,0 0-1,1 0 1,-1 1-1,1-1 1,1 1-1,-1-1 0,1 1 1,1 0-1,-1-1 1,1 1-1,0 0 1,1 8-1,0-14-192,-1-1-1,0 1 1,1-1-1,-1 1 1,0 0-1,1-1 1,-1 1-1,1-1 1,-1 1-1,1-1 1,0 1-1,-1-1 1,1 0-1,-1 1 1,1-1-1,0 0 1,-1 1-1,1-1 1,0 0-1,-1 0 1,1 1-1,0-1 1,-1 0 0,1 0-1,0 0 1,0 0-1,-1 0 1,1 0-1,0 0 1,-1 0-1,1-1 1,0 1-1,0 0 1,0-1-1,23-13-7003,-8-5-1345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829"/>
    </inkml:context>
    <inkml:brush xml:id="br0">
      <inkml:brushProperty name="width" value="0.025" units="cm"/>
      <inkml:brushProperty name="height" value="0.025" units="cm"/>
    </inkml:brush>
  </inkml:definitions>
  <inkml:trace contextRef="#ctx0" brushRef="#br0">269 0 13389,'0'0'9192,"4"12"-8354,3 10-701,-1 1 0,-2 0 0,5 36 0,-9-48-124,1 0 0,-1 0-1,0 0 1,-1 0-1,-1-1 1,1 1 0,-2 0-1,0-1 1,0 0 0,0 1-1,-10 16 1,-4 0 36,-1-1 0,-1-1 1,-1-1-1,-2 0 0,-24 21 0,32-34-658,-1 1 0,0-2 0,-17 9 0,6-8-3475,-1-10-2792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2.898"/>
    </inkml:context>
    <inkml:brush xml:id="br0">
      <inkml:brushProperty name="width" value="0.025" units="cm"/>
      <inkml:brushProperty name="height" value="0.025" units="cm"/>
    </inkml:brush>
  </inkml:definitions>
  <inkml:trace contextRef="#ctx0" brushRef="#br0">0 121 18001,'0'0'9097,"10"2"-8414,-1 1-574,0-1-1,0 0 1,0-1-1,1 0 1,11 0-1,-17-2-70,0 1 0,0-1 0,1 1 0,-1-1 0,0-1 0,0 1 0,-1 0 0,1-1 0,0 0 0,0 0 0,-1 0 0,1 0 0,-1-1 0,0 1 0,1-1 0,4-6 0,-5 6 3,0-1-1,-1 1 1,1-1-1,-1 0 1,0 0 0,0 0-1,0 0 1,0 0-1,-1 0 1,0 0-1,0 0 1,0-1 0,0 1-1,-1 0 1,0-1-1,1 1 1,-2 0-1,1-1 1,-2-7 0,2 11-33,0 1 1,-1-1-1,1 0 0,-1 1 1,1-1-1,-1 1 1,1-1-1,-1 1 1,0-1-1,1 1 1,-1-1-1,1 1 0,-1 0 1,0-1-1,1 1 1,-1 0-1,0 0 1,0-1-1,1 1 1,-1 0-1,0 0 1,1 0-1,-1 0 0,0 0 1,0 0-1,1 0 1,-1 0-1,0 0 1,0 0-1,1 0 1,-2 1-1,0 0-23,0-1 0,0 1 0,0-1 0,0 1 0,0 0 0,0 0 0,1 0 0,-1 0 0,0 0 0,0 0 0,-2 2 0,-5 11-50,1 0 1,0 0-1,1 0 0,1 1 0,0 0 0,1 0 0,0 1 0,1-1 0,1 1 1,1 0-1,0 0 0,1 21 0,1-35-11,0-1 1,0 0-1,0 0 1,0 1-1,0-1 0,0 0 1,0 0-1,1 0 1,-1 1-1,1-1 1,-1 0-1,1 0 1,-1 0-1,1 0 0,0 0 1,-1 0-1,1 0 1,0 0-1,0 0 1,0 0-1,0 0 0,0 0 1,0 0-1,0-1 1,0 1-1,0 0 1,0-1-1,0 1 0,0-1 1,0 0-1,1 1 1,-1-1-1,3 1 1,0-1-547,0 0 1,1 0 0,-1 0 0,1 0-1,-1-1 1,0 0 0,1 1 0,-1-2-1,5-1 1,25-13-6858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1.218"/>
    </inkml:context>
    <inkml:brush xml:id="br0">
      <inkml:brushProperty name="width" value="0.025" units="cm"/>
      <inkml:brushProperty name="height" value="0.025" units="cm"/>
    </inkml:brush>
  </inkml:definitions>
  <inkml:trace contextRef="#ctx0" brushRef="#br0">1 39 9801,'0'0'2584,"14"1"155,195-4 4679,12-7-4614,166-4-3289,-356 14-302,-14 1-943,-1-1-1,1-1 1,31-5-1,-48 6 1519,1 0-1,-1 0 1,0 0-1,0 0 1,1 0-1,-1 0 1,0 0-1,1 0 1,-1-1 0,0 1-1,0 0 1,1 0-1,-1 0 1,0 0-1,0 0 1,1-1-1,-1 1 1,0 0-1,0 0 1,1-1-1,-1 1 1,0 0-1,0 0 1,0 0 0,0-1-1,0 1 1,1 0-1,-1-1 1,0 1-1,0 0 1,0 0-1,0-1 1,0 1-1,0-1 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1.546"/>
    </inkml:context>
    <inkml:brush xml:id="br0">
      <inkml:brushProperty name="width" value="0.025" units="cm"/>
      <inkml:brushProperty name="height" value="0.025" units="cm"/>
    </inkml:brush>
  </inkml:definitions>
  <inkml:trace contextRef="#ctx0" brushRef="#br0">8 1 11115,'0'0'8776,"-7"50"-6790,7-30-705,7 4-640,2-2-385,7-2-192,4-7-32,9-7-64,5-6-224,6 0-161,-1-9-320,1-10-1216,-6-5-2147,-7-1-3139</inkml:trace>
  <inkml:trace contextRef="#ctx0" brushRef="#br0" timeOffset="1">318 82 13869,'0'0'2146,"-60"78"641,30-31-545,1-1-160,2-2-513,11-5-1184,3 0-321,8-6-64,3-7-1442,-2-7-2689,4-4-7208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5.738"/>
    </inkml:context>
    <inkml:brush xml:id="br0">
      <inkml:brushProperty name="width" value="0.025" units="cm"/>
      <inkml:brushProperty name="height" value="0.025" units="cm"/>
    </inkml:brush>
  </inkml:definitions>
  <inkml:trace contextRef="#ctx0" brushRef="#br0">29 113 4260,'-11'10'5029,"2"-6"-4325,2-1-95,5-1 32,15-2-321,9-7 128,8-2 33,8-3-97,4-1-128,4 3-159,14-2-65,-6 2 0,9-1-481,-5 0-1313,-3-4-800,-6-7-2050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6.081"/>
    </inkml:context>
    <inkml:brush xml:id="br0">
      <inkml:brushProperty name="width" value="0.025" units="cm"/>
      <inkml:brushProperty name="height" value="0.025" units="cm"/>
    </inkml:brush>
  </inkml:definitions>
  <inkml:trace contextRef="#ctx0" brushRef="#br0">0 0 11307,'0'0'1190,"12"6"-1030,23 10-129,84 45-20,-107-54-229,0 0-1,-1 1 0,1 0 0,-2 1 0,0 0 1,0 0-1,14 19 0,-21-24 199,-1 1-1,0 0 1,0 0 0,0 0 0,0 0-1,-1 1 1,0-1 0,0 0 0,-1 1-1,1-1 1,-1 0 0,0 1 0,0-1-1,-1 1 1,0-1 0,0 0 0,0 1-1,-1-1 1,-2 8 0,-6 11 40,-1 0 1,-26 41 0,14-25-84,-21 44-1394,30-56-1063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7.096"/>
    </inkml:context>
    <inkml:brush xml:id="br0">
      <inkml:brushProperty name="width" value="0.025" units="cm"/>
      <inkml:brushProperty name="height" value="0.025" units="cm"/>
    </inkml:brush>
  </inkml:definitions>
  <inkml:trace contextRef="#ctx0" brushRef="#br0">136 154 2626,'0'-11'4762,"0"-2"-3918,0-55-412,0 63-128,0 1-1,-1 0 0,1 0 0,-1 0 0,0 0 0,0 0 0,0 0 0,-1 0 1,1 0-1,-1 0 0,0 1 0,0-1 0,-5-6 0,-3 39 2297,5 24-1911,2 0-1,8 99 1,-2-89-139,-23 592 1078,-3-140-1425,37-267-91,1-2-91,-15-234-23,-7 219 190,4-196-81,-2 0 0,-1-1 0,-2 1 0,-18 50 0,13-56-82,10-23-11,0 1 0,0-1 0,1 1 0,-1-1 0,1 1 0,1 0 0,0 0 0,0-1 0,-1 11 1,2-4-64,-1-9-1,1-1 0,-1 0-1,1 0 1,0 1-1,0-1 1,0 0-1,1 0 1,-1 0 0,1 1-1,0-1 1,-1 0-1,1 0 1,1 0 0,-1 0-1,0 0 1,1 0-1,2 3 1,-4-6-8,0 0-1,0 0 1,0 0 0,1 0-1,-1 0 1,0 1 0,0-1-1,0 0 1,1 0 0,-1 0-1,0 0 1,0 0 0,1 0-1,-1 0 1,0 0 0,0 0-1,0 0 1,1 0-1,-1 0 1,0 0 0,0 0-1,0-1 1,1 1 0,-1 0-1,0 0 1,0 0 0,0 0-1,0 0 1,1 0 0,-1 0-1,0-1 1,0 1 0,0 0-1,0 0 1,1 0 0,-1 0-1,0-1 1,0 1 0,0 0-1,0 0 1,0 0 0,0 0-1,0-1 1,0 1 0,0 0-1,0 0 1,0 0 0,0-1-1,0 1 1,0 0 0,0 0-1,0-1 1,0 1 0,0 0-1,0-1 1,1-24-4522,-1-14-2948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16.166"/>
    </inkml:context>
    <inkml:brush xml:id="br0">
      <inkml:brushProperty name="width" value="0.025" units="cm"/>
      <inkml:brushProperty name="height" value="0.025" units="cm"/>
    </inkml:brush>
  </inkml:definitions>
  <inkml:trace contextRef="#ctx0" brushRef="#br0">78 936 4644,'0'0'3380,"-9"-5"-2868,-3-1-327,6 2-39,1 1-1,-1 0 0,-1 0 0,1 1 1,-11-3-1,17 5-96,0 0 1,-1 0-1,1 0 0,-1 0 0,1 0 0,0 0 1,-1 0-1,1 0 0,0 0 0,-1 0 0,1-1 1,0 1-1,-1 0 0,1 0 0,-1 0 1,1 0-1,0-1 0,0 1 0,-1 0 0,1 0 1,0-1-1,-1 1 0,1 0 0,0 0 1,0-1-1,-1 1 0,1 0 0,0-1 0,0 1 1,0 0-1,0-1 0,0 1 0,-1 0 1,1-1-1,0 1 0,0-1 0,0 1 0,0 0 1,0-1-1,0 1 0,0-1 0,15-11 573,27-3-156,-40 15-342,1-1 0,-1 1 0,1 0 1,-1 1-1,1-1 0,-1 0 0,1 1 0,-1 0 0,1-1 0,-1 1 1,0 0-1,1 0 0,-1 0 0,0 0 0,0 1 0,0-1 0,3 3 1,29 36 888,-29-33-953,0 0 1,1 0-1,0-1 1,11 11-1,-5-10-38,0 0 0,0-1 0,0 0-1,0-1 1,1 0 0,0-1 0,0-1 0,0 0 0,1-1 0,-1 0-1,0-1 1,1 0 0,-1-1 0,1-1 0,20-3 0,17-5 196,0-3 0,80-27 0,636-193 1453,666-223-1394,-1346 424-275,110-40 736,266-58 1,-405 119-469,1 3 0,70 1 0,-24 5-3945,-94 1 2958,-5-2-2865,-5-7-982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16.920"/>
    </inkml:context>
    <inkml:brush xml:id="br0">
      <inkml:brushProperty name="width" value="0.025" units="cm"/>
      <inkml:brushProperty name="height" value="0.025" units="cm"/>
    </inkml:brush>
  </inkml:definitions>
  <inkml:trace contextRef="#ctx0" brushRef="#br0">1 1 10858,'0'0'4682,"12"9"-4399,49 36 0,115 64 0,-121-84 20,2-2-1,0-2 1,77 17 0,188 23 649,-84-18-291,458 145-96,80 16-345,-755-201-217,498 105 288,-387-74 312,238 96 0,-366-128-674,0-1-43,0 0 0,0 1 0,0-1-1,0 1 1,0 0 0,-1 0 0,1 1-1,-1-1 1,0 1 0,0-1 0,0 1-1,0 0 1,0 0 0,0 0 0,-1 1-1,4 4 1,-9-3-3292,-15-5-2455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40.077"/>
    </inkml:context>
    <inkml:brush xml:id="br0">
      <inkml:brushProperty name="width" value="0.025" units="cm"/>
      <inkml:brushProperty name="height" value="0.025" units="cm"/>
    </inkml:brush>
  </inkml:definitions>
  <inkml:trace contextRef="#ctx0" brushRef="#br0">186 34 7143,'0'0'1847,"-8"-6"-1570,-25-18 17,32 23-282,0 1 0,0 0 0,1-1 0,-1 1 0,0-1 0,0 1 0,0 0 0,0 0-1,0 0 1,0 0 0,0-1 0,0 1 0,0 0 0,1 0 0,-1 1 0,0-1 0,0 0 0,0 0 0,0 0 0,0 1 0,0-1 0,0 0 0,1 1 0,-1-1 0,0 1-1,0-1 1,0 1 0,1-1 0,-1 1 0,0-1 0,1 1 0,-2 1 0,-15 27 127,14-21-133,-14 27 179,1 1 0,3 1 0,1 1 0,1-1 0,2 2 0,2-1 0,2 1-1,1 0 1,2 0 0,6 71 0,-2-95-69,1-1 1,1 1-1,0-1 0,1 0 0,0 0 1,1 0-1,14 21 0,-10-16 147,0 0 0,11 35 0,-5 2 72,-9-25-271,1-2 0,2 1 0,1-1 0,23 42 1,-30-64-58,1 0 1,-1 0 0,2 0 0,-1-1 0,1 1 0,0-2-1,0 1 1,1-1 0,-1 0 0,1 0 0,1 0-1,-1-1 1,0 0 0,1-1 0,0 0 0,0 0-1,0 0 1,0-1 0,0-1 0,1 1 0,12 0 0,-4-2 41,1 0 0,-1-1 0,1 0 1,-1-2-1,0 0 0,0-1 0,0-1 1,0 0-1,-1-1 0,0-1 0,0-1 1,0 0-1,-1-1 0,-1 0 0,1-1 1,-2-1-1,1 0 0,-2-1 0,1-1 1,-2 0-1,13-17 0,-19 21-45,-1 1 1,0-1-1,0 0 0,-1 0 0,-1 0 1,1 0-1,1-13 0,4-73 303,-5 53-77,13-307 1265,-16 343-1465,0 0-1,0 0 0,-1 0 0,1 1 1,-1-1-1,-1 0 0,1 0 1,-1 1-1,0-1 0,-1 1 1,1 0-1,-1 0 0,0 0 1,0 0-1,0 0 0,-1 0 1,-4-4-1,2 4-28,0 1 0,0-1 0,-1 1 0,1 0 0,-1 1-1,0 0 1,0 0 0,0 0 0,0 1 0,0 0 0,-14-2 0,-1 2-8,-1 1 0,1 1 0,-1 1 0,1 1 0,0 1 0,0 1-1,0 0 1,-22 9 0,17-4 50,-1 2 1,1 0-1,1 2 0,1 1 0,0 1 0,0 2 0,-24 21 0,37-27-270,0 0 0,1 1 0,0 1 0,1 0 0,-16 27 0,20-29-389,1 0 0,0 0 0,1 1 0,0 0 0,1-1 0,0 1 0,1 1 0,-1 19 0,2 6-4658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40.520"/>
    </inkml:context>
    <inkml:brush xml:id="br0">
      <inkml:brushProperty name="width" value="0.025" units="cm"/>
      <inkml:brushProperty name="height" value="0.025" units="cm"/>
    </inkml:brush>
  </inkml:definitions>
  <inkml:trace contextRef="#ctx0" brushRef="#br0">1908 318 2530,'2'-8'382,"0"0"0,0 1-1,-1-1 1,0-1-1,0 1 1,-1 0-1,0 0 1,-1 0-1,0 0 1,0 0 0,0 0-1,-1 0 1,-1 0-1,1 1 1,-1-1-1,0 1 1,-7-12-1,5 11-196,-1 1-1,0-1 0,-1 1 0,0 1 0,0-1 0,0 1 1,-1 0-1,1 0 0,-1 1 0,-1 0 0,1 1 0,-1 0 1,0 0-1,-15-4 0,-38-6 6,0 2 1,-115-5 0,73 8 358,83 7-456,-280-18 461,264 20-522,0 2 1,1 1 0,-1 2-1,1 2 1,0 1 0,-39 14-1,14 7 130,1 1 0,2 4 0,-104 79 0,115-80-4,-136 114 784,159-125-837,0 1-1,2 2 1,1 0 0,1 2-1,-18 30 1,35-49-73,-1-1 1,1 0-1,1 1 0,-1-1 0,1 1 1,1 0-1,-1 0 0,1 0 1,1 0-1,0 0 0,0 0 0,0-1 1,1 1-1,0 0 0,0 0 1,1 0-1,0 0 0,1-1 0,-1 1 1,2-1-1,-1 0 0,1 0 1,0 0-1,6 8 0,12 14 24,1 0 0,1-1 1,55 48-1,-55-55-42,18 19 24,-3-3-44,73 55 0,-99-82 31,2-1-1,-1-1 1,2 0 0,-1-1-1,1-1 1,0 0 0,0-1-1,0-1 1,28 4 0,1-5 202,0-2 1,0-2-1,59-8 1,132-35-70,15-1-105,-197 37-28,1-3 0,-1-2 0,-1-2 0,0-3 0,-2-1 1,89-49-1,-127 60-7,0-1 0,-1-1 0,0 1 0,0-2 0,-2 0 0,17-21 1,50-80 2,-66 94-9,2 1 41,-2-1 1,-1 0-1,0 0 0,-1-2 1,-1 1-1,-1-1 1,-1 0-1,0 0 0,-2 0 1,0-1-1,1-33 1,-4 41-54,-1 0 0,-1 0 0,0 0 0,-1 0 0,0 0 0,-1 0 0,0 1 0,-1-1 0,0 1 0,-1 0 0,-1 0 0,0 1 0,0-1 0,-1 1 0,-1 1 0,0-1 0,0 1 0,-1 1 0,0-1 0,-17-11 0,8 7 20,-1 1 1,-1 2 0,0 0 0,-1 1-1,0 0 1,0 2 0,-1 1 0,0 1-1,0 0 1,-30-2 0,7 3-889,-50 0 0,-48 9-5744,66-2-1374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0.157"/>
    </inkml:context>
    <inkml:brush xml:id="br0">
      <inkml:brushProperty name="width" value="0.025" units="cm"/>
      <inkml:brushProperty name="height" value="0.025" units="cm"/>
    </inkml:brush>
  </inkml:definitions>
  <inkml:trace contextRef="#ctx0" brushRef="#br0">3495 489 4516,'0'0'4880,"-10"-8"-4485,3 3-333,3 1-27,-1 0 1,0 1-1,0-1 1,-1 1-1,1 0 1,-1 0-1,1 1 1,-1 0-1,0 0 0,0 0 1,0 0-1,-7 0 1,-1 0 279,0-1 0,0 0 0,1-1 0,-1 0 0,1-1 0,0-1 0,1 0 0,-18-11 0,-53-23 838,-99-14-743,-28-10 119,108 30-205,-1 5-1,-2 4 1,-1 4-1,-120-7 1,-91-13-208,140 16-83,-205-4-1,170 31-11,0 9 1,-305 55-1,489-61 3,-13 2 52,-61 20-1,93-24-75,0 0 0,0 0-1,1 1 1,-1 1 0,1-1-1,0 1 1,0 1 0,0-1-1,1 1 1,0 1 0,0-1-1,-9 13 1,10-8 4,0 0 1,1 1-1,0-1 0,1 1 1,0 0-1,1 0 0,1 0 0,-2 16 1,-2 102 10,6-125-16,2 19 6,1 1-1,1-2 1,1 1-1,1 0 0,0-1 1,2 0-1,1-1 1,1 0-1,1 0 0,1-1 1,1 0-1,0-1 1,2-1-1,0 0 1,1-1-1,1 0 0,0-2 1,2 0-1,0-1 1,0-1-1,1 0 0,41 19 1,45 3 174,2-4-1,214 35 1,-95-24-176,-147-28 10,-1-3 1,2-5-1,103-1 0,241-44 41,-86-5 2,-86 14 55,279-70-1,-481 86-74,0-2-1,0-3 1,74-37 0,-111 48 4,0 0 1,-1-1 0,0-1 0,0 0 0,-1-1 0,-1-1 0,1 0 0,-2 0 0,1-1 0,-2 0 0,1-1 0,-2 0 0,0 0 0,0-1 0,-2 0 0,10-26-1,-14 34-5,0 1-1,-1-1 0,0 0 0,0 0 0,-1 0 0,1 0 0,-1 0 0,-1 0 0,1 0 0,-1 1 0,0-1 1,0 0-1,0 0 0,-1 0 0,0 1 0,0-1 0,-1 1 0,1 0 0,-1-1 0,-1 1 0,1 1 0,0-1 0,-9-8 1,2 5 9,-1-1 0,0 1 0,0 1 0,-1 0 0,0 1 1,-1 0-1,1 1 0,-1 0 0,-21-4 0,-26-3-674,-1 2-1,0 3 1,-83 2 0,31 1-2710,14-3-680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3.302"/>
    </inkml:context>
    <inkml:brush xml:id="br0">
      <inkml:brushProperty name="width" value="0.025" units="cm"/>
      <inkml:brushProperty name="height" value="0.025" units="cm"/>
    </inkml:brush>
  </inkml:definitions>
  <inkml:trace contextRef="#ctx0" brushRef="#br0">1 176 18225,'0'0'9866,"65"10"-9098,-31-26-447,5-7-225,5-5-224,1-2-1314,-8-1-1633,-4 1-1857,-6 2-5414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5.980"/>
    </inkml:context>
    <inkml:brush xml:id="br0">
      <inkml:brushProperty name="width" value="0.025" units="cm"/>
      <inkml:brushProperty name="height" value="0.025" units="cm"/>
    </inkml:brush>
  </inkml:definitions>
  <inkml:trace contextRef="#ctx0" brushRef="#br0">0 162 6406,'0'0'352,"40"-59"-159,-6 33-1,6 4-128,5 3-96,7 0-1121,2 2-1794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7.452"/>
    </inkml:context>
    <inkml:brush xml:id="br0">
      <inkml:brushProperty name="width" value="0.025" units="cm"/>
      <inkml:brushProperty name="height" value="0.025" units="cm"/>
    </inkml:brush>
  </inkml:definitions>
  <inkml:trace contextRef="#ctx0" brushRef="#br0">1 195 7495,'0'0'2942,"7"-8"-2809,-4 4-116,1 1 0,0-1 0,0 1 0,0-1 0,0 1-1,1 1 1,-1-1 0,1 1 0,-1-1 0,1 1 0,0 0 0,0 1 0,0-1 0,0 1 0,0 0-1,1 1 1,5-1 0,458-4 902,-260 7 191,60-1 198,707-11 763,-718 0-1943,416-10 385,2 33 149,807-20-294,-1440 6-358,101-9 4,-129 8-3,0 0 0,-1-2 0,1 0 0,-1 0 0,0-1 0,0-1 0,14-7 0,-27 12-6,0 1-1,0 0 1,0-1-1,0 1 1,0 0-1,-1-1 1,1 1-1,0-1 1,0 0-1,0 1 1,-1-1-1,1 1 1,0-1-1,-1 0 1,1 0-1,-1 1 1,1-1-1,-1 0 1,1 0-1,-1 0 1,1 0-1,-1 0 1,0 1-1,1-1 1,-1 0-1,0 0 1,0 0-1,0 0 1,0 0-1,0 0 1,0-1-1,-1 0-5,0 1-1,0 0 0,0 0 1,-1-1-1,1 1 0,0 0 0,-1 0 1,1 0-1,-1 0 0,1 1 1,-1-1-1,0 0 0,1 0 1,-1 1-1,-2-1 0,-65-11-184,-51 5-401,-211 17 0,-121 42 174,258-26 366,-648 63-91,-5-51 185,738-37-47,-1138 37 0,298 25-170,897-61 140,-83 16 1,118-11-82,32-3-124,34-1 47,1017-65 187,-722 33-14,2988-158-407,-3026 176-1777,-3-2-1800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1:05.985"/>
    </inkml:context>
    <inkml:brush xml:id="br0">
      <inkml:brushProperty name="width" value="0.025" units="cm"/>
      <inkml:brushProperty name="height" value="0.025" units="cm"/>
    </inkml:brush>
  </inkml:definitions>
  <inkml:trace contextRef="#ctx0" brushRef="#br0">282 321 11883,'0'0'1847,"8"2"-1622,0 0-176,1-1 1,-1 1-1,0-2 1,1 1-1,-1-1 1,0 0-1,1-1 1,-1 0-1,0 0 1,14-5-1,13-7 126,1 2 1,0 1-1,0 2 1,1 1-1,0 2 0,46 0 1,60 5 793,212-28 0,-190 6-883,0 7 1,1 7 0,276 23 0,-228-1 388,230-15 1,216-46 57,-352 22-491,317-40-25,-54 3 196,-557 61-193,317-14 531,-325 15-543,1 0-1,-1 1 1,0 0-1,0 0 1,0 1-1,0 0 1,-1 0-1,1 0 1,0 1-1,-1-1 1,1 1 0,-1 1-1,0-1 1,0 1-1,0 0 1,-1 0-1,1 0 1,-1 1-1,0-1 1,0 1-1,-1 0 1,0 0-1,1 0 1,-1 1-1,-1-1 1,1 1-1,-1 0 1,0 0-1,1 9 1,4 16 38,-2 0 1,-1 0-1,-1 0 0,-2 47 1,-1-65-46,0 44 0,15 336 10,-9-350-10,2 0 1,1 0-1,3 0 1,1-2-1,2 1 0,41 76 1,-49-106 0,0 1 1,-1-1 0,-1 1-1,1 0 1,-2 0 0,0 0-1,0 1 1,-2 0 0,0-1-1,0 1 1,-1 0 0,-1 0-1,-2 28 1,0-37 7,1 0 1,-1 0-1,0 0 0,0 0 1,-1 0-1,1 0 0,-1-1 1,0 0-1,-1 1 0,1-1 1,-1 0-1,0 0 0,0-1 0,0 1 1,0-1-1,0 0 0,-1 0 1,0 0-1,-8 3 0,9-4 34,-1 0 1,1 0-1,0-1 0,-1 0 0,1 0 0,-1 0 0,1 0 0,-1-1 0,1 0 1,-1 1-1,1-2 0,-1 1 0,1-1 0,-1 1 0,1-1 0,-1 0 0,1-1 1,-1 1-1,1-1 0,0 0 0,0 0 0,0 0 0,-6-5 0,-2-1-93,0 0 0,0 0 0,-1 1 0,0 1-1,0 0 1,0 1 0,-1 0 0,0 1 0,0 1 0,-14-3 0,-26 0-502,-72-1 0,101 7 437,-801-19-970,-1257 55 1084,1508 18 91,-4 1 125,-1-40 369,519-18-382,-77-14 0,109 12-137,0-2 0,1-1 0,-1-1 0,-43-21 0,68 28-69,0 0 0,1 0 0,-1-1 0,1 1 0,-1-1 0,1 0 0,0 0 0,0 0 0,0-1 0,1 1 0,-1-1 0,1 1 0,0-1 0,0 0 0,-2-5-1,2 2-11,-1-1-1,2 0 0,-1 1 0,1-1 1,0 0-1,1 0 0,0-14 0,4-6-15,1 0 1,1 0-1,14-41 0,-18 65 36,74-200 20,8-27 25,-74 197-50,76-219 5,-83 247-4,0 1 0,0-1 0,1 1 1,0 0-1,-1 0 0,2 0 0,-1 0 0,1 1 0,-1 0 1,1 0-1,7-4 0,66-33-47,-60 33-308,0-1 0,24-16 0,-32 18-461,-1-1 1,0 1-1,-1-2 1,1 1-1,-2-1 1,12-17-1,11-28-6135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05.763"/>
    </inkml:context>
    <inkml:brush xml:id="br0">
      <inkml:brushProperty name="width" value="0.025" units="cm"/>
      <inkml:brushProperty name="height" value="0.025" units="cm"/>
    </inkml:brush>
  </inkml:definitions>
  <inkml:trace contextRef="#ctx0" brushRef="#br0">115 263 10762,'0'0'1991,"3"0"-789,791-26-172,-558 6-930,630-38 136,406 26 1421,-555 17-1184,483-4-331,-143 3 282,-971 14-405,1785-1 448,-531-26-243,-1182 16-517,308-17-1443,-774 49 1120,171-7 464,-1242 56 323,-879-22-38,471-10-95,0-53 32,805 5-103,-560 24 801,1695-7-6305,9 1 3537,122-5-1022,-111-1 764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19.442"/>
    </inkml:context>
    <inkml:brush xml:id="br0">
      <inkml:brushProperty name="width" value="0.025" units="cm"/>
      <inkml:brushProperty name="height" value="0.025" units="cm"/>
    </inkml:brush>
  </inkml:definitions>
  <inkml:trace contextRef="#ctx0" brushRef="#br0">1737 38 6951,'0'0'4067,"-10"-6"-3479,-29-21-140,38 26-433,0 1 0,0-1 0,0 1 0,0-1 0,0 1 0,0-1 0,0 1 0,0 0 0,-1-1 1,1 1-1,0 0 0,0 0 0,0 0 0,-1 0 0,1 0 0,0 0 0,0 1 0,0-1 0,0 0 0,-1 0 0,1 1 0,0-1 0,0 1 0,0-1 0,0 1 0,0 0 0,0-1 0,0 1 0,0 0 0,0 0 0,0-1 0,0 2 1,-21 32-67,18-26 75,-27 50 6,4 1-1,-30 89 1,-25 133 44,40-131-13,-61 237 102,-24 79-54,-125 520 1317,26 6-1207,187-865-194,-186 671 142,-99 980 106,292-1579-253,6-42 429,8 2-1,4 311 1,14-466-463,0 0 1,0 0 0,0 0 0,1 0 0,0 0 0,0 0 0,0 0-1,0 0 1,0 0 0,1 0 0,0-1 0,3 7 0,-4-10-47,-1 0 1,1 0-1,-1 0 1,1-1-1,-1 1 0,1 0 1,-1 0-1,1 0 1,-1 0-1,1-1 1,-1 1-1,0 0 0,1-1 1,-1 1-1,1 0 1,-1-1-1,0 1 1,1 0-1,-1-1 1,0 1-1,1-1 0,-1 1 1,0-1-1,0 1 1,1-1-1,-1 1 1,0-1-1,0 1 0,0-1 1,0 1-1,0-1 1,0 1-1,0-1 1,0 1-1,0-1 1,0 1-1,0-2 0,5-21-746,-2-63-3021,-3 34-476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19.802"/>
    </inkml:context>
    <inkml:brush xml:id="br0">
      <inkml:brushProperty name="width" value="0.025" units="cm"/>
      <inkml:brushProperty name="height" value="0.025" units="cm"/>
    </inkml:brush>
  </inkml:definitions>
  <inkml:trace contextRef="#ctx0" brushRef="#br0">20 25 9641,'0'0'2162,"-4"11"-1836,-1 14-236,0 1 0,2-1 0,1 1 0,2 0 0,0 0 0,5 35 0,0-22-3,21 129 216,-22-152-142,0 0 1,1 0-1,1 0 1,0-1-1,2 0 1,-1 0-1,19 25 0,-25-39-118,0 0 0,0 0-1,0 0 1,0 0-1,0 0 1,0-1-1,0 1 1,1 0 0,-1-1-1,0 1 1,1-1-1,-1 1 1,0-1 0,1 1-1,-1-1 1,1 0-1,-1 0 1,0 0-1,1 0 1,-1 0 0,1 0-1,-1 0 1,0 0-1,1-1 1,-1 1 0,1 0-1,-1-1 1,0 1-1,0-1 1,1 0-1,-1 1 1,0-1 0,0 0-1,0 0 1,1 0-1,-1 0 1,0 0 0,0 0-1,1-2 1,8-6 212,-1-1 0,0 0 1,9-15-1,-11 15-124,38-47 91,129-176 520,-73 69-3494,-59 79-1385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42.923"/>
    </inkml:context>
    <inkml:brush xml:id="br0">
      <inkml:brushProperty name="width" value="0.025" units="cm"/>
      <inkml:brushProperty name="height" value="0.025" units="cm"/>
    </inkml:brush>
  </inkml:definitions>
  <inkml:trace contextRef="#ctx0" brushRef="#br0">75 243 4452,'0'0'5728,"-8"0"-4692,7 0-903,-35 4 880,6 7 2806,33-12-3754,-1 0 0,1 1 0,0-1 0,-1 1 0,1 0 0,0 0 1,-1 0-1,1 0 0,5 1 0,14 0 68,-19-1-121,428-30 446,-295 22 232,146-30-1,99-7 46,252-21 1064,-380 31-1682,271 0 1,-514 36-495,-1 0 1,1 1-1,0 0 0,-1 1 1,1 0-1,-1 0 0,0 1 0,15 8 1,-6-3-2811,-2-2-2242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53.629"/>
    </inkml:context>
    <inkml:brush xml:id="br0">
      <inkml:brushProperty name="width" value="0.025" units="cm"/>
      <inkml:brushProperty name="height" value="0.025" units="cm"/>
    </inkml:brush>
  </inkml:definitions>
  <inkml:trace contextRef="#ctx0" brushRef="#br0">100 1 4452,'0'0'3636,"-8"11"-2868,-4 5-679,-6 7-15,-21 37-1,36-55 84,0 0-1,1 0 1,-1 0-1,1 0 0,0 1 1,0-1-1,1 1 1,-1-1-1,1 1 0,1-1 1,-1 1-1,1 0 1,0-1-1,0 1 1,1 7-1,1-11-92,-1 1 1,1-1-1,-1 1 0,1-1 1,0 0-1,0 0 0,0 0 1,0 0-1,0 0 0,0 0 1,1 0-1,-1-1 0,0 1 0,1-1 1,0 0-1,-1 0 0,1 0 1,0 0-1,-1 0 0,1-1 1,5 2-1,66 5 1222,-64-7-1142,33 2 181,36 0 7,155 26-1,-149-13-177,-1-3 0,2-4 0,-1-4 0,1-4 0,170-21-1,-165 9-39,0 5 0,0 3 0,1 4 0,-1 5 0,159 27 0,-121-10-110,0-6 0,150 0-1,262-26 93,-101-2 128,-106 15-166,403-8 749,-549-5-756,171-2 86,-285 13-84,-1 4 0,136 27 0,-164-22-40,65 17 41,0-6 1,215 15-1,104-49 747,-428 14-859,0-1 0,0 0 0,0 0 0,0 0 0,0-1 0,0 1 0,-1 0 0,1 0 0,0 0 0,0-1 0,0 1 0,0 0 0,-1-1 0,1 1 1,0 0-1,0-1 0,-1 1 0,1-1 0,0 0 0,0 1 0,-1-1 0,1 1 0,0-2 0,-1 1-255,0 0 0,0 0 0,0-1 0,0 1 0,0 0 0,0 0 0,-1 0 0,1 0-1,0 0 1,-1 0 0,1-1 0,-1 1 0,1 0 0,-1 0 0,1 0 0,-1 0 0,0 1 0,1-1 0,-1 0 0,-1-1 0,-22-22-9035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02.854"/>
    </inkml:context>
    <inkml:brush xml:id="br0">
      <inkml:brushProperty name="width" value="0.025" units="cm"/>
      <inkml:brushProperty name="height" value="0.025" units="cm"/>
    </inkml:brush>
  </inkml:definitions>
  <inkml:trace contextRef="#ctx0" brushRef="#br0">51 89 3171,'0'0'7255,"-9"-1"-6609,-33-4 373,54 3-818,-1 1 0,0-2 0,0 0 0,0 0 0,0-1 0,-1 0 0,16-9 0,43-15 839,-36 21-909,-1 2 0,1 2 0,1 0 0,57 5 0,39-3 207,-60-3 55,1 3 1,109 12-1,-28 4-323,186-6 1,155-30 130,-354 13-180,206 2 670,-280 10-522,0 2 0,-1 4 0,82 21 0,-123-24-147,1-2 0,0-1 0,-1-1 1,1-1-1,40-1 0,-63-1-3,0 0 1,0-1-1,0 1 0,0 0 0,0 0 1,0-1-1,0 1 0,0 0 1,0-1-1,0 1 0,0-1 0,0 0 1,0 1-1,0-1 0,0 0 1,0 1-1,-1-1 0,1 0 0,0 0 1,-1 0-1,1 0 0,0 0 0,-1 0 1,1 0-1,-1 0 0,1 0 1,-1 0-1,0 0 0,1 0 0,-1 0 1,0 0-1,0 0 0,0 0 1,0 0-1,0-2 0,0 2-505,-2 6-5945,1-3 3814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23.591"/>
    </inkml:context>
    <inkml:brush xml:id="br0">
      <inkml:brushProperty name="width" value="0.025" units="cm"/>
      <inkml:brushProperty name="height" value="0.025" units="cm"/>
    </inkml:brush>
  </inkml:definitions>
  <inkml:trace contextRef="#ctx0" brushRef="#br0">105 56 3716,'0'0'1601,"-8"2"-838,-67 4 1793,54-5 3286,648-38-3651,-501 26-2007,-53 4-137,-55 5 13,-51 3 196,-656 34-106,619-32-56,56-2-55,48-2-156,249-21 336,110-2-673,-376 25 80,-15 3-438,-27 9-4,-77 23 190,-165 35 0,242-65 538,24-5 74,-21 5-594,0-1 0,0-1 0,-1-1-1,1 0 1,-1-2 0,-23-2 0,17-5-5467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3.682"/>
    </inkml:context>
    <inkml:brush xml:id="br0">
      <inkml:brushProperty name="width" value="0.025" units="cm"/>
      <inkml:brushProperty name="height" value="0.025" units="cm"/>
    </inkml:brush>
  </inkml:definitions>
  <inkml:trace contextRef="#ctx0" brushRef="#br0">26 1 18193,'0'0'1997,"-4"9"95,-1 6-1738,1 0 0,0 0 0,1 0-1,1 1 1,0-1 0,1 1-1,0 0 1,2-1 0,0 1 0,0-1-1,2 1 1,6 22 0,5 13-42,2 0 1,35 74-1,-47-117-637,0 1-1,1-1 1,0 0-1,0-1 1,1 1-1,0-1 1,12 11-1,-15-15-81,0 0-1,1-1 1,-1 1 0,1-1-1,0 0 1,0 0-1,0 0 1,0 0-1,0-1 1,0 0-1,0 0 1,0 0-1,1 0 1,-1 0-1,0-1 1,1 0-1,-1 0 1,6-1 0,1-5-4601,-2-11-2396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28.284"/>
    </inkml:context>
    <inkml:brush xml:id="br0">
      <inkml:brushProperty name="width" value="0.025" units="cm"/>
      <inkml:brushProperty name="height" value="0.025" units="cm"/>
    </inkml:brush>
  </inkml:definitions>
  <inkml:trace contextRef="#ctx0" brushRef="#br0">0 11 4676,'0'0'9743,"11"0"-8803,1623 9 3597,-1463-18-4341,80-2 30,-250 11 14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7.282"/>
    </inkml:context>
    <inkml:brush xml:id="br0">
      <inkml:brushProperty name="width" value="0.025" units="cm"/>
      <inkml:brushProperty name="height" value="0.025" units="cm"/>
    </inkml:brush>
  </inkml:definitions>
  <inkml:trace contextRef="#ctx0" brushRef="#br0">2 59 13581,'0'0'1137,"0"9"-763,-1-7-360,1 0 1,0 0-1,0 0 1,0 0-1,0 0 1,0 0-1,0 0 1,0 0 0,1 0-1,-1 0 1,1 0-1,-1 0 1,1-1-1,0 1 1,0 0-1,0 0 1,0-1-1,0 1 1,0 0 0,0-1-1,1 1 1,-1-1-1,2 2 1,3 0 44,0-1 0,-1 1 0,1-2 0,0 1 0,0 0 0,0-1 0,0 0 0,0-1 0,6 1 0,348 7 741,-162-8-596,1146-35 1114,-1291 31-1300,893-62 59,0 34 1174,108 55 484,-668-10-1581,-130-15-4072,-122-6-2894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9.925"/>
    </inkml:context>
    <inkml:brush xml:id="br0">
      <inkml:brushProperty name="width" value="0.025" units="cm"/>
      <inkml:brushProperty name="height" value="0.025" units="cm"/>
    </inkml:brush>
  </inkml:definitions>
  <inkml:trace contextRef="#ctx0" brushRef="#br0">0 249 8808,'0'0'2856,"5"-7"-2423,-4 5-424,1 0 23,-1-1 0,1 0 0,0 1 0,0-1 0,0 1 0,0 0 0,0 0 0,1-1 0,-1 2 1,1-1-1,-1 0 0,1 0 0,0 1 0,-1-1 0,1 1 0,0 0 0,0 0 0,0 0 1,0 0-1,0 1 0,0-1 0,0 1 0,1 0 0,-1 0 0,3 0 0,28 2 128,0 2 1,0 1-1,39 12 0,36 5-96,-4-9 19,1-6 0,196-11 1,214-52 1626,-218 19-440,1713-125-155,-1941 158-1130,441-4-66,-476 12-679,44 11 0,-49-8-2196,61 5 1,-44-11-1582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3.526"/>
    </inkml:context>
    <inkml:brush xml:id="br0">
      <inkml:brushProperty name="width" value="0.025" units="cm"/>
      <inkml:brushProperty name="height" value="0.025" units="cm"/>
    </inkml:brush>
  </inkml:definitions>
  <inkml:trace contextRef="#ctx0" brushRef="#br0">105 0 3844,'0'0'459,"-9"5"-246,0-1-208,-38 16 2280,8-13 7143,69-13-8280,7 3-1030,0 2 1,0 1-1,0 2 1,0 1 0,70 17-1,5-1-50,70-2 265,0-8 0,220-18-1,-307 4 76,240-10 960,-231 16-865,127 16 0,-208-16 1113,-23-8 946,-4-2-4058,3-4-4384,3 4-659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5.174"/>
    </inkml:context>
    <inkml:brush xml:id="br0">
      <inkml:brushProperty name="width" value="0.025" units="cm"/>
      <inkml:brushProperty name="height" value="0.025" units="cm"/>
    </inkml:brush>
  </inkml:definitions>
  <inkml:trace contextRef="#ctx0" brushRef="#br0">422 0 5285,'0'0'6881,"-10"7"-6315,1 0-437,1 0 0,0 1 0,0 0 0,1 0 0,0 1 0,0 0 0,1 0 0,0 0 0,0 1 0,1 0 0,-4 10 0,-18 57 495,3 2-1,3 0 1,-13 105 0,-7 249-287,4-34-94,-96 685 115,127-1009-259,3 95-1,5-130-58,2-1-1,2 0 1,2 0-1,14 44 1,6 9-100,59 154-227,-85-240 281,1-1 1,0 0-1,0 0 0,1-1 1,-1 1-1,1-1 1,0 1-1,1-1 0,-1 0 1,1-1-1,-1 1 1,1-1-1,0 0 0,0 0 1,0-1-1,1 1 1,-1-1-1,9 2 0,-4-1 95,1-1-1,1 0 0,-1-1 1,0-1-1,0 1 0,0-2 1,0 0-1,20-3 0,-26 2-115,0 1 0,-1-1 0,1 0 1,-1 0-1,1 0 0,-1 0 0,0-1 0,0 0 0,0 0 0,0 0 0,-1 0 0,1-1 0,-1 1 0,0-1 0,0 0 0,0 0 0,-1 0 0,1 0 0,-1 0 0,0-1 0,0 1 0,1-6 0,4-13-180,-1 1-1,-1-1 1,3-34 0,-4 21 402,20-121-71,56-404 885,-44-6-1165,-7-176-31,-18 639 342,-4-1 0,-9-127-1,-3 188-184,-3 0-1,-2 1 1,-1 0-1,-3 1 1,-1 0-1,-23-44 1,29 70-324,-1 1-1,-1-1 1,0 2-1,-1-1 1,0 2-1,-1-1 1,-1 2 0,-28-21-1,-38-37-4948,57 43 2447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5.044"/>
    </inkml:context>
    <inkml:brush xml:id="br0">
      <inkml:brushProperty name="width" value="0.025" units="cm"/>
      <inkml:brushProperty name="height" value="0.025" units="cm"/>
    </inkml:brush>
  </inkml:definitions>
  <inkml:trace contextRef="#ctx0" brushRef="#br0">552 102 4901,'-6'-9'363,"-2"1"1,1 0 0,-1 0 0,-1 1 0,1-1-1,-1 2 1,0 0 0,-1 0 0,1 0 0,-1 1-1,0 1 1,-1-1 0,1 2 0,-1 0 0,0 0-1,0 0 1,-20 0 0,18 2-228,0 2 0,1-1 1,-1 2-1,0 0 0,1 0 0,-1 1 1,1 1-1,0 0 0,0 0 0,1 2 1,-1-1-1,1 1 0,0 1 0,0 0 1,-13 12-1,10-5-53,0-1 1,2 2-1,-1 0 0,2 0 0,0 1 1,1 1-1,1 0 0,0 0 1,1 1-1,1 0 0,1 0 1,-8 35-1,6-10 54,2 0-1,2 0 1,2 1 0,5 71 0,1-72-100,3-1-1,1 0 1,2 0 0,1-1-1,3 0 1,1-1 0,22 39 0,-21-47-19,3 0 0,0-1 1,2-2-1,1 0 0,1-1 1,2-1-1,0-1 1,49 37-1,-62-55-3,0 0 1,0 0-1,1-1 0,0-1 1,0 0-1,1-1 0,-1-1 1,1 0-1,0-1 0,0 0 1,1-1-1,-1 0 1,27-1-1,-29-3 16,1 1 0,0-1 0,-1-1 0,0-1 0,1 1 0,-1-2-1,-1 0 1,1 0 0,-1-1 0,0-1 0,0 1 0,0-2 0,-1 0 0,-1 0 0,16-16 0,-3-2 185,-2-1 0,0-1 0,-2 0 0,-1-2 0,-1 0 0,-2 0 1,-1-2-1,13-44 0,-10 15-86,-2-1 1,-3 0-1,4-101 0,-13 131-80,-1-1-1,-2 1 0,-1 0 1,-11-56-1,11 80-105,0 0 0,-1 0 0,0 0-1,-1 0 1,0 1 0,0-1 0,0 1 0,-1 0 0,-11-13 0,11 16-98,1 0 1,-1 0-1,0 1 1,-1-1-1,1 1 1,0 0-1,-1 1 1,0-1-1,0 1 1,1 0-1,-1 1 1,0-1-1,-1 1 1,1 0-1,-8 0 1,-26 1-2506,7 0-1238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5.887"/>
    </inkml:context>
    <inkml:brush xml:id="br0">
      <inkml:brushProperty name="width" value="0.025" units="cm"/>
      <inkml:brushProperty name="height" value="0.025" units="cm"/>
    </inkml:brush>
  </inkml:definitions>
  <inkml:trace contextRef="#ctx0" brushRef="#br0">580 25 5926,'-8'-4'1857,"0"0"-1725,0 1-1,-1 0 1,1 0-1,0 1 1,-1 0-1,0 1 1,1-1-1,-1 2 1,0-1-1,0 1 1,0 1-1,1-1 1,-1 2-1,0-1 1,1 1-1,-1 0 1,1 1-1,-12 5 1,-11 8 116,2 1 1,0 2-1,1 1 0,1 1 1,1 1-1,1 1 1,-37 45-1,46-48-82,1 0-1,0 1 0,2 0 1,1 1-1,0 0 0,2 1 1,1 1-1,0-1 0,2 1 1,1 1-1,-4 31 0,6-14-73,2 1 0,1 0 0,3 0 0,2 0 0,1 0 0,2-1 0,2 0 0,2-1 0,2 0-1,2 0 1,1-1 0,2-1 0,31 50 0,-39-75-86,0 0 0,1 0 0,1-1-1,0-1 1,1 0 0,0-1 0,0 0 0,2-1 0,-1 0-1,1-1 1,0-1 0,29 11 0,-31-14 37,2-1 0,-1-1 0,0 0 0,1-1 0,-1-1 0,1 0 0,-1-1 0,1 0 0,-1-1 0,1-1 0,-1 0 0,1-1 0,-1-1 0,0 0-1,19-9 1,-8 1 192,-2-1 0,0-2-1,0 0 1,-1-1-1,-1-1 1,-1-1-1,0-1 1,-2-1-1,0 0 1,-1-1 0,20-34-1,-25 36-227,0-1 1,-2 0-1,-1 0 1,0-1-1,-1 0 0,-1-1 1,-2 0-1,0 0 1,-1 0-1,-1 0 0,-1-1 1,-1 1-1,-1-1 0,-4-26 1,3 38-334,-2 0-1,1 1 1,-2-1 0,1 1 0,-1-1-1,-1 1 1,0 0 0,0 0 0,-1 1 0,-1 0-1,1 0 1,-1 0 0,-1 1 0,0 0-1,0 1 1,0-1 0,-1 1 0,0 1-1,0 0 1,-1 0 0,1 1 0,-1 0-1,-1 1 1,1 0 0,-1 0 0,-14-2 0,-44 3-3208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6.576"/>
    </inkml:context>
    <inkml:brush xml:id="br0">
      <inkml:brushProperty name="width" value="0.025" units="cm"/>
      <inkml:brushProperty name="height" value="0.025" units="cm"/>
    </inkml:brush>
  </inkml:definitions>
  <inkml:trace contextRef="#ctx0" brushRef="#br0">2 53 10922,'0'0'2840,"-1"11"-2268,0-1-601,1 0 1,1 0 0,-1 0-1,2 0 1,-1-1 0,2 1-1,-1 0 1,1-1 0,0 0-1,1 1 1,0-1 0,8 11-1,33 46 164,4-2 0,106 108 1,-45-54 93,-58-58-160,155 164 416,-168-186 12,2-2 0,2-2 0,73 45 0,-107-73-433,-1-1 1,1 0 0,0-1 0,0 0 0,0 0 0,0-1 0,1 0 0,0-1 0,-1 0 0,1-1 0,0 0 0,0 0-1,0-1 1,0 0 0,0-1 0,0 0 0,-1 0 0,1-1 0,0-1 0,-1 1 0,1-2 0,-1 1 0,0-1-1,15-10 1,7-7 168,-2-2 0,-1 0 0,40-45-1,70-95 88,-58 65-167,92-98-641,275-246-1,-444 440-16,0-1 0,0 1 0,0-1 0,-1 0 0,1 0 0,-1 0 0,0 0 0,1 0 0,-1 0 0,-1 0-1,1-1 1,2-5 0,-3-10-5233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8.003"/>
    </inkml:context>
    <inkml:brush xml:id="br0">
      <inkml:brushProperty name="width" value="0.025" units="cm"/>
      <inkml:brushProperty name="height" value="0.025" units="cm"/>
    </inkml:brush>
  </inkml:definitions>
  <inkml:trace contextRef="#ctx0" brushRef="#br0">187 1 12620,'0'0'6027,"-9"0"-5765,3 0-225,0 0 0,0 0 1,0 1-1,1-1 0,-1 1 1,0 1-1,0-1 1,1 1-1,-1 0 0,1 1 1,0-1-1,-1 1 0,1 0 1,0 0-1,1 1 0,-1-1 1,0 1-1,1 0 1,0 0-1,0 1 0,-3 4 1,1-2 184,0-1 1,0 1-1,1 0 1,0 1-1,0-1 1,1 1-1,0 0 1,0 0-1,1 0 1,0 1-1,1-1 1,0 1 0,0 0-1,0-1 1,1 1-1,1 0 1,0 0-1,1 14 1,0-20-219,0 0 0,0 0 0,1-1 0,-1 1 0,1 0 0,0-1 0,-1 1 0,1-1 0,0 0 0,1 1 0,-1-1 1,0 0-1,1 0 0,-1 0 0,1-1 0,-1 1 0,1-1 0,0 1 0,0-1 0,0 0 0,0 0 0,0 0 0,0 0 0,5 0 0,9 2-462,0-1 0,0-1 0,20 0-1,-32-1 162,11-1-868,1 1 0,-1-2 1,0 0-1,20-6 0,15-8-4083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8.770"/>
    </inkml:context>
    <inkml:brush xml:id="br0">
      <inkml:brushProperty name="width" value="0.025" units="cm"/>
      <inkml:brushProperty name="height" value="0.025" units="cm"/>
    </inkml:brush>
  </inkml:definitions>
  <inkml:trace contextRef="#ctx0" brushRef="#br0">132 330 8392,'0'0'8814,"-11"0"-7154,6-1-1605,0 2 0,0-1 0,0 1 0,0-1 0,0 1 0,0 1 1,1-1-1,-1 1 0,0-1 0,1 2 0,-1-1 0,1 0 0,-1 1 0,1 0 0,0 0 1,0 0-1,0 0 0,1 1 0,-1-1 0,1 1 0,0 0 0,0 0 0,0 0 0,1 1 0,-1-1 1,1 0-1,0 1 0,0 0 0,1 0 0,-3 8 0,4-11-49,-1 1 0,0-1 0,1 1 1,0-1-1,-1 1 0,1-1 0,0 1 0,0-1 0,1 1 0,-1-1 0,0 1 0,1 0 1,0-1-1,-1 0 0,1 1 0,0-1 0,0 1 0,0-1 0,1 0 0,-1 0 0,1 0 0,-1 0 1,1 0-1,2 3 0,-1-4 32,0 1 0,0-1 0,-1 0 1,1 0-1,0-1 0,0 1 0,0-1 0,0 1 1,0-1-1,0 0 0,0 0 0,0 0 0,0-1 1,-1 1-1,1-1 0,0 0 0,0 1 0,0-1 0,0 0 1,-1-1-1,6-2 0,1-1 24,0 0-1,-1-1 1,0-1 0,0 1-1,0-1 1,0-1-1,-1 1 1,0-1 0,-1 0-1,10-17 1,16-18 1006,-29 69-753,-7 66 16,4-91-329,0 0 0,0 0 0,0-1 0,0 1 0,0 0 0,0-1 0,0 1 0,0 0 0,1 0 0,-1-1 0,0 1 0,1 0 0,-1-1 0,0 1 0,1-1 0,-1 1 0,1 0 0,-1-1 0,0 1 0,1-1 0,0 1 0,-1-1 0,1 1 0,-1-1 0,1 0 0,0 1 0,-1-1 0,1 0 0,1 1 0,22-4 159,21-23 87,-23 9-323,0-1 0,-2 0 0,0-1 0,-1-2 0,-1 0-1,-1 0 1,-1-2 0,0 0 0,-2-1 0,-1 0-1,18-49 1,-7-7 19,-7 21 69,-13 45 54,-3 18 59,-30 135 469,18-97-482,2 0 0,-5 51 0,12-57 10,4 53 0,-1-79-25,1-14-9,-4-18-212,-5 10-87,1 1 1,-1 0-1,-1 0 1,0 1-1,0 0 1,-1 0 0,0 1-1,-20-15 1,15 13 582,0-2 1,1 0 0,-14-18 0,28 31-315,-1-1 0,1 0 0,-1 1 0,1-1 1,0 1-1,-1-1 0,1 1 0,0 0 0,-1-1 0,1 1 0,0 0 1,-1-1-1,1 1 0,0 0 0,0 0 0,-1 0 0,1-1 0,0 1 1,0 0-1,0 0 0,-1 0 0,1 0 0,0 1 0,0-1 1,1 0-1,28-1-238,-29 1 219,36 1-180,86-4-424,-63-7-2428,-3-11-3744,-21 1-4277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4.012"/>
    </inkml:context>
    <inkml:brush xml:id="br0">
      <inkml:brushProperty name="width" value="0.025" units="cm"/>
      <inkml:brushProperty name="height" value="0.025" units="cm"/>
    </inkml:brush>
  </inkml:definitions>
  <inkml:trace contextRef="#ctx0" brushRef="#br0">0 201 16784,'0'0'13159,"11"-3"-12737,-3 0-402,0-1 0,0 1 0,0-2 1,-1 1-1,0-1 0,0 0 0,0 0 1,0-1-1,-1 0 0,0 0 0,0-1 0,-1 0 1,1 0-1,-2 0 0,1 0 0,-1-1 1,0 0-1,4-10 0,-6 13-28,-1 0 1,1-1-1,-1 0 0,0 1 0,0-1 0,0 1 1,-1-11-1,0 15-1,0 0-1,-1 0 1,1 0 0,0 0 0,0 0 0,-1 0-1,1 0 1,0 0 0,-1 0 0,1 0 0,-1 0-1,0 0 1,1 1 0,-1-1 0,0 0-1,1 0 1,-1 1 0,0-1 0,0 0 0,0 1-1,1-1 1,-1 0 0,0 1 0,0-1-1,0 1 1,0 0 0,0-1 0,0 1 0,0 0-1,0 0 1,0-1 0,0 1 0,0 0-1,0 0 1,0 0 0,0 0 0,0 0 0,-1 1-1,1-1 1,0 0 0,0 0 0,0 1-1,0-1 1,0 1 0,1-1 0,-1 1 0,0-1-1,0 1 1,-1 0 0,-2 2-30,0-1 0,0 1 1,0 0-1,1 0 0,-1 0 1,1 1-1,-1-1 0,1 1 0,1 0 1,-1 0-1,0 0 0,1 0 0,0 1 1,0-1-1,0 0 0,0 1 1,0 4-1,-6 17-42,-7 43 1,14-63 68,1-3 13,-5 19 27,1 1 0,2-1 1,0 1-1,1 0 0,4 44 1,-2-64-25,-1-1 0,1 0 0,0 0 1,0 0-1,0-1 0,0 1 0,0 0 1,0 0-1,0 0 0,1-1 0,-1 1 1,1-1-1,-1 1 0,1-1 0,-1 1 1,1-1-1,0 0 0,0 0 1,0 0-1,0 0 0,-1 0 0,1 0 1,0 0-1,1-1 0,-1 1 0,0-1 1,0 0-1,0 1 0,0-1 0,0 0 1,0 0-1,0 0 0,1-1 0,-1 1 1,0 0-1,3-2 0,4 0-107,0 0 0,-1 0 0,1-1 0,-1 0 0,0-1 0,0 0-1,11-7 1,0-3-2375,-1 0-1,23-25 0,-7 0-6324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0.070"/>
    </inkml:context>
    <inkml:brush xml:id="br0">
      <inkml:brushProperty name="width" value="0.025" units="cm"/>
      <inkml:brushProperty name="height" value="0.025" units="cm"/>
    </inkml:brush>
  </inkml:definitions>
  <inkml:trace contextRef="#ctx0" brushRef="#br0">79 164 3972,'1'-6'377,"-1"-1"1,2 1-1,-1 0 0,1 0 1,0 1-1,0-1 0,0 0 1,1 1-1,0-1 1,0 1-1,5-7 0,-4 7 366,-1 0 0,0 0 0,0 0 0,0 0-1,-1-1 1,0 0 0,0 1 0,0-1-1,0 0 1,-1 0 0,1-7 0,-3 12-663,1 0 1,0 1-1,0-1 1,0 0-1,0 1 1,0-1-1,-1 1 1,1-1-1,0 0 1,-1 1-1,1-1 1,0 1-1,-1-1 1,1 0-1,-1 1 0,1-1 1,-1 1-1,1 0 1,-1-1-1,1 1 1,-1-1-1,0 1 1,1 0-1,-1-1 1,1 1-1,-1 0 1,0 0-1,1 0 1,-1-1-1,0 1 1,1 0-1,-1 0 1,0 0-1,0 0 1,1 0-1,-1 0 0,0 0 1,1 0-1,-1 1 1,0-1-1,1 0 1,-1 0-1,0 0 1,1 1-1,-1-1 1,0 1-1,-32 16-19,25-10-36,0 1 1,1 0-1,0 0 0,0 1 0,1 0 0,0 0 0,1 1 0,0-1 0,1 1 0,0 0 0,0 1 0,-4 18 0,8-29-16,0 1-1,0 0 1,1 0-1,-1-1 1,0 1-1,0 0 1,0 0-1,1-1 1,-1 1-1,0 0 1,1-1-1,-1 1 1,1 0-1,-1-1 1,1 1-1,-1-1 1,1 1 0,-1-1-1,1 1 1,-1-1-1,1 1 1,0-1-1,-1 1 1,1-1-1,0 0 1,0 1-1,-1-1 1,1 0-1,0 0 1,-1 1-1,1-1 1,0 0-1,0 0 1,0 0-1,-1 0 1,1 0-1,0 0 1,0 0-1,-1 0 1,1-1 0,0 1-1,0 0 1,-1 0-1,2-1 1,39-11 568,-21 2-463,0-2 1,-1 0-1,25-21 0,-22 16-51,38-23-1,-59 39-39,0 1 0,-1 0 0,1 0 0,-1 0-1,1-1 1,0 1 0,-1 0 0,1 0 0,0 0 0,-1 0 0,1 0 0,0 0 0,-1 0 0,1 1 0,-1-1 0,1 0 0,0 0-1,-1 0 1,1 0 0,0 1 0,-1-1 0,1 0 0,-1 1 0,1-1 0,-1 1 0,1-1 0,-1 0 0,1 1 0,-1-1 0,0 1-1,1-1 1,-1 1 0,1-1 0,-1 1 0,0 0 0,0-1 0,1 1 0,-1-1 0,0 1 0,0 0 0,0-1 0,1 1 0,-1-1-1,0 1 1,0 0 0,0-1 0,0 1 0,0 0 0,0-1 0,-1 1 0,1 1 0,1 54 1408,-1-23-1059,1-32-362,-1 0 0,1 0 0,0 0 1,-1 0-1,1 0 0,0 0 0,-1 0 0,1 0 1,0 0-1,0 0 0,0 0 0,0-1 1,0 1-1,0 0 0,0-1 0,0 1 0,0-1 1,0 1-1,1-1 0,-1 1 0,0-1 1,0 0-1,0 0 0,1 1 0,-1-1 0,0 0 1,0 0-1,0 0 0,3-1 0,38-4 367,-29 0-303,0 0-1,-1-1 1,1 0-1,16-11 1,-22 11-79,1 0 1,1 1 0,-1 1 0,1 0-1,0 0 1,0 0 0,0 1-1,0 0 1,1 1 0,17-2-1,-26 4 3,0 0-1,0 1 0,0-1 0,0 1 1,0-1-1,0 1 0,-1-1 1,1 1-1,0 0 0,0-1 1,-1 1-1,1 0 0,0-1 0,-1 1 1,1 0-1,-1 0 0,1 0 1,-1 0-1,1 0 0,-1 0 0,0-1 1,1 1-1,-1 0 0,0 0 1,0 0-1,0 0 0,1 0 0,-1 0 1,0 0-1,-1 1 0,1 39 224,0-31-144,0-9-108,-1 0-1,1 0 1,0 0 0,0 0 0,0 1 0,0-1 0,0 0-1,0 0 1,0 0 0,0 0 0,1 0 0,-1 1-1,0-1 1,1 0 0,-1 0 0,0 0 0,1 0-1,0 0 1,-1 0 0,1 0 0,0 0 0,-1 0-1,1-1 1,0 1 0,0 0 0,1 1 0,-1-2-371,1-1 1,-1 0-1,0 0 1,0 1-1,0-1 0,0 0 1,0 0-1,0 0 1,0 0-1,0 0 1,-1 0-1,1 0 1,0 0-1,0 0 1,-1 0-1,1-1 0,-1 1 1,1 0-1,-1 0 1,0-1-1,1 1 1,-1 0-1,0-2 1,6-24-13864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0.995"/>
    </inkml:context>
    <inkml:brush xml:id="br0">
      <inkml:brushProperty name="width" value="0.025" units="cm"/>
      <inkml:brushProperty name="height" value="0.025" units="cm"/>
    </inkml:brush>
  </inkml:definitions>
  <inkml:trace contextRef="#ctx0" brushRef="#br0">70 33 15631,'0'0'3155,"-2"9"-2520,-18 70 286,3 1 0,4 0 0,-3 117 0,15-196-901,1 0 1,0 0 0,0 0 0,0-1 0,0 1 0,0 0 0,0 0 0,0 0 0,0 0 0,0 0 0,0-1 0,0 1 0,1 0 0,-1 0 0,0 0 0,1 0 0,-1-1 0,0 1 0,1 0-1,-1 0 1,1-1 0,-1 1 0,1 0 0,-1-1 0,1 1 0,0-1 0,-1 1 0,1-1 0,0 1 0,0-1 0,-1 1 0,1-1 0,0 0 0,0 1 0,-1-1 0,1 0 0,0 1 0,0-1-1,0 0 1,0 0 0,0 0 0,-1 0 0,1 0 0,0 0 0,0 0 0,0 0 0,0 0 0,0-1 0,-1 1 0,1 0 0,0 0 0,0-1 0,0 1 0,-1-1 0,1 1 0,1-1 0,3-2 88,0 0 1,0 0 0,0 0-1,0-1 1,-1 0 0,1 0-1,4-5 1,4-8-65,-1-1-1,-1 0 1,-1-1 0,0 0 0,-2-1-1,0 1 1,-1-2 0,-1 1 0,-1-1-1,0 0 1,-2 0 0,1-28 0,-14 97-590,0-6 134,9-33 364,0 1-1,0-1 0,1 1 1,0-1-1,1 1 1,2 12-1,-3-21 49,1 1 0,-1-1 0,1 0 0,-1 0 0,1 0 0,-1 1 0,1-1 0,0 0 0,-1 0 0,1 0 0,0 0 0,0 0 0,0 0 0,0-1 0,0 1 0,0 0 0,0 0 0,0-1 0,0 1 0,0 0 0,3 0 0,-2-1 14,1 0 1,0 1 0,-1-1 0,1-1 0,0 1-1,-1 0 1,1-1 0,0 1 0,-1-1-1,1 0 1,-1 0 0,1 0 0,-1 0 0,5-3-1,6-4 25,-1 0-1,0-1 0,-1 0 0,0-1 0,0 0 0,-1-1 1,0 0-1,12-20 0,-3 2 116,-1-1-1,21-48 1,-33 65-88,0 0-1,-1-1 0,-1 1 1,0-1-1,0 0 0,2-26 1,-7 40-40,0 0 0,0 0 0,0 0 1,0 1-1,0-1 0,0 0 1,0 0-1,0 0 0,0 1 0,1-1 1,-1 0-1,0 1 0,0-1 1,0 1-1,0-1 0,1 1 0,-2 1 1,-14 14-38,1 2 0,1-1 0,0 2 0,2 0 0,-11 21 0,5-10 11,7-14 6,1 1-1,1 0 1,1 0 0,0 1-1,1 0 1,1 0 0,-5 26-1,10-43-7,1 0 0,0 0-1,0 1 1,0-1 0,0 0 0,0 0-1,0 0 1,0 1 0,0-1-1,1 0 1,-1 0 0,0 0-1,1 0 1,-1 1 0,1-1-1,-1 0 1,1 0 0,-1 0-1,1 0 1,0 0 0,0 0 0,-1 0-1,1-1 1,0 1 0,0 0-1,0 0 1,1 0 0,0 0 4,1 0 0,-1 0-1,1-1 1,0 1 0,-1-1 0,1 1 0,-1-1 0,1 0 0,0 0 0,-1 0 0,6-1 0,4-2-44,1 0-1,-1 0 1,0-1 0,14-7-1,-4-1-161,31-14 106,-50 25 73,-1 0-1,1 0 0,-1 0 0,1 1 1,0-1-1,-1 1 0,1-1 0,0 1 1,-1 0-1,1 0 0,0 0 0,0 1 1,-1-1-1,1 0 0,0 1 0,4 1 1,-6 0 24,0-1 0,1 1 1,-1-1-1,0 1 1,0 0-1,0-1 0,0 1 1,0 0-1,0 0 1,-1 0-1,1 0 0,-1 0 1,1-1-1,-1 1 1,0 0-1,0 0 0,1 0 1,-2 3-1,0 44 363,0-42-306,-7 72 145,8-79-232,0 0-1,0 0 1,1 1-1,-1-1 1,0 0-1,0 0 0,0 1 1,0-1-1,1 0 1,-1 0-1,0 1 1,0-1-1,1 0 0,-1 0 1,0 0-1,0 0 1,1 1-1,-1-1 1,0 0-1,1 0 0,-1 0 1,0 0-1,0 0 1,1 0-1,-1 0 1,0 0-1,1 0 1,-1 0-1,0 0 0,1 0 1,-1 0-1,0 0 1,0 0-1,1 0 1,-1 0-1,0 0 0,1 0 1,-1 0-1,0-1 1,0 1-1,1 0 1,-1 0-1,0 0 0,0-1 1,1 1-1,-1 0 1,0 0-1,0 0 1,1-1-1,-1 1 0,0 0 1,0 0-1,0-1 1,0 1-1,0 0 1,1-1-1,14-13-2471,-1-7-2110,1-4-3310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1.369"/>
    </inkml:context>
    <inkml:brush xml:id="br0">
      <inkml:brushProperty name="width" value="0.025" units="cm"/>
      <inkml:brushProperty name="height" value="0.025" units="cm"/>
    </inkml:brush>
  </inkml:definitions>
  <inkml:trace contextRef="#ctx0" brushRef="#br0">1 159 13421,'0'0'7105,"10"1"-5674,-3-1-1289,0 0 1,0 0-1,0-1 1,0 0-1,0-1 1,0 0 0,0 0-1,0 0 1,-1-1-1,1 0 1,-1 0-1,0 0 1,1-1-1,-2 0 1,1 0-1,0-1 1,-1 0-1,0 0 1,5-6-1,-9 10-133,33-40 648,-32 39-614,-1 1 0,0-1 1,0 0-1,0 0 0,0 0 1,0 0-1,0 0 0,0 0 0,-1 0 1,1-1-1,-1 1 0,1 0 0,-1 0 1,0 0-1,0-1 0,0 1 1,0 0-1,-1 0 0,1 0 0,0 0 1,-2-4-1,1 5-27,0 1 0,1-1 0,-1 0 0,0 0 0,0 1 0,0-1 0,0 1 0,0-1 0,0 1 0,0-1 0,0 1 0,0-1 0,0 1 0,-1 0 0,1 0 0,0 0 0,0 0 0,0 0 0,0 0 0,0 0 0,0 0 0,-1 0-1,1 0 1,0 0 0,0 1 0,0-1 0,0 0 0,0 1 0,0-1 0,0 1 0,0-1 0,0 1 0,0 0 0,-1 1 0,-34 23-41,24-12 15,1 1 0,0 0 0,0 1 0,-9 19 0,16-27 17,1 0-1,0 1 0,0 0 1,0-1-1,1 1 0,0 0 1,0 0-1,1 1 0,0-1 1,1 0-1,0 12 1,1-18-65,-1 0 1,0 0 0,1-1 0,-1 1 0,1 0-1,0 0 1,0-1 0,-1 1 0,1 0 0,0-1-1,1 1 1,-1-1 0,0 0 0,0 1 0,1-1-1,-1 0 1,0 1 0,1-1 0,-1 0 0,1 0-1,0 0 1,-1-1 0,1 1 0,0 0-1,-1-1 1,4 2 0,1-1-866,0 0-1,0 0 1,0 0 0,0-1 0,1 0-1,10-1 1,19-5-7901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2.171"/>
    </inkml:context>
    <inkml:brush xml:id="br0">
      <inkml:brushProperty name="width" value="0.025" units="cm"/>
      <inkml:brushProperty name="height" value="0.025" units="cm"/>
    </inkml:brush>
  </inkml:definitions>
  <inkml:trace contextRef="#ctx0" brushRef="#br0">27 5 13869,'0'0'5851,"-3"14"-5162,2-11-614,-5 21 330,0 1 1,2 0-1,-2 32 1,6-49-311,0-1-1,0 0 1,1 1 0,0-1-1,0 0 1,1 0-1,0 0 1,4 9 0,-5-14-56,0 1 1,0-1 0,1 1-1,0-1 1,-1 0 0,1 1-1,0-1 1,0 0 0,0 0-1,0-1 1,1 1 0,-1 0-1,0-1 1,1 1 0,-1-1-1,1 0 1,0 1 0,-1-1 0,1-1-1,0 1 1,4 1 0,2-2 85,0 1 1,-1-1-1,1-1 1,0 0-1,0 0 1,-1 0-1,1-1 1,-1-1-1,1 1 1,-1-1-1,0-1 1,0 0-1,0 0 1,-1 0-1,1-1 1,-1 0-1,0 0 1,0-1-1,10-12 0,-9 10-78,-1 0 0,1-1-1,-2 0 1,1-1 0,-1 1-1,-1-1 1,0 0 0,0-1-1,-1 1 1,0-1 0,-1 0-1,0 0 1,-1 0 0,0 0-1,0-13 1,-2 24-47,0 0 0,0-1 0,0 1 0,0 0 0,0 0 0,0-1 1,0 1-1,0 0 0,0 0 0,0-1 0,0 1 0,0 0 0,0 0 0,0 0 0,0-1 0,-1 1 0,1 0 0,0 0 1,0-1-1,0 1 0,0 0 0,0 0 0,0 0 0,-1-1 0,1 1 0,0 0 0,0 0 0,0 0 0,-1 0 1,1 0-1,0-1 0,0 1 0,0 0 0,-1 0 0,1 0 0,0 0 0,0 0 0,-1 0 0,1 0 0,0 0 0,0 0 1,-1 0-1,1 0 0,0 0 0,0 0 0,-1 0 0,1 0 0,0 0 0,0 0 0,-1 0 0,1 0 0,0 0 0,0 0 1,0 1-1,-1-1 0,1 0 0,0 0 0,0 0 0,0 0 0,-1 0 0,1 1 0,0-1 0,0 0 0,-13 12-64,9-6 56,1 0-1,0 0 0,0 0 1,1 1-1,0-1 1,0 1-1,0-1 0,1 1 1,0 0-1,0 0 1,0 0-1,1-1 0,0 1 1,1 0-1,-1 0 1,1 0-1,3 9 0,-2-14 15,0 0 0,-1 0-1,1 0 1,0-1-1,0 1 1,0-1 0,0 1-1,0-1 1,1 0-1,-1 0 1,0 0 0,0 0-1,1 0 1,-1 0-1,1-1 1,-1 1 0,1-1-1,-1 0 1,1 0-1,-1 1 1,1-2 0,-1 1-1,1 0 1,-1 0-1,5-2 1,0 1 19,1-1 0,-1 0 0,1 0 1,-1 0-1,0-1 0,0 0 0,9-6 0,-11 6-8,0-1 0,0 1 0,0-1-1,0 0 1,-1 0 0,0-1-1,0 1 1,0-1 0,0 0 0,-1 0-1,0 0 1,0 0 0,0-1-1,-1 1 1,0-1 0,0 0 0,0 0-1,0 0 1,-1 0 0,0 0-1,-1 0 1,1-9 0,-1 15-20,0 0 0,-1-1 0,1 1 0,0-1 0,0 1 0,-1 0 1,1 0-1,0-1 0,0 1 0,-1 0 0,1-1 0,0 1 0,-1 0 0,1 0 1,0 0-1,-1-1 0,1 1 0,0 0 0,-1 0 0,1 0 0,-1 0 0,1 0 0,0 0 1,-1 0-1,1 0 0,-1 0 0,1 0 0,0 0 0,-1 0 0,1 0 0,-1 0 1,1 0-1,0 0 0,-1 0 0,1 0 0,-1 0 0,1 1 0,0-1 0,-1 0 0,1 0 1,0 0-1,-1 1 0,1-1 0,0 0 0,-1 1 0,1-1 0,-19 13-128,10-4 121,1 1-1,0 0 1,0 0 0,1 1 0,0 0-1,0 0 1,2 0 0,-1 1-1,1 0 1,1 0 0,0 0 0,-3 23-1,7-34 10,0 0 0,0-1-1,0 1 1,1 0-1,-1 0 1,0 0-1,0-1 1,1 1 0,-1 0-1,0 0 1,1-1-1,-1 1 1,1 0-1,-1-1 1,1 1-1,0 0 1,-1-1 0,1 1-1,-1-1 1,1 1-1,0-1 1,0 1-1,-1-1 1,1 1 0,0-1-1,0 0 1,-1 0-1,1 1 1,0-1-1,0 0 1,0 0 0,0 0-1,-1 0 1,1 0-1,1 0 1,38-1 74,-30 1-73,44-5 29,69 0-597,-121 5 556,-1 0 1,0 0 0,1 0-1,-1 0 1,0 1 0,1-1-1,-1 1 1,0-1 0,1 1-1,-1-1 1,0 1 0,0-1-1,0 1 1,0 0 0,0 0-1,0 0 1,0 0 0,0-1-1,2 3 1,-2-7 116,-1-5-58,-1-18-117,0 14 136,1 1 0,0 0 0,4-22-1,-3 30-147,0 1-1,0-1 1,0 1-1,0 0 1,1-1-1,-1 1 1,1 0-1,0 0 1,0 0-1,0 0 1,0 0-1,1 0 1,-1 1-1,1-1 1,0 1-1,-1 0 0,6-4 1,7-2-1700,32-23-9173,-26 11-1404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2.673"/>
    </inkml:context>
    <inkml:brush xml:id="br0">
      <inkml:brushProperty name="width" value="0.025" units="cm"/>
      <inkml:brushProperty name="height" value="0.025" units="cm"/>
    </inkml:brush>
  </inkml:definitions>
  <inkml:trace contextRef="#ctx0" brushRef="#br0">70 0 14125,'0'0'3123,"-6"9"-1180,-2 3-1541,0 0 0,2 1 0,-1 0 0,1 1 0,1-1 0,1 1 0,0 0 0,1 1 0,-3 23 0,0 211 231,7-163-572,2-77-92,3-20-67,5-22-56,-4 0 141,-2 1 0,-1-1-1,0-50 1,-3 87 14,-1-1 0,1 1 1,0-1-1,1 0 0,-1 0 1,0 1-1,1-1 0,0 0 0,0 0 1,0-1-1,0 1 0,0 0 0,1-1 1,-1 1-1,1-1 0,-1 0 0,1 0 1,0 0-1,0 0 0,0 0 0,0 0 1,0-1-1,0 0 0,1 1 1,-1-1-1,0-1 0,1 1 0,-1 0 1,1-1-1,-1 0 0,1 1 0,3-2 1,1 2 42,0-2 1,-1 1-1,1-1 1,-1 0-1,1 0 1,-1-1 0,1 0-1,-1 0 1,0-1-1,0 0 1,0 0-1,0-1 1,-1 1-1,8-7 1,-8 4 136,0 0 0,0-1 0,-1 0 0,0 0 0,0-1-1,0 1 1,-1-1 0,4-10 0,-21 66 278,9-34-378,-1-1 0,2 1 0,0 1 0,1-1 1,0 0-1,1 1 0,1-1 0,0 0 1,3 21-1,-3-33-151,1-1 1,0 1-1,0-1 1,-1 1-1,1-1 1,0 1-1,0-1 1,0 0-1,0 1 1,1-1-1,-1 0 1,0 0-1,0 0 1,1 0-1,-1 0 1,1 0-1,-1 0 1,1-1-1,-1 1 1,1 0-1,0-1 1,-1 0-1,1 1 1,-1-1-1,1 0 1,0 1-1,-1-1 1,1 0-1,0 0 1,0-1-1,-1 1 1,1 0-1,0 0 1,-1-1-1,1 1 1,-1-1-1,1 0 1,-1 1-1,1-1 1,-1 0-1,1 0 1,-1 0-1,1 0 1,-1 0-1,0 0 1,0 0-1,0 0 1,1-1-1,-1 1 1,1-2-1,8-23-4030,-4-6-2845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067"/>
    </inkml:context>
    <inkml:brush xml:id="br0">
      <inkml:brushProperty name="width" value="0.025" units="cm"/>
      <inkml:brushProperty name="height" value="0.025" units="cm"/>
    </inkml:brush>
  </inkml:definitions>
  <inkml:trace contextRef="#ctx0" brushRef="#br0">0 1 16848,'0'0'2370,"22"48"-2562,1-39-1922,6-2-3363</inkml:trace>
  <inkml:trace contextRef="#ctx0" brushRef="#br0" timeOffset="1">285 106 16560,'-13'5'1825,"0"1"-1228,-70 35 2289,78-38-2732,-1 0 0,0 0-1,1 1 1,0 0 0,0 0 0,0 1 0,0 0 0,1-1 0,-1 1-1,1 1 1,0-1 0,-2 6 0,5-9-159,0 0-1,1-1 1,0 1 0,-1 0 0,1 0-1,0-1 1,0 1 0,0 0 0,0 0-1,0 0 1,0-1 0,0 1 0,1 0-1,-1-1 1,1 1 0,-1 0 0,1-1-1,0 1 1,0 0 0,-1-1 0,1 1-1,0-1 1,0 1 0,1-1 0,-1 0-1,0 0 1,0 1 0,1-1 0,-1 0-1,0 0 1,1 0 0,-1 0 0,1 0-1,0-1 1,-1 1 0,1 0 0,1 0-1,10 3-252,-1 1-1,1-2 0,26 4 1,-24-4-136,13 3-668,-9-2-2097,0 0 0,34 2 1,-34-6 360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398"/>
    </inkml:context>
    <inkml:brush xml:id="br0">
      <inkml:brushProperty name="width" value="0.025" units="cm"/>
      <inkml:brushProperty name="height" value="0.025" units="cm"/>
    </inkml:brush>
  </inkml:definitions>
  <inkml:trace contextRef="#ctx0" brushRef="#br0">221 1 10762,'-9'1'5109,"-6"1"-4014,0 1-1,1 1 1,-1 0-1,1 1 1,-23 11-1,29-12-815,0 0 0,0 0-1,1 1 1,-1 1 0,1-1 0,1 1-1,-1 0 1,1 0 0,0 1 0,0 0-1,1 0 1,-5 8 0,9-14-254,0 1 0,0-1 0,0 1-1,0-1 1,0 0 0,0 1 0,1-1 0,-1 1 0,1 0 0,-1-1 0,1 1-1,0-1 1,-1 1 0,1 0 0,0-1 0,0 1 0,0 0 0,0-1-1,1 1 1,-1 0 0,0-1 0,1 1 0,-1-1 0,1 1 0,-1 0 0,1-1-1,0 1 1,0-1 0,0 0 0,0 1 0,0-1 0,0 0 0,0 1 0,0-1-1,0 0 1,1 0 0,-1 0 0,0 0 0,1 0 0,-1 0 0,1-1-1,-1 1 1,1 0 0,-1-1 0,1 1 0,-1-1 0,1 1 0,0-1 0,-1 0-1,3 0 1,8 2 2,-1-1-1,0-1 0,1 0 0,-1 0 1,0-1-1,12-2 0,-12 0-22,0 0 0,0 0 0,0-1 0,-1 0-1,0-1 1,0 0 0,0-1 0,-1 0 0,0-1 0,0 0 0,0 0 0,-1 0-1,0-1 1,0-1 0,-1 1 0,0-1 0,-1-1 0,0 1 0,0-1 0,-1 0 0,4-12-1,-54 98 168,43-72-279,0 0 0,1 0 0,-1 0 0,1 0 0,0 0 0,1 1 0,-1-1 0,1 0 0,-1 1 0,1-1 0,1 0 0,-1 1 0,0-1 0,1 0 0,0 0 0,2 7 0,-1-8-64,0-1 0,-1 1 0,1-1-1,0 0 1,1 1 0,-1-1 0,0 0 0,0-1 0,1 1 0,-1 0 0,1-1 0,0 1-1,-1-1 1,1 0 0,0 0 0,0 0 0,0 0 0,0 0 0,0-1 0,0 1 0,0-1-1,0 0 1,0 0 0,4 0 0,20 0-6020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912"/>
    </inkml:context>
    <inkml:brush xml:id="br0">
      <inkml:brushProperty name="width" value="0.025" units="cm"/>
      <inkml:brushProperty name="height" value="0.025" units="cm"/>
    </inkml:brush>
  </inkml:definitions>
  <inkml:trace contextRef="#ctx0" brushRef="#br0">44 1 12396,'0'0'10580,"4"13"-9645,-1-3-784,-1 0 0,0 0 0,0 0 0,-1 0 0,-1 1 0,0-1 0,0 0 0,0 0 0,-5 20 0,-7 18 235,-21 97 634,30-125-1270,0 0 1,2 0 0,0 0-1,2 1 1,2 22 0,-3-42 48,0 1 0,1-1 0,-1 1 0,1-1 0,-1 1 0,1-1 0,-1 0 1,1 1-1,0-1 0,0 1 0,0-1 0,-1 0 0,1 0 0,0 0 0,1 1 0,-1-1 1,2 1-1,17 4-6385,-4-5-1048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4.460"/>
    </inkml:context>
    <inkml:brush xml:id="br0">
      <inkml:brushProperty name="width" value="0.025" units="cm"/>
      <inkml:brushProperty name="height" value="0.025" units="cm"/>
    </inkml:brush>
  </inkml:definitions>
  <inkml:trace contextRef="#ctx0" brushRef="#br0">294 0 1537,'0'0'24632,"-10"16"-23997,-38 51-172,-3-3-1,-101 103 1,151-167-558,1 1 0,-1-1 0,1 1 1,0-1-1,-1 1 0,1-1 0,-1 1 0,1-1 0,-1 0 0,1 1 1,-1-1-1,0 0 0,1 1 0,-1-1 0,1 0 0,-1 0 0,0 0 0,1 1 1,-1-1-1,0 0 0,1 0 0,-1 0 0,0 0 0,1 0 0,-1 0 1,0 0-1,1 0 0,-1-1 0,1 1 0,-1 0 0,0 0 0,1 0 1,-2-1-1,-5-20-4880,3-6-1020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4.850"/>
    </inkml:context>
    <inkml:brush xml:id="br0">
      <inkml:brushProperty name="width" value="0.025" units="cm"/>
      <inkml:brushProperty name="height" value="0.025" units="cm"/>
    </inkml:brush>
  </inkml:definitions>
  <inkml:trace contextRef="#ctx0" brushRef="#br0">0 1 2851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4.754"/>
    </inkml:context>
    <inkml:brush xml:id="br0">
      <inkml:brushProperty name="width" value="0.025" units="cm"/>
      <inkml:brushProperty name="height" value="0.025" units="cm"/>
    </inkml:brush>
  </inkml:definitions>
  <inkml:trace contextRef="#ctx0" brushRef="#br0">0 271 13068,'0'0'4330,"8"-10"-2344,-4 6-1767,6-9 492,0 0 0,1 1 0,15-12 0,-23 21-600,1 1 0,-1-1-1,0 1 1,1-1 0,-1 1-1,1 0 1,-1 1 0,1-1-1,0 0 1,0 1 0,0 0-1,0 0 1,0 0 0,0 1-1,0-1 1,0 1 0,0 0 0,0 0-1,0 0 1,0 1 0,5 0-1,-7 0-71,0 1 0,0-1 0,0 0 0,0 1 0,-1-1 0,1 1-1,0-1 1,-1 1 0,1 0 0,-1 0 0,1 0 0,-1 0 0,0 0 0,0 0 0,0 0-1,0 0 1,0 1 0,0-1 0,-1 0 0,1 0 0,-1 1 0,1 2 0,3 61 554,-4-51-538,-1 23 17,0-25-69,1 1 0,0-1 0,1 0 0,0 0 0,1 0 0,0 0 0,6 15 0,-8-27 16,1 1 0,-1-1 0,1 1 1,0-1-1,-1 1 0,1-1 0,0 0 0,0 1 0,0-1 0,0 0 0,0 0 0,0 0 0,1 0 1,-1 0-1,0 0 0,0 0 0,1 0 0,-1-1 0,1 1 0,-1 0 0,1-1 0,-1 1 1,1-1-1,-1 0 0,1 1 0,-1-1 0,1 0 0,-1 0 0,1 0 0,-1 0 0,1 0 1,0 0-1,-1 0 0,1-1 0,-1 1 0,1-1 0,-1 1 0,1-1 0,-1 1 0,0-1 0,1 0 1,-1 0-1,0 0 0,1 0 0,-1 0 0,0 0 0,0 0 0,1-1 0,5-4 146,0 0-1,0 0 1,-1-1-1,0 0 1,-1 0-1,10-15 0,-8 7-43,-1 0 0,0 0 0,-1-1 0,0 0 0,-1 0 0,-1 0 0,-1-1 0,0 1 0,-1-1 0,-1 1 0,-4-33 0,4 47-111,0 0 0,0 0 0,-1 0 0,1 1 0,-1-1 0,1 0 0,-1 1 0,0-1-1,1 0 1,-1 1 0,0-1 0,0 1 0,0-1 0,0 1 0,0-1 0,-1 1 0,1 0 0,0-1-1,-1 1 1,1 0 0,-1 0 0,1 0 0,-1 0 0,0 1 0,1-1 0,-1 0 0,0 1-1,1-1 1,-1 1 0,0-1 0,0 1 0,1 0 0,-1 0 0,-3 0 0,3 0-27,0 0 1,0 1 0,0-1-1,0 1 1,0 0 0,0 0-1,0 0 1,0 0 0,0 0-1,1 0 1,-1 0 0,0 1-1,1-1 1,-1 1 0,1-1-1,-1 1 1,1-1-1,0 1 1,0 0 0,0 0-1,0-1 1,0 1 0,0 0-1,0 0 1,0 0 0,1 0-1,-1 0 1,1 0 0,-1 3-1,1-2 12,-1-1 0,1 0 0,0 0 0,0 1 0,-1-1-1,2 0 1,-1 1 0,0-1 0,0 0 0,1 1 0,-1-1-1,1 0 1,0 0 0,-1 0 0,1 0 0,0 0 0,0 0-1,1 0 1,-1 0 0,0 0 0,1 0 0,-1 0 0,1-1-1,-1 1 1,1 0 0,0-1 0,0 0 0,0 1 0,0-1 0,0 0-1,0 0 1,0 0 0,0 0 0,0-1 0,0 1 0,1 0-1,-1-1 1,0 1 0,0-1 0,1 0 0,2 0 0,2 0 18,0 0 1,0-1 0,0 0 0,0 0 0,0-1-1,0 1 1,-1-1 0,1-1 0,0 0 0,-1 0-1,0 0 1,11-7 0,-7 2 15,-1 1 0,1-1 1,-2-1-1,1 0 0,-1 0 0,-1-1 0,1 1 1,-2-2-1,1 1 0,-2-1 0,1 0 1,-1 0-1,-1 0 0,0-1 0,-1 0 0,0 1 1,-1-1-1,2-16 0,-4 27-25,0 1 0,0-1 0,0 1 0,0-1 0,0 1 0,0-1 0,0 1 0,0-1 0,0 1 0,0-1 0,0 1 0,0-1 0,-1 1 0,1-1 0,0 1 0,0 0 0,0-1 0,-1 1 0,1-1 0,0 1-1,0-1 1,-1 1 0,1 0 0,0-1 0,-1 1 0,1 0 0,-1-1 0,1 1 0,0 0 0,-1 0 0,1-1 0,-1 1 0,1 0 0,-1 0 0,1 0 0,-1-1 0,1 1 0,-1 0 0,1 0 0,-1 0 0,1 0 0,-1 0 0,1 0 0,-1 0 0,1 0 0,0 0 0,-1 0 0,1 1 0,-1-1 0,1 0 0,-1 0-1,1 0 1,-1 1 0,0-1 0,0 1-19,-1 0 0,0 0 0,0 0 0,1 0-1,-1 0 1,1 0 0,-1 1 0,1-1 0,-1 0-1,1 1 1,0-1 0,0 1 0,-2 2-1,-6 24 51,1 0 0,1 1 0,1 0-1,1 0 1,2 0 0,1 0-1,2 31 1,0-56-33,0 0 1,0 0-1,0 1 0,1-1 1,0 0-1,-1 0 0,1 0 1,1 0-1,-1 0 0,1 0 0,-1-1 1,1 1-1,0 0 0,3 3 1,-3-5-4,0 0 0,1 0 1,-1 0-1,1 0 0,-1-1 1,1 1-1,0-1 0,0 0 1,-1 1-1,1-1 0,0-1 1,0 1-1,0 0 0,0-1 1,0 1-1,0-1 0,0 0 1,0 0-1,6-1 0,0 0-141,0 0-1,0-1 0,-1 0 0,1-1 0,-1 0 0,1 0 0,-1 0 1,0-1-1,0-1 0,12-8 0,-8 4-1921,1-1 1,19-21-1,3-10-7459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181"/>
    </inkml:context>
    <inkml:brush xml:id="br0">
      <inkml:brushProperty name="width" value="0.025" units="cm"/>
      <inkml:brushProperty name="height" value="0.025" units="cm"/>
    </inkml:brush>
  </inkml:definitions>
  <inkml:trace contextRef="#ctx0" brushRef="#br0">241 99 6150,'0'0'5728,"6"-9"-1847,-4 6-3768,2-3 679,-1 1 0,0-1 0,0 0 0,0 0 0,-1 0 0,3-8 0,-5 12-688,0 1 0,0 0 0,0-1 0,0 1 0,0 0 0,0-1 0,0 1 0,0 0 0,0-1 0,-1 1 0,1 0 0,-1 0 0,1-1 0,-1 1 0,1 0 0,-1 0 0,1 0 0,-1 0 0,0 0 0,0 0 0,0 0 0,0 0 0,0 0 0,0 0 0,0 0 0,0 0 0,0 0 0,0 1 0,0-1 0,0 1 0,0-1 0,-1 0 0,1 1 0,0 0 0,-1-1 0,1 1 0,0 0 0,0 0 0,-1 0 0,1 0 0,0 0 1,-1 0-1,-1 0 0,-6 1-70,-1-1 1,1 1-1,0 1 1,0 0-1,0 0 1,1 1-1,-1 0 1,1 0-1,-1 1 0,1 0 1,0 1-1,0-1 1,1 2-1,0-1 1,-1 1-1,2 0 1,-12 13-1,10-11 64,0 1-1,1 0 0,0 0 0,1 1 0,0 0 0,0 0 0,1 1 0,0-1 1,1 1-1,0 0 0,1 0 0,0 0 0,-2 20 0,5-29-87,0 0-1,1 0 1,-1 0 0,0 0 0,1 0-1,-1-1 1,1 1 0,0 0-1,-1 0 1,1 0 0,0-1-1,0 1 1,0-1 0,0 1-1,0 0 1,1-1 0,-1 0-1,0 1 1,1-1 0,-1 0-1,1 0 1,-1 0 0,1 0-1,0 0 1,-1 0 0,1 0-1,0 0 1,0-1 0,0 1-1,-1-1 1,1 1 0,0-1-1,0 0 1,0 0 0,0 1-1,0-1 1,0-1 0,2 1-1,6 0 47,0-1 0,0 0 0,0 0 0,1-1 0,-1 0 0,12-5 0,-4-1-24,0 0 0,0-1 0,-1-1 0,-1-1 0,0 0 0,0-1 0,17-18 0,-25 23-20,-1 0 0,0 0 0,-1-1 0,1 0 0,-1-1 0,-1 1 0,0-1 0,0 0 0,0-1 0,-1 1 0,-1-1 0,0 1 0,0-1 0,-1 0 0,2-18 0,-4 27-13,1 1 0,-1 0 0,0-1 0,0 1 0,0 0 1,-1-1-1,1 1 0,0-1 0,0 1 0,0 0 0,0-1 0,0 1 0,0 0 0,0-1 0,-1 1 0,1 0 0,0-1 0,0 1 0,-1 0 0,1-1 0,0 1 0,0 0 0,-1 0 0,1-1 0,0 1 0,-1 0 0,1 0 0,0 0 0,-1-1 0,1 1 0,0 0 1,-1 0-1,1 0 0,0 0 0,-1 0 0,1 0 0,-1 0 0,1 0 0,0 0 0,-1 0 0,1 0 0,0 0 0,-1 0 0,1 0 0,-1 0 0,1 0 0,0 0 0,-1 0 0,1 0 0,0 1 0,-1-1 0,1 0 0,0 0 0,-1 0 0,1 1 0,-1-1 1,-20 15-79,5 0 79,2 0 1,0 0-1,0 2 1,-15 25-1,22-32-2,1 1 0,0 0 0,1 0 0,0 1 0,1-1 0,0 1 0,0 0 0,-2 24 0,6-34-9,0-1 1,0 1-1,0 0 1,0 0-1,0-1 1,0 1-1,1 0 1,-1-1-1,1 1 1,-1-1-1,1 1 1,0 0-1,0-1 1,-1 1 0,1-1-1,0 0 1,0 1-1,0-1 1,1 0-1,-1 1 1,0-1-1,0 0 1,1 0-1,2 2 1,0-1-70,0-1 1,0 1 0,1 0-1,-1-1 1,1 0 0,-1 0-1,1 0 1,0-1 0,6 0-1,0 0-669,0 0-1,1-1 1,-1-1-1,0 0 0,0 0 1,0-1-1,16-6 1,12-14-5700,-1-5-4479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496"/>
    </inkml:context>
    <inkml:brush xml:id="br0">
      <inkml:brushProperty name="width" value="0.025" units="cm"/>
      <inkml:brushProperty name="height" value="0.025" units="cm"/>
    </inkml:brush>
  </inkml:definitions>
  <inkml:trace contextRef="#ctx0" brushRef="#br0">274 0 13004,'0'0'7447,"0"8"-6641,-1 1-546,-1 0-1,0 0 0,0 0 0,-1-1 1,0 1-1,-1-1 0,0 0 0,0 0 1,-1 0-1,0-1 0,-11 14 0,-77 83 1921,84-95-2004,-42 48 625,-17 16-390,66-72-1079,2-39-8199,0 5 1773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828"/>
    </inkml:context>
    <inkml:brush xml:id="br0">
      <inkml:brushProperty name="width" value="0.025" units="cm"/>
      <inkml:brushProperty name="height" value="0.025" units="cm"/>
    </inkml:brush>
  </inkml:definitions>
  <inkml:trace contextRef="#ctx0" brushRef="#br0">0 0 16656,'0'0'8488,"58"58"-7303,-27-34-544,1 2-353,4-1-192,4 0-96,-3-4-1313,-1-2-1858,-3-3-1057,-3-6-1314,-1-6-159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6.217"/>
    </inkml:context>
    <inkml:brush xml:id="br0">
      <inkml:brushProperty name="width" value="0.025" units="cm"/>
      <inkml:brushProperty name="height" value="0.025" units="cm"/>
    </inkml:brush>
  </inkml:definitions>
  <inkml:trace contextRef="#ctx0" brushRef="#br0">64 148 9033,'0'0'13196,"12"3"-11626,9 0-1176,0 0 0,1-1 0,-1-1 1,0 0-1,33-5 0,-46 3-367,0 0 0,0 0-1,-1-1 1,1 0 0,-1-1-1,0 1 1,1-1 0,-1-1-1,-1 1 1,1-1-1,0 0 1,-1-1 0,0 0-1,0 0 1,0 0 0,-1 0-1,1-1 1,-1 0 0,-1 0-1,7-10 1,-10 14-20,-1 1 0,1-1 1,0 1-1,0-1 0,-1 1 0,1-1 0,0 1 1,-1-1-1,0 0 0,1 1 0,-1-1 1,0 0-1,0 1 0,0-1 0,0 0 0,0 1 1,0-1-1,-1 0 0,1 1 0,0-1 0,-1 0 1,1 1-1,-1-1 0,0 1 0,0-1 1,1 1-1,-1-1 0,0 1 0,0 0 0,0-1 1,0 1-1,-1 0 0,1 0 0,0 0 1,0 0-1,-1 0 0,1 0 0,-1 0 0,1 0 1,-1 0-1,1 1 0,-1-1 0,1 1 0,-1-1 1,0 1-1,1 0 0,-3-1 0,-5-1-17,-1 1 0,1 0 1,-1 0-1,1 1 0,-1 0 0,1 1 0,-12 1 0,7 2 36,0 0 0,1 1 0,-1 1 0,1 0 0,1 1 0,-1 0 0,1 1 0,0 0 0,-18 17 0,16-12 115,1 0-1,0 1 1,1 0-1,0 1 1,1 1-1,-17 31 1,26-44-123,0 0 0,1 1 1,-1-1-1,1 0 0,0 0 1,0 1-1,0-1 0,1 1 1,-1-1-1,1 1 0,0-1 0,0 1 1,0-1-1,0 1 0,1-1 1,-1 1-1,1-1 0,0 1 1,0-1-1,0 1 0,0-1 1,3 5-1,-1-5-44,0 0 0,1 1 1,-1-1-1,1 0 0,-1 0 1,1-1-1,0 1 0,0-1 0,0 0 1,0 0-1,1 0 0,-1-1 1,0 1-1,1-1 0,-1 0 0,9 1 1,63 3-2182,1-12-4000,-29-9-1747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6.578"/>
    </inkml:context>
    <inkml:brush xml:id="br0">
      <inkml:brushProperty name="width" value="0.025" units="cm"/>
      <inkml:brushProperty name="height" value="0.025" units="cm"/>
    </inkml:brush>
  </inkml:definitions>
  <inkml:trace contextRef="#ctx0" brushRef="#br0">299 1 16784,'0'0'7725,"-10"-1"-7245,3 1-458,-1 0-1,0 1 1,1-1 0,-1 2 0,0-1-1,1 1 1,0 0 0,-1 0-1,1 1 1,0 0 0,0 0-1,0 1 1,1 0 0,-10 7 0,-14 9 656,-41 38 0,64-52-456,0 1 0,1 0 0,-1 0 0,2 0 0,-1 1 0,1 0 0,0 0 0,1 0 0,0 0 0,0 1-1,-4 14 1,8-22-200,-1 1 0,1 0-1,0 0 1,0-1-1,0 1 1,0 0-1,0 0 1,0-1-1,0 1 1,0 0-1,1-1 1,-1 1 0,1 0-1,-1 0 1,1-1-1,0 1 1,0-1-1,-1 1 1,1-1-1,0 1 1,0-1-1,1 0 1,-1 1 0,0-1-1,0 0 1,1 0-1,-1 0 1,1 0-1,-1 0 1,1 0-1,-1 0 1,1 0 0,-1-1-1,1 1 1,0 0-1,-1-1 1,4 1-1,7 1 28,1 0 0,-1-1 1,0 0-1,18-2 0,-14 1 7,8 0-146,175-5-868,-159 1-1662,50-10 0,-46 1-3498,-8-7-6262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9.099"/>
    </inkml:context>
    <inkml:brush xml:id="br0">
      <inkml:brushProperty name="width" value="0.025" units="cm"/>
      <inkml:brushProperty name="height" value="0.025" units="cm"/>
    </inkml:brush>
  </inkml:definitions>
  <inkml:trace contextRef="#ctx0" brushRef="#br0">343 223 4228,'0'-13'2995,"0"-8"-2524,0-63 1858,0 77-1956,0 0-1,-1-1 0,-1 1 1,1 0-1,-1 0 0,0 0 0,-1 0 1,0 0-1,-4-8 0,6 13-283,0 0-1,0 0 0,-1 1 1,1-1-1,0 1 0,-1-1 1,1 1-1,-1-1 0,1 1 1,-1 0-1,0 0 0,1 0 1,-1 0-1,0 0 1,0 0-1,0 0 0,0 1 1,0-1-1,0 1 0,0-1 1,0 1-1,-3 0 0,2 0-43,-1 1 1,1 0-1,0 0 0,0 0 0,0 0 0,0 0 0,1 1 0,-1-1 0,0 1 1,0 0-1,1-1 0,-1 1 0,-1 3 0,-7 6-31,2 0 1,-1 0-1,2 1 0,-1 0 0,-6 15 1,-15 37-8,3 1 0,3 1 0,3 2 0,3 0 0,-13 96 0,20-93 4,-4 114 0,15-157-13,1 1 1,1-1 0,1 0-1,2 0 1,1-1 0,0 0-1,13 29 1,-15-46-5,0 0 1,2 0-1,-1 0 1,1-1-1,0 0 1,1 0-1,0-1 1,0 0-1,1 0 1,0-1-1,0 0 1,15 10-1,-15-13 42,0 0 1,0 0-1,0-1 0,1 0 0,-1-1 1,1 1-1,0-2 0,0 1 0,-1-1 1,1-1-1,0 1 0,0-1 1,0-1-1,0 0 0,0 0 0,9-3 1,0-2 150,-1 0 1,1-1 0,-2-1 0,1 0 0,-1-1 0,-1-1 0,1 0 0,24-24 0,-6 3 120,-2-2 0,40-53 0,-46 51-235,-3 0-1,0-1 0,-2-2 0,-2 0 1,15-43-1,-24 52-19,-2 0 0,0 0 1,-2 0-1,-1-1 0,-2 0 0,0-1 1,-4-57-1,-1 74-45,0 0 1,-1 1-1,0-1 1,-1 1-1,0 0 1,-1 0-1,-1 0 1,0 0-1,-1 1 1,0 0-1,0 1 1,-2-1 0,1 1-1,-1 1 1,-1 0-1,-12-10 1,9 9-156,-2 1 0,1 0 1,-1 1-1,-1 1 0,0 0 1,0 1-1,0 1 0,-1 0 1,0 1-1,0 1 0,0 1 1,-24-2-1,-31 3-1982,27 3-2100,8 2-3480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0.001"/>
    </inkml:context>
    <inkml:brush xml:id="br0">
      <inkml:brushProperty name="width" value="0.025" units="cm"/>
      <inkml:brushProperty name="height" value="0.025" units="cm"/>
    </inkml:brush>
  </inkml:definitions>
  <inkml:trace contextRef="#ctx0" brushRef="#br0">558 43 4901,'-8'-3'3699,"-15"-6"-3356,-1 1 1,-1 1-1,1 2 1,-30-4-1,45 8-282,-1 0 0,1 1-1,0 1 1,-1-1 0,1 1 0,0 1 0,0 0 0,0 0 0,0 1 0,0 0-1,0 0 1,1 1 0,-1 1 0,1-1 0,-12 10 0,0 4 111,1 1 0,1 0 0,1 1 1,1 1-1,0 1 0,2 0 0,1 1 1,0 0-1,2 1 0,1 1 0,-11 36 1,6-7-65,2 1 1,2 0 0,3 1-1,-1 77 1,8-101-88,2 1 0,1-1 0,1 0 0,2 0 0,1 0 0,2-1 0,16 42 0,-18-58 17,0 0-1,2 0 1,0-1-1,0 0 1,2-1-1,-1 0 1,2 0-1,0-1 1,0-1 0,1 1-1,0-2 1,1 0-1,1 0 1,-1-1-1,1-1 1,24 10-1,-26-13 5,0-1 1,1 0-1,-1-1 0,1 0 0,0-1 1,0-1-1,0 0 0,0 0 0,0-1 1,0-1-1,0-1 0,14-2 0,-9-1 79,-1 0-1,0-1 1,-1-1-1,1-1 1,-1 0-1,-1-1 1,0 0-1,16-13 1,-6 0 103,-1-1 0,0 0 0,-2-2 1,-1 0-1,-1-2 0,-1 0 0,-1-1 0,-1-1 1,14-35-1,-17 29 10,-2-1-1,-1 0 1,-2 0 0,-1-1 0,-2 0 0,-1 0-1,-2-1 1,-4-68 0,0 86-199,-1 0 1,-1 0 0,-1 0-1,-1 1 1,0-1-1,-2 1 1,0 0-1,-1 1 1,-1 0-1,0 0 1,-2 0 0,0 2-1,0-1 1,-2 1-1,0 1 1,-1 0-1,-30-24 1,32 31-98,-1 0 0,1 1 0,-1 1 0,-1 0 0,1 0-1,-1 1 1,0 1 0,0 0 0,-17-1 0,19 3-328,0 1-1,0 1 0,-1 0 1,-19 3-1,23-1-457,1 0 0,-1 0 0,0 0 0,1 1 0,0 1 0,-15 7 0,-5 8-5018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0.985"/>
    </inkml:context>
    <inkml:brush xml:id="br0">
      <inkml:brushProperty name="width" value="0.025" units="cm"/>
      <inkml:brushProperty name="height" value="0.025" units="cm"/>
    </inkml:brush>
  </inkml:definitions>
  <inkml:trace contextRef="#ctx0" brushRef="#br0">0 967 11275,'0'0'934,"10"1"-176,10 0-480,1 0-1,-1-2 1,0 0 0,0-2 0,0 0 0,0-1-1,19-7 1,145-54 255,-166 58-453,101-44 313,153-89 0,99-88-269,-189 110 168,304-144 0,-446 245-163,0 2 0,63-15 0,-80 26-115,-1 0-1,1 1 0,-1 2 1,1 0-1,0 1 0,31 5 1,-48-5 7,0 1 1,0 1 0,-1-1-1,1 1 1,-1 0-1,1 0 1,-1 1 0,0 0-1,0 0 1,0 0-1,0 0 1,0 1 0,-1 0-1,1 0 1,-1 0-1,0 0 1,-1 1 0,1-1-1,-1 1 1,1 0-1,-2 0 1,1 1 0,0-1-1,-1 0 1,0 1-1,2 8 1,1 12 359,-1 0 1,-2 0-1,0 0 0,-4 47 0,1-23 119,1-2-235,-1 11 3,2-1 1,12 73-1,-11-115-257,1-1 0,1 0 0,0-1 0,1 1 0,1-1-1,0 0 1,0 0 0,2 0 0,0-1 0,0 0 0,1-1 0,1 0 0,19 19 0,-23-26-239,1 0 0,0 0 0,0 0 0,1-1 0,-1 0 0,1-1 0,0 0 1,0 0-1,0-1 0,0 0 0,0 0 0,16 1 0,31-2-4833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3.973"/>
    </inkml:context>
    <inkml:brush xml:id="br0">
      <inkml:brushProperty name="width" value="0.025" units="cm"/>
      <inkml:brushProperty name="height" value="0.025" units="cm"/>
    </inkml:brush>
  </inkml:definitions>
  <inkml:trace contextRef="#ctx0" brushRef="#br0">350 1 6887,'0'0'9454,"-11"0"-7383,-9 0-1731,0 0-1,1 2 1,-1 0 0,1 1-1,0 2 1,0-1 0,-27 12-1,40-14-274,-63 32 693,64-31-717,-1 0-1,1 1 1,-1 0-1,1 0 1,0 1-1,0 0 1,1-1-1,0 1 1,-6 8-1,10-12-40,-1 0 1,1 0-1,-1-1 0,1 1 0,0 0 0,-1 0 1,1 0-1,0 0 0,0 0 0,-1 0 1,1 0-1,0 0 0,0 0 0,0 0 0,0 0 1,0 0-1,0 0 0,1 0 0,-1 0 1,0 0-1,0-1 0,1 1 0,-1 0 0,1 0 1,0 1-1,0 0 1,1 0 0,0 0 1,0-1-1,-1 1 0,1 0 0,0-1 1,0 0-1,0 0 0,1 1 0,2 0 1,9 3 8,1-1 1,27 6 0,-25-7-4,14 3-5,-23-5-7,0 0 0,-1 0 0,1 1 0,-1 0 0,1 0 0,-1 1 0,0 0-1,0 0 1,0 1 0,-1 0 0,10 7 0,-15-11 10,-1 1 0,1-1 0,-1 1 0,1 0 0,-1-1 0,0 1 0,0 0 0,1-1 0,-1 1 0,0 0 0,0 0 0,1-1 0,-1 1 0,0 0 0,0 0 0,0-1 0,0 1 0,0 0 0,0-1 0,-1 1 0,1 0 0,0 0 0,0-1 0,0 1 0,-1 0 0,1-1 0,0 1 0,-1 0 0,1-1 0,0 1 0,-1 0 0,1-1 0,-1 1 0,1-1 0,-1 1 0,1-1 0,-1 1 0,0-1 0,1 1 0,-1-1 0,1 0 0,-1 1 0,0-1 0,0 0 0,1 0 0,-1 1 0,-1-1 0,-41 16 707,37-14-559,-84 18 1708,65-16-1284,0 1 1,-40 14-1,64-16-4347,13-4 906,23-7-3763,2-11-2234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317"/>
    </inkml:context>
    <inkml:brush xml:id="br0">
      <inkml:brushProperty name="width" value="0.025" units="cm"/>
      <inkml:brushProperty name="height" value="0.025" units="cm"/>
    </inkml:brush>
  </inkml:definitions>
  <inkml:trace contextRef="#ctx0" brushRef="#br0">126 1 20275,'0'0'1516,"-9"3"-587,2 0-736,1 0 1,-1 0-1,1 1 0,-1-1 0,1 2 1,1-1-1,-1 1 0,0 0 0,1 0 1,0 0-1,0 1 0,1-1 0,0 1 1,0 0-1,0 1 0,0-1 0,1 1 1,0 0-1,-2 8 0,1-4-141,1-1 0,1 1 0,0 0 0,1 0 0,-1 0 0,2 0 0,0 0 0,0 0 0,4 20 0,-2-24-171,0 0 1,0 0-1,1 0 1,0 0-1,0 0 0,0-1 1,1 0-1,0 0 1,1 0-1,-1 0 1,1 0-1,0-1 1,0 0-1,1 0 0,10 7 1,-14-11-354,-1 0 1,1 0 0,-1 0-1,1-1 1,-1 1 0,1 0-1,0-1 1,-1 1-1,1-1 1,0 0 0,-1 0-1,1 1 1,0-1 0,0 0-1,-1 0 1,1-1-1,0 1 1,-1 0 0,3-1-1,10-7-5283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5.173"/>
    </inkml:context>
    <inkml:brush xml:id="br0">
      <inkml:brushProperty name="width" value="0.025" units="cm"/>
      <inkml:brushProperty name="height" value="0.025" units="cm"/>
    </inkml:brush>
  </inkml:definitions>
  <inkml:trace contextRef="#ctx0" brushRef="#br0">1 0 17745,'0'0'6566,"14"84"-5925,0-36 223,6 7-127,5 5-160,-5 0-225,4 1-256,1 0-64,-5-5 64,7-5-128,0-12-705,-2-17-2017,2-13-2691,-2-9-11307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646"/>
    </inkml:context>
    <inkml:brush xml:id="br0">
      <inkml:brushProperty name="width" value="0.025" units="cm"/>
      <inkml:brushProperty name="height" value="0.025" units="cm"/>
    </inkml:brush>
  </inkml:definitions>
  <inkml:trace contextRef="#ctx0" brushRef="#br0">67 1 13229,'0'0'9182,"-9"11"-9086,-28 39-59,35-45-42,-1-1 0,1 0 0,0 1 0,1 0 1,-1-1-1,1 1 0,-1 0 0,2 0 0,-1 0 0,0 0 0,1 0 1,0 0-1,1 9 0,-1-12 44,0 0 0,0-1 0,1 1 0,-1 0 0,1 0 0,-1-1 0,1 1 0,-1-1 0,1 1 0,0 0 0,0-1 0,0 1 1,0-1-1,0 0 0,0 1 0,0-1 0,0 0 0,1 1 0,-1-1 0,0 0 0,1 0 0,-1 0 0,1 0 0,-1-1 0,1 1 0,0 0 0,-1-1 0,1 1 1,0-1-1,-1 1 0,1-1 0,0 0 0,2 1 0,-2-2 70,1 0 0,-1 0 1,0 0-1,-1 0 0,1 0 0,0 0 1,0-1-1,0 1 0,-1-1 1,1 1-1,-1-1 0,1 1 0,-1-1 1,1 0-1,-1 0 0,0 0 0,0 0 1,0 0-1,0 0 0,0 0 0,-1 0 1,1 0-1,-1 0 0,1 0 1,-1 0-1,0-1 0,1-1 0,0-3 50,0 1 0,0 0 0,-1-1 0,0 1 0,0 0 0,0-1 0,-1 1 0,-2-11-1,1 15-139,1 0 0,0 0 0,-1 0 0,1 1 0,-1-1 0,1 0 0,-1 1 0,0-1 0,0 1-1,1 0 1,-1-1 0,0 1 0,0 0 0,0 0 0,-1 0 0,1 1 0,0-1 0,0 0-1,0 1 1,-1-1 0,1 1 0,-3 0 0,4 0-41,0 0 1,0-1-1,-1 1 0,1 0 0,0 0 0,0 1 1,-1-1-1,1 0 0,0 0 0,0 0 1,0 1-1,0-1 0,-1 1 0,1-1 0,0 1 1,0-1-1,0 1 0,0 0 0,0-1 1,0 1-1,0 0 0,0 0 0,1 0 0,-1 0 1,0 0-1,0 0 0,1 0 0,-1 0 1,0 0-1,1 0 0,0 0 0,-1 0 0,1 0 1,-1 1-1,1-1 0,0 0 0,0 0 0,0 0 1,0 1-1,0-1 0,0 0 0,0 2 1,0-2-72,1 0 1,-1 0 0,0 0 0,1 0 0,-1-1-1,1 1 1,-1 0 0,1 0 0,0 0 0,-1-1 0,1 1-1,0 0 1,-1-1 0,1 1 0,0 0 0,0-1-1,0 1 1,0-1 0,0 1 0,-1-1 0,1 0-1,0 1 1,0-1 0,0 0 0,0 0 0,0 0-1,0 1 1,0-1 0,1 0 0,38 0-2357,-30 0 1482,23-2-2701,-2-9-2487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990"/>
    </inkml:context>
    <inkml:brush xml:id="br0">
      <inkml:brushProperty name="width" value="0.025" units="cm"/>
      <inkml:brushProperty name="height" value="0.025" units="cm"/>
    </inkml:brush>
  </inkml:definitions>
  <inkml:trace contextRef="#ctx0" brushRef="#br0">56 1 14958,'0'0'4661,"-4"8"-3786,-6 13-129,2 0 1,1 0-1,0 0 1,-5 32-1,9-32-779,0 1 0,2 0 0,1 0 0,0 0 0,4 24 0,-1-12 69,-2 48 1,-1-50 408,-1-93 2152,4-108-1775,-2 150-903,2 1-1,0-1 0,1 1 0,1 0 0,0 0 1,2 1-1,9-20 0,-13 34 47,0-1 1,0 1-1,0 0 0,1 0 0,-1 0 0,1 0 0,0 1 1,0 0-1,0-1 0,0 1 0,0 0 0,0 1 0,1-1 1,-1 1-1,0 0 0,1 0 0,-1 0 0,1 1 0,0 0 1,-1 0-1,1 0 0,-1 0 0,1 1 0,5 1 1,-4-2-15,0 1 0,0-1 1,0 2-1,0-1 0,0 1 1,0 0-1,-1 0 1,1 0-1,-1 1 0,0 0 1,1 0-1,-1 0 1,-1 1-1,1-1 0,0 1 1,-1 1-1,8 8 1,-12-12 60,1 0 0,0 1 0,0-1 0,-1 1 0,1 0 0,-1-1 0,0 1 0,1-1 0,-1 1 0,0 0 0,0-1 0,0 1 0,0 0 1,0-1-1,0 1 0,0-1 0,-1 1 0,1 0 0,-1-1 0,1 1 0,-1-1 0,-1 3 0,0-1 75,0 0-1,0 0 1,0-1 0,-1 1-1,1-1 1,-1 0-1,0 1 1,0-1 0,0 0-1,-3 1 1,-7 3 206,0 0 0,0-1 0,0-1 0,-16 4 0,21-6-286,2 0-61,-1-1-1,1 1 1,-1-1 0,1-1 0,-1 1 0,1-1 0,-14-1-1,20 1-123,-1-1 1,1 1-1,0 0 0,0-1 0,0 1 0,-1 0 0,1-1 0,0 1 0,0-1 1,0 1-1,0 0 0,0-1 0,0 1 0,0-1 0,0 1 0,0 0 1,0-1-1,0 1 0,0-1 0,0 1 0,0 0 0,0-1 0,0 1 0,0-1 1,0 1-1,1 0 0,-1-1 0,0 1 0,0 0 0,0-1 0,1 1 0,-1 0 1,0-1-1,1 1 0,-1 0 0,0 0 0,0-1 0,1 1 0,-1 0 0,0 0 1,1-1-1,-1 1 0,1 0 0,-1 0 0,1 0 0,14-13-5936,3 2-2523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5.366"/>
    </inkml:context>
    <inkml:brush xml:id="br0">
      <inkml:brushProperty name="width" value="0.025" units="cm"/>
      <inkml:brushProperty name="height" value="0.025" units="cm"/>
    </inkml:brush>
  </inkml:definitions>
  <inkml:trace contextRef="#ctx0" brushRef="#br0">85 54 17969,'0'0'7773,"9"-1"-7453,-8 1-304,55-7 295,-54 7-290,1-1 0,-1 1 0,1-1-1,0 1 1,-1-1 0,0 0 0,1 0 0,-1 0-1,1 0 1,-1-1 0,0 1 0,0-1 0,0 1-1,0-1 1,0 0 0,0 0 0,0 0 0,-1 0-1,1 0 1,0 0 0,1-4 0,-3 6-8,0 0 0,0-1 1,0 1-1,0-1 0,0 1 0,0 0 1,0-1-1,0 1 0,-1 0 1,1-1-1,0 1 0,0 0 1,0-1-1,0 1 0,-1 0 0,1-1 1,0 1-1,0 0 0,0-1 1,-1 1-1,1 0 0,0 0 0,-1-1 1,1 1-1,0 0 0,-1 0 1,1 0-1,0-1 0,-1 1 0,1 0 1,0 0-1,-1 0 0,1 0 1,-1 0-1,-21-4 160,-22 6-21,36 0-109,1 0-1,0 0 1,-1 1 0,1 0 0,0 0 0,0 1 0,1 0 0,-1 0-1,-10 9 1,13-10 32,0 0 0,1 1 0,-1-1 0,1 1 0,0 0 0,0 0 0,0 0 0,1 0 0,-1 0 0,1 1 0,0-1 0,0 1 0,0-1 0,1 1 0,0 0 0,-1 7 0,2-11-65,0 1 0,0-1 0,0 1 0,0-1 0,0 0 0,1 1 0,-1-1 0,1 1 0,-1-1 0,1 0 0,-1 0 0,1 1 0,0-1 0,0 0 0,-1 0 0,1 0 0,0 1 1,0-1-1,0 0 0,0-1 0,2 3 0,1-1 16,0 0 0,0 0 0,0 0 0,0 0 0,0-1 1,0 1-1,6 0 0,8 1-25,1-1 0,28 0 0,-42-1-55,10-1-222,-2 1-1015,1-1 0,0-1 0,18-3 0,9-10-5499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6.247"/>
    </inkml:context>
    <inkml:brush xml:id="br0">
      <inkml:brushProperty name="width" value="0.025" units="cm"/>
      <inkml:brushProperty name="height" value="0.025" units="cm"/>
    </inkml:brush>
  </inkml:definitions>
  <inkml:trace contextRef="#ctx0" brushRef="#br0">90 315 16848,'0'0'4586,"-8"-1"-4239,5 0-342,0 1 1,-1-1 0,1 1 0,0 0-1,-1 0 1,1 0 0,0 0-1,0 1 1,-1-1 0,1 1 0,0 0-1,0 0 1,0 0 0,0 0 0,0 1-1,0-1 1,0 1 0,0 0 0,1 0-1,-1 0 1,0 0 0,1 0-1,0 1 1,0-1 0,-1 1 0,-2 4-1,37-30 289,-22 11-157,0-1 0,0-1 0,-1 1 0,-1-2 0,-1 1 0,0-1 0,0 0 0,7-29 0,-15 50-105,0 1 0,0-1 0,1 1 0,0-1 0,1 0 0,-1 1-1,1-1 1,0 1 0,1-1 0,-1 0 0,1 0 0,1 1 0,-1-1 0,6 8 0,-7-11-20,1 0 0,1 0 0,-1 0 0,0 0 0,1 0 1,-1 0-1,1 0 0,0-1 0,0 0 0,0 1 0,0-1 1,1 0-1,-1-1 0,0 1 0,1 0 0,-1-1 0,1 0 1,0 0-1,-1 0 0,1 0 0,0-1 0,0 1 0,-1-1 1,1 0-1,0 0 0,0-1 0,0 1 0,-1-1 1,5-1-1,1 0 89,0-2 0,-1 1 1,0-1-1,0-1 1,0 1-1,-1-1 1,1-1-1,-1 1 0,0-1 1,-1 0-1,1-1 1,-1 0-1,-1 0 0,1 0 1,8-15-1,-4 4 4,-1-1 0,0 1 0,-1-1 0,-1-1 0,8-38 0,-13 51-73,-1 3-23,0 0 0,0 0 0,0 0 0,0 0 0,-1 0 0,0 0 0,0 0 0,0 0 0,0-1-1,0 1 1,-2-6 0,0 10-19,0 1 0,1-1 0,-1 1 0,1-1 0,-1 1 0,1 0 0,-1-1 0,1 1 0,-1 0 0,1 0 0,0 0 1,0 0-1,-1 0 0,1 1 0,0-1 0,0 0 0,0 1 0,0-1 0,0 0 0,-1 3 0,1-3-5,-18 27-2,0 0 0,2 2 0,1 0 0,1 0 0,-11 38 0,18-46 26,1 1 1,1 0 0,2 0-1,0 0 1,1 1-1,1-1 1,2 1-1,2 30 1,0-44-5,1-1-1,0 0 1,0 0 0,1 0 0,0 0-1,0-1 1,1 1 0,7 9-1,-7-12-7,0 1 0,-1 0 0,0 0 0,0 0 0,-1 1 0,0-1 0,0 1 0,-1 0 0,0 0 0,0 0-1,1 11 1,-3-18 9,0-1-1,0 0 1,0 1-1,0-1 1,0 0-1,-1 1 1,1-1 0,0 0-1,0 1 1,0-1-1,0 0 1,0 1-1,0-1 1,-1 0-1,1 0 1,0 1-1,0-1 1,0 0-1,-1 0 1,1 1-1,0-1 1,-1 0-1,1 0 1,0 0-1,0 1 1,-1-1-1,1 0 1,0 0-1,-1 0 1,1 0 0,0 0-1,-1 0 1,1 0-1,0 0 1,-1 1-1,1-1 1,0 0-1,-1-1 1,1 1-1,0 0 1,-1 0-1,1 0 1,0 0-1,-1 0 1,1 0-1,0 0 1,-1 0-1,1 0 1,0-1-1,0 1 1,-1 0-1,1 0 1,0 0 0,0-1-1,-1 1 1,1 0-1,0 0 1,-1-1-1,-17-14 193,7 2-179,1 0 0,1-1 1,0 0-1,1-1 1,0 0-1,1 0 1,1-1-1,0 0 1,1 0-1,1 0 1,1-1-1,0 1 1,1-1-1,1 0 1,0 0-1,3-21 1,-1 33-18,0 0 0,0 1 0,1-1 1,-1 1-1,1 0 0,1-1 1,-1 1-1,0 0 0,1 0 0,0 0 1,0 0-1,0 1 0,0-1 1,1 1-1,-1 0 0,1 0 0,0 0 1,0 0-1,0 1 0,0 0 1,1-1-1,-1 2 0,0-1 0,1 0 1,9-1-1,57-8-1703,-1 10-4449,-44 1 1466,7-1-4103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7.034"/>
    </inkml:context>
    <inkml:brush xml:id="br0">
      <inkml:brushProperty name="width" value="0.025" units="cm"/>
      <inkml:brushProperty name="height" value="0.025" units="cm"/>
    </inkml:brush>
  </inkml:definitions>
  <inkml:trace contextRef="#ctx0" brushRef="#br0">13 1 18898,'0'0'4137,"-1"8"-3779,-6 53 654,3 1 1,7 118-1,1-42-926,1-143 337,0-13-136,-1-29-327,-4-59 0,-2 66-106,3 0 0,7-58 0,-8 98 142,0-1 1,0 1-1,0-1 0,0 1 0,0-1 1,0 1-1,0 0 0,0-1 1,0 1-1,1-1 0,-1 1 0,0-1 1,0 1-1,1 0 0,-1-1 1,0 1-1,0-1 0,1 1 0,-1 0 1,0-1-1,1 1 0,-1 0 1,0 0-1,1-1 0,-1 1 1,1 0-1,-1 0 0,1-1 0,-1 1 1,0 0-1,2 0 0,13 8-243,16 27-233,-26-27 434,-2-5 75,0 0-1,0 0 0,0 0 0,0-1 0,1 1 0,-1-1 0,1 0 0,0 0 0,-1 0 0,1 0 0,0 0 0,0-1 0,0 0 1,0 0-1,0 0 0,1 0 0,-1-1 0,0 0 0,0 0 0,0 0 0,1 0 0,-1 0 0,0-1 0,4-1 0,-2 1 16,-1-1-1,0 0 1,0 0-1,0 0 1,0-1-1,0 0 1,0 0-1,0 0 0,-1 0 1,0-1-1,0 1 1,0-1-1,0-1 1,0 1-1,-1 0 1,0-1-1,6-9 0,-8 12-11,0 0-1,0 0 0,-1 0 0,1 0 1,0 0-1,-1 0 0,1 0 0,-1 0 1,0 0-1,0 0 0,0 0 0,0-1 1,0-2-1,0 4-28,0 1 0,-1-1 0,1 0 0,0 0 0,-1 1 0,1-1 0,0 0 0,-1 1 0,1-1 0,-1 0 0,1 1 0,-1-1 0,1 0 0,-1 1 0,0-1 0,1 1 0,-1-1 0,0 1 0,1 0 0,-1-1 0,0 1 0,0 0 0,1-1 0,-2 1 0,0 0-17,0 0 0,0 0 1,0 0-1,0 0 0,0 0 0,1 1 1,-1-1-1,0 1 0,0-1 1,0 1-1,0 0 0,0 0 0,1 0 1,-1 0-1,0 0 0,1 0 1,-1 0-1,1 0 0,-1 1 0,1-1 1,0 1-1,0-1 0,-1 1 1,1-1-1,0 1 0,0 0 0,-1 1 1,-4 12-1,0 1 0,1-1 0,1 1 0,0 0 0,1 0 0,0 0 0,2 1 1,0-1-1,1 23 0,0-37 22,0 0 0,0 0 0,1 0 0,-1 0 0,1 0 0,-1 0 0,1 0 0,-1 0 0,1 0 0,0 0 0,0 0 0,0-1-1,0 1 1,0 0 0,1-1 0,-1 1 0,0 0 0,1-1 0,-1 0 0,1 1 0,0-1 0,-1 0 0,1 0 0,0 0 0,0 0 0,0 0 0,0 0 0,-1 0 0,1-1 0,0 1 0,0-1 0,1 1 0,-1-1 0,0 0 0,0 0 0,0 0 0,0 0 0,0 0 0,3-1 0,2 1 24,0-1 1,0 0 0,0-1-1,0 1 1,0-1 0,-1 0-1,1-1 1,0 0 0,-1 0-1,11-7 1,-13 7 13,1 0 1,-1 0 0,0 0-1,0-1 1,0 0 0,-1 1-1,0-1 1,1-1 0,-1 1-1,-1 0 1,1-1-1,0 1 1,-1-1 0,0 0-1,0 0 1,-1 0 0,0 0-1,2-9 1,-3 13-48,0 1-1,-1-1 1,1 0 0,0 1 0,-1-1-1,1 1 1,-1-1 0,1 1 0,0-1-1,-1 1 1,1 0 0,-1-1 0,1 1-1,-1-1 1,1 1 0,-1 0 0,0 0-1,1-1 1,-1 1 0,1 0-1,-1 0 1,0 0 0,1-1 0,-1 1-1,0 0 1,1 0 0,-1 0 0,0 0-1,1 0 1,-1 0 0,1 1 0,-1-1-1,0 0 1,1 0 0,-1 0 0,1 0-1,-1 1 1,0-1 0,0 1 0,-26 9-184,25-8 171,0-1-1,0 1 1,0-1-1,0 1 1,0 0-1,0 0 1,1 0 0,-1 0-1,1 0 1,-1 0-1,1 0 1,0 1-1,0-1 1,0 0 0,0 1-1,0-1 1,1 1-1,-1-1 1,1 1-1,-1-1 1,1 1 0,0-1-1,0 1 1,0-1-1,0 1 1,1-1-1,-1 1 1,1-1 0,-1 1-1,1-1 1,0 1-1,0-1 1,0 0-1,0 1 1,1-1-1,-1 0 1,1 0 0,-1 0-1,1 0 1,0 0-1,-1 0 1,1-1-1,0 1 1,0 0 0,0-1-1,1 0 1,-1 1-1,0-1 1,0 0-1,1 0 1,-1 0 0,1-1-1,3 2 1,3 1-872,1-1 1,-1 0 0,1 0 0,0-1-1,10 0 1,19 0-4795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8.046"/>
    </inkml:context>
    <inkml:brush xml:id="br0">
      <inkml:brushProperty name="width" value="0.025" units="cm"/>
      <inkml:brushProperty name="height" value="0.025" units="cm"/>
    </inkml:brush>
  </inkml:definitions>
  <inkml:trace contextRef="#ctx0" brushRef="#br0">46 1 18738,'0'0'1527,"-2"2"-182,-3 6-1245,0 1 0,0-1 0,1 1 0,0 0 0,1 0 0,-1 1 0,2-1 1,-1 1-1,0 14 0,0-3 18,1 1 0,1-1 0,3 30 0,-2-49-81,0 0 0,0 0-1,1 0 1,-1 1 0,0-1 0,1 0 0,0 0-1,-1 0 1,1 0 0,0 0 0,0 0-1,0 0 1,1 0 0,-1 0 0,0 0-1,1 0 1,-1-1 0,1 1 0,-1 0-1,1-1 1,0 0 0,0 1 0,0-1 0,-1 0-1,1 0 1,0 0 0,1 0 0,-1 0-1,0-1 1,0 1 0,0-1 0,0 1-1,1-1 1,-1 0 0,0 1 0,0-1-1,1-1 1,-1 1 0,0 0 0,0 0 0,4-2-1,2 1 116,-1-1-1,0-1 0,1 1 0,-1-1 1,0 0-1,0-1 0,-1 1 1,1-1-1,-1-1 0,12-9 1,44-63 1502,-74 107-1726,8-23 62,1 1 0,0 0-1,0 0 1,1-1-1,0 1 1,0 1-1,1-1 1,0 0-1,0 0 1,1 1-1,0-1 1,1 9-1,0-16 13,0 1-1,0-1 0,0 0 0,0 0 1,0 0-1,0 0 0,0 0 0,0 0 1,0 0-1,0 0 0,1 0 1,-1-1-1,0 1 0,1 0 0,-1-1 1,1 1-1,-1-1 0,0 0 1,1 1-1,-1-1 0,1 0 0,-1 0 1,1 0-1,-1 0 0,4 0 1,39-6 215,-31 2-175,-1-1-1,0 0 0,15-10 1,-18 9-35,0 1-1,1 0 1,0 0 0,0 1 0,0 1 0,14-4 0,-24 7-17,1 0 0,0 0 0,0 0 1,-1 0-1,1 0 0,0 0 0,0 1 1,-1-1-1,1 0 0,0 0 0,-1 1 1,1-1-1,0 0 0,-1 1 0,1-1 1,0 0-1,-1 1 0,1-1 0,-1 1 1,1-1-1,0 1 0,-1 0 0,0-1 1,1 1-1,-1-1 0,1 1 0,-1 0 1,0-1-1,1 1 0,-1 0 0,0 0 1,8 32-19,0-3 58,-6-28-16,0 0 0,0 0 1,0-1-1,0 1 0,0 0 0,1-1 0,-1 1 1,1-1-1,-1 0 0,0 0 0,1 0 0,0 0 0,-1 0 1,1 0-1,0-1 0,-1 1 0,1-1 0,0 0 1,0 0-1,-1 0 0,1 0 0,0 0 0,-1-1 0,1 1 1,0-1-1,-1 0 0,1 0 0,4-2 0,5-1 59,1-2-1,-1 1 1,-1-2 0,17-10-1,-10 3-26,-14 10-54,1 0 0,0 0 1,0 0-1,0 1 0,0 0 0,0 0 0,1 0 0,0 1 1,-1 0-1,1 0 0,7-1 0,-12 7-16,0 1 0,0 0 0,0 0 0,0-1 0,-1 1 0,0 0 0,0 0 0,0 0 0,-2 5 0,-11 32 259,-1-24-1862,13-17 1320,0-1-1,0 1 1,0-1-1,1 1 1,-1-1 0,0 1-1,0-1 1,0 0-1,0 0 1,0 1-1,0-1 1,1 0 0,-1 0-1,0 0 1,0 0-1,0 0 1,0 0 0,0 0-1,0 0 1,-1-1-1,-13-5-5137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8.435"/>
    </inkml:context>
    <inkml:brush xml:id="br0">
      <inkml:brushProperty name="width" value="0.025" units="cm"/>
      <inkml:brushProperty name="height" value="0.025" units="cm"/>
    </inkml:brush>
  </inkml:definitions>
  <inkml:trace contextRef="#ctx0" brushRef="#br0">0 0 20371,'0'0'2306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9.377"/>
    </inkml:context>
    <inkml:brush xml:id="br0">
      <inkml:brushProperty name="width" value="0.025" units="cm"/>
      <inkml:brushProperty name="height" value="0.025" units="cm"/>
    </inkml:brush>
  </inkml:definitions>
  <inkml:trace contextRef="#ctx0" brushRef="#br0">0 152 14318,'0'0'2706,"13"3"-1200,0 1-1142,1-1 1,-1-1 0,1 0 0,0-1-1,-1 0 1,1-1 0,0-1 0,0 0 0,-1-1-1,1 0 1,16-6 0,-20 3-29,1 0 0,0 0 1,-1-2-1,0 1 0,17-15 0,-24 17-211,0 1 0,1-1-1,-1 1 1,0-1-1,-1 0 1,1 0 0,-1 0-1,0 0 1,0-1-1,0 1 1,0-1-1,-1 1 1,0-1 0,0 0-1,0 1 1,0-1-1,-1-5 1,0 9-101,0 0-1,0 0 1,0 0-1,0 0 1,0 0 0,0 1-1,0-1 1,0 0-1,-1 0 1,1 0 0,0 0-1,-1 1 1,1-1-1,-1 0 1,1 0 0,-1 1-1,1-1 1,-1 0-1,1 0 1,-1 1 0,0-1-1,1 1 1,-1-1-1,0 1 1,0-1 0,1 1-1,-1-1 1,0 1-1,-1-1 1,-1 1-8,1-1-1,-1 1 1,0-1-1,0 1 1,0 0-1,1 0 1,-1 1-1,0-1 1,-4 1-1,-1 1-34,0 0 0,0 1-1,0 0 1,1 0 0,-15 9-1,14-6-1,0 0 0,0 0-1,1 1 1,0 0 0,0 0-1,1 1 1,0 0 0,0 0-1,1 1 1,0-1 0,1 1-1,0 0 1,0 0-1,1 1 1,0-1 0,-3 19-1,6-27 18,0 1 0,0 0-1,0-1 1,1 1 0,-1 0 0,0-1-1,1 1 1,0-1 0,-1 1-1,1-1 1,0 1 0,0-1-1,0 1 1,0-1 0,0 0 0,0 1-1,0-1 1,0 0 0,0 0-1,1 0 1,-1 0 0,0 0-1,1 0 1,-1 0 0,1-1-1,-1 1 1,1 0 0,-1-1 0,1 1-1,0-1 1,-1 0 0,1 1-1,0-1 1,2 0 0,9 2-13,0-1 1,0-1 0,18-1-1,-21 1-18,7-2-416,0 1-1,0-2 0,0-1 0,18-5 1,31-17-6248,-22 4-5174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53.505"/>
    </inkml:context>
    <inkml:brush xml:id="br0">
      <inkml:brushProperty name="width" value="0.025" units="cm"/>
      <inkml:brushProperty name="height" value="0.025" units="cm"/>
    </inkml:brush>
  </inkml:definitions>
  <inkml:trace contextRef="#ctx0" brushRef="#br0">89 59 5093,'0'0'630,"-8"4"-433,4-2-116,-33 15-185,36-16 125,0-1 1,0 0 0,0 1 0,0-1 0,0 0 0,-1 1 0,1-1-1,0 0 1,0 0 0,0 0 0,0 0 0,0 0 0,0 0 0,-1 0 0,1-1-1,0 1 1,0 0 0,0-1 0,0 1 0,0-1 0,0 1 0,0-1-1,0 1 1,0-1 0,0 0 0,0 1 0,1-1 0,-1 0 0,0 0-1,0 1 1,1-1 0,-1 0 0,0 0 0,1 0 0,-2-2 0,2 3 13,0-1 0,-1 1 1,1 0-1,0-1 0,-1 1 1,1-1-1,0 1 0,0 0 1,0-1-1,-1 1 0,1-1 1,0 1-1,0-1 0,0 1 1,0 0-1,0-1 0,0 1 1,0-1-1,0 1 0,0-1 1,0 1-1,0-1 0,0 1 1,0-1-1,0 1 0,0 0 1,0-1-1,1 1 0,-1-1 1,0 1-1,0 0 0,0-1 1,1 1-1,-1-1 0,0 1 1,1 0-1,-1-1 0,0 1 1,1 0-1,-1 0 0,0-1 1,1 1-1,-1 0 0,1 0 1,-1-1-1,0 1 0,1 0 0,-1 0 1,1 0-1,-1 0 0,1 0 1,-1 0-1,0 0 0,1 0 1,-1 0-1,1 0 0,-1 0 1,1 0-1,-1 0 0,1 0 1,-1 0-1,1 0 0,-1 0 1,0 0-1,1 1 0,17-2-119,106-25-466,-88 15-1836,-15-2-1271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8.775"/>
    </inkml:context>
    <inkml:brush xml:id="br0">
      <inkml:brushProperty name="width" value="0.025" units="cm"/>
      <inkml:brushProperty name="height" value="0.025" units="cm"/>
    </inkml:brush>
  </inkml:definitions>
  <inkml:trace contextRef="#ctx0" brushRef="#br0">447 57 1121,'-9'-3'3347,"-47"-14"1473,34 9-3885,0 1 0,-1 1 0,1 1 0,-1 1 0,0 1 1,-24 0-1,42 4-925,1 0 0,-1 0 0,0 1 0,1 0 0,-1 0 0,1 0 0,0 1 0,0-1 0,0 1 0,0 0 0,0 0 0,0 1 0,1-1 0,-1 1 1,1-1-1,0 1 0,0 0 0,-3 8 0,-7 9 59,1 1 0,-10 29 0,21-50-67,-14 38 35,3-1 0,1 2 0,1 0 0,-6 64 0,6 164 291,12-232-191,1 1 1,1-1 0,2 0 0,2-1 0,13 37 0,-12-46-102,1 0 0,1-1 0,1 0 0,2-1 0,0 0 0,1-2 0,25 29 0,-35-45-29,1 0-1,0 0 1,1-1-1,-1 0 1,1 0-1,0 0 1,0-1 0,1 0-1,-1-1 1,1 1-1,0-1 1,0-1-1,9 3 1,-10-5 37,-1 1 1,1-1 0,-1 0 0,1 0-1,-1 0 1,1-1 0,-1 0 0,1 0-1,-1-1 1,0 0 0,1 0 0,-1-1-1,0 1 1,-1-1 0,1-1 0,0 1-1,7-7 1,39-35 307,-3-2 0,-2-2-1,-2-2 1,-2-2 0,-2-2 0,-3-2-1,-2-1 1,54-125 0,-76 151-223,-2-1-1,10-45 1,-19 62-100,0 1 0,-1-1 1,-1 1-1,0-1 0,-1 0 0,-1 0 0,-3-22 0,2 31-90,0 0 0,-1 0 1,1 1-1,-1-1 0,-1 1 0,1-1 1,-1 1-1,0 0 0,-1 0 0,0 1 1,1 0-1,-2-1 0,1 2 0,0-1 0,-1 0 1,0 1-1,0 0 0,-1 1 0,1-1 1,-1 1-1,-9-3 0,-14-4-1071,0 2 1,0 0-1,-50-4 0,64 9 264,0 0-1683,4-1-1613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6.120"/>
    </inkml:context>
    <inkml:brush xml:id="br0">
      <inkml:brushProperty name="width" value="0.025" units="cm"/>
      <inkml:brushProperty name="height" value="0.025" units="cm"/>
    </inkml:brush>
  </inkml:definitions>
  <inkml:trace contextRef="#ctx0" brushRef="#br0">13 39 10666,'0'0'12300,"-3"11"-11548,0 9-357,0 0 0,1 0-1,1 27 1,1-38-303,1 0 1,0 0 0,0 1-1,1-2 1,0 1 0,0 0-1,1 0 1,1-1 0,-1 1 0,1-1-1,7 10 1,-10-16-74,0 0 1,1 0-1,-1 0 1,0 0-1,1-1 1,-1 1-1,1 0 1,0-1-1,-1 1 0,1-1 1,0 0-1,0 1 1,0-1-1,0 0 1,0 0-1,0 0 1,0-1-1,0 1 1,1 0-1,-1-1 0,0 0 1,0 1-1,1-1 1,-1 0-1,0 0 1,0 0-1,1 0 1,-1-1-1,0 1 0,0-1 1,1 1-1,-1-1 1,0 0-1,0 0 1,0 0-1,0 0 1,0 0-1,0 0 0,0 0 1,0-1-1,2-2 1,3-3 165,0 0-1,0-1 1,0 0 0,-1 0 0,0 0 0,-1-1 0,9-18-1,-4 1 134,-1 0 0,-1 0-1,6-31 1,-15 57-320,1 0-1,0 0 1,0-1-1,0 1 1,0 0-1,0-1 1,0 1 0,0 0-1,0 0 1,0-1-1,0 1 1,0 0-1,0-1 1,0 1 0,0 0-1,0-1 1,0 1-1,0 0 1,1 0-1,-1-1 1,0 1 0,0 0-1,0 0 1,0-1-1,1 1 1,-1 0-1,0 0 1,0 0 0,0-1-1,1 1 1,-1 0-1,0 0 1,0 0-1,1 0 1,-1-1 0,0 1-1,0 0 1,1 0-1,-1 0 1,0 0-1,1 0 1,-1 0 0,0 0-1,0 0 1,1 0-1,-1 0 1,1 0 0,8 17-110,9 39 35,-16-45 126,0-6-50,-1-1 0,1 1 1,0 0-1,0-1 0,1 0 0,-1 1 1,1-1-1,6 7 0,-8-10 4,-1 0 1,1-1-1,0 1 0,-1-1 1,1 1-1,0-1 0,0 1 1,-1-1-1,1 0 0,0 1 1,0-1-1,0 0 0,-1 0 0,1 1 1,0-1-1,0 0 0,0 0 1,0 0-1,0 0 0,-1 0 1,3-1-1,-2 1 15,1-1 0,-1 0 1,1 0-1,-1 0 0,1 0 0,-1 0 0,0 0 1,1 0-1,-1 0 0,0-1 0,0 1 1,0 0-1,0-1 0,0 1 0,1-3 0,38-85 517,-12 24-333,-27 64-204,-1 0 0,0-1 0,1 1 0,-1 0 0,1 0-1,-1 0 1,1 0 0,-1 0 0,1 0 0,0 0 0,0 0 0,-1 0 0,1 1 0,0-1-1,0 0 1,0 0 0,0 1 0,0-1 0,0 0 0,0 1 0,0-1 0,0 1-1,0-1 1,0 1 0,1 0 0,-1 0 0,0-1 0,2 1 0,-2 1-6,1 0 0,-1-1 0,1 1 0,-1 0 1,1 0-1,-1 0 0,0 1 0,1-1 0,-1 0 0,0 0 0,0 1 1,0-1-1,0 1 0,0-1 0,0 1 0,1 1 0,4 10-36,-1-1-1,0 1 0,4 19 0,-4-7 72,10 31-102,-9-104-3218,-8-28-8591,-10 29-2689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55.074"/>
    </inkml:context>
    <inkml:brush xml:id="br0">
      <inkml:brushProperty name="width" value="0.025" units="cm"/>
      <inkml:brushProperty name="height" value="0.025" units="cm"/>
    </inkml:brush>
  </inkml:definitions>
  <inkml:trace contextRef="#ctx0" brushRef="#br0">904 39 3908,'0'0'5925,"-9"-5"-3789,-1-1-1840,0 2 1,0-1 0,-1 1 0,0 1 0,0 0 0,0 0-1,0 1 1,0 0 0,-21 0 0,8 2-142,0 1 0,1 0 1,-1 2-1,1 1 0,0 0 0,0 2 1,0 1-1,1 0 0,0 2 0,0 1 1,-29 17-1,13-3-46,0 2-1,2 2 1,1 1-1,1 2 1,2 1 0,1 2-1,-43 59 1,55-65 31,2 1 1,0 0-1,2 1 0,1 1 1,1 0-1,2 1 0,2 0 1,0 1-1,2 0 0,-4 67 1,9-55-86,2 0 0,2 0 0,2 1 0,19 85 0,-20-116-55,2 0 0,0 0 1,1 0-1,0 0 0,1-1 0,1-1 0,0 1 0,1-1 0,0 0 0,1-1 1,0 0-1,1-1 0,1 0 0,0 0 0,0-2 0,1 1 0,24 13 0,-22-17 8,-1-1-1,1 0 0,1 0 0,-1-2 0,0 0 0,1 0 0,0-2 0,-1 0 0,1-1 0,0 0 0,-1-1 0,1-1 0,0-1 0,-1 0 0,0-1 1,0 0-1,17-8 0,0-2 27,1-1 1,-2-2-1,0-1 0,-2-1 1,0-2-1,41-37 1,-36 25 10,-1 0 1,-2-3-1,-1 0 1,-2-2-1,-1-1 1,-3-1-1,21-45 1,-31 54 7,-1 0 0,-2-1 1,-1-1-1,-2 1 0,-1-2 1,-1 1-1,-2-1 0,-1 0 0,-2 0 1,-5-52-1,2 71-46,-1 1-1,-1-1 1,0 1-1,0 0 1,-2 0-1,0 0 1,0 0-1,-1 1 1,-1 0-1,0 1 1,-1 0 0,-13-14-1,17 20-148,0 1-1,0-1 1,-1 1-1,0 1 1,0-1-1,0 1 1,-1 0-1,0 1 1,1-1-1,-1 1 1,0 0-1,0 1 1,-1 0-1,1 0 1,0 1-1,-1 0 1,1 0-1,-1 0 1,1 1-1,-1 0 1,0 1-1,1 0 1,0 0 0,-1 0-1,-13 6 1,17-6-507,1 0 1,0 1 0,0-1 0,0 1 0,0 0 0,0 0-1,0 0 1,1 0 0,-1 1 0,1-1 0,-4 5 0,-1 4-5016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39.275"/>
    </inkml:context>
    <inkml:brush xml:id="br0">
      <inkml:brushProperty name="width" value="0.025" units="cm"/>
      <inkml:brushProperty name="height" value="0.025" units="cm"/>
    </inkml:brush>
  </inkml:definitions>
  <inkml:trace contextRef="#ctx0" brushRef="#br0">0 1 8936,'0'0'209,"11"0"-28,116 2 2963,237 36 1,-211-16-3025,245 6 0,156-39 1044,769-1 304,-889 21-1344,853 1 2191,-1256-10-2266,146-6 1155,329 32-1,-468-20-1393,32 5-1738,95 2 0,-163-11-1638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7.593"/>
    </inkml:context>
    <inkml:brush xml:id="br0">
      <inkml:brushProperty name="width" value="0.025" units="cm"/>
      <inkml:brushProperty name="height" value="0.025" units="cm"/>
    </inkml:brush>
  </inkml:definitions>
  <inkml:trace contextRef="#ctx0" brushRef="#br0">0 124 4516,'0'0'6027,"9"0"-5813,-3 1-117,1-1-1,-1 1 1,1 0 0,-1 1-1,0 0 1,1 0 0,-1 0-1,10 5 1,-4-1 82,2-1 0,-1-1-1,1 0 1,-1-1 0,1 0 0,15 0 0,90 1 137,-80-3-282,1476 7 1786,242-31-816,-1169 9-356,812-41 1399,-1341 51-1807,0 1-33,-1-2-1,100-23 1,-157 28-187,-1 0 0,1-1-1,0 1 1,-1 0 0,1 0 0,-1-1 0,1 1 0,0 0-1,-1-1 1,1 1 0,-1-1 0,1 1 0,-1 0 0,1-1-1,-1 0 1,0 1 0,1-1 0,-1 1 0,1-1 0,-1 1-1,0-1 1,0 0 0,1 1 0,-1-1 0,0 0 0,0 1-1,0-1 1,0 0 0,0 1 0,1-1 0,-1 0 0,-1 1 0,1-1-1,0 0 1,0 1 0,0-1 0,0 0 0,0 1 0,-1-2-1,1 1-64,-1 0 0,1 0 0,-1-1 0,1 1 0,-1 0 0,0 0 0,0 0 0,0 0 0,1 0 0,-1 0 0,0 0 0,0 0 0,0 0 0,0 0 0,-1 1 0,1-1 0,0 0 0,0 1 0,-2-2 0,-26-3-5229,14 2 272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03.565"/>
    </inkml:context>
    <inkml:brush xml:id="br0">
      <inkml:brushProperty name="width" value="0.025" units="cm"/>
      <inkml:brushProperty name="height" value="0.025" units="cm"/>
    </inkml:brush>
  </inkml:definitions>
  <inkml:trace contextRef="#ctx0" brushRef="#br0">27 93 3908,'0'0'14307,"-5"-3"-13384,-14-1 157,17 8 54,14 7 53,-3-7-947,0 0 1,1-1 0,0 0 0,0-1-1,0 0 1,0 0 0,0-1 0,0 0-1,1-1 1,9-1 0,13 2 79,17 1-263,1-1 0,-1-3 0,1-2 0,-1-3 0,84-21-1,-100 19 14,-33 9 416,-23-1-182,-358 3 1169,306 9-1473,56-7-9,0-1 0,-29 1 1,58-4-243,560-22 27,-515 11 244,-54 11-14,0-1 0,0 1 0,1-1 0,-1 0-1,0 0 1,0 0 0,0 0 0,0 0 0,-1 0 0,1 0 0,0-1-1,0 1 1,-1-1 0,1 1 0,-1-1 0,1 0 0,-1 1 0,0-1-1,1 0 1,-1 0 0,1-3 0,-2 4 0,0 0-1,-1 1 1,1-1 0,0 0 0,-1 1-1,1-1 1,-1 0 0,1 1 0,-1-1-1,1 0 1,-1 1 0,1-1 0,-1 1-1,1-1 1,-1 1 0,0 0-1,1-1 1,-1 1 0,0-1 0,1 1-1,-1 0 1,0 0 0,0-1 0,1 1-1,-1 0 1,0 0 0,0 0-1,1 0 1,-1 0 0,0 0 0,0 0-1,-1 0 1,-33-1 57,31 1-59,-449 20 215,554-34-1518,56-6-5132,-91 14 975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21.650"/>
    </inkml:context>
    <inkml:brush xml:id="br0">
      <inkml:brushProperty name="width" value="0.025" units="cm"/>
      <inkml:brushProperty name="height" value="0.025" units="cm"/>
    </inkml:brush>
  </inkml:definitions>
  <inkml:trace contextRef="#ctx0" brushRef="#br0">1 101 6854,'0'0'4207,"14"6"-2808,-4-1-1134,-2-1-93,0 0 0,0-1 0,0 0 0,1 0 0,-1-1 0,1 0 0,-1-1 0,1 0 0,0 0 0,12-1 0,178-23 2096,59-3-1766,608 55 480,-809-26-1024,641-3 327,-97-6-63,-336 22-79,116 2 200,-157-17-245,542 11 823,-763-12-921,361 4 64,-350-6-37,0-1-1,0 0 1,23-8-1,21-4 28,-158 28-200,0-5 0,-136-5 0,-208-32-816,192 9 942,-1008-33-2451,690 70 724,-282 47 3321,592-42-1033,120-13-504,61-6-22,1 4-1,-145 30 0,197-27-156,26-10 137,0 1 0,0-1 1,0 0-1,0 0 0,0 0 0,0 0 0,0 0 1,-1 0-1,1 1 0,0-1 0,0 0 1,0 0-1,0 0 0,0 0 0,0 0 1,0 1-1,0-1 0,0 0 0,0 0 1,0 0-1,0 0 0,0 0 0,0 1 1,0-1-1,0 0 0,0 0 0,1 0 1,-1 0-1,0 0 0,0 0 0,0 1 1,0-1-1,0 0 0,0 0 0,0 0 1,0 0-1,0 0 0,1 0 0,-1 0 0,0 1 1,0-1-1,0 0 0,0 0 0,0 0 1,0 0-1,1 0 0,-1 0 0,0 0 1,0 0-1,0 0 0,0 0 0,0 0 1,1 0-1,-1 0 0,0 0 0,0 0 1,0 0-1,0 0 0,0 0 0,1 0 1,-1 0-1,0 0 0,0 0 0,0 0 1,0 0-1,50 2-51,373-38 222,-271 18-145,-103 12-21,1098-109 344,5 62-5,-377 118 465,-5 0-572,-723-66-255,-24-1 12,-1 2 1,1 1-1,-1 1 1,27 5 0,-49-7-5,0 0 1,1 0-1,-1 0 1,0 0-1,0 0 1,0 0-1,0 0 0,0 0 1,1 0-1,-1 0 1,0 0-1,0 0 1,0 0-1,0 0 1,0 0-1,0 0 1,1 0-1,-1 0 1,0 1-1,0-1 1,0 0-1,0 0 0,0 0 1,0 0-1,0 0 1,0 0-1,0 0 1,1 1-1,-1-1 1,0 0-1,0 0 1,0 0-1,0 0 1,0 0-1,0 1 1,0-1-1,0 0 0,0 0 1,0 0-1,0 0 1,0 0-1,0 1 1,0-1-1,0 0 1,0 0-1,0 0 1,0 0-1,0 0 1,-1 1-1,1-1 0,0 0 1,0 0-1,0 0 1,0 0-1,0 0 1,0 0-1,0 0 1,0 1-1,0-1 1,-1 0-1,1 0 1,-6 4-5107,1-2-313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096"/>
    </inkml:context>
    <inkml:brush xml:id="br0">
      <inkml:brushProperty name="width" value="0.025" units="cm"/>
      <inkml:brushProperty name="height" value="0.025" units="cm"/>
    </inkml:brush>
  </inkml:definitions>
  <inkml:trace contextRef="#ctx0" brushRef="#br0">46 53 6566,'0'0'13693,"8"-7"-12807,3 1-702,0 0-1,0 0 0,0 1 0,0 1 1,1 0-1,0 0 0,0 1 1,0 0-1,0 1 0,0 1 0,23 0 1,-34 1-184,-1 0 0,1-1 1,-1 1-1,0 0 0,1 0 0,-1 0 1,1 0-1,-1 0 0,1 0 0,-1 0 1,1 1-1,-1-1 0,1 0 0,-1 0 1,0 0-1,1 0 0,-1 0 1,1 1-1,-1-1 0,0 0 0,1 0 1,-1 1-1,1-1 0,-1 0 0,0 1 1,1-1-1,-1 0 0,0 1 0,0-1 1,1 0-1,-1 1 0,0-1 1,1 1-1,-9 15 61,-27 17 113,33-31-157,-36 29 89,22-20 32,1 0-1,1 1 0,0 1 0,0 1 1,1 0-1,1 0 0,0 1 1,2 1-1,-10 17 0,19-32-128,0 1-1,0-1 1,0 1-1,1 0 1,-1-1-1,1 1 1,-1 0-1,1-1 1,0 1-1,0 0 1,0 0-1,0-1 1,0 1-1,0 0 1,0 0-1,0-1 1,1 1-1,-1 0 1,1-1-1,-1 1 1,1 0-1,0-1 1,-1 1-1,3 2 1,-1-3-10,0 1 0,0 0 0,0-1 0,0 1 0,1-1 0,-1 0 0,1 0 0,-1 0 0,1 0 0,-1 0 0,1 0 0,-1-1 0,1 1 0,3-1 0,11 1-391,0-1-1,0 0 0,31-6 0,-46 6 330,20-4-1173,0-1 0,26-10 0,13-8-3975,-53 20 4233,42-16-7169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487"/>
    </inkml:context>
    <inkml:brush xml:id="br0">
      <inkml:brushProperty name="width" value="0.025" units="cm"/>
      <inkml:brushProperty name="height" value="0.025" units="cm"/>
    </inkml:brush>
  </inkml:definitions>
  <inkml:trace contextRef="#ctx0" brushRef="#br0">81 49 13004,'0'0'6839,"-9"-2"-5900,6 1-883,0 1 0,1-1 0,-1 1-1,0-1 1,0 1 0,1 0-1,-1 0 1,0 1 0,1-1 0,-1 1-1,0-1 1,0 1 0,-2 1 0,3-1-25,0 1 1,0-1-1,0 1 0,0 0 1,0 0-1,1 0 1,-1 0-1,1 0 1,0 0-1,-1 1 1,1-1-1,0 0 1,0 1-1,0-1 0,1 1 1,-1-1-1,0 1 1,1-1-1,-1 6 1,0 2 38,-1 1 1,1 0-1,1 0 1,0 0 0,0 0-1,1 0 1,3 13-1,-3-21-44,0 1-1,0-1 0,0 0 0,1 0 0,-1 0 1,1 0-1,-1 0 0,1 0 0,0-1 0,0 1 1,1-1-1,-1 1 0,0-1 0,1 0 0,-1 1 1,1-1-1,0-1 0,0 1 0,0 0 1,0-1-1,0 1 0,0-1 0,0 0 0,0 0 1,0 0-1,1 0 0,4 0 0,-2-1 61,0 0-1,0 0 0,1-1 1,-1 0-1,0 0 1,0 0-1,0-1 1,0 1-1,0-2 0,0 1 1,-1-1-1,1 1 1,-1-1-1,0-1 0,1 1 1,-1-1-1,-1 0 1,1 0-1,-1-1 0,1 1 1,-1-1-1,-1 0 1,1 0-1,-1 0 1,1-1-1,-2 1 0,1-1 1,0 0-1,-1 1 1,0-1-1,-1 0 0,1 0 1,-1-1-1,0 1 1,-1 0-1,0 0 0,0 0 1,0-1-1,0 1 1,-1 0-1,0 0 1,0 0-1,-4-9 0,2 10-62,1 0 0,-1 1 0,-1 0-1,1 0 1,-1 0 0,1 0 0,-1 0 0,0 1-1,-1 0 1,1-1 0,-1 2 0,1-1-1,-1 0 1,0 1 0,0 0 0,0 0-1,0 1 1,0-1 0,0 1 0,-8-1 0,9 1-47,1 0 0,-1 1 0,1-1 0,-1 1 0,1 0 0,-1 0 0,1 0 1,-1 1-1,1-1 0,-1 1 0,1 0 0,0 0 0,-1 0 0,1 0 0,0 0 1,0 1-1,0-1 0,0 1 0,0 0 0,0 0 0,0 0 0,0 1 0,1-1 1,-1 1-1,1-1 0,0 1 0,0 0 0,0 0 0,0 0 0,0 0 1,0 0-1,0 3 0,1-5-67,1 0 1,0 0 0,0 0-1,0 0 1,0 0 0,0 0-1,0 0 1,0 0 0,0 0-1,0 0 1,1 0 0,-1-1-1,0 1 1,1 0 0,-1 0-1,0 0 1,1 0 0,-1 0-1,1-1 1,-1 1 0,1 0-1,0 0 1,-1-1-1,1 1 1,0 0 0,-1-1-1,1 1 1,0-1 0,0 1-1,-1-1 1,1 1 0,0-1-1,0 0 1,0 1 0,0-1-1,0 0 1,0 0 0,0 0-1,0 1 1,0-1 0,1 0-1,49 2-2894,-41-2 2184,44-1-3160,11-5-1254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831"/>
    </inkml:context>
    <inkml:brush xml:id="br0">
      <inkml:brushProperty name="width" value="0.025" units="cm"/>
      <inkml:brushProperty name="height" value="0.025" units="cm"/>
    </inkml:brush>
  </inkml:definitions>
  <inkml:trace contextRef="#ctx0" brushRef="#br0">181 5 15214,'-10'1'1671,"1"1"-1288,-1 0 0,1 0-1,-1 1 1,1 0-1,0 1 1,0 0 0,1 0-1,-1 1 1,1 0 0,-14 12-1,17-13-285,0 1 0,0-1 0,0 1 0,1 0-1,0 1 1,0-1 0,0 1 0,1-1 0,0 1-1,0 0 1,0 1 0,1-1 0,0 0 0,0 1-1,1-1 1,0 1 0,0-1 0,0 10 0,1-15-96,0 1 0,0 0 1,0 0-1,1 0 1,-1 0-1,1 0 0,-1-1 1,1 1-1,0 0 0,-1 0 1,1-1-1,0 1 0,0 0 1,0-1-1,1 1 1,-1-1-1,0 1 0,0-1 1,1 0-1,-1 0 0,3 2 1,1 0 19,-1-1-1,1 0 1,-1 0 0,1 0 0,0-1 0,0 1 0,0-1-1,6 0 1,2 0 131,0 0 0,1-1 0,-1 0 0,0-1 0,0-1 0,14-3 0,-22 3-70,1 1-1,-1-1 1,1 0 0,-1 0 0,0-1-1,0 0 1,0 0 0,0 0 0,0 0-1,0-1 1,-1 0 0,0 0 0,0 0-1,0 0 1,0-1 0,-1 1 0,1-1-1,-1 0 1,-1 0 0,1 0 0,-1-1-1,1 1 1,-2-1 0,1 1 0,0-1-1,-1 1 1,0-1 0,-1 0 0,1 0 0,-1 0-1,0 1 1,0-1 0,-1 0 0,-2-9-1,2 11-51,-1 1 0,0-1 0,0 0-1,-1 1 1,1 0 0,-1-1 0,1 1-1,-1 0 1,0 0 0,0 0 0,-1 1-1,1-1 1,0 1 0,-1 0 0,0 0 0,1 0-1,-1 0 1,0 0 0,0 1 0,0 0-1,0 0 1,0 0 0,0 0 0,0 1-1,-1-1 1,1 1 0,0 0 0,-7 1-1,5 0-75,-1-1-1,0 1 0,1 0 0,-1 0 1,1 1-1,0-1 0,-1 2 0,1-1 1,0 1-1,0 0 0,0 0 0,1 0 0,-1 1 1,1 0-1,-1 0 0,1 0 0,-7 9 1,12-13-103,-1 1 0,0 0 0,0 0 0,1 0 0,-1 0 0,1 0 0,-1-1 0,1 1 0,-1 0 0,1 0 0,0 0 0,-1 0 1,1 0-1,0 0 0,0 0 0,0 1 0,-1-1 0,1 0 0,0 0 0,1 0 0,-1 0 0,0 0 0,0 0 0,0 0 0,1 0 0,-1 0 1,0 0-1,1 1 0,1-1-271,-1 0 0,1 0 0,-1 0 0,1 0 1,-1 0-1,1 0 0,0 0 0,-1 0 0,1-1 0,0 1 0,0-1 1,-1 1-1,1-1 0,0 0 0,0 0 0,2 0 0,29 1-5772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4.178"/>
    </inkml:context>
    <inkml:brush xml:id="br0">
      <inkml:brushProperty name="width" value="0.025" units="cm"/>
      <inkml:brushProperty name="height" value="0.025" units="cm"/>
    </inkml:brush>
  </inkml:definitions>
  <inkml:trace contextRef="#ctx0" brushRef="#br0">22 0 16656,'0'0'6598,"-2"78"-5189,-7-36-384,2 5-544,3 1-289,4-4-128,0-6-64,6-7 0,8-8-448,-1-7-417,-1-7-961,-3-9-1025,-9-8-9929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4.554"/>
    </inkml:context>
    <inkml:brush xml:id="br0">
      <inkml:brushProperty name="width" value="0.025" units="cm"/>
      <inkml:brushProperty name="height" value="0.025" units="cm"/>
    </inkml:brush>
  </inkml:definitions>
  <inkml:trace contextRef="#ctx0" brushRef="#br0">0 29 15214,'0'0'9001,"71"-3"-7400,-23 3-447,5 0-514,2-1-544,-1 0-480,0-3-1538,-16-3-1537,-5-6-2915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6.516"/>
    </inkml:context>
    <inkml:brush xml:id="br0">
      <inkml:brushProperty name="width" value="0.025" units="cm"/>
      <inkml:brushProperty name="height" value="0.025" units="cm"/>
    </inkml:brush>
  </inkml:definitions>
  <inkml:trace contextRef="#ctx0" brushRef="#br0">0 1 21300,'0'0'7816,"47"41"-16689,-34-41 2243,-2-5-2947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5.614"/>
    </inkml:context>
    <inkml:brush xml:id="br0">
      <inkml:brushProperty name="width" value="0.025" units="cm"/>
      <inkml:brushProperty name="height" value="0.025" units="cm"/>
    </inkml:brush>
  </inkml:definitions>
  <inkml:trace contextRef="#ctx0" brushRef="#br0">339 131 4644,'0'0'11046,"0"-9"-8991,-1 5-1974,1 2 98,0-1 0,0 0 0,0 1 0,0-1 0,-1 1 0,1-1-1,-1 1 1,1-1 0,-1 1 0,0-1 0,0 1 0,0-1 0,-1 1 0,1 0-1,0 0 1,-1 0 0,0 0 0,1 0 0,-1 0 0,0 0 0,0 0 0,0 1-1,0-1 1,0 1 0,-1-1 0,1 1 0,0 0 0,-5-2 0,-3 1-103,0 1 0,0-1 0,0 2 1,0-1-1,0 1 0,0 1 0,0 0 1,0 0-1,0 1 0,0 0 0,1 1 0,-1 0 1,1 1-1,-1 0 0,1 0 0,0 1 0,1 0 1,-1 0-1,-12 12 0,12-10-47,1 1 0,1 0 1,-1 0-1,1 0 0,1 1 0,0 0 1,0 1-1,0-1 0,2 1 0,-1 0 0,1 0 1,0 0-1,1 1 0,0 0 0,1-1 0,0 1 1,0 20-1,2-29-20,0 1 1,0-1-1,0 0 1,1 0-1,-1 0 1,1 1-1,-1-1 1,1 0-1,0 0 1,0 0-1,0 0 0,0 0 1,0 0-1,0-1 1,0 1-1,1 0 1,-1 0-1,1-1 1,-1 1-1,1-1 1,2 2-1,0 0 41,0-1 0,0 0 1,1 0-1,-1-1 0,0 1 0,1-1 0,0 0 0,-1 0 0,9 0 0,-1 0 91,0-1 0,0-1 0,0 0 0,0 0 0,-1-2-1,1 1 1,18-7 0,-17 3-20,-1-1 1,0 0-1,0-1 0,-1 0 1,0 0-1,0-1 0,-1-1 1,0 0-1,0 0 0,-1-1 1,7-12-1,-11 16-62,0 0 0,-1 0 0,0 0 0,-1 0 0,0-1 0,0 1 0,0-1 0,-1 0 1,0 0-1,-1 0 0,0 0 0,0 0 0,-1 0 0,0 0 0,0 0 0,0-1 0,-1 1 0,-1 0 0,1 0 0,-5-11 0,4 16-127,1-1-1,-1 1 1,0 0-1,0 0 1,-1 0 0,1 0-1,0 1 1,-1-1-1,0 1 1,0 0 0,1-1-1,-1 1 1,0 0-1,-1 1 1,1-1 0,0 0-1,-1 1 1,1 0-1,0 0 1,-1 0 0,0 0-1,1 0 1,-5 1-1,6-1-13,-1 1 0,1 0 0,-1 0-1,1 0 1,-1 1 0,0-1 0,1 1-1,0-1 1,-1 1 0,1 0 0,-1 0-1,1 0 1,0 0 0,0 0 0,-1 1-1,1-1 1,0 1 0,0-1 0,0 1-1,1 0 1,-1 0 0,0 0-1,1 0 1,-1 0 0,1 0 0,-1 0-1,1 0 1,0 1 0,0-1 0,0 0-1,0 1 1,0 4 0,-1-2-675,1 0-1,0 0 1,1 0 0,-1-1-1,1 1 1,0 0 0,0 0 0,1 0-1,-1 0 1,1 0 0,0 0-1,0 0 1,3 7 0,14 7-6130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5.947"/>
    </inkml:context>
    <inkml:brush xml:id="br0">
      <inkml:brushProperty name="width" value="0.025" units="cm"/>
      <inkml:brushProperty name="height" value="0.025" units="cm"/>
    </inkml:brush>
  </inkml:definitions>
  <inkml:trace contextRef="#ctx0" brushRef="#br0">1 0 11147,'0'0'10313,"29"66"-8359,-24-32-609,4 9-672,-7 0-417,3-1-160,-1-2-96,0-7 0,1-9-1025,0-5-800,6-10-257,-2-9-737,0-3-1249,-3-18-1537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6.418"/>
    </inkml:context>
    <inkml:brush xml:id="br0">
      <inkml:brushProperty name="width" value="0.025" units="cm"/>
      <inkml:brushProperty name="height" value="0.025" units="cm"/>
    </inkml:brush>
  </inkml:definitions>
  <inkml:trace contextRef="#ctx0" brushRef="#br0">202 79 11627,'1'-8'1965,"0"5"-1916,1-5 1002,-1 1 1,0-1-1,-1 1 0,0-15 1,0 22-936,0-1-1,0 0 1,0 0 0,0 0 0,0 1 0,0-1 0,-1 0-1,1 1 1,0-1 0,-1 0 0,1 1 0,0-1-1,-1 0 1,1 1 0,-1-1 0,1 0 0,-1 1 0,1-1-1,-1 1 1,1-1 0,-1 1 0,0-1 0,1 1-1,-2-1 1,0 1-79,1 0-1,-1 0 0,0 0 1,1 1-1,-1-1 0,0 0 1,1 1-1,-1-1 1,1 1-1,-1 0 0,1-1 1,-1 1-1,1 0 0,-1 0 1,1 0-1,0 0 1,-2 1-1,-8 7 21,1 0 0,0 0 1,0 1-1,-8 12 0,14-17 16,0 0 0,1 0 0,0 0-1,0 0 1,0 0 0,1 0 0,0 1 0,0-1 0,0 1 0,1 0-1,-1 0 1,1 7 0,0-13-65,2 1 0,-1 0 0,0 0 0,0-1-1,0 1 1,0 0 0,0-1 0,1 1 0,-1 0 0,0-1 0,0 1 0,1 0-1,-1-1 1,1 1 0,-1 0 0,0-1 0,1 1 0,-1-1 0,1 1 0,0-1-1,-1 1 1,1-1 0,-1 0 0,1 1 0,0-1 0,-1 1 0,1-1 0,1 0-1,25 2 245,-19-3-178,0 0 0,0-1-1,0 0 1,14-6 0,-12 2-44,0 0 1,-1 0 0,1-1-1,11-11 1,-18 15-64,0 0 1,0 0 0,0 0 0,0-1-1,0 1 1,-1-1 0,1 1 0,-1-1-1,0 0 1,-1 0 0,1 0 0,0 0 0,-1 0-1,0 0 1,1-4 0,-18 16-411,7 2 469,1 0 1,1 1 0,0 0 0,0 0-1,1 1 1,1 0 0,0 0-1,0 0 1,1 1 0,1-1-1,0 1 1,1 0 0,0 0-1,1 19 1,0-29 2,1-1 0,1 1 0,-1 0 1,0 0-1,1 0 0,-1 0 0,1-1 0,0 1 0,0 0 0,0-1 0,0 1 0,0 0 0,1-1 0,-1 1 1,1-1-1,0 0 0,-1 0 0,1 1 0,5 2 0,-1-1 57,0 0 0,1 0 0,0-1 0,0 0 0,14 4 0,6 3 44,-27-10-129,0 0-1,0 0 1,0 0-1,1 0 1,-1 0 0,0 0-1,0 0 1,0 0 0,1 0-1,-1 0 1,0 0-1,0 0 1,0 0 0,1 0-1,-1 1 1,0-1 0,0 0-1,0 0 1,0 0-1,1 0 1,-1 1 0,0-1-1,0 0 1,0 0 0,0 0-1,0 0 1,0 1-1,0-1 1,0 0 0,0 0-1,1 0 1,-1 1 0,0-1-1,0 0 1,0 0-1,0 0 1,0 1 0,0-1-1,0 0 1,0 0 0,-1 1-1,1-1 1,0 0-1,0 0 1,0 0 0,0 0-1,0 1 1,0-1 0,0 0-1,-1 0 1,-12 10 203,-21 2 644,11-6-285,0-1 1,-1-1-1,1 0 1,-1-2 0,0-1-1,-38-3 1,61 2-593,-1-1 1,0 1-1,0 0 1,0-1-1,0 1 0,0-1 1,0 1-1,1-1 1,-1 0-1,0 0 1,1 0-1,-1 0 0,0 0 1,1 0-1,-1 0 1,1 0-1,-1-1 1,1 1-1,-1-2 1,3 2-317,0 0 0,1 0 0,-1 0 0,1 0 0,-1 0 1,1 0-1,0 1 0,-1-1 0,1 1 0,0-1 1,-1 1-1,1 0 0,0 0 0,-1 0 0,1 0 1,0 0-1,3 0 0,-3 0-324,27-3-4131,4-2-2924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7.299"/>
    </inkml:context>
    <inkml:brush xml:id="br0">
      <inkml:brushProperty name="width" value="0.025" units="cm"/>
      <inkml:brushProperty name="height" value="0.025" units="cm"/>
    </inkml:brush>
  </inkml:definitions>
  <inkml:trace contextRef="#ctx0" brushRef="#br0">1 31 11531,'0'0'7570,"8"7"-5761,21 25-377,32 28 184,-56-55-1599,0-2 1,0 1-1,0-1 1,1 1-1,-1-2 0,1 1 1,0 0-1,0-1 1,0 0-1,0-1 0,10 2 1,-3-2-230,0-1 1,0 0-1,-1-1 0,1-1 1,0 0-1,-1-1 1,1 0-1,-1-1 0,0 0 1,13-7-1,-18 7-448,1 0 1,-1-1-1,-1 1 0,1-1 1,-1-1-1,1 1 0,5-9 0,-8 9-255,0 0 0,0 0 1,-1-1-1,0 1 0,0-1 0,-1 0 0,1 0 0,-1 0 0,0 0 0,1-8 0,-3 13 995,0 1 1,0-1 0,1 0-1,-1 1 1,0-1 0,0 1 0,0-1-1,0 0 1,0 1 0,0-1-1,0 0 1,0 1 0,0-1-1,0 0 1,0 1 0,0-1-1,0 0 1,0 1 0,-1-1-1,1 1 1,0-1 0,-1 0-1,1 1 1,0-1 0,-1 1-1,1-1 1,0 1 0,-1-1-1,0 0 1,-16 8 2879,-16 26 1381,14-6-3383,2 0-1,1 2 1,1 0-1,2 0 1,0 1-1,3 1 1,-9 37-1,12-37-1759,2 1-1,2-1 0,1 1 0,2 41 0,1-38-4904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1.323"/>
    </inkml:context>
    <inkml:brush xml:id="br0">
      <inkml:brushProperty name="width" value="0.025" units="cm"/>
      <inkml:brushProperty name="height" value="0.025" units="cm"/>
    </inkml:brush>
  </inkml:definitions>
  <inkml:trace contextRef="#ctx0" brushRef="#br0">474 177 4260,'0'0'646,"5"-9"-251,34-66 2277,-34 66-1708,-1-1 1,0-1-1,-1 1 0,0 0 1,0-1-1,1-21 0,-20 33 1759,3 6-2563,1 0 0,-1 1 1,1 0-1,1 1 0,0 1 0,0-1 1,-10 13-1,-2 0-27,-16 14-16,-10 8 178,2 3-1,-44 55 1,79-87-261,1 0 0,0 1 1,2 1-1,-1 0 1,2 0-1,1 1 1,0-1-1,1 2 1,1-1-1,0 1 1,-3 34-1,8-50-54,-1 1 0,1-1 1,0 0-1,0 0 0,1 0 0,-1 0 0,1 0 0,-1 0 0,1 0 1,0 0-1,0 0 0,0 0 0,0 0 0,1 0 0,-1-1 0,1 1 1,0 0-1,0-1 0,0 1 0,0-1 0,0 0 0,0 0 0,5 3 1,2 0-186,0-1 1,0 0 0,1 0 0,-1-1 0,1 0 0,12 1-1,-15-3 107,-1 0 0,0 1 0,0 0 0,0 0 0,0 0 0,0 1 0,0 0-1,-1 0 1,1 1 0,9 7 0,-13-8 109,1 0 0,-1 0 0,0 0 0,0 0 0,-1 0 0,1 1 0,-1-1 0,1 1 0,-1-1 0,0 1 0,-1 0 0,1-1 0,0 1 0,-1 0 0,0-1 0,0 1 0,0 0 0,0-1 0,-1 1 0,-1 7 0,-7 18 518,0 1-1,-2-1 1,-1 0 0,-2-1 0,-32 50 0,2 0 392,4-8-465,25-47-456,1 0 1,1 1-1,1 0 1,1 1-1,2 1 1,-8 29-1,17-54-52,0 1 1,0-1-1,0 1 0,0 0 0,0-1 0,0 1 0,0 0 1,0-1-1,1 1 0,-1-1 0,1 1 0,-1-1 0,1 1 1,0-1-1,0 1 0,-1-1 0,1 1 0,0-1 1,0 0-1,0 0 0,0 1 0,1-1 0,-1 0 0,0 0 1,0 0-1,1 0 0,-1 0 0,1-1 0,-1 1 0,1 0 1,-1-1-1,1 1 0,2 0 0,8 2 104,1 0-1,0 0 1,22 0-1,20 5-107,-51-6 62,-1-1-1,0 0 0,0 1 1,0 0-1,0-1 1,0 1-1,-1 1 1,1-1-1,-1 0 1,1 0-1,-1 1 1,0 0-1,0-1 1,0 1-1,0 0 1,0 0-1,-1 0 1,1 0-1,-1 0 1,0 0-1,0 1 1,0-1-1,0 0 1,0 1-1,-1-1 1,0 1-1,0-1 1,0 0-1,0 1 0,0-1 1,-2 7-1,-2 10 126,0 0-1,-2 0 1,0 0-1,-12 23 0,4-7-65,11-30-172,-10 44 400,13-48-399,0-1 0,0 1 1,-1-1-1,1 0 0,0 1 1,1-1-1,-1 1 0,0-1 1,0 1-1,1-1 0,-1 1 1,0-1-1,1 1 0,-1-1 1,1 0-1,0 1 0,0-1 1,-1 0-1,1 0 0,0 0 1,0 1-1,0-1 0,0 0 0,0 0 1,0 0-1,1 0 0,-1-1 1,0 1-1,3 1 0,8 2-1120,-10-3 1116,1-1 1,-1 1 0,1-1-1,-1 1 1,0 0 0,1 0 0,-1 0-1,0 0 1,0 1 0,0-1-1,1 0 1,-2 1 0,1 0-1,0-1 1,0 1 0,0 0-1,-1 0 1,1 0 0,-1 0 0,1 0-1,-1 0 1,0 0 0,0 1-1,0-1 1,0 0 0,0 1-1,-1-1 1,1 1 0,-1-1 0,0 1-1,1 2 1,-1 7 373,-1-1 0,0 1 0,-1-1 1,0 1-1,-1-1 0,0 0 0,-8 17 0,-40 74 2269,19-44-1483,17-27-451,-9 16 507,-21 60-1,40-93-1039,0 1 1,2 0-1,-1 0 0,2 1 0,0-1 0,1 1 1,0-1-1,3 27 0,3-25-267,0-1-1,1 0 1,0 0 0,2-1-1,0 1 1,0-2 0,1 1-1,14 15 1,17 31 155,-26-35-172,-7-11 372,0 0 0,2 0 0,16 21 0,-23-34-233,-1 0 0,1 0 0,0 0 0,0 0 0,0 0 0,0 0 0,0-1 0,0 1 0,0-1 0,0 1 1,1-1-1,-1 0 0,0 0 0,1 0 0,-1 0 0,1 0 0,0-1 0,-1 1 0,1-1 0,-1 0 0,1 0 1,0 0-1,-1 0 0,1 0 0,0 0 0,-1-1 0,1 1 0,-1-1 0,4-1 0,17-16-4042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250"/>
    </inkml:context>
    <inkml:brush xml:id="br0">
      <inkml:brushProperty name="width" value="0.025" units="cm"/>
      <inkml:brushProperty name="height" value="0.025" units="cm"/>
    </inkml:brush>
  </inkml:definitions>
  <inkml:trace contextRef="#ctx0" brushRef="#br0">299 5 12684,'0'0'1783,"-9"-1"171,2-1-1791,1 1 0,-1 1-1,0-1 1,0 1 0,0 1 0,1-1 0,-1 1-1,0 0 1,1 1 0,-1-1 0,1 1 0,-1 1 0,1-1-1,0 1 1,0 0 0,0 1 0,-6 4 0,-3 3-112,1 0 1,0 1-1,1 1 1,0 1-1,1 0 1,0 0 0,-17 31-1,22-33 17,1 0-1,0 0 1,1 0-1,0 1 1,1 0-1,1 0 1,0 0-1,1 1 1,0-1-1,1 1 1,1 21-1,0-32-60,1 1 0,0 0 1,0-1-1,0 1 0,0-1 0,1 1 0,0-1 0,-1 0 0,1 1 1,0-1-1,0 0 0,1 0 0,-1 0 0,1-1 0,-1 1 0,1-1 1,0 1-1,0-1 0,0 0 0,0 0 0,1 0 0,-1 0 0,0-1 0,1 1 1,-1-1-1,1 0 0,0 0 0,-1 0 0,1-1 0,5 1 0,4 1-371,1-1-1,-1 0 1,1-1-1,-1-1 0,0 0 1,1-1-1,19-5 0,21-14-2843,-5-6-1533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581"/>
    </inkml:context>
    <inkml:brush xml:id="br0">
      <inkml:brushProperty name="width" value="0.025" units="cm"/>
      <inkml:brushProperty name="height" value="0.025" units="cm"/>
    </inkml:brush>
  </inkml:definitions>
  <inkml:trace contextRef="#ctx0" brushRef="#br0">116 0 9737,'-9'10'2274,"-1"0"-1915,-51 57 3117,57-61-3207,0 0 1,0-1 0,1 1-1,-1 0 1,1 1 0,1-1 0,-1 0-1,1 1 1,0 0 0,1-1-1,-1 1 1,1 7 0,1-12-221,0-1 0,0 0 1,0 1-1,1-1 1,-1 1-1,1-1 0,-1 1 1,1-1-1,0 0 1,-1 0-1,1 1 1,0-1-1,0 0 0,0 0 1,0 0-1,0 0 1,0 0-1,0 0 0,0 0 1,0 0-1,1 0 1,-1 0-1,0-1 0,1 1 1,-1 0-1,0-1 1,1 1-1,-1-1 0,1 0 1,-1 1-1,0-1 1,1 0-1,-1 0 0,1 0 1,-1 0-1,1 0 1,-1 0-1,1 0 0,-1-1 1,3 0-1,2 1 103,1-1-1,-1-1 1,1 1 0,-1-1-1,1 0 1,-1-1-1,0 1 1,6-5 0,5-4-42,-1-1 0,0 0 0,15-17 0,-27 25-69,1-1 0,-1 0 1,0 0-1,0 0 0,-1 0 0,0-1 0,0 1 0,0-1 0,0 0 0,-1 0 0,0 0 0,0 0 0,-1 0 0,1-7 1,-2 12-11,1 1 1,-2-1-1,1 0 1,0 0-1,0 0 1,0 0 0,0 0-1,0 0 1,-1 0-1,1 1 1,0-1-1,-1 0 1,1 0 0,-1 0-1,1 1 1,-1-1-1,1 0 1,-1 1-1,0-1 1,1 0 0,-1 1-1,0-1 1,1 1-1,-1-1 1,0 1-1,0-1 1,1 1 0,-2-1-1,-32-3 115,25 5-182,0 0-1,1 0 1,-1 1 0,0 0-1,-14 7 1,-22 19-87,43-26-48,0-1-1,1 1 1,-1 0 0,0 0 0,0 0 0,1 0 0,-1 0 0,1 0 0,-1 0 0,1 0 0,0 1 0,0-1-1,0 0 1,0 1 0,1-1 0,-1 1 0,0 3 0,1-6 64,0 1 0,0-1 1,0 0-1,0 1 0,0-1 0,0 0 0,1 1 0,-1-1 1,0 1-1,0-1 0,0 0 0,0 1 0,1-1 1,-1 0-1,0 0 0,0 1 0,1-1 0,-1 0 1,0 1-1,1-1 0,-1 0 0,0 0 0,1 0 0,-1 1 1,0-1-1,1 0 0,-1 0 0,0 0 0,1 0 1,-1 0-1,0 1 0,1-1 0,-1 0 0,1 0 1,-1 0-1,0 0 0,1 0 0,-1 0 0,1 0 1,-1-1-1,0 1 0,1 0 0,-1 0 0,1 0 0,-1 0 1,5-1-1019,18 1-3866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943"/>
    </inkml:context>
    <inkml:brush xml:id="br0">
      <inkml:brushProperty name="width" value="0.025" units="cm"/>
      <inkml:brushProperty name="height" value="0.025" units="cm"/>
    </inkml:brush>
  </inkml:definitions>
  <inkml:trace contextRef="#ctx0" brushRef="#br0">92 1 14926,'0'0'4997,"-23"56"-4517,6-18 129,3 5-1,0 7-223,-1-5-193,8-3-192,5-6 32,2-8 32,0-9-96,0-6 64,7-9-961,1-4-1121,-5-1-2178,-1-15-2658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3.320"/>
    </inkml:context>
    <inkml:brush xml:id="br0">
      <inkml:brushProperty name="width" value="0.025" units="cm"/>
      <inkml:brushProperty name="height" value="0.025" units="cm"/>
    </inkml:brush>
  </inkml:definitions>
  <inkml:trace contextRef="#ctx0" brushRef="#br0">1 69 14926,'0'0'5573,"77"12"-3811,-23-21-737,6-4-545,8-4-383,-5 3-866,-3 2-3171,-12-4-4548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3.684"/>
    </inkml:context>
    <inkml:brush xml:id="br0">
      <inkml:brushProperty name="width" value="0.025" units="cm"/>
      <inkml:brushProperty name="height" value="0.025" units="cm"/>
    </inkml:brush>
  </inkml:definitions>
  <inkml:trace contextRef="#ctx0" brushRef="#br0">51 0 13357,'0'0'8103,"-5"79"-7270,-2-31-224,-4 4-353,4 4-160,-2-4-96,9-7 32,0-4-705,0-6-1056,0-10-1058,0-12-1697,-11-4-1730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6.984"/>
    </inkml:context>
    <inkml:brush xml:id="br0">
      <inkml:brushProperty name="width" value="0.025" units="cm"/>
      <inkml:brushProperty name="height" value="0.025" units="cm"/>
    </inkml:brush>
  </inkml:definitions>
  <inkml:trace contextRef="#ctx0" brushRef="#br0">0 1 1345,'0'0'19587,"3"12"-18680,19 73 718,56 248 3850,-77-328-5437,2 20 64,2 0-1,1 0 0,1 0 1,1-1-1,1 0 0,21 39 1,-28-61-95,-1 0 0,0 0 1,1 0-1,-1 0 0,1-1 0,-1 1 1,1 0-1,0-1 0,0 1 1,0-1-1,0 0 0,0 0 1,0 1-1,0-1 0,0 0 0,0-1 1,0 1-1,1 0 0,-1-1 1,0 1-1,1-1 0,2 0 0,-3 0 13,0-1-1,0 1 1,-1-1-1,1 0 0,0 1 1,-1-1-1,1 0 0,-1 0 1,1 0-1,-1 0 1,0-1-1,1 1 0,-1 0 1,0-1-1,0 1 0,0 0 1,0-1-1,0 0 0,0 1 1,0-1-1,0 1 1,-1-1-1,1 0 0,0 0 1,-1 1-1,0-1 0,1-4 1,1-6-47,1 0 1,-2 0-1,0 0 1,-1 0 0,0-1-1,0 1 1,-2 0-1,1 0 1,-1-1 0,-1 1-1,0 1 1,-1-1-1,-1 0 1,1 1-1,-2 0 1,1 0 0,-2 1-1,1-1 1,-13-13-1,19 24 4,0-1-1,0 1 1,-1-1 0,1 1-1,0 0 1,0-1-1,-1 1 1,1 0-1,0-1 1,0 1 0,-1 0-1,1-1 1,0 1-1,-1 0 1,1 0 0,-1-1-1,1 1 1,0 0-1,-1 0 1,1 0-1,-1-1 1,1 1 0,0 0-1,-1 0 1,1 0-1,-1 0 1,1 0-1,-1 0 1,1 0 0,-1 0-1,1 0 1,0 0-1,-1 0 1,0 1 0,-1 15-513,3-12 493,0 0-1,-1 0 0,1-1 0,1 1 0,-1 0 0,0 0 0,1-1 0,0 1 0,2 3 1,-2-5 28,0 1 1,1-1-1,-1 0 1,0 0-1,1-1 1,0 1-1,-1 0 1,1-1-1,0 1 1,0-1-1,0 0 1,0 0-1,0 0 1,0-1-1,0 1 1,0-1-1,5 1 1,-5-1 21,-1-1 1,1 0 0,-1 1 0,1-1-1,-1 0 1,1 0 0,-1 0-1,0-1 1,0 1 0,1 0-1,-1-1 1,0 0 0,0 1 0,0-1-1,-1 0 1,4-4 0,0-1 32,-1 0 0,0 0 0,0 0 0,-1 0 1,0-1-1,0 0 0,-1 0 0,0 1 0,0-1 1,0-1-1,-1-15 0,-5-20 77,-1 32-400,-4 31-512,5 2 656,0 1 1,-1 29-1,4-42 129,1-1-1,0 0 0,0 1 0,1-1 1,0 1-1,1-1 0,0 0 0,0 0 1,4 9-1,-5-15-74,1 0 0,-1 0 0,1 0 0,0 0 0,0 0 0,0 0 0,0-1 0,1 1 0,-1-1 0,0 1 0,1-1 0,-1 0-1,0 0 1,1 0 0,0 0 0,-1 0 0,1-1 0,-1 1 0,1-1 0,0 0 0,0 0 0,-1 0 0,1 0 0,0 0 0,-1 0 0,1-1 0,0 1 0,2-2 0,-1 1 182,-1 1 0,0-1 0,0 0 0,0 0 0,0 0 0,0-1 0,0 1 0,0-1 0,0 1 0,-1-1 0,1 0 0,-1 0 0,1 0 0,-1-1 0,0 1 0,1 0 0,-1-1 0,-1 0 0,1 1 0,0-1 0,-1 0 0,3-5 0,0-23 579,-1 0 0,-2 0-1,-3-40 1,2 65-518,0 4-96,0-1-1,0 1 0,0-1 0,0 1 1,-1-1-1,1 1 0,-1-1 0,1 1 1,-1-1-1,0 1 0,0 0 0,0-1 1,0 1-1,-1 0 0,1 0 0,-1 0 1,1 0-1,-3-2 0,3 4-248,1 2 128,1 0 0,-1 0 0,0 0 0,1 0 0,-1 0 0,1 0 0,0 0 0,0 0 0,0 0-1,0 0 1,0 0 0,0-1 0,0 1 0,2 2 0,-1-2-75,0 0 1,0 0-1,0-1 1,0 1-1,0 0 1,0-1-1,1 1 0,-1-1 1,0 0-1,1 0 1,-1 0-1,1 0 0,-1 0 1,1-1-1,0 1 1,-1-1-1,1 0 1,0 1-1,-1-1 0,1 0 1,0-1-1,-1 1 1,4-1-1,1 0-887,1-1 1,-1 0-1,0-1 1,0 0-1,0 0 0,-1 0 1,9-6-1,17-12-6826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041"/>
    </inkml:context>
    <inkml:brush xml:id="br0">
      <inkml:brushProperty name="width" value="0.025" units="cm"/>
      <inkml:brushProperty name="height" value="0.025" units="cm"/>
    </inkml:brush>
  </inkml:definitions>
  <inkml:trace contextRef="#ctx0" brushRef="#br0">0 551 9257,'0'0'8936,"71"4"-7206,-28-15-449,5-6-480,10-2-609,-2-1-128,-4-3-737,-9 3-1216,-12-1-1507,-9 1-223,-15 1-2146</inkml:trace>
  <inkml:trace contextRef="#ctx0" brushRef="#br0" timeOffset="1">6 95 13581,'0'0'6598,"63"0"-5125,-15 0-736,12-12-481,8-5-127,-8-2-65,-3 3-993,-1 3-1666,-13 4-1569,-7 1-2210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435"/>
    </inkml:context>
    <inkml:brush xml:id="br0">
      <inkml:brushProperty name="width" value="0.025" units="cm"/>
      <inkml:brushProperty name="height" value="0.025" units="cm"/>
    </inkml:brush>
  </inkml:definitions>
  <inkml:trace contextRef="#ctx0" brushRef="#br0">200 0 13965,'0'0'4164,"-43"72"-2114,27-38-544,3-1-449,4 3-545,7-1-352,2-6-96,0-3-96,6-4-480,3-5-449,0-8-609,-7-8-255</inkml:trace>
  <inkml:trace contextRef="#ctx0" brushRef="#br0" timeOffset="1">0 193 13869,'0'0'5157,"63"0"-3780,-23 0-608,10 0-577,6-6-384,2-5-2659,-2-1-1857,-6-3-2018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814"/>
    </inkml:context>
    <inkml:brush xml:id="br0">
      <inkml:brushProperty name="width" value="0.025" units="cm"/>
      <inkml:brushProperty name="height" value="0.025" units="cm"/>
    </inkml:brush>
  </inkml:definitions>
  <inkml:trace contextRef="#ctx0" brushRef="#br0">0 0 9673,'0'0'-160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144"/>
    </inkml:context>
    <inkml:brush xml:id="br0">
      <inkml:brushProperty name="width" value="0.025" units="cm"/>
      <inkml:brushProperty name="height" value="0.025" units="cm"/>
    </inkml:brush>
  </inkml:definitions>
  <inkml:trace contextRef="#ctx0" brushRef="#br0">254 26 1826,'0'0'4249,"-5"-4"-960,-21-18 9507,-11 24-10752,30 2-1913,0 0 0,-1 1 0,2 0 0,-1 0-1,0 0 1,1 1 0,0 0 0,0 1 0,1-1-1,-9 15 1,-3 5-170,-20 47 1,25-46 87,1 1 1,-8 29-1,16-47-35,1 0 0,0 0 0,1 0 0,0 0 0,0 0 0,1 0 0,0 1 0,1-1 0,3 16 0,-2-22-12,0-1-1,0 1 1,0 0 0,0-1 0,1 0 0,-1 1 0,1-1 0,0 0-1,0-1 1,0 1 0,0 0 0,0-1 0,1 0 0,-1 1 0,1-1-1,0-1 1,0 1 0,-1 0 0,1-1 0,0 0 0,0 0 0,0 0-1,1-1 1,7 1 0,-3 0 0,0 0-1,1-1 1,-1 0 0,0 0-1,1-1 1,-1 0-1,0-1 1,0 0 0,0-1-1,10-3 1,24-21 28,-41 25-17,0 0 0,0 1-1,0-1 1,0 0-1,-1 0 1,1 0-1,-1 0 1,1 0-1,-1 0 1,0 0-1,0 0 1,0 0-1,0-1 1,0 1-1,-1-1 1,1 1 0,0-5-1,-2 6 6,-1 0-1,1 0 1,0 0 0,-1 0 0,1 1-1,-1-1 1,1 0 0,-1 1-1,1-1 1,-1 1 0,0 0-1,1-1 1,-1 1 0,0 0-1,1 0 1,-1 0 0,1 0-1,-1 0 1,0 0 0,-2 1-1,-1 0 18,-134 1-153,153-3-77,0-2 0,0 1 0,0-2 0,0 0 0,0 0 0,20-11 0,-21 9-53,0 1 0,1 0 0,0 0 0,0 2 0,0-1 0,23-1 0,-36 5 245,0 0 1,0 0 0,0 1 0,0-1-1,0 0 1,0 0 0,0 1 0,0-1-1,-1 0 1,1 1 0,0-1 0,0 1-1,0-1 1,0 1 0,0 0-1,-1-1 1,1 1 0,0 0 0,-1 0-1,1-1 1,0 1 0,-1 0 0,1 0-1,-1 0 1,1 0 0,-1 0 0,0 0-1,1-1 1,-1 1 0,0 0-1,0 0 1,0 0 0,1 0 0,-1 0-1,0 0 1,0 0 0,0 0 0,-1 2-1,-5 44 597,5-43-496,-4 18 175,0 0-166,0 1-1,2 0 1,-2 27-1,5-46-333,2 10-1106,7-11-2498,9-5-3590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483"/>
    </inkml:context>
    <inkml:brush xml:id="br0">
      <inkml:brushProperty name="width" value="0.025" units="cm"/>
      <inkml:brushProperty name="height" value="0.025" units="cm"/>
    </inkml:brush>
  </inkml:definitions>
  <inkml:trace contextRef="#ctx0" brushRef="#br0">0 44 13325,'0'0'8039,"74"-15"-7270,-31 11-289,6-1 33,0-1-289,1 0-128,-7 2-96,-9 2-865,-7 1-576,-16 1-833,-14 0-3524,-21 6 2691,-6 3-2818</inkml:trace>
  <inkml:trace contextRef="#ctx0" brushRef="#br0" timeOffset="1">72 98 6278,'0'0'6662,"-52"36"-3747,52-25-1217,0-3-962,14-4 97,15-1 320,14-3-64,8 0-448,3-6-449,4-8-64,3 0-96,-9-1-1249,-3-2-2050,-10-1-3395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829"/>
    </inkml:context>
    <inkml:brush xml:id="br0">
      <inkml:brushProperty name="width" value="0.025" units="cm"/>
      <inkml:brushProperty name="height" value="0.025" units="cm"/>
    </inkml:brush>
  </inkml:definitions>
  <inkml:trace contextRef="#ctx0" brushRef="#br0">0 143 4965,'0'0'11525,"3"-9"-9453,-2 4-1930,0 0 0,1 0 0,0 0 0,0 0 0,0 0 0,0 1 0,1-1 0,0 1 0,0 0 1,0 0-1,0 0 0,1 0 0,0 0 0,-1 1 0,1 0 0,1 0 0,-1 0 0,0 0 1,1 0-1,8-2 0,1-3-16,1 1 0,0 1 0,1 0 0,0 1 0,0 1 0,0 0 0,0 1 0,1 1 0,27 0 0,-42 2-103,-1 0 1,1 1 0,0-1 0,0 1 0,-1-1-1,1 1 1,0 0 0,-1-1 0,1 1 0,-1 0 0,1 0-1,-1 0 1,1 1 0,-1-1 0,0 0 0,1 0-1,-1 1 1,0-1 0,0 1 0,0-1 0,0 1 0,0-1-1,0 1 1,-1 0 0,1-1 0,0 1 0,-1 0-1,0 0 1,1-1 0,-1 1 0,0 0 0,0 0-1,0 0 1,0-1 0,0 1 0,-1 3 0,1 2 199,-1 1 1,0-1-1,0 0 1,-1 0 0,0 0-1,0 0 1,0-1-1,-6 11 1,-7 5 513,-35 41 0,-8 13-161,57-75-575,0 0-1,0 1 1,0-1 0,1 0 0,-1 1-1,0-1 1,1 1 0,-1-1 0,1 1 0,-1-1-1,1 1 1,0 0 0,-1-1 0,1 1-1,0-1 1,0 1 0,1 2 0,-1-3-31,1 0 1,-1 0 0,1-1 0,-1 1 0,1 0 0,-1-1-1,1 1 1,-1 0 0,1-1 0,0 1 0,0-1-1,-1 1 1,1-1 0,0 1 0,0-1 0,-1 0 0,1 1-1,0-1 1,0 0 0,0 0 0,0 1 0,1-1 0,5 0-324,0 0 0,1 0 0,-1 0 0,0-1 0,0 0 0,11-4 0,-4 0-1040,0 0 1,0-1 0,-1-1 0,19-12-1,15-11-5376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6.218"/>
    </inkml:context>
    <inkml:brush xml:id="br0">
      <inkml:brushProperty name="width" value="0.025" units="cm"/>
      <inkml:brushProperty name="height" value="0.025" units="cm"/>
    </inkml:brush>
  </inkml:definitions>
  <inkml:trace contextRef="#ctx0" brushRef="#br0">180 18 17969,'-8'0'1852,"1"-2"-1634,1 2 0,0-1 0,0 1-1,0 0 1,0 0 0,-1 0 0,1 1 0,0 0-1,0 0 1,0 1 0,0 0 0,0 0-1,1 0 1,-1 0 0,1 1 0,-1 0-1,1 0 1,0 1 0,0 0 0,0 0-1,0 0 1,1 0 0,-7 9 0,7-8-126,1 1 0,-1 0 1,1 0-1,0 1 0,1-1 0,-1 0 1,1 1-1,1 0 0,-1 0 1,1-1-1,0 1 0,1 0 0,0 7 1,0-11-83,1 0 1,-1-1-1,1 1 1,0 0-1,0 0 1,0-1-1,0 1 1,0-1-1,1 1 1,-1-1-1,1 1 1,0-1-1,-1 0 1,1 0-1,0 0 1,0 0-1,1 0 1,-1 0-1,0 0 1,0-1-1,1 1 1,-1-1-1,1 0 1,0 0-1,-1 0 1,1 0 0,0 0-1,0 0 1,-1-1-1,1 0 1,0 1-1,5-1 1,0 0 22,0 1 0,1-1 0,-1-1 1,1 0-1,-1 0 0,0 0 1,1-1-1,-1-1 0,0 1 0,0-1 1,-1-1-1,1 1 0,-1-1 1,1 0-1,-1-1 0,7-6 1,-10 7-18,1 0 0,-1 0 0,0-1 0,0 1 0,-1-1 0,1 0 0,-1 0 0,0 0 0,-1 0 0,1-1 0,-1 1 0,0-1 0,0 0 0,-1 0 0,0 1 0,0-1 0,0 0 0,0 0 0,-1 0 0,0 0 0,-1 0 0,1 0 0,-3-9 0,2 12-25,0 1 1,0-1 0,-1 1-1,1-1 1,-1 1 0,0-1-1,1 1 1,-1 0 0,0 0-1,0-1 1,-1 2 0,1-1-1,0 0 1,-1 0 0,1 1-1,-1-1 1,1 1 0,-1 0-1,0 0 1,1 0 0,-1 0-1,0 0 1,0 0 0,0 1-1,0 0 1,0-1 0,1 1-1,-1 0 1,-4 1 0,5-1-119,-1 0 0,1 0 1,0 0-1,0 0 0,-1 0 1,1 1-1,0-1 1,0 1-1,0 0 0,-1-1 1,1 1-1,0 0 0,0 0 1,0 0-1,0 1 0,1-1 1,-1 0-1,0 1 1,0-1-1,1 1 0,-1 0 1,1-1-1,0 1 0,-1 0 1,1 0-1,0 0 1,0 0-1,0 0 0,0 0 1,0 0-1,1 0 0,-1 1 1,1-1-1,-1 0 0,1 0 1,0 1-1,0-1 1,0 3-1,0-4-58,0 0-1,1 0 1,-1 0 0,0 1 0,1-1-1,-1 0 1,1 0 0,-1 0 0,1 0 0,-1 0-1,1 0 1,0 0 0,0 0 0,-1 0-1,1-1 1,0 1 0,0 0 0,0 0-1,0-1 1,0 1 0,0 0 0,0-1-1,0 1 1,0-1 0,0 1 0,2-1 0,35 5-4493,-33-5 3883,35 1-5093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6.562"/>
    </inkml:context>
    <inkml:brush xml:id="br0">
      <inkml:brushProperty name="width" value="0.025" units="cm"/>
      <inkml:brushProperty name="height" value="0.025" units="cm"/>
    </inkml:brush>
  </inkml:definitions>
  <inkml:trace contextRef="#ctx0" brushRef="#br0">216 30 13805,'0'0'3582,"-11"4"-1302,-2 1-1919,1 0 0,0 1 1,0 0-1,0 1 0,1 0 1,0 1-1,0 0 1,1 1-1,0 0 0,0 1 1,1 0-1,-15 22 0,20-26-119,-29 54 985,31-57-1205,1 1-1,-1-1 1,1 0-1,0 0 1,0 1 0,0-1-1,1 1 1,-1-1 0,1 1-1,0-1 1,0 0 0,0 1-1,0-1 1,1 1-1,0-1 1,0 5 0,1-6-14,-1-1 0,1 1 0,-1 0 0,1-1 0,0 1 0,0-1 0,0 0 0,-1 0 0,1 1 0,0-1 0,0-1 0,1 1 0,-1 0 0,0 0 0,0-1 0,0 1 0,0-1 0,1 0 0,-1 1 0,0-1 0,0 0 0,1 0 0,-1-1 0,0 1 0,0 0 0,3-2 0,6 1 49,-1-1 0,0-1 0,0 0 0,15-6 1,-6-1-30,-1 0 0,0-1 0,-1-1 1,-1-1-1,28-26 0,-36 32-12,-1-1 1,0 1-1,-1-1 1,0-1-1,0 1 1,0-1-1,-1 0 1,-1-1-1,1 1 1,-2-1-1,1 1 1,-1-1-1,2-17 1,-4 25-10,-1 0 0,0 1 0,0-1-1,0 1 1,0-1 0,-1 1 0,1-1 0,0 0 0,-1 1-1,1-1 1,-1 1 0,1-1 0,-1 1 0,0 0 0,1-1 0,-1 1-1,0-1 1,0 1 0,0 0 0,0 0 0,0 0 0,0 0-1,-1 0 1,1 0 0,0 0 0,0 0 0,-1 0 0,1 0 0,-1 1-1,1-1 1,-1 0 0,1 1 0,-3-1 0,-4-1-513,-1 1 0,0 0 0,0 1 0,-18 0 0,-2 1-5461,9-4-4800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13.216"/>
    </inkml:context>
    <inkml:brush xml:id="br0">
      <inkml:brushProperty name="width" value="0.025" units="cm"/>
      <inkml:brushProperty name="height" value="0.025" units="cm"/>
    </inkml:brush>
  </inkml:definitions>
  <inkml:trace contextRef="#ctx0" brushRef="#br0">0 82 6887,'0'0'3929,"10"1"-3444,976-14 2654,-687-11-3101,545-21 309,-714 52-67,-116-6-156,0 2 1,0 0 0,-1 1 0,1 0-1,-1 1 1,24 12 0,-35-17-101,-1 1 0,0-1 0,1 1 0,-1 0 0,0-1 0,1 1 0,-1 0 0,0 0 0,0 0 0,0 0 0,0 0 0,0 0 0,0 1 0,0-1 0,0 0 0,0 0 0,-1 1 0,1-1 0,0 0 0,-1 1 0,1-1 0,-1 1 0,1 2 0,-1-3 26,-1 1-1,0-1 0,1 0 1,-1 1-1,0-1 0,1 0 1,-1 0-1,0 0 0,0 1 1,0-1-1,0 0 0,0 0 1,0 0-1,0-1 0,0 1 1,-1 0-1,1 0 0,0-1 1,-3 2-1,-2 1-303,-1 0-1,0-1 1,1 0 0,-1 0-1,0-1 1,-1 1 0,1-1-1,-9 0 1,15-1 177,1 0 0,0 0 0,0 0-1,0 0 1,-1 0 0,1-1 0,0 1 0,0 0 0,-1 0 0,1 0 0,0 0 0,0 0 0,-1 0 0,1 0 0,0 0-1,0 0 1,0-1 0,-1 1 0,1 0 0,0 0 0,0 0 0,0 0 0,0-1 0,0 1 0,-1 0 0,1 0 0,0 0 0,0-1-1,0 1 1,0 0 0,0 0 0,0-1 0,0 1 0,0 0 0,0 0 0,0-1 0,0 1 0,0 0 0,0 0 0,0-1-1,-1-22-3973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7.898"/>
    </inkml:context>
    <inkml:brush xml:id="br0">
      <inkml:brushProperty name="width" value="0.025" units="cm"/>
      <inkml:brushProperty name="height" value="0.025" units="cm"/>
    </inkml:brush>
  </inkml:definitions>
  <inkml:trace contextRef="#ctx0" brushRef="#br0">36 46 10474,'0'0'774,"11"-5"203,-1 1-761,6-3 345,1 0 0,1 2 0,-1 0 0,1 0 0,31-2 0,-49 7-534,0 0 0,0 0 0,1 0 0,-1 0 0,0 0 1,1 0-1,-1 0 0,0 0 0,0 0 0,1 0 0,-1 0 0,0 0 0,1 0 0,-1 0 0,0 0 1,0 0-1,1 0 0,-1 0 0,0 0 0,0 1 0,1-1 0,-1 0 0,0 0 0,0 0 0,0 0 0,1 1 1,-1-1-1,0 0 0,0 0 0,0 1 0,0-1 0,1 0 0,-1 0 0,0 1 0,0-1 0,0 0 1,0 0-1,0 1 0,0-1 0,0 1 0,-6 11 822,-16 12 373,-32 18 443,-42 37 497,94-77-2139,0-1-1,1 1 1,-1 0-1,0 0 1,1 0-1,-1 1 1,1-1-1,-1 0 1,1 1-1,0-1 1,0 0-1,0 1 1,0-1-1,1 1 1,-1 4-1,1-6-20,0 0 0,0 0-1,1 0 1,-1 0 0,0 0-1,1 0 1,-1 0 0,1 0-1,-1 0 1,1 0 0,0 0-1,-1-1 1,1 1 0,0 0-1,-1 0 1,1-1 0,0 1-1,0 0 1,0-1 0,0 1-1,0-1 1,0 1 0,0-1-1,0 1 1,0-1 0,0 0-1,0 1 1,0-1 0,0 0-1,0 0 1,0 0 0,0 0-1,0 0 1,0 0 0,0 0-1,2-1 1,14 1-527,1 0 0,-1-2 0,34-7 0,-32 4-1224,0-1 0,-1-1 0,23-12-1,-2-1-4095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7.327"/>
    </inkml:context>
    <inkml:brush xml:id="br0">
      <inkml:brushProperty name="width" value="0.025" units="cm"/>
      <inkml:brushProperty name="height" value="0.025" units="cm"/>
    </inkml:brush>
  </inkml:definitions>
  <inkml:trace contextRef="#ctx0" brushRef="#br0">155 14 929,'0'0'19699,"-8"-3"-19529,0 0-120,5 2 5,0-1 0,0 1 0,0 0 0,0 0-1,0 1 1,0-1 0,0 1 0,0-1-1,-5 1 1,6 1 132,0-1-1,1 1 1,-1 0-1,0 0 1,0 0-1,0 0 1,1 0-1,-1 0 1,0 0-1,1 1 0,-1-1 1,1 1-1,0-1 1,-1 1-1,-1 2 1,-20 30 1878,22-32-1882,-9 14 541,5-10-589,0 1 0,1-1 0,0 1 0,0 0-1,1 1 1,-1-1 0,2 1 0,-1-1 0,1 1-1,0 0 1,1 0 0,-1 15 0,2-22-147,1 1 0,-1-1 0,1 0-1,0 0 1,0 1 0,0-1 0,0 0 0,0 0 0,0 0 0,0 0 0,0 0 0,0 0-1,0 0 1,0 0 0,1-1 0,-1 1 0,0 0 0,1-1 0,-1 1 0,0-1 0,1 0-1,-1 1 1,1-1 0,-1 0 0,1 0 0,-1 0 0,3 0 0,49 2-1524,-44-2 758,6 0-493,-9 1 105,0-1 0,0 0 1,0 0-1,0-1 0,0 0 0,-1 0 1,7-2-1,5-7-5913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8.227"/>
    </inkml:context>
    <inkml:brush xml:id="br0">
      <inkml:brushProperty name="width" value="0.025" units="cm"/>
      <inkml:brushProperty name="height" value="0.025" units="cm"/>
    </inkml:brush>
  </inkml:definitions>
  <inkml:trace contextRef="#ctx0" brushRef="#br0">105 19 10794,'0'0'2798,"-9"0"-289,9 0-2503,-7-1 402,1 1 1,-1 0 0,0 1-1,0 0 1,1 0-1,-13 4 1,17-4-325,0 0-1,-1 0 1,1 0 0,0 0-1,0 1 1,0-1-1,0 1 1,0 0 0,1 0-1,-1-1 1,0 1 0,1 0-1,-1 0 1,1 0 0,0 1-1,0-1 1,0 0 0,0 0-1,0 1 1,0-1 0,1 0-1,-1 1 1,1-1-1,-1 1 1,1-1 0,0 4-1,0-4-73,0 0-1,0 0 0,0 0 0,0 0 1,0 0-1,0 0 0,1-1 0,-1 1 0,1 0 1,-1 0-1,1 0 0,0-1 0,-1 1 0,1 0 1,0-1-1,0 1 0,1 0 0,-1-1 1,0 0-1,0 1 0,1-1 0,-1 0 0,1 1 1,-1-1-1,1 0 0,-1 0 0,1 0 1,0 0-1,-1-1 0,1 1 0,0 0 0,3 0 1,3 0 52,0 0 0,-1 0 0,1-1 0,0 0 0,0 0 0,-1-1 0,11-2 0,-15 3-51,0-1 0,0 0-1,-1 1 1,1-1 0,0-1 0,-1 1 0,1 0-1,-1 0 1,1-1 0,-1 0 0,0 1-1,0-1 1,0 0 0,0 0 0,0 0-1,0 0 1,0-1 0,-1 1 0,1 0-1,-1-1 1,1 1 0,-1-1 0,0 1-1,0-1 1,0 0 0,-1 0 0,1 1-1,-1-1 1,1 0 0,-1 0 0,0 0 0,0 1-1,0-1 1,0 0 0,-1 0 0,1 0-1,-1 1 1,0-1 0,1 0 0,-1 1-1,0-1 1,-1 0 0,1 1 0,0-1-1,-1 1 1,0 0 0,1 0 0,-1-1-1,0 1 1,0 0 0,0 0 0,0 1 0,-1-1-1,1 0 1,0 1 0,-1-1 0,1 1-1,-1 0 1,1 0 0,-1 0 0,0 0-1,-4-1 1,-36 2-368,42 0 230,0-1 0,0 1 0,1 0 0,-1 0 0,0 0 0,0 0 0,0 0 0,0 0 0,1 1 0,-1-1 0,0 0 0,0 0 0,0 0 0,1 1 0,-1-1 0,0 0 0,0 1 0,1-1 0,-1 1 0,0-1 0,1 1 0,-1-1 0,1 1 0,-1 0 0,0-1 0,1 1 0,-1 0 0,1-1 0,0 1 0,-1 0 0,1-1 0,0 1 0,-1 0 0,1 0 0,0 0 0,0-1 0,-1 1 0,1 0 0,0 0 0,0 0 0,0-1 0,0 1 0,0 0 0,0 0 0,1 0 0,-1 1 0,1-2-95,-1 1 1,1-1-1,-1 1 0,1-1 0,-1 1 1,1-1-1,0 1 0,-1-1 0,1 1 1,0-1-1,-1 0 0,1 1 0,0-1 1,0 0-1,-1 0 0,1 0 0,0 0 1,0 1-1,-1-1 0,1 0 1,0 0-1,0 0 0,0-1 0,0 1 1,3 0-498,16 0-3439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8.573"/>
    </inkml:context>
    <inkml:brush xml:id="br0">
      <inkml:brushProperty name="width" value="0.025" units="cm"/>
      <inkml:brushProperty name="height" value="0.025" units="cm"/>
    </inkml:brush>
  </inkml:definitions>
  <inkml:trace contextRef="#ctx0" brushRef="#br0">126 26 6406,'0'0'5701,"-8"1"-2359,0 0-2783,0 1 0,1 0-1,-1 0 1,1 1 0,0 0-1,0 0 1,-13 8 0,17-9-405,0 0 0,-1 0 1,1 1-1,0-1 0,1 1 0,-1 0 1,0-1-1,1 1 0,-1 0 0,1 1 0,0-1 1,0 0-1,0 1 0,1-1 0,-1 1 1,1-1-1,0 1 0,0 0 0,0 0 1,-1 7-1,3-10-147,0 0-1,0 0 1,0 0-1,0 0 1,0 0 0,0 0-1,0-1 1,0 1 0,1 0-1,-1-1 1,0 1-1,0-1 1,1 1 0,-1-1-1,0 1 1,1-1 0,-1 0-1,0 0 1,1 0-1,-1 0 1,0 0 0,1 0-1,-1 0 1,0 0 0,1 0-1,-1-1 1,2 0-1,46-6 273,-34 4-230,1-2 1,-1 0-1,0-1 0,0 0 0,0-1 0,-1-1 0,0 0 0,0-1 0,20-18 0,-33 26-38,0 0-1,0 0 0,0 1 0,0-1 0,0 0 0,-1 0 0,1 0 0,0 0 0,-1-1 0,1 1 0,0 0 0,-1 0 0,0 0 1,1 0-1,-1-1 0,0 1 0,1 0 0,-1 0 0,0-1 0,0 1 0,0-2 0,-1 2-9,1 0-1,-1 0 0,0 0 1,1 0-1,-1 0 0,0 1 1,0-1-1,1 0 1,-1 0-1,0 1 0,0-1 1,0 1-1,0-1 1,0 1-1,0-1 0,0 1 1,0-1-1,0 1 0,-2-1 1,-7 0-313,0-1 1,0 1 0,-21 1-1,26 0-81,-30 0-2300,13 0-2050,3 0-4503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4.361"/>
    </inkml:context>
    <inkml:brush xml:id="br0">
      <inkml:brushProperty name="width" value="0.025" units="cm"/>
      <inkml:brushProperty name="height" value="0.025" units="cm"/>
    </inkml:brush>
  </inkml:definitions>
  <inkml:trace contextRef="#ctx0" brushRef="#br0">61 6966 3812,'0'0'3806,"-6"8"-3678,-4 6-1141,-22 35 4589,30-46-3267,0 1-1,1-1 1,-1 1 0,1-1 0,0 1 0,0 0 0,0 0-1,1-1 1,-1 1 0,1 0 0,0 0 0,0 0 0,1 7 0,-1-10-302,1-1 0,-1 1 0,0 0 0,1-1-1,-1 1 1,0-1 0,1 1 0,-1 0 0,1-1 0,-1 1 0,1-1 0,-1 1 0,1-1 0,0 0 0,-1 1 0,1-1 0,-1 0 0,1 1 0,0-1 0,-1 0 0,1 1 0,0-1 0,-1 0 0,1 0 0,0 0 0,0 0 0,-1 0 0,1 0 0,0 0 0,-1 0 0,1 0 0,0 0 0,0 0 0,-1 0 0,1-1 0,0 1 0,-1 0 0,1 0 0,0-1 0,26-13 1069,57-64-645,120-104 1425,-155 143-1478,2 2 1,77-42-1,-52 33-128,90-70-1,0 0 48,-60 42-152,40-24 78,111-57 92,-89 37-256,23-6-26,-89 56 44,161-82 0,-133 81 151,140-98 1,10-7-8,156-96-163,-219 130-26,835-507 198,-908 555-238,385-230 80,11 1-72,-195 112 0,430-261 5,-396 246 10,230-131-24,747-418 51,-919 520-58,355-225 40,-657 395-21,163-87-5,167-111 127,-430 254 220,-16 12 8,0 1 0,31-17 0,-49 31-478,-1 0 0,0-1 1,1 1-1,-1 0 0,0 0 1,1-1-1,-1 1 0,0 0 1,1-1-1,-1 1 0,0 0 1,0-1-1,1 1 0,-1 0 1,0-1-1,0 1 0,0-1 1,0 1-1,1 0 0,-1-1 1,0 1-1,0-1 0,0 1 1,0-1-1,0 1 0,0 0 1,0-1-1,0 1 0,0-1 1,-1 0-1,1-13-5000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5.356"/>
    </inkml:context>
    <inkml:brush xml:id="br0">
      <inkml:brushProperty name="width" value="0.025" units="cm"/>
      <inkml:brushProperty name="height" value="0.025" units="cm"/>
    </inkml:brush>
  </inkml:definitions>
  <inkml:trace contextRef="#ctx0" brushRef="#br0">1 1 13421,'0'0'6822,"0"8"-5204,-1 1-1252,2 1 0,-1 0 0,1 0 1,1 0-1,0-1 0,0 1 0,1-1 1,0 0-1,1 1 0,0-1 1,7 12-1,-8-15-335,1-1 0,-1 0 0,1 0 1,0 0-1,1 0 0,-1 0 0,1-1 0,-1 0 0,1 0 1,1 0-1,-1-1 0,0 0 0,1 0 0,0 0 1,0-1-1,0 1 0,0-1 0,0-1 0,0 1 1,8 0-1,-5-1-237,-1-1 0,0 0 0,1-1 0,-1 0 0,1 0 0,-1 0 0,0-1 0,0-1 0,0 1 0,0-1 0,0-1 0,-1 1 0,1-1 0,-1-1 0,9-6 0,18-23-4619,-8-11-3347,-13 10-1677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5.717"/>
    </inkml:context>
    <inkml:brush xml:id="br0">
      <inkml:brushProperty name="width" value="0.025" units="cm"/>
      <inkml:brushProperty name="height" value="0.025" units="cm"/>
    </inkml:brush>
  </inkml:definitions>
  <inkml:trace contextRef="#ctx0" brushRef="#br0">165 0 6086,'0'0'9545,"-36"74"-6246,11-28-1281,1 4-673,1 7-64,-1 0 193,8-1-706,5-5-511,6-8-193,5-9-64,5-11-1281,6-12-898,-2-11-2241,-2-7-6758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045"/>
    </inkml:context>
    <inkml:brush xml:id="br0">
      <inkml:brushProperty name="width" value="0.025" units="cm"/>
      <inkml:brushProperty name="height" value="0.025" units="cm"/>
    </inkml:brush>
  </inkml:definitions>
  <inkml:trace contextRef="#ctx0" brushRef="#br0">2 1 16400,'0'0'7431,"11"81"-6214,-11-38-641,-6 4-287,1-2-257,3-4 0,2-5-769,0-7-1441,2-11-385,3-11-223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418"/>
    </inkml:context>
    <inkml:brush xml:id="br0">
      <inkml:brushProperty name="width" value="0.025" units="cm"/>
      <inkml:brushProperty name="height" value="0.025" units="cm"/>
    </inkml:brush>
  </inkml:definitions>
  <inkml:trace contextRef="#ctx0" brushRef="#br0">1 51 4068,'0'0'18060,"11"-7"-17591,-3 2-329,0-1 0,1 2 0,0-1 0,0 1 0,0 1 0,0 0-1,1 0 1,-1 1 0,20-3 0,-7 4 108,27-2 132,58 4 0,-94 0-375,0 0-1,-1 1 1,1 1 0,-1 0 0,1 0 0,-1 1 0,0 1 0,-1 0 0,22 12 0,-30-14 22,0-1 1,1 0-1,-1 1 0,-1 0 0,1-1 1,0 1-1,-1 0 0,1 0 1,-1 1-1,0-1 0,0 0 0,0 1 1,0 0-1,-1-1 0,0 1 0,1 0 1,-1 0-1,-1-1 0,1 1 1,0 0-1,-1 0 0,0 0 0,0 0 1,0 0-1,0 0 0,-1 0 0,0 0 1,0 0-1,0-1 0,0 1 1,-2 5-1,-1 0 186,-1 1-1,0-1 1,-1 0 0,0-1 0,0 1 0,-1-1-1,1 0 1,-2 0 0,1-1 0,-13 8 0,11-7-206,-1-1 1,0-1-1,-1 0 0,0 0 1,0-1-1,0 0 1,0-1-1,-1 0 0,0-1 1,1 0-1,-1-1 1,0-1-1,-1 0 1,1 0-1,0-1 0,0 0 1,-13-3-1,23 2-389,-1 0 1,0 0-1,1 0 0,-1 0 0,1-1 0,-1 1 0,1-1 0,0 0 1,0 1-1,0-1 0,0 0 0,0 0 0,0 0 0,0-1 0,0 1 1,-1-4-1,-9-15-6377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782"/>
    </inkml:context>
    <inkml:brush xml:id="br0">
      <inkml:brushProperty name="width" value="0.025" units="cm"/>
      <inkml:brushProperty name="height" value="0.025" units="cm"/>
    </inkml:brush>
  </inkml:definitions>
  <inkml:trace contextRef="#ctx0" brushRef="#br0">0 1 13773,'0'0'8072,"76"12"-7111,-36-11-129,14-1-447,0 0-289,-2 0-64,-3-1-737,-8-5-544,-14 4-769,-11 1-865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114"/>
    </inkml:context>
    <inkml:brush xml:id="br0">
      <inkml:brushProperty name="width" value="0.025" units="cm"/>
      <inkml:brushProperty name="height" value="0.025" units="cm"/>
    </inkml:brush>
  </inkml:definitions>
  <inkml:trace contextRef="#ctx0" brushRef="#br0">1 0 11371,'0'0'6278,"77"34"-4613,-26-30-255,6-4-674,6 0-544,-3 0-159,-4-8-2051,-9-8-4388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504"/>
    </inkml:context>
    <inkml:brush xml:id="br0">
      <inkml:brushProperty name="width" value="0.025" units="cm"/>
      <inkml:brushProperty name="height" value="0.025" units="cm"/>
    </inkml:brush>
  </inkml:definitions>
  <inkml:trace contextRef="#ctx0" brushRef="#br0">168 71 9001,'11'-5'1521,"5"-1"-886,32-12 2191,-1-10 3685,-47 28-6413,0 0 1,1 0-1,-1-1 0,0 1 0,0 0 1,1 0-1,-1 0 0,0 0 1,0 0-1,0-1 0,1 1 0,-1 0 1,0 0-1,0 0 0,0-1 0,0 1 1,1 0-1,-1 0 0,0-1 1,0 1-1,0 0 0,0 0 0,0-1 1,0 1-1,0 0 0,0 0 0,0-1 1,0 1-1,0 0 0,0 0 1,0-1-1,0 1 0,0 0 0,0-1 1,0 1-1,0 0 0,0 0 0,0-1 1,0 1-1,0 0 0,-1 0 0,1-1 1,0 1-1,0 0 0,-15-4 1038,-22 7-1297,18 3 144,2 1-1,-1 1 0,1 1 1,0 0-1,1 2 0,0-1 1,0 2-1,1 0 0,1 1 1,0 1-1,1 0 0,-12 17 1,22-29 18,1 1 0,0 0 0,0 0 0,0 0 0,0 0 0,0 1 1,1-1-1,-1 1 0,1-1 0,0 1 0,0-1 0,0 1 1,1-1-1,-1 1 0,1 7 0,0-9-3,1 0 0,0 0 1,0 0-1,-1 0 0,1 0 0,0 0 0,1-1 1,-1 1-1,0 0 0,1 0 0,-1-1 0,1 1 1,-1-1-1,1 1 0,-1-1 0,1 0 0,0 0 1,0 0-1,0 0 0,0 0 0,0 0 0,0 0 1,0 0-1,0-1 0,0 1 0,0-1 0,2 0 1,17 4-716,-1-1 1,0-1-1,1-1 1,21-2-1,40-8-5747,-28-2-919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7.765"/>
    </inkml:context>
    <inkml:brush xml:id="br0">
      <inkml:brushProperty name="width" value="0.025" units="cm"/>
      <inkml:brushProperty name="height" value="0.025" units="cm"/>
    </inkml:brush>
  </inkml:definitions>
  <inkml:trace contextRef="#ctx0" brushRef="#br0">108 119 11979,'0'0'9049,"-7"1"-6892,-2 1-1674,-24 0 480,33-3-943,0 1-1,-1 0 1,1-1 0,0 1-1,0 0 1,0-1-1,0 1 1,0-1-1,0 1 1,0 0 0,0-1-1,0 1 1,0-1-1,0 1 1,0 0-1,0-1 1,0 1 0,0-1-1,1 1 1,-1 0-1,0-1 1,0 1-1,0 0 1,1-1 0,-1 1-1,0 0 1,0-1-1,1 1 1,-1 0 0,0 0-1,1-1 1,-1 1-1,0 0 1,1 0-1,-1-1 1,0 1 0,1 0-1,-1 0 1,0 0-1,1 0 1,0 0-1,2-1 72,1 0-1,-1 0 0,1 0 1,-1 0-1,1 0 0,-1 0 0,0-1 1,0 0-1,0 1 0,0-1 1,0-1-1,0 1 0,0 0 1,-1-1-1,1 1 0,-1-1 0,0 0 1,0 1-1,0-1 0,0 0 1,0-1-1,0 1 0,-1 0 0,0 0 1,0-1-1,0 1 0,0-1 1,0 1-1,0-1 0,-1 1 1,0-1-1,0 1 0,0-1 0,0-3 1,-1 6-86,1 0 1,0 0-1,-1 0 1,1 0 0,0 0-1,-1 0 1,0 0-1,1 0 1,-1 1-1,1-1 1,-1 0-1,0 0 1,0 1 0,1-1-1,-1 0 1,0 1-1,0-1 1,0 1-1,0-1 1,0 1 0,0-1-1,0 1 1,0 0-1,0-1 1,0 1-1,0 0 1,0 0-1,0 0 1,0 0 0,0-1-1,0 2 1,0-1-1,0 0 1,0 0-1,0 0 1,0 0 0,-2 1-1,0 0 1,0 0-1,-1 0 1,1 0-1,0 0 1,0 0-1,0 0 1,0 1-1,0 0 1,0-1-1,-5 5 1,1 3-4,1 0 0,0-1 0,0 2 0,1-1 0,0 1 0,1 0 0,0 0 0,0 0 0,1 0 0,-2 12 0,1 1 104,1 0 1,1 1 0,2 37-1,0-59-113,0 1 0,1-1 0,-1 0 0,1 1 0,-1-1 0,1 0 0,0 1 0,0-1 0,0 0 0,0 0 0,1 0 0,-1 0 0,1 0 0,-1 0 0,1 0 0,-1-1-1,1 1 1,0 0 0,0-1 0,0 0 0,0 1 0,0-1 0,0 0 0,0 0 0,0 0 0,1 0 0,-1 0 0,0-1 0,1 1 0,-1-1 0,0 1 0,1-1 0,-1 0 0,1 0-1,2 0 1,2 0-464,0 0-1,0-1 0,0 0 0,0 0 1,0 0-1,0-1 0,-1 0 0,1 0 1,-1-1-1,1 0 0,9-5 0,-6 0-2410,0 0-1,0-1 0,15-17 1,2-6-8559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864"/>
    </inkml:context>
    <inkml:brush xml:id="br0">
      <inkml:brushProperty name="width" value="0.025" units="cm"/>
      <inkml:brushProperty name="height" value="0.025" units="cm"/>
    </inkml:brush>
  </inkml:definitions>
  <inkml:trace contextRef="#ctx0" brushRef="#br0">93 1 11563,'0'0'3966,"-8"1"-2252,4 0-1583,0-1-1,0 1 1,0 0 0,1 0-1,-1 1 1,0-1 0,1 1 0,-1-1-1,1 1 1,-1 0 0,1 0-1,0 1 1,0-1 0,0 1-1,0 0 1,0-1 0,0 1 0,1 0-1,0 1 1,-1-1 0,1 0-1,1 1 1,-1-1 0,0 1-1,1 0 1,-1-1 0,1 1 0,-1 7-1,1-7 27,0 0 0,1 1 0,0-1-1,-1 0 1,1 0 0,1 1 0,-1-1-1,1 0 1,-1 0 0,1 0 0,0 0-1,1 1 1,2 4 0,-3-7-68,1 0 1,0 0-1,1 0 0,-1 0 0,0-1 1,0 1-1,1-1 0,-1 1 0,1-1 1,-1 0-1,1 0 0,0 0 0,-1 0 1,1-1-1,0 1 0,0-1 1,-1 1-1,1-1 0,0 0 0,0 0 1,4-1-1,-1 1 69,0 0 0,0-1 0,0 0 0,0 0 0,0 0 0,-1-1 0,1 0 0,0 0 0,-1 0 0,8-5 0,-10 5-98,-1 1 0,1-1 0,-1 0-1,1 0 1,-1 0 0,0 0 0,0-1 0,0 1 0,0-1 0,0 1 0,-1-1 0,1 0 0,-1 1 0,1-1 0,-1 0 0,0 0 0,0 0 0,-1 0 0,1 0 0,0 0 0,-1 0 0,0-4 0,0 5-39,-1 0 0,0 0 0,0 0 0,0 0 0,0 0 0,-1 0 0,1 1 0,0-1 0,-1 0 0,1 1-1,-1-1 1,0 1 0,1 0 0,-1 0 0,0-1 0,0 1 0,0 0 0,0 0 0,0 1 0,0-1-1,0 0 1,0 1 0,0-1 0,0 1 0,0 0 0,-1-1 0,-2 1 0,-4-1-235,0 0 0,0 0-1,1 1 1,-1 0 0,-17 3 0,26-3 143,0 0 1,0 0-1,0 0 0,0 0 0,1 0 1,-1 0-1,0 1 0,0-1 1,0 0-1,0 0 0,0 0 0,0 0 1,0 0-1,0 1 0,0-1 0,0 0 1,0 0-1,0 0 0,0 0 0,0 0 1,0 1-1,0-1 0,0 0 1,0 0-1,0 0 0,0 0 0,0 1 1,0-1-1,0 0 0,0 0 0,0 0 1,0 0-1,0 1 0,0-1 0,0 0 1,0 0-1,0 0 0,-1 0 0,1 0 1,0 0-1,0 0 0,0 1 1,0-1-1,0 0 0,0 0 0,-1 0 1,1 0-1,0 0 0,0 0 0,0 0 1,0 0-1,-1 0 0,1 0 0,0 0 1,0 0-1,0 0 0,0 0 1,0 0-1,-1 0 0,1 0 0,0 0 1,0 0-1,0 0 0,0 0 0,-1 0 1,1 0-1,13 4-5301,5-4-3319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8.332"/>
    </inkml:context>
    <inkml:brush xml:id="br0">
      <inkml:brushProperty name="width" value="0.025" units="cm"/>
      <inkml:brushProperty name="height" value="0.025" units="cm"/>
    </inkml:brush>
  </inkml:definitions>
  <inkml:trace contextRef="#ctx0" brushRef="#br0">10 0 14638,'0'0'7559,"-7"49"-6950,5-31-257,2 1-160,0-4-160,2-2-96,5-4-641,4-3-352,-6-3-64,-1-1-384,-10-2-3844,-15-5-993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8.662"/>
    </inkml:context>
    <inkml:brush xml:id="br0">
      <inkml:brushProperty name="width" value="0.025" units="cm"/>
      <inkml:brushProperty name="height" value="0.025" units="cm"/>
    </inkml:brush>
  </inkml:definitions>
  <inkml:trace contextRef="#ctx0" brushRef="#br0">0 76 13261,'0'0'4708,"54"-5"-4035,-18 5 31,9-5-255,13-2-289,0-2-160,5-4-1153,-4-4-2979,-5-2-3203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035"/>
    </inkml:context>
    <inkml:brush xml:id="br0">
      <inkml:brushProperty name="width" value="0.025" units="cm"/>
      <inkml:brushProperty name="height" value="0.025" units="cm"/>
    </inkml:brush>
  </inkml:definitions>
  <inkml:trace contextRef="#ctx0" brushRef="#br0">294 1 15118,'0'0'4319,"-12"1"-3107,-5 2-997,1 1 0,-1 0 0,1 2 0,0 0 1,1 0-1,-1 2 0,1 0 0,1 1 0,-14 10 0,-42 38 501,66-53-703,0 0 0,1 0-1,-1 0 1,1 0 0,0 0 0,0 0-1,0 1 1,1 0 0,-1-1 0,1 1 0,0 0-1,1 0 1,-1 0 0,-1 10 0,4-13-14,-1-1 0,1 0 0,-1 0 0,1 0 1,0 0-1,0 0 0,-1 0 0,1 0 0,0 0 1,0 0-1,0 0 0,0 0 0,0 0 0,0-1 0,0 1 1,0 0-1,1-1 0,-1 1 0,0-1 0,0 1 0,0-1 1,1 0-1,-1 1 0,0-1 0,0 0 0,1 0 1,1 0-1,44 4-805,-43-3 647,102-2-7902,-77-2 2979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378"/>
    </inkml:context>
    <inkml:brush xml:id="br0">
      <inkml:brushProperty name="width" value="0.025" units="cm"/>
      <inkml:brushProperty name="height" value="0.025" units="cm"/>
    </inkml:brush>
  </inkml:definitions>
  <inkml:trace contextRef="#ctx0" brushRef="#br0">47 1 5157,'0'0'13154,"-7"6"-12396,-22 20 10,28-26-724,0 1-1,0 0 0,0-1 1,1 1-1,-1 0 0,0 0 1,1 0-1,-1 0 0,1 0 1,-1 0-1,1 0 0,-1 0 1,1 0-1,-1 0 0,1 0 1,0 0-1,0 0 0,-1 0 1,1 0-1,0 0 0,0 0 0,0 1 1,1-1-4,-1 0-1,1-1 1,-1 1 0,1 0 0,-1 0-1,1-1 1,0 1 0,-1-1 0,1 1-1,0 0 1,-1-1 0,1 1 0,0-1 0,0 0-1,-1 1 1,1-1 0,0 0 0,0 1-1,0-1 1,1 0 0,40 3 1470,-36-5-1457,0 1 0,-1-1 0,1-1 0,-1 1-1,0-1 1,0 1 0,1-1 0,-2-1 0,9-6-1,22-13 45,-34 22 170,-30 26 971,22-18-1163,-40 50 1259,44-53-1234,0 0 0,0 1 1,1-1-1,-1 1 0,1 0 0,0 0 0,0 0 0,1 0 0,0 0 0,-1 0 1,1 7-1,1-12-103,0 1 0,0 0 0,0-1 0,0 1 0,0-1 0,1 1 0,-1-1 0,0 1-1,0-1 1,0 0 0,1 1 0,-1-1 0,0 1 0,1-1 0,-1 1 0,0-1 0,1 0 0,-1 1 0,1-1 0,-1 0 0,0 1 0,1-1 0,-1 0 0,1 0 0,-1 1 0,1-1 0,-1 0 0,1 0 0,-1 0 0,1 0 0,-1 0 0,1 0 0,0 0 0,22 0-2936,-16 0 247,1 0-3127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768"/>
    </inkml:context>
    <inkml:brush xml:id="br0">
      <inkml:brushProperty name="width" value="0.025" units="cm"/>
      <inkml:brushProperty name="height" value="0.025" units="cm"/>
    </inkml:brush>
  </inkml:definitions>
  <inkml:trace contextRef="#ctx0" brushRef="#br0">6 0 8136,'0'0'16207,"-6"49"-14958,6-33-416,9-2-353,2-2-351,4-7-65,10-3-321,-5-2-1600,1-7-2275,-8-11-4516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116"/>
    </inkml:context>
    <inkml:brush xml:id="br0">
      <inkml:brushProperty name="width" value="0.025" units="cm"/>
      <inkml:brushProperty name="height" value="0.025" units="cm"/>
    </inkml:brush>
  </inkml:definitions>
  <inkml:trace contextRef="#ctx0" brushRef="#br0">72 0 13741,'0'0'7436,"-8"8"-6544,-1 2-513,0 0 1,0 0 0,1 1-1,-8 16 1,14-24-260,0 0-1,0 1 1,1-1 0,0 1 0,0-1-1,0 1 1,0-1 0,0 1 0,1 0 0,-1 0-1,1 3 1,0-5-88,1-1 0,-1 1 0,1 0 0,-1-1 1,1 1-1,-1-1 0,1 1 0,0-1 0,0 1 0,0-1 0,0 0 0,0 1 0,0-1 0,0 0 0,0 0 0,0 0 0,1 0 1,-1 0-1,0 0 0,1 0 0,-1 0 0,1 0 0,-1-1 0,1 1 0,-1 0 0,3 0 0,4 1 28,0 0 1,0-1-1,0 1 0,0-1 0,0-1 0,0 0 1,0 0-1,0 0 0,0-1 0,0 0 1,0-1-1,0 0 0,0 0 0,-1-1 0,1 0 1,7-4-1,8-6 150,0 0 0,-2-2-1,33-28 1,-54 65-850,-7 2 644,-2-1 1,0 0 0,-21 35 0,20-41 19,0 0-1,2 1 1,0 0-1,1 0 1,1 1 0,0 0-1,-2 20 1,9-32-2266,5-5-5622,1-2-3165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666"/>
    </inkml:context>
    <inkml:brush xml:id="br0">
      <inkml:brushProperty name="width" value="0.025" units="cm"/>
      <inkml:brushProperty name="height" value="0.025" units="cm"/>
    </inkml:brush>
  </inkml:definitions>
  <inkml:trace contextRef="#ctx0" brushRef="#br0">23 1 5445,'0'0'16944,"6"54"-16047,-8-28-352,-2 0-257,4-1-256,0-6-32,0-4-160,0-6-545,6-2 96,-6-5-223,-7-2-5350,-15-5-1473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996"/>
    </inkml:context>
    <inkml:brush xml:id="br0">
      <inkml:brushProperty name="width" value="0.025" units="cm"/>
      <inkml:brushProperty name="height" value="0.025" units="cm"/>
    </inkml:brush>
  </inkml:definitions>
  <inkml:trace contextRef="#ctx0" brushRef="#br0">0 185 12268,'0'0'6534,"74"11"-4837,-36-11 1,7 0-641,4-6-833,1-6-160,-3-1-961,-2-5-1665,-11-4-3075,0-2-4197</inkml:trace>
  <inkml:trace contextRef="#ctx0" brushRef="#br0" timeOffset="1">598 0 13965,'0'0'5862,"-23"53"-5318,16-33-63,1 4-289,6 1-96,0 1-673,2-2-1633,7-1-1281,-3-1-737,-6-5-1473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1.342"/>
    </inkml:context>
    <inkml:brush xml:id="br0">
      <inkml:brushProperty name="width" value="0.025" units="cm"/>
      <inkml:brushProperty name="height" value="0.025" units="cm"/>
    </inkml:brush>
  </inkml:definitions>
  <inkml:trace contextRef="#ctx0" brushRef="#br0">0 133 9577,'0'0'14157,"81"-46"-13740,-36 41-65,2-1-224,4-1-64,-8-2-768,-9 0-642,-9-2-543,-10 1-770,-10-4-1793,-5-2-6022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8.111"/>
    </inkml:context>
    <inkml:brush xml:id="br0">
      <inkml:brushProperty name="width" value="0.025" units="cm"/>
      <inkml:brushProperty name="height" value="0.025" units="cm"/>
    </inkml:brush>
  </inkml:definitions>
  <inkml:trace contextRef="#ctx0" brushRef="#br0">141 1 17200,'-8'0'3219,"4"0"-3011,1-1 0,-1 1 0,0 0-1,1 0 1,-1 1 0,0-1 0,1 1-1,-1 0 1,1 0 0,-1 0 0,1 0 0,-1 1-1,1-1 1,0 1 0,0 0 0,0 0-1,0 0 1,0 0 0,0 0 0,0 1-1,1 0 1,-1-1 0,1 1 0,-4 6 0,-3 9-163,2 0 1,0 0 0,1 1 0,0 0 0,2 0 0,0 0 0,2 0 0,0 1 0,1 23 0,0-42-49,1-1 0,0 1 1,0 0-1,0 0 1,0 0-1,1-1 1,-1 1-1,0 0 0,0 0 1,0-1-1,1 1 1,-1 0-1,0 0 0,1-1 1,-1 1-1,0 0 1,1-1-1,-1 1 0,1 0 1,0-1-1,-1 1 1,1-1-1,-1 1 0,1-1 1,0 1-1,-1-1 1,1 0-1,0 1 0,-1-1 1,1 0-1,1 1 1,28-4-23,27-23-535,-30 10-319,57-30-465,-79 43 1370,1 1 0,-1-1-1,1 2 1,0-1 0,0 1-1,0-1 1,0 2-1,0-1 1,0 1 0,0 0-1,0 0 1,9 2 0,-14-2 24,0 1 1,0 0 0,0 0 0,0 0 0,0 0 0,0 0 0,0 0-1,-1 0 1,1 0 0,0 0 0,-1 0 0,1 1 0,-1-1-1,1 0 1,-1 0 0,1 1 0,-1-1 0,0 0 0,0 1 0,0-1-1,0 0 1,0 0 0,0 1 0,0 1 0,-4 36 690,-1-29-674,1 0 0,-2 0-1,1 0 1,-1-1 0,-1 0 0,1 0-1,-14 13 1,2-4-63,-1 0-1,-24 17 1,0-11-480,43-23 358,-1-1-1,0 1 0,0-1 0,1 1 1,-1-1-1,0 0 0,0 1 0,0-1 0,0 0 1,0 0-1,1 0 0,-1 1 0,0-1 1,0 0-1,0 0 0,0 0 0,0-1 0,0 1 1,0 0-1,1 0 0,-1 0 0,0-1 1,0 1-1,0 0 0,0-1 0,1 1 0,-1-1 1,0 1-1,0-1 0,1 1 0,-1-1 1,0 1-1,1-1 0,-1 0 0,1 1 0,-1-1 1,1 0-1,-1 0 0,1 1 0,-1-1 1,1 0-1,0 0 0,-1 0 0,1 0 0,0 1 1,0-1-1,-1-2 0,1-9-1649,-1 0 0,1 0 0,1 0 0,3-16 0,10-23-3587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1.737"/>
    </inkml:context>
    <inkml:brush xml:id="br0">
      <inkml:brushProperty name="width" value="0.025" units="cm"/>
      <inkml:brushProperty name="height" value="0.025" units="cm"/>
    </inkml:brush>
  </inkml:definitions>
  <inkml:trace contextRef="#ctx0" brushRef="#br0">0 75 12075,'0'0'8777,"56"-23"-7848,-11 18-65,8 0-255,4 1-481,-1 4-96,0 0-1025,-15 0-2242,-6 0-3940</inkml:trace>
  <inkml:trace contextRef="#ctx0" brushRef="#br0" timeOffset="1">683 1 10826,'0'0'7816,"-47"68"-6631,35-38 128,1 4-416,7 1-64,4-2-289,4-1-352,12-5-32,-3-3-63,-1-6-226,1-6-319,-8 0-545,1-6-737,-6-2-1024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063"/>
    </inkml:context>
    <inkml:brush xml:id="br0">
      <inkml:brushProperty name="width" value="0.025" units="cm"/>
      <inkml:brushProperty name="height" value="0.025" units="cm"/>
    </inkml:brush>
  </inkml:definitions>
  <inkml:trace contextRef="#ctx0" brushRef="#br0">1 40 14638,'0'0'5701,"63"-7"-4644,-20 2-224,8 2-577,1-2-224,-2 2-352,-5-2-1762,-7 1-2883,-5-3-2530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424"/>
    </inkml:context>
    <inkml:brush xml:id="br0">
      <inkml:brushProperty name="width" value="0.025" units="cm"/>
      <inkml:brushProperty name="height" value="0.025" units="cm"/>
    </inkml:brush>
  </inkml:definitions>
  <inkml:trace contextRef="#ctx0" brushRef="#br0">327 2 18514,'-14'0'1409,"-5"-1"-1088,1 0 0,-1 2 0,0 0-1,0 2 1,0 0 0,1 1 0,-1 0 0,-34 15 0,44-14-175,1 0 0,0 1 0,0 0-1,0 1 1,1 0 0,0 0 0,0 0 0,1 1 0,0 0 0,0 0 0,1 0 0,0 1-1,-5 10 1,9-15-125,-1-1-1,1 1 0,0-1 1,0 1-1,0 0 1,0 0-1,1 0 0,-1 0 1,1 0-1,0-1 0,0 1 1,0 0-1,1 0 1,0 0-1,-1 0 0,1 0 1,1-1-1,-1 1 0,0 0 1,1-1-1,0 1 1,0-1-1,0 0 0,0 1 1,0-1-1,1 0 0,-1 0 1,1-1-1,0 1 1,0 0-1,0-1 0,0 0 1,1 0-1,-1 0 0,5 2 1,4 2 20,0-1-1,0-1 1,1 0 0,-1 0-1,1-1 1,16 1 0,-25-3-16,0 0 0,0-1 1,0 1-1,0-1 0,0 0 1,0-1-1,0 1 0,0-1 1,0 1-1,0-1 0,0 0 1,0-1-1,-1 1 0,1 0 1,0-1-1,-1 0 0,1 0 1,-1 0-1,0-1 0,0 1 1,1-1-1,-2 1 0,1-1 1,3-4-1,-6 6 23,1 1 0,0-1-1,-1 0 1,0 0 0,1 0 0,-1 0 0,1 0-1,-1 0 1,0 0 0,0 0 0,1 0 0,-1 0 0,0 0-1,0 0 1,0 0 0,0 0 0,0 0 0,-1 0-1,1 0 1,0 0 0,0 0 0,-1 0 0,1 0-1,0 0 1,-1 0 0,1 0 0,-1 0 0,-1-1-31,1 1 0,-1 0 1,1-1-1,-1 1 1,0 0-1,1 0 1,-1 0-1,0 0 1,0 1-1,0-1 1,1 0-1,-1 1 0,-2-1 1,-1 0-42,0 0 0,0 1 0,-1-1 0,1 1 0,0 0 0,0 0 0,0 1 0,0 0 0,0 0 0,-7 2 0,12-3 19,0 0 1,-1 0 0,1 0-1,0 0 1,-1 0 0,1 0-1,0 0 1,0 0-1,-1 1 1,1-1 0,0 0-1,0 0 1,-1 0 0,1 0-1,0 1 1,0-1 0,0 0-1,-1 0 1,1 0 0,0 1-1,0-1 1,0 0 0,0 0-1,-1 1 1,1-1-1,0 0 1,0 1 0,0-1-1,0 0 1,0 0 0,0 1-1,0-1 1,0 0 0,0 1-1,0-1 1,0 0 0,0 1-1,11 5-109,14 0 63,130-4-5101,-154-2 5128,-1 0 1,1 0-1,0 0 0,0 0 0,-1 0 0,1 1 0,0-1 1,0 0-1,-1 1 0,1-1 0,0 0 0,0 1 1,-1-1-1,1 0 0,-1 1 0,1-1 0,0 1 0,-1 0 1,1-1-1,-1 1 0,1-1 0,-1 1 0,1 0 1,-1-1-1,0 1 0,1 0 0,-1 0 0,0-1 0,1 2 1,-6 25 427,-25 27 1633,28-52-1885,0 1-161,0-1 0,0 1 1,0 0-1,1 0 0,-1-1 0,1 1 0,-1 0 0,1 0 0,0 1 0,0-1 0,1 0 0,-1 0 1,0 0-1,1 1 0,0-1 0,0 0 0,0 5 0,4-5-2575,6-3-3133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845"/>
    </inkml:context>
    <inkml:brush xml:id="br0">
      <inkml:brushProperty name="width" value="0.025" units="cm"/>
      <inkml:brushProperty name="height" value="0.025" units="cm"/>
    </inkml:brush>
  </inkml:definitions>
  <inkml:trace contextRef="#ctx0" brushRef="#br0">1 1 10602,'0'0'8776,"83"43"-7687,-35-43-64,7 0-416,2 0-417,1 0-160,-6 0-448,-7 0-1538,-16 0-2018,-13 0-1313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3.252"/>
    </inkml:context>
    <inkml:brush xml:id="br0">
      <inkml:brushProperty name="width" value="0.025" units="cm"/>
      <inkml:brushProperty name="height" value="0.025" units="cm"/>
    </inkml:brush>
  </inkml:definitions>
  <inkml:trace contextRef="#ctx0" brushRef="#br0">1 80 12716,'0'0'1345,"77"0"1282,-17-8-289,6-6-1569,6 1-449,0-1-256,-2 4-1601,-6-1-3973,-12 2-7174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4.731"/>
    </inkml:context>
    <inkml:brush xml:id="br0">
      <inkml:brushProperty name="width" value="0.025" units="cm"/>
      <inkml:brushProperty name="height" value="0.025" units="cm"/>
    </inkml:brush>
  </inkml:definitions>
  <inkml:trace contextRef="#ctx0" brushRef="#br0">0 12 14446,'17'-4'1270,"-1"1"0,1 1 1,22 0-1,-34 2-1137,1 0 0,-1 0 0,0 0 1,0 1-1,0-1 0,0 1 0,0 1 0,0-1 0,0 1 1,0-1-1,0 2 0,-1-1 0,1 0 0,6 6 0,-9-6-109,0 0-1,-1 0 1,1 0-1,-1 0 1,0 0-1,0 1 1,0-1-1,0 0 0,0 1 1,0-1-1,-1 0 1,1 1-1,-1-1 1,1 1-1,-1-1 1,0 1-1,0 0 1,0-1-1,0 1 1,-1-1-1,1 1 0,-1-1 1,0 0-1,1 1 1,-1-1-1,0 1 1,0-1-1,-2 2 1,-2 6 123,-1-1 0,0 0 1,0 0-1,-1 0 0,-8 7 1,-20 13 411,28-24-338,0 0 1,1 1 0,-1 0 0,1 0-1,0 0 1,0 1 0,-8 13-1,14-20-216,-1 0-1,1 1 0,0-1 1,0 0-1,0 1 0,0-1 1,0 0-1,0 1 1,0-1-1,0 0 0,0 1 1,0-1-1,0 0 0,0 1 1,0-1-1,0 0 0,1 1 1,-1-1-1,0 0 0,0 1 1,0-1-1,0 0 0,1 1 1,-1-1-1,0 0 0,0 0 1,1 1-1,-1-1 0,0 0 1,0 0-1,1 1 1,-1-1-1,0 0 0,1 0 1,-1 0-1,0 0 0,1 0 1,-1 1-1,0-1 0,1 0 1,-1 0-1,0 0 0,1 0 1,-1 0-1,0 0 0,1 0 1,-1 0-1,0 0 0,1 0 1,22-1 44,-19 0-22,19-2-312,1-1 0,-1-1 0,0-2-1,31-12 1,85-44-7444,-81 33 1387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079"/>
    </inkml:context>
    <inkml:brush xml:id="br0">
      <inkml:brushProperty name="width" value="0.025" units="cm"/>
      <inkml:brushProperty name="height" value="0.025" units="cm"/>
    </inkml:brush>
  </inkml:definitions>
  <inkml:trace contextRef="#ctx0" brushRef="#br0">116 3 12588,'-9'2'3384,"1"0"-3005,0 0 0,0 1 0,0 0 0,1 1 0,-1 0 0,1 0 0,-10 8 0,14-10-271,0 0-1,1 0 1,-1 0-1,1 0 0,-1 1 1,1 0-1,0-1 1,0 1-1,0 0 1,1 0-1,-1 0 0,1 0 1,-1 0-1,1 0 1,0 0-1,0 1 1,0-1-1,1 0 0,-1 1 1,1-1-1,0 0 1,0 1-1,0-1 0,1 7 1,0-9-77,0 1 0,-1-1 0,1 0 0,0 0 1,0 1-1,0-1 0,0 0 0,0 0 0,0 0 0,0 0 1,0 0-1,1 0 0,-1 0 0,0-1 0,1 1 0,-1 0 0,0-1 1,1 1-1,-1-1 0,1 1 0,-1-1 0,1 0 0,-1 1 0,1-1 1,2 0-1,47 0 594,-40-1-459,-2 1-101,0-1-1,1-1 1,-1 0-1,0 0 0,0-1 1,-1 0-1,1 0 0,9-6 1,-15 7-19,1 1 1,-1-1-1,0 0 1,0 0-1,0-1 1,0 1 0,0 0-1,0-1 1,0 0-1,-1 0 1,0 0-1,1 0 1,-1 0-1,0 0 1,-1 0-1,1-1 1,0 1-1,-1-1 1,0 1-1,0-1 1,0 1-1,1-7 1,-3 8-22,1 0-1,-1 1 1,1-1-1,-1 0 1,1 0-1,-1 1 1,0-1 0,0 0-1,0 1 1,0-1-1,0 1 1,0-1 0,0 1-1,-1 0 1,1-1-1,0 1 1,-1 0 0,1 0-1,-1 0 1,0 0-1,1 0 1,-1 0-1,0 1 1,1-1 0,-1 0-1,0 1 1,0-1-1,1 1 1,-1 0 0,-3 0-1,-63-5-165,61 5 150,-2 0-170,0 1 1,0 0 0,0 1-1,-11 3 1,18-5 73,0 1 0,0 0 1,0 0-1,0 0 0,0 0 0,0 0 0,0 0 1,1 0-1,-1 1 0,0-1 0,-1 3 0,2-4 27,1 1 0,-1 0 0,1 0 0,0-1 0,-1 1 0,1 0-1,0 0 1,0 0 0,0 0 0,-1 0 0,1-1 0,0 1 0,0 0 0,0 0-1,0 0 1,0 0 0,1 0 0,-1 0 0,0-1 0,0 1 0,1 0-1,-1 0 1,0 0 0,1 0 0,-1-1 0,1 1 0,-1 0 0,1 0-1,1 1-211,-1 0 0,1-1-1,0 1 1,0-1-1,0 1 1,0-1-1,0 0 1,0 0 0,0 0-1,0 0 1,0 0-1,1 0 1,-1-1-1,0 1 1,3 0-1,38 4-4252,-41-5 4324,40 0-4657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424"/>
    </inkml:context>
    <inkml:brush xml:id="br0">
      <inkml:brushProperty name="width" value="0.025" units="cm"/>
      <inkml:brushProperty name="height" value="0.025" units="cm"/>
    </inkml:brush>
  </inkml:definitions>
  <inkml:trace contextRef="#ctx0" brushRef="#br0">161 2 4452,'0'0'12855,"-12"-1"-10591,3 1-2037,0 0 1,1 0 0,-1 1-1,0 0 1,0 0 0,0 1 0,0 1-1,-8 2 1,14-4-153,-1 1 0,1-1 0,-1 1 0,1 0 0,0 0 0,0 0 0,0 0 0,0 0 0,0 1 0,0-1 0,0 1-1,1 0 1,0 0 0,-1 0 0,1 0 0,0 0 0,0 0 0,1 1 0,-1-1 0,1 1 0,0-1 0,-1 1 0,2 0 0,-1-1 0,0 8 0,0-10-62,2 1 1,-1-1-1,0 1 0,0 0 1,0-1-1,1 1 1,-1-1-1,1 1 0,-1-1 1,1 1-1,-1-1 1,1 0-1,0 1 0,0-1 1,0 0-1,0 0 0,0 1 1,0-1-1,0 0 1,0 0-1,0 0 0,3 1 1,0 1 10,0-1 0,0 0 0,0-1 1,1 1-1,-1-1 0,0 1 0,1-2 1,5 2-1,-1-1 60,1 0 1,-1-1-1,1 0 0,0-1 1,-1 0-1,1 0 1,13-4-1,-18 3 36,-1 0 0,0-1 0,0 1 0,0-1-1,0 0 1,0 0 0,0 0 0,-1 0 0,1-1 0,-1 1 0,0-1 0,3-4-1,-5 6-73,0 1 0,0 0 0,-1-1-1,1 1 1,0-1 0,-1 1 0,1-1-1,-1 1 1,1-1 0,-1 1-1,0-1 1,1 1 0,-1-1 0,0 0-1,0 1 1,0-1 0,0 1 0,-1-1-1,1 0 1,0 1 0,-1-1 0,1 1-1,-1-1 1,1 1 0,-1-1-1,0 1 1,0-1 0,1 1 0,-1 0-1,0-1 1,0 1 0,-1 0 0,1 0-1,0 0 1,0 0 0,0 0-1,-1 0 1,-2-1 0,-5-3-230,0 0 0,0 1-1,-1 0 1,0 1 0,0 0 0,-17-2 0,8 4-3808,2 4-3502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765"/>
    </inkml:context>
    <inkml:brush xml:id="br0">
      <inkml:brushProperty name="width" value="0.025" units="cm"/>
      <inkml:brushProperty name="height" value="0.025" units="cm"/>
    </inkml:brush>
  </inkml:definitions>
  <inkml:trace contextRef="#ctx0" brushRef="#br0">16 0 5926,'0'0'16655,"-16"71"-15694,16-41-448,0-2-257,0 2-192,0-4 32,11-5-32,1-3-224,3-4-1057,-3-7-897,-4-7-961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6.108"/>
    </inkml:context>
    <inkml:brush xml:id="br0">
      <inkml:brushProperty name="width" value="0.025" units="cm"/>
      <inkml:brushProperty name="height" value="0.025" units="cm"/>
    </inkml:brush>
  </inkml:definitions>
  <inkml:trace contextRef="#ctx0" brushRef="#br0">0 49 13325,'0'0'7527,"58"-10"-6791,-19 7-319,8-2-97,4 1-256,5-3-352,-6-2-2531,-3-1-5284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8.458"/>
    </inkml:context>
    <inkml:brush xml:id="br0">
      <inkml:brushProperty name="width" value="0.025" units="cm"/>
      <inkml:brushProperty name="height" value="0.025" units="cm"/>
    </inkml:brush>
  </inkml:definitions>
  <inkml:trace contextRef="#ctx0" brushRef="#br0">84 0 16464,'0'0'7772,"0"14"-7168,1 36 132,1 1 1,15 85 0,-12-116-575,38 134 506,-37-134-657,2-1 0,0 1 0,1-2 0,1 1 0,18 24 0,-12-30-562,-16-13 511,0 0-1,1 0 0,-1 0 1,0-1-1,1 1 1,-1 0-1,0 0 0,0 0 1,1 0-1,-1 0 1,0 0-1,0-1 1,0 1-1,1 0 0,-1 0 1,0 0-1,0-1 1,0 1-1,0 0 0,1 0 1,-1-1-1,0 1 1,0 0-1,0 0 0,0-1 1,0 1-1,0 0 1,0-1-1,0 1 1,0 0-1,0 0 0,0-1 1,0 1-1,0 0 1,0-1-1,0 1 0,0-3-156,0 1 1,0-1-1,-1 0 0,1 1 0,-1-1 0,1 1 0,-1-1 0,0 1 1,0-1-1,0 1 0,-1 0 0,-2-4 0,-12-12-68,-2 2 0,0 0 0,0 1 0,-24-15-1,22 17 758,0-1 0,1-1-1,-33-35 1,51 50-453,1-1 0,-1 1 1,1-1-1,-1 0 0,1 1 1,-1-1-1,1 0 0,-1 1 1,1-1-1,0 0 0,-1 1 1,1-1-1,0 0 0,0 0 1,0 1-1,-1-1 1,1 0-1,0 0 0,0 0 1,0 1-1,0-1 0,0 0 1,0 0-1,1 0 0,-1 1 1,0-1-1,0 0 0,1 0 1,-1 1-1,0-1 0,1 0 1,-1 0-1,0 1 0,1-1 1,-1 1-1,1-1 0,-1 0 1,1 1-1,0-1 0,-1 1 1,1-1-1,0 0 0,36-15-114,-24 11 92,2-1-62,47-19-1398,-21 4-2332,3-4-3502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6.845"/>
    </inkml:context>
    <inkml:brush xml:id="br0">
      <inkml:brushProperty name="width" value="0.025" units="cm"/>
      <inkml:brushProperty name="height" value="0.025" units="cm"/>
    </inkml:brush>
  </inkml:definitions>
  <inkml:trace contextRef="#ctx0" brushRef="#br0">109 109 1826,'0'0'7666,"8"-10"-4143,24-30-539,-31 38-2701,1 1 1,-1-1-1,0 1 0,0-1 1,0 0-1,0 0 0,0 1 1,-1-1-1,1 0 0,0 0 0,-1 0 1,1 0-1,-1 0 0,0 0 1,1-4-1,-2 6-172,1-1-1,0 0 1,-1 0 0,1 0-1,0 1 1,-1-1 0,1 0 0,-1 1-1,1-1 1,-1 0 0,1 1-1,-1-1 1,1 1 0,-1-1 0,0 1-1,1-1 1,-1 1 0,0-1-1,0 1 1,1 0 0,-1-1-1,0 1 1,0 0 0,1 0 0,-2-1-1,-2 1-26,0-1-1,0 1 0,1 0 0,-1 0 1,0 0-1,0 1 0,0-1 0,1 1 1,-1 0-1,0 0 0,1 0 0,-5 2 1,1 2-88,0 1 0,0-1 1,0 1-1,1 1 1,0-1-1,0 1 1,0 0-1,1 0 0,0 1 1,1 0-1,0 0 1,0 0-1,0 0 1,1 0-1,0 1 1,1 0-1,0-1 0,0 1 1,1 0-1,0 16 1,1-23 17,0 1 0,0-1 1,1 0-1,-1 1 0,1-1 1,0 0-1,-1 0 0,1 0 1,0 0-1,0 0 0,0 1 1,1-2-1,-1 1 0,0 0 1,1 0-1,-1 0 0,1-1 1,0 1-1,-1 0 0,1-1 0,0 0 1,0 1-1,0-1 0,0 0 1,0 0-1,0 0 0,1 0 1,-1-1-1,0 1 0,0-1 1,0 1-1,1-1 0,-1 0 1,0 1-1,1-1 0,3-1 1,1 1 39,0 0 0,0 0 0,0-1 0,0 0 0,0-1 1,0 1-1,0-1 0,0-1 0,0 1 0,-1-1 0,9-5 1,-7 2 16,0 0 0,-1-1 0,0 1 1,0-1-1,-1-1 0,0 1 0,0-1 1,8-16-1,-10 18 22,-2 0-1,1 0 0,-1 0 1,0 0-1,0-1 1,0 1-1,-1 0 1,0-1-1,0 0 1,-1 1-1,0-1 1,0 1-1,0-1 1,-2-7-1,1 12-85,0 0-1,0 0 1,0-1-1,-1 1 1,1 0-1,0 0 1,-1 0-1,1 1 1,-1-1-1,0 0 1,0 1-1,0-1 1,0 1-1,0-1 1,0 1-1,0 0 1,0 0-1,0 0 1,0 0 0,-1 0-1,1 0 1,-3 0-1,4 1-50,0-1 0,-1 1 0,1 0 0,0-1-1,-1 1 1,1 0 0,-1 0 0,1 0 0,0 0 0,-1 0 0,1 0 0,0 0-1,-1 1 1,1-1 0,0 0 0,-1 1 0,1-1 0,0 1 0,0-1 0,-1 1-1,1 0 1,0-1 0,0 1 0,0 0 0,0 0 0,0 0 0,0 0 0,0 0-1,0 0 1,0 0 0,1 0 0,-1 0 0,0 1 0,1-1 0,-1 0 0,1 0-1,-2 3 1,0 32-3319,6-14-1746,8-6-1468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7.204"/>
    </inkml:context>
    <inkml:brush xml:id="br0">
      <inkml:brushProperty name="width" value="0.025" units="cm"/>
      <inkml:brushProperty name="height" value="0.025" units="cm"/>
    </inkml:brush>
  </inkml:definitions>
  <inkml:trace contextRef="#ctx0" brushRef="#br0">39 1 11851,'0'0'4965,"0"59"-2210,-11-28-898,0 0-1024,0-3 0,10-5-321,-3-3-287,4-7-193,9-7-769,5-6-1153,6-2-768,0-18-2083,0-6-3907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7.851"/>
    </inkml:context>
    <inkml:brush xml:id="br0">
      <inkml:brushProperty name="width" value="0.025" units="cm"/>
      <inkml:brushProperty name="height" value="0.025" units="cm"/>
    </inkml:brush>
  </inkml:definitions>
  <inkml:trace contextRef="#ctx0" brushRef="#br0">180 43 12011,'0'0'7116,"-9"-4"-6902,1-2-109,5 4-39,0 0-1,0 0 0,0 0 0,0 1 1,0-1-1,0 1 0,-1-1 0,1 1 1,-7-1-1,9 2 458,-14-16 3801,-47 47-1856,58-29-2444,1 0 0,-1 1 0,1-1 0,0 1 0,0 0 0,0 0-1,0 0 1,0 0 0,1 0 0,-1 1 0,1-1 0,0 1 0,0 0 0,0-1 0,-1 7 0,3-9-14,-1 0-1,1 0 1,0 0-1,0 0 1,0 0-1,0 0 1,0 0-1,0 0 1,0 0 0,0 0-1,0 0 1,0 0-1,1 0 1,-1 0-1,0 0 1,1 0-1,-1 0 1,1 0 0,-1-1-1,1 1 1,-1 0-1,1 0 1,0 0-1,-1 0 1,1-1-1,0 1 1,0 0 0,1 0-1,1 0 3,-1 1 0,1-1 0,0 0 0,0 0 0,0 0 0,0-1 0,0 1 0,0-1 0,6 0 0,2 0 2,0 0 0,0-2 0,0 1 0,0-1 0,11-4-1,-12 2-11,-1 0-1,1 0 0,-1-1 1,13-9-1,-19 13-1,0-1 0,0 0 0,-1-1 0,1 1 0,-1 0 0,1-1 0,-1 1 0,0-1-1,0 0 1,0 0 0,-1 0 0,1 0 0,-1 0 0,1 0 0,-1 0 0,0 0 0,1-6 0,-2 9-1,0-1 1,-1 0 0,1 0 0,0 0-1,-1 1 1,1-1 0,0 0 0,-1 0-1,1 1 1,-1-1 0,1 0 0,-1 1-1,1-1 1,-1 1 0,1-1-1,-1 1 1,0-1 0,1 1 0,-1-1-1,0 1 1,0-1 0,1 1 0,-1 0-1,0 0 1,0-1 0,1 1 0,-1 0-1,0 0 1,0 0 0,0 0-1,1 0 1,-1 0 0,0 0 0,0 0-1,0 0 1,0 0 0,1 0 0,-1 0-1,-1 1 1,-35 8-11,30-6 29,0 2 0,0-1-1,1 1 1,0 0 0,-1 0-1,2 1 1,-1-1 0,-8 12-1,13-16-13,0 1-1,0-1 1,0 1-1,0-1 1,0 0 0,0 1-1,1 0 1,-1-1-1,1 1 1,-1-1-1,1 1 1,-1 0-1,1-1 1,0 1-1,0 0 1,0-1 0,0 1-1,0 0 1,0-1-1,0 1 1,1 0-1,-1-1 1,1 1-1,-1-1 1,1 1-1,-1 0 1,1-1 0,0 1-1,0-1 1,0 0-1,0 1 1,0-1-1,0 0 1,0 1-1,0-1 1,0 0 0,1 0-1,-1 0 1,0 0-1,1 0 1,-1 0-1,1-1 1,-1 1-1,1 0 1,0-1-1,2 1 1,22 9 29,-11-4-52,0 0 0,0 1 1,27 17-1,-39-22 17,0 0-1,1 1 0,-1 0 1,0-1-1,-1 1 1,1 0-1,0 1 0,-1-1 1,0 0-1,0 1 1,0-1-1,0 1 1,0 0-1,-1 0 0,1 0 1,-1-1-1,0 1 1,-1 0-1,1 0 1,0 8-1,-1-10 45,-1 0 0,1 0 0,0 0 1,-1 0-1,1 0 0,-1 0 0,1-1 0,-1 1 0,0 0 1,0 0-1,0 0 0,0-1 0,0 1 0,-1 0 0,1-1 0,0 1 1,-1-1-1,-2 2 0,-1 1 120,0-1-1,0 0 1,0 0-1,0 0 1,-1 0 0,-7 1-1,-2 1 111,0-1 1,-1-1-1,0-1 0,-15 1 1,16-2-294,-38-1 460,50 0-531,1 0 1,-1 0-1,0-1 1,0 0-1,0 1 0,0-1 1,1 0-1,-1-1 1,0 1-1,1 0 1,-1-1-1,1 1 0,-1-1 1,-2-3-1,3-1-6447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8.842"/>
    </inkml:context>
    <inkml:brush xml:id="br0">
      <inkml:brushProperty name="width" value="0.025" units="cm"/>
      <inkml:brushProperty name="height" value="0.025" units="cm"/>
    </inkml:brush>
  </inkml:definitions>
  <inkml:trace contextRef="#ctx0" brushRef="#br0">0 0 2787,'0'0'-2787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9.219"/>
    </inkml:context>
    <inkml:brush xml:id="br0">
      <inkml:brushProperty name="width" value="0.025" units="cm"/>
      <inkml:brushProperty name="height" value="0.025" units="cm"/>
    </inkml:brush>
  </inkml:definitions>
  <inkml:trace contextRef="#ctx0" brushRef="#br0">93 88 9641,'0'0'1922,"-5"-16"-160,-2 13-834,1-1-799,-3-1-322,9-4-1792,-2 1-1283,-1-5-3554</inkml:trace>
  <inkml:trace contextRef="#ctx0" brushRef="#br0" timeOffset="1">50 0 6342,'0'0'7917,"-8"4"-5643,4-3-2153,2 0 17,0-1-1,0 1 0,0 0 1,0 0-1,1 0 0,-1 0 1,0 0-1,0 0 0,1 0 1,-1 1-1,0-1 0,1 1 1,-1-1-1,1 1 0,0-1 1,-1 1-1,1 0 0,0 0 1,0 0-1,0 0 0,0-1 1,1 1-1,-1 0 0,0 0 1,1 1-1,0-1 1,-1 0-1,1 0 0,0 0 1,0 0-1,0 3 0,1 7 179,-1 0 1,2-1-1,-1 0 0,2 1 0,-1-1 1,2 0-1,-1 0 0,2 0 0,-1 0 1,2-1-1,-1 0 0,1 0 0,13 16 1,-16-22-400,1 1 1,1-1-1,-1 0 1,1 0-1,-1 0 1,1-1 0,0 0-1,1 1 1,-1-2-1,0 1 1,1-1-1,-1 0 1,1 0 0,0 0-1,0-1 1,0 0-1,0 0 1,0 0-1,0-1 1,0 0 0,0 0-1,0-1 1,0 1-1,0-1 1,0 0-1,-1-1 1,10-3 0,-7 1-720,0 1 1,0-2-1,0 1 1,-1-1-1,0 0 1,0-1 0,8-7-1,12-17-5673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9.547"/>
    </inkml:context>
    <inkml:brush xml:id="br0">
      <inkml:brushProperty name="width" value="0.025" units="cm"/>
      <inkml:brushProperty name="height" value="0.025" units="cm"/>
    </inkml:brush>
  </inkml:definitions>
  <inkml:trace contextRef="#ctx0" brushRef="#br0">271 1 16367,'0'0'3460,"-54"68"-1987,39-34-800,-1 5 224,2 4 192,-1 0-321,1 2-319,1 1-257,-3 2-128,2-1-32,-3-1 0,-1-2-32,2-1-576,-2-3-1763,2-6-2433,2-5-5638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08.383"/>
    </inkml:context>
    <inkml:brush xml:id="br0">
      <inkml:brushProperty name="width" value="0.025" units="cm"/>
      <inkml:brushProperty name="height" value="0.025" units="cm"/>
    </inkml:brush>
  </inkml:definitions>
  <inkml:trace contextRef="#ctx0" brushRef="#br0">1 1 12748,'0'0'9502,"4"10"-8589,20 53 74,-16-37-775,2 0 0,0-1 0,27 44 1,-33-63-187,0 0 1,0 0 0,1 0 0,0-1-1,0 0 1,0 0 0,1 0 0,-1-1-1,1 0 1,0 0 0,1 0 0,-1-1-1,1 1 1,-1-2 0,1 1-1,0-1 1,0 0 0,0 0 0,13 1-1,-9-2-553,46 0 1614,-30-8-3837,-9-9-6169,-9 2-1277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08.713"/>
    </inkml:context>
    <inkml:brush xml:id="br0">
      <inkml:brushProperty name="width" value="0.025" units="cm"/>
      <inkml:brushProperty name="height" value="0.025" units="cm"/>
    </inkml:brush>
  </inkml:definitions>
  <inkml:trace contextRef="#ctx0" brushRef="#br0">316 0 16239,'0'0'3299,"-8"8"-3181,-5 8-77,1 0-1,0 1 1,1 1 0,1 0-1,1 0 1,0 1 0,-10 35 0,-143 425 2147,141-404-2732,2-8-3060,9-40-1638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0.514"/>
    </inkml:context>
    <inkml:brush xml:id="br0">
      <inkml:brushProperty name="width" value="0.025" units="cm"/>
      <inkml:brushProperty name="height" value="0.025" units="cm"/>
    </inkml:brush>
  </inkml:definitions>
  <inkml:trace contextRef="#ctx0" brushRef="#br0">0 63 15054,'8'3'5678,"40"-4"-3610,102-28 1756,-107 18-3662,0 2 1,1 2-1,81-1 1,-122 8-247,0 0 0,0 0 1,-1 1-1,1-1 0,0 1 0,-1 0 1,1 0-1,0 0 0,-1 0 1,1 0-1,-1 1 0,0-1 0,1 1 1,-1-1-1,0 1 0,0 0 1,0 0-1,0 0 0,0 0 0,-1 0 1,1 1-1,0-1 0,1 5 1,4 15-3921,-9 3-3804,-2-14-72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0.861"/>
    </inkml:context>
    <inkml:brush xml:id="br0">
      <inkml:brushProperty name="width" value="0.025" units="cm"/>
      <inkml:brushProperty name="height" value="0.025" units="cm"/>
    </inkml:brush>
  </inkml:definitions>
  <inkml:trace contextRef="#ctx0" brushRef="#br0">1 7 16111,'0'0'6598,"70"12"-4227,-20-12-770,8-2-960,5-4-545,-5 1-32,-1 4-64,-6 1-673,-6 0-1152,-11 0-2243,-11-4-4356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36</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37</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38</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41</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42</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43</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44</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47</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8.xml"/><Relationship Id="rId34" Type="http://schemas.openxmlformats.org/officeDocument/2006/relationships/image" Target="../media/image16.png"/><Relationship Id="rId12" Type="http://schemas.openxmlformats.org/officeDocument/2006/relationships/image" Target="../media/image5.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2.xml"/><Relationship Id="rId1" Type="http://schemas.openxmlformats.org/officeDocument/2006/relationships/slideLayout" Target="../slideLayouts/slideLayout12.xml"/><Relationship Id="rId11" Type="http://schemas.openxmlformats.org/officeDocument/2006/relationships/customXml" Target="../ink/ink3.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1.xml"/><Relationship Id="rId30" Type="http://schemas.openxmlformats.org/officeDocument/2006/relationships/image" Target="../media/image14.png"/><Relationship Id="rId35" Type="http://schemas.openxmlformats.org/officeDocument/2006/relationships/customXml" Target="../ink/ink15.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customXml" Target="../ink/ink1364.xml"/><Relationship Id="rId21" Type="http://schemas.openxmlformats.org/officeDocument/2006/relationships/customXml" Target="../ink/ink1316.xml"/><Relationship Id="rId42" Type="http://schemas.openxmlformats.org/officeDocument/2006/relationships/image" Target="../media/image1118.png"/><Relationship Id="rId63" Type="http://schemas.openxmlformats.org/officeDocument/2006/relationships/customXml" Target="../ink/ink1337.xml"/><Relationship Id="rId84" Type="http://schemas.openxmlformats.org/officeDocument/2006/relationships/image" Target="../media/image1138.png"/><Relationship Id="rId138" Type="http://schemas.openxmlformats.org/officeDocument/2006/relationships/image" Target="../media/image1165.png"/><Relationship Id="rId159" Type="http://schemas.openxmlformats.org/officeDocument/2006/relationships/customXml" Target="../ink/ink1385.xml"/><Relationship Id="rId170" Type="http://schemas.openxmlformats.org/officeDocument/2006/relationships/image" Target="../media/image1181.png"/><Relationship Id="rId191" Type="http://schemas.openxmlformats.org/officeDocument/2006/relationships/customXml" Target="../ink/ink1402.xml"/><Relationship Id="rId205" Type="http://schemas.openxmlformats.org/officeDocument/2006/relationships/customXml" Target="../ink/ink1409.xml"/><Relationship Id="rId226" Type="http://schemas.openxmlformats.org/officeDocument/2006/relationships/image" Target="../media/image1208.png"/><Relationship Id="rId107" Type="http://schemas.openxmlformats.org/officeDocument/2006/relationships/customXml" Target="../ink/ink1359.xml"/><Relationship Id="rId11" Type="http://schemas.openxmlformats.org/officeDocument/2006/relationships/customXml" Target="../ink/ink1311.xml"/><Relationship Id="rId32" Type="http://schemas.openxmlformats.org/officeDocument/2006/relationships/image" Target="../media/image1113.png"/><Relationship Id="rId53" Type="http://schemas.openxmlformats.org/officeDocument/2006/relationships/customXml" Target="../ink/ink1332.xml"/><Relationship Id="rId74" Type="http://schemas.openxmlformats.org/officeDocument/2006/relationships/image" Target="../media/image1133.png"/><Relationship Id="rId128" Type="http://schemas.openxmlformats.org/officeDocument/2006/relationships/image" Target="../media/image1160.png"/><Relationship Id="rId149" Type="http://schemas.openxmlformats.org/officeDocument/2006/relationships/customXml" Target="../ink/ink1380.xml"/><Relationship Id="rId5" Type="http://schemas.openxmlformats.org/officeDocument/2006/relationships/customXml" Target="../ink/ink1308.xml"/><Relationship Id="rId95" Type="http://schemas.openxmlformats.org/officeDocument/2006/relationships/customXml" Target="../ink/ink1353.xml"/><Relationship Id="rId160" Type="http://schemas.openxmlformats.org/officeDocument/2006/relationships/image" Target="../media/image1176.png"/><Relationship Id="rId181" Type="http://schemas.openxmlformats.org/officeDocument/2006/relationships/customXml" Target="../ink/ink1397.xml"/><Relationship Id="rId216" Type="http://schemas.openxmlformats.org/officeDocument/2006/relationships/image" Target="../media/image1203.png"/><Relationship Id="rId22" Type="http://schemas.openxmlformats.org/officeDocument/2006/relationships/image" Target="../media/image1108.png"/><Relationship Id="rId43" Type="http://schemas.openxmlformats.org/officeDocument/2006/relationships/customXml" Target="../ink/ink1327.xml"/><Relationship Id="rId64" Type="http://schemas.openxmlformats.org/officeDocument/2006/relationships/image" Target="../media/image1128.png"/><Relationship Id="rId118" Type="http://schemas.openxmlformats.org/officeDocument/2006/relationships/image" Target="../media/image1155.png"/><Relationship Id="rId139" Type="http://schemas.openxmlformats.org/officeDocument/2006/relationships/customXml" Target="../ink/ink1375.xml"/><Relationship Id="rId85" Type="http://schemas.openxmlformats.org/officeDocument/2006/relationships/customXml" Target="../ink/ink1348.xml"/><Relationship Id="rId150" Type="http://schemas.openxmlformats.org/officeDocument/2006/relationships/image" Target="../media/image1171.png"/><Relationship Id="rId171" Type="http://schemas.openxmlformats.org/officeDocument/2006/relationships/customXml" Target="../ink/ink1391.xml"/><Relationship Id="rId192" Type="http://schemas.openxmlformats.org/officeDocument/2006/relationships/image" Target="../media/image1191.png"/><Relationship Id="rId206" Type="http://schemas.openxmlformats.org/officeDocument/2006/relationships/image" Target="../media/image1198.png"/><Relationship Id="rId227" Type="http://schemas.openxmlformats.org/officeDocument/2006/relationships/customXml" Target="../ink/ink1420.xml"/><Relationship Id="rId12" Type="http://schemas.openxmlformats.org/officeDocument/2006/relationships/image" Target="../media/image1103.png"/><Relationship Id="rId33" Type="http://schemas.openxmlformats.org/officeDocument/2006/relationships/customXml" Target="../ink/ink1322.xml"/><Relationship Id="rId108" Type="http://schemas.openxmlformats.org/officeDocument/2006/relationships/image" Target="../media/image1150.png"/><Relationship Id="rId129" Type="http://schemas.openxmlformats.org/officeDocument/2006/relationships/customXml" Target="../ink/ink1370.xml"/><Relationship Id="rId54" Type="http://schemas.openxmlformats.org/officeDocument/2006/relationships/image" Target="../media/image1124.png"/><Relationship Id="rId75" Type="http://schemas.openxmlformats.org/officeDocument/2006/relationships/customXml" Target="../ink/ink1343.xml"/><Relationship Id="rId96" Type="http://schemas.openxmlformats.org/officeDocument/2006/relationships/image" Target="../media/image1144.png"/><Relationship Id="rId140" Type="http://schemas.openxmlformats.org/officeDocument/2006/relationships/image" Target="../media/image1166.png"/><Relationship Id="rId161" Type="http://schemas.openxmlformats.org/officeDocument/2006/relationships/customXml" Target="../ink/ink1386.xml"/><Relationship Id="rId182" Type="http://schemas.openxmlformats.org/officeDocument/2006/relationships/image" Target="../media/image1186.png"/><Relationship Id="rId217" Type="http://schemas.openxmlformats.org/officeDocument/2006/relationships/customXml" Target="../ink/ink1415.xml"/><Relationship Id="rId6" Type="http://schemas.openxmlformats.org/officeDocument/2006/relationships/image" Target="../media/image1100.png"/><Relationship Id="rId23" Type="http://schemas.openxmlformats.org/officeDocument/2006/relationships/customXml" Target="../ink/ink1317.xml"/><Relationship Id="rId119" Type="http://schemas.openxmlformats.org/officeDocument/2006/relationships/customXml" Target="../ink/ink1365.xml"/><Relationship Id="rId44" Type="http://schemas.openxmlformats.org/officeDocument/2006/relationships/image" Target="../media/image1119.png"/><Relationship Id="rId65" Type="http://schemas.openxmlformats.org/officeDocument/2006/relationships/customXml" Target="../ink/ink1338.xml"/><Relationship Id="rId86" Type="http://schemas.openxmlformats.org/officeDocument/2006/relationships/image" Target="../media/image1139.png"/><Relationship Id="rId130" Type="http://schemas.openxmlformats.org/officeDocument/2006/relationships/image" Target="../media/image1161.png"/><Relationship Id="rId151" Type="http://schemas.openxmlformats.org/officeDocument/2006/relationships/customXml" Target="../ink/ink1381.xml"/><Relationship Id="rId172" Type="http://schemas.openxmlformats.org/officeDocument/2006/relationships/image" Target="../media/image1182.png"/><Relationship Id="rId193" Type="http://schemas.openxmlformats.org/officeDocument/2006/relationships/customXml" Target="../ink/ink1403.xml"/><Relationship Id="rId207" Type="http://schemas.openxmlformats.org/officeDocument/2006/relationships/customXml" Target="../ink/ink1410.xml"/><Relationship Id="rId228" Type="http://schemas.openxmlformats.org/officeDocument/2006/relationships/image" Target="../media/image1209.png"/><Relationship Id="rId13" Type="http://schemas.openxmlformats.org/officeDocument/2006/relationships/customXml" Target="../ink/ink1312.xml"/><Relationship Id="rId109" Type="http://schemas.openxmlformats.org/officeDocument/2006/relationships/customXml" Target="../ink/ink1360.xml"/><Relationship Id="rId34" Type="http://schemas.openxmlformats.org/officeDocument/2006/relationships/image" Target="../media/image1114.png"/><Relationship Id="rId55" Type="http://schemas.openxmlformats.org/officeDocument/2006/relationships/customXml" Target="../ink/ink1333.xml"/><Relationship Id="rId76" Type="http://schemas.openxmlformats.org/officeDocument/2006/relationships/image" Target="../media/image1134.png"/><Relationship Id="rId97" Type="http://schemas.openxmlformats.org/officeDocument/2006/relationships/customXml" Target="../ink/ink1354.xml"/><Relationship Id="rId120" Type="http://schemas.openxmlformats.org/officeDocument/2006/relationships/image" Target="../media/image1156.png"/><Relationship Id="rId141" Type="http://schemas.openxmlformats.org/officeDocument/2006/relationships/customXml" Target="../ink/ink1376.xml"/><Relationship Id="rId7" Type="http://schemas.openxmlformats.org/officeDocument/2006/relationships/customXml" Target="../ink/ink1309.xml"/><Relationship Id="rId162" Type="http://schemas.openxmlformats.org/officeDocument/2006/relationships/image" Target="../media/image1177.png"/><Relationship Id="rId183" Type="http://schemas.openxmlformats.org/officeDocument/2006/relationships/customXml" Target="../ink/ink1398.xml"/><Relationship Id="rId218" Type="http://schemas.openxmlformats.org/officeDocument/2006/relationships/image" Target="../media/image1204.png"/><Relationship Id="rId24" Type="http://schemas.openxmlformats.org/officeDocument/2006/relationships/image" Target="../media/image1109.png"/><Relationship Id="rId45" Type="http://schemas.openxmlformats.org/officeDocument/2006/relationships/customXml" Target="../ink/ink1328.xml"/><Relationship Id="rId66" Type="http://schemas.openxmlformats.org/officeDocument/2006/relationships/image" Target="../media/image1129.png"/><Relationship Id="rId87" Type="http://schemas.openxmlformats.org/officeDocument/2006/relationships/customXml" Target="../ink/ink1349.xml"/><Relationship Id="rId110" Type="http://schemas.openxmlformats.org/officeDocument/2006/relationships/image" Target="../media/image1151.png"/><Relationship Id="rId131" Type="http://schemas.openxmlformats.org/officeDocument/2006/relationships/customXml" Target="../ink/ink1371.xml"/><Relationship Id="rId152" Type="http://schemas.openxmlformats.org/officeDocument/2006/relationships/image" Target="../media/image1172.png"/><Relationship Id="rId173" Type="http://schemas.openxmlformats.org/officeDocument/2006/relationships/customXml" Target="../ink/ink1392.xml"/><Relationship Id="rId194" Type="http://schemas.openxmlformats.org/officeDocument/2006/relationships/image" Target="../media/image1192.png"/><Relationship Id="rId208" Type="http://schemas.openxmlformats.org/officeDocument/2006/relationships/image" Target="../media/image1199.png"/><Relationship Id="rId229" Type="http://schemas.openxmlformats.org/officeDocument/2006/relationships/customXml" Target="../ink/ink1421.xml"/><Relationship Id="rId14" Type="http://schemas.openxmlformats.org/officeDocument/2006/relationships/image" Target="../media/image1104.png"/><Relationship Id="rId35" Type="http://schemas.openxmlformats.org/officeDocument/2006/relationships/customXml" Target="../ink/ink1323.xml"/><Relationship Id="rId56" Type="http://schemas.openxmlformats.org/officeDocument/2006/relationships/image" Target="../media/image1125.png"/><Relationship Id="rId77" Type="http://schemas.openxmlformats.org/officeDocument/2006/relationships/customXml" Target="../ink/ink1344.xml"/><Relationship Id="rId100" Type="http://schemas.openxmlformats.org/officeDocument/2006/relationships/image" Target="../media/image1146.png"/><Relationship Id="rId8" Type="http://schemas.openxmlformats.org/officeDocument/2006/relationships/image" Target="../media/image1101.png"/><Relationship Id="rId98" Type="http://schemas.openxmlformats.org/officeDocument/2006/relationships/image" Target="../media/image1145.png"/><Relationship Id="rId121" Type="http://schemas.openxmlformats.org/officeDocument/2006/relationships/customXml" Target="../ink/ink1366.xml"/><Relationship Id="rId142" Type="http://schemas.openxmlformats.org/officeDocument/2006/relationships/image" Target="../media/image1167.png"/><Relationship Id="rId163" Type="http://schemas.openxmlformats.org/officeDocument/2006/relationships/customXml" Target="../ink/ink1387.xml"/><Relationship Id="rId184" Type="http://schemas.openxmlformats.org/officeDocument/2006/relationships/image" Target="../media/image1187.png"/><Relationship Id="rId219" Type="http://schemas.openxmlformats.org/officeDocument/2006/relationships/customXml" Target="../ink/ink1416.xml"/><Relationship Id="rId230" Type="http://schemas.openxmlformats.org/officeDocument/2006/relationships/image" Target="../media/image1210.png"/><Relationship Id="rId25" Type="http://schemas.openxmlformats.org/officeDocument/2006/relationships/customXml" Target="../ink/ink1318.xml"/><Relationship Id="rId46" Type="http://schemas.openxmlformats.org/officeDocument/2006/relationships/image" Target="../media/image1120.png"/><Relationship Id="rId67" Type="http://schemas.openxmlformats.org/officeDocument/2006/relationships/customXml" Target="../ink/ink1339.xml"/><Relationship Id="rId20" Type="http://schemas.openxmlformats.org/officeDocument/2006/relationships/image" Target="../media/image1107.png"/><Relationship Id="rId41" Type="http://schemas.openxmlformats.org/officeDocument/2006/relationships/customXml" Target="../ink/ink1326.xml"/><Relationship Id="rId62" Type="http://schemas.openxmlformats.org/officeDocument/2006/relationships/image" Target="../media/image1127.png"/><Relationship Id="rId83" Type="http://schemas.openxmlformats.org/officeDocument/2006/relationships/customXml" Target="../ink/ink1347.xml"/><Relationship Id="rId88" Type="http://schemas.openxmlformats.org/officeDocument/2006/relationships/image" Target="../media/image1140.png"/><Relationship Id="rId111" Type="http://schemas.openxmlformats.org/officeDocument/2006/relationships/customXml" Target="../ink/ink1361.xml"/><Relationship Id="rId132" Type="http://schemas.openxmlformats.org/officeDocument/2006/relationships/image" Target="../media/image1162.png"/><Relationship Id="rId153" Type="http://schemas.openxmlformats.org/officeDocument/2006/relationships/customXml" Target="../ink/ink1382.xml"/><Relationship Id="rId174" Type="http://schemas.openxmlformats.org/officeDocument/2006/relationships/image" Target="../media/image1183.png"/><Relationship Id="rId179" Type="http://schemas.openxmlformats.org/officeDocument/2006/relationships/customXml" Target="../ink/ink1396.xml"/><Relationship Id="rId195" Type="http://schemas.openxmlformats.org/officeDocument/2006/relationships/customXml" Target="../ink/ink1404.xml"/><Relationship Id="rId209" Type="http://schemas.openxmlformats.org/officeDocument/2006/relationships/customXml" Target="../ink/ink1411.xml"/><Relationship Id="rId190" Type="http://schemas.openxmlformats.org/officeDocument/2006/relationships/image" Target="../media/image1190.png"/><Relationship Id="rId204" Type="http://schemas.openxmlformats.org/officeDocument/2006/relationships/image" Target="../media/image1197.png"/><Relationship Id="rId220" Type="http://schemas.openxmlformats.org/officeDocument/2006/relationships/image" Target="../media/image1205.png"/><Relationship Id="rId225" Type="http://schemas.openxmlformats.org/officeDocument/2006/relationships/customXml" Target="../ink/ink1419.xml"/><Relationship Id="rId15" Type="http://schemas.openxmlformats.org/officeDocument/2006/relationships/customXml" Target="../ink/ink1313.xml"/><Relationship Id="rId36" Type="http://schemas.openxmlformats.org/officeDocument/2006/relationships/image" Target="../media/image1115.png"/><Relationship Id="rId57" Type="http://schemas.openxmlformats.org/officeDocument/2006/relationships/customXml" Target="../ink/ink1334.xml"/><Relationship Id="rId106" Type="http://schemas.openxmlformats.org/officeDocument/2006/relationships/image" Target="../media/image1149.png"/><Relationship Id="rId127" Type="http://schemas.openxmlformats.org/officeDocument/2006/relationships/customXml" Target="../ink/ink1369.xml"/><Relationship Id="rId10" Type="http://schemas.openxmlformats.org/officeDocument/2006/relationships/image" Target="../media/image1102.png"/><Relationship Id="rId31" Type="http://schemas.openxmlformats.org/officeDocument/2006/relationships/customXml" Target="../ink/ink1321.xml"/><Relationship Id="rId52" Type="http://schemas.openxmlformats.org/officeDocument/2006/relationships/image" Target="../media/image1123.png"/><Relationship Id="rId73" Type="http://schemas.openxmlformats.org/officeDocument/2006/relationships/customXml" Target="../ink/ink1342.xml"/><Relationship Id="rId78" Type="http://schemas.openxmlformats.org/officeDocument/2006/relationships/image" Target="../media/image1135.png"/><Relationship Id="rId94" Type="http://schemas.openxmlformats.org/officeDocument/2006/relationships/image" Target="../media/image1143.png"/><Relationship Id="rId99" Type="http://schemas.openxmlformats.org/officeDocument/2006/relationships/customXml" Target="../ink/ink1355.xml"/><Relationship Id="rId101" Type="http://schemas.openxmlformats.org/officeDocument/2006/relationships/customXml" Target="../ink/ink1356.xml"/><Relationship Id="rId122" Type="http://schemas.openxmlformats.org/officeDocument/2006/relationships/image" Target="../media/image1157.png"/><Relationship Id="rId143" Type="http://schemas.openxmlformats.org/officeDocument/2006/relationships/customXml" Target="../ink/ink1377.xml"/><Relationship Id="rId148" Type="http://schemas.openxmlformats.org/officeDocument/2006/relationships/image" Target="../media/image1170.png"/><Relationship Id="rId164" Type="http://schemas.openxmlformats.org/officeDocument/2006/relationships/image" Target="../media/image1178.png"/><Relationship Id="rId169" Type="http://schemas.openxmlformats.org/officeDocument/2006/relationships/customXml" Target="../ink/ink1390.xml"/><Relationship Id="rId185" Type="http://schemas.openxmlformats.org/officeDocument/2006/relationships/customXml" Target="../ink/ink1399.xml"/><Relationship Id="rId4" Type="http://schemas.openxmlformats.org/officeDocument/2006/relationships/image" Target="NULL"/><Relationship Id="rId9" Type="http://schemas.openxmlformats.org/officeDocument/2006/relationships/customXml" Target="../ink/ink1310.xml"/><Relationship Id="rId180" Type="http://schemas.openxmlformats.org/officeDocument/2006/relationships/image" Target="../media/image1185.png"/><Relationship Id="rId210" Type="http://schemas.openxmlformats.org/officeDocument/2006/relationships/image" Target="../media/image1200.png"/><Relationship Id="rId215" Type="http://schemas.openxmlformats.org/officeDocument/2006/relationships/customXml" Target="../ink/ink1414.xml"/><Relationship Id="rId26" Type="http://schemas.openxmlformats.org/officeDocument/2006/relationships/image" Target="../media/image1110.png"/><Relationship Id="rId231" Type="http://schemas.openxmlformats.org/officeDocument/2006/relationships/customXml" Target="../ink/ink1422.xml"/><Relationship Id="rId47" Type="http://schemas.openxmlformats.org/officeDocument/2006/relationships/customXml" Target="../ink/ink1329.xml"/><Relationship Id="rId68" Type="http://schemas.openxmlformats.org/officeDocument/2006/relationships/image" Target="../media/image1130.png"/><Relationship Id="rId89" Type="http://schemas.openxmlformats.org/officeDocument/2006/relationships/customXml" Target="../ink/ink1350.xml"/><Relationship Id="rId112" Type="http://schemas.openxmlformats.org/officeDocument/2006/relationships/image" Target="../media/image1152.png"/><Relationship Id="rId133" Type="http://schemas.openxmlformats.org/officeDocument/2006/relationships/customXml" Target="../ink/ink1372.xml"/><Relationship Id="rId154" Type="http://schemas.openxmlformats.org/officeDocument/2006/relationships/image" Target="../media/image1173.png"/><Relationship Id="rId175" Type="http://schemas.openxmlformats.org/officeDocument/2006/relationships/customXml" Target="../ink/ink1393.xml"/><Relationship Id="rId196" Type="http://schemas.openxmlformats.org/officeDocument/2006/relationships/image" Target="../media/image1193.png"/><Relationship Id="rId200" Type="http://schemas.openxmlformats.org/officeDocument/2006/relationships/image" Target="../media/image1195.png"/><Relationship Id="rId16" Type="http://schemas.openxmlformats.org/officeDocument/2006/relationships/image" Target="../media/image1105.png"/><Relationship Id="rId221" Type="http://schemas.openxmlformats.org/officeDocument/2006/relationships/customXml" Target="../ink/ink1417.xml"/><Relationship Id="rId37" Type="http://schemas.openxmlformats.org/officeDocument/2006/relationships/customXml" Target="../ink/ink1324.xml"/><Relationship Id="rId58" Type="http://schemas.openxmlformats.org/officeDocument/2006/relationships/image" Target="../media/image1126.png"/><Relationship Id="rId79" Type="http://schemas.openxmlformats.org/officeDocument/2006/relationships/customXml" Target="../ink/ink1345.xml"/><Relationship Id="rId102" Type="http://schemas.openxmlformats.org/officeDocument/2006/relationships/image" Target="../media/image1147.png"/><Relationship Id="rId123" Type="http://schemas.openxmlformats.org/officeDocument/2006/relationships/customXml" Target="../ink/ink1367.xml"/><Relationship Id="rId144" Type="http://schemas.openxmlformats.org/officeDocument/2006/relationships/image" Target="../media/image1168.png"/><Relationship Id="rId90" Type="http://schemas.openxmlformats.org/officeDocument/2006/relationships/image" Target="../media/image1141.png"/><Relationship Id="rId165" Type="http://schemas.openxmlformats.org/officeDocument/2006/relationships/customXml" Target="../ink/ink1388.xml"/><Relationship Id="rId186" Type="http://schemas.openxmlformats.org/officeDocument/2006/relationships/image" Target="../media/image1188.png"/><Relationship Id="rId211" Type="http://schemas.openxmlformats.org/officeDocument/2006/relationships/customXml" Target="../ink/ink1412.xml"/><Relationship Id="rId232" Type="http://schemas.openxmlformats.org/officeDocument/2006/relationships/image" Target="../media/image1211.png"/><Relationship Id="rId27" Type="http://schemas.openxmlformats.org/officeDocument/2006/relationships/customXml" Target="../ink/ink1319.xml"/><Relationship Id="rId48" Type="http://schemas.openxmlformats.org/officeDocument/2006/relationships/image" Target="../media/image1121.png"/><Relationship Id="rId69" Type="http://schemas.openxmlformats.org/officeDocument/2006/relationships/customXml" Target="../ink/ink1340.xml"/><Relationship Id="rId113" Type="http://schemas.openxmlformats.org/officeDocument/2006/relationships/customXml" Target="../ink/ink1362.xml"/><Relationship Id="rId134" Type="http://schemas.openxmlformats.org/officeDocument/2006/relationships/image" Target="../media/image1163.png"/><Relationship Id="rId80" Type="http://schemas.openxmlformats.org/officeDocument/2006/relationships/image" Target="../media/image1136.png"/><Relationship Id="rId155" Type="http://schemas.openxmlformats.org/officeDocument/2006/relationships/customXml" Target="../ink/ink1383.xml"/><Relationship Id="rId176" Type="http://schemas.openxmlformats.org/officeDocument/2006/relationships/customXml" Target="../ink/ink1394.xml"/><Relationship Id="rId197" Type="http://schemas.openxmlformats.org/officeDocument/2006/relationships/customXml" Target="../ink/ink1405.xml"/><Relationship Id="rId201" Type="http://schemas.openxmlformats.org/officeDocument/2006/relationships/customXml" Target="../ink/ink1407.xml"/><Relationship Id="rId222" Type="http://schemas.openxmlformats.org/officeDocument/2006/relationships/image" Target="../media/image1206.png"/><Relationship Id="rId17" Type="http://schemas.openxmlformats.org/officeDocument/2006/relationships/customXml" Target="../ink/ink1314.xml"/><Relationship Id="rId38" Type="http://schemas.openxmlformats.org/officeDocument/2006/relationships/image" Target="../media/image1116.png"/><Relationship Id="rId59" Type="http://schemas.openxmlformats.org/officeDocument/2006/relationships/customXml" Target="../ink/ink1335.xml"/><Relationship Id="rId103" Type="http://schemas.openxmlformats.org/officeDocument/2006/relationships/customXml" Target="../ink/ink1357.xml"/><Relationship Id="rId124" Type="http://schemas.openxmlformats.org/officeDocument/2006/relationships/image" Target="../media/image1158.png"/><Relationship Id="rId70" Type="http://schemas.openxmlformats.org/officeDocument/2006/relationships/image" Target="../media/image1131.png"/><Relationship Id="rId91" Type="http://schemas.openxmlformats.org/officeDocument/2006/relationships/customXml" Target="../ink/ink1351.xml"/><Relationship Id="rId145" Type="http://schemas.openxmlformats.org/officeDocument/2006/relationships/customXml" Target="../ink/ink1378.xml"/><Relationship Id="rId166" Type="http://schemas.openxmlformats.org/officeDocument/2006/relationships/image" Target="../media/image1179.png"/><Relationship Id="rId187" Type="http://schemas.openxmlformats.org/officeDocument/2006/relationships/customXml" Target="../ink/ink1400.xml"/><Relationship Id="rId1" Type="http://schemas.openxmlformats.org/officeDocument/2006/relationships/slideLayout" Target="../slideLayouts/slideLayout7.xml"/><Relationship Id="rId212" Type="http://schemas.openxmlformats.org/officeDocument/2006/relationships/image" Target="../media/image1201.png"/><Relationship Id="rId233" Type="http://schemas.openxmlformats.org/officeDocument/2006/relationships/customXml" Target="../ink/ink1423.xml"/><Relationship Id="rId28" Type="http://schemas.openxmlformats.org/officeDocument/2006/relationships/image" Target="../media/image1111.png"/><Relationship Id="rId49" Type="http://schemas.openxmlformats.org/officeDocument/2006/relationships/customXml" Target="../ink/ink1330.xml"/><Relationship Id="rId114" Type="http://schemas.openxmlformats.org/officeDocument/2006/relationships/image" Target="../media/image1153.png"/><Relationship Id="rId60" Type="http://schemas.openxmlformats.org/officeDocument/2006/relationships/image" Target="../media/image50.png"/><Relationship Id="rId81" Type="http://schemas.openxmlformats.org/officeDocument/2006/relationships/customXml" Target="../ink/ink1346.xml"/><Relationship Id="rId135" Type="http://schemas.openxmlformats.org/officeDocument/2006/relationships/customXml" Target="../ink/ink1373.xml"/><Relationship Id="rId156" Type="http://schemas.openxmlformats.org/officeDocument/2006/relationships/image" Target="../media/image1174.png"/><Relationship Id="rId177" Type="http://schemas.openxmlformats.org/officeDocument/2006/relationships/image" Target="../media/image1184.png"/><Relationship Id="rId198" Type="http://schemas.openxmlformats.org/officeDocument/2006/relationships/image" Target="../media/image1194.png"/><Relationship Id="rId202" Type="http://schemas.openxmlformats.org/officeDocument/2006/relationships/image" Target="../media/image1196.png"/><Relationship Id="rId223" Type="http://schemas.openxmlformats.org/officeDocument/2006/relationships/customXml" Target="../ink/ink1418.xml"/><Relationship Id="rId18" Type="http://schemas.openxmlformats.org/officeDocument/2006/relationships/image" Target="../media/image1106.png"/><Relationship Id="rId39" Type="http://schemas.openxmlformats.org/officeDocument/2006/relationships/customXml" Target="../ink/ink1325.xml"/><Relationship Id="rId50" Type="http://schemas.openxmlformats.org/officeDocument/2006/relationships/image" Target="../media/image1122.png"/><Relationship Id="rId104" Type="http://schemas.openxmlformats.org/officeDocument/2006/relationships/image" Target="../media/image1148.png"/><Relationship Id="rId125" Type="http://schemas.openxmlformats.org/officeDocument/2006/relationships/customXml" Target="../ink/ink1368.xml"/><Relationship Id="rId146" Type="http://schemas.openxmlformats.org/officeDocument/2006/relationships/image" Target="../media/image1169.png"/><Relationship Id="rId167" Type="http://schemas.openxmlformats.org/officeDocument/2006/relationships/customXml" Target="../ink/ink1389.xml"/><Relationship Id="rId188" Type="http://schemas.openxmlformats.org/officeDocument/2006/relationships/image" Target="../media/image1189.png"/><Relationship Id="rId71" Type="http://schemas.openxmlformats.org/officeDocument/2006/relationships/customXml" Target="../ink/ink1341.xml"/><Relationship Id="rId92" Type="http://schemas.openxmlformats.org/officeDocument/2006/relationships/image" Target="../media/image1142.png"/><Relationship Id="rId213" Type="http://schemas.openxmlformats.org/officeDocument/2006/relationships/customXml" Target="../ink/ink1413.xml"/><Relationship Id="rId234" Type="http://schemas.openxmlformats.org/officeDocument/2006/relationships/image" Target="../media/image1212.png"/><Relationship Id="rId2" Type="http://schemas.openxmlformats.org/officeDocument/2006/relationships/notesSlide" Target="../notesSlides/notesSlide10.xml"/><Relationship Id="rId29" Type="http://schemas.openxmlformats.org/officeDocument/2006/relationships/customXml" Target="../ink/ink1320.xml"/><Relationship Id="rId40" Type="http://schemas.openxmlformats.org/officeDocument/2006/relationships/image" Target="../media/image1117.png"/><Relationship Id="rId115" Type="http://schemas.openxmlformats.org/officeDocument/2006/relationships/customXml" Target="../ink/ink1363.xml"/><Relationship Id="rId136" Type="http://schemas.openxmlformats.org/officeDocument/2006/relationships/image" Target="../media/image1164.png"/><Relationship Id="rId157" Type="http://schemas.openxmlformats.org/officeDocument/2006/relationships/customXml" Target="../ink/ink1384.xml"/><Relationship Id="rId178" Type="http://schemas.openxmlformats.org/officeDocument/2006/relationships/customXml" Target="../ink/ink1395.xml"/><Relationship Id="rId61" Type="http://schemas.openxmlformats.org/officeDocument/2006/relationships/customXml" Target="../ink/ink1336.xml"/><Relationship Id="rId82" Type="http://schemas.openxmlformats.org/officeDocument/2006/relationships/image" Target="../media/image1137.png"/><Relationship Id="rId199" Type="http://schemas.openxmlformats.org/officeDocument/2006/relationships/customXml" Target="../ink/ink1406.xml"/><Relationship Id="rId203" Type="http://schemas.openxmlformats.org/officeDocument/2006/relationships/customXml" Target="../ink/ink1408.xml"/><Relationship Id="rId19" Type="http://schemas.openxmlformats.org/officeDocument/2006/relationships/customXml" Target="../ink/ink1315.xml"/><Relationship Id="rId224" Type="http://schemas.openxmlformats.org/officeDocument/2006/relationships/image" Target="../media/image1207.png"/><Relationship Id="rId30" Type="http://schemas.openxmlformats.org/officeDocument/2006/relationships/image" Target="../media/image1112.png"/><Relationship Id="rId105" Type="http://schemas.openxmlformats.org/officeDocument/2006/relationships/customXml" Target="../ink/ink1358.xml"/><Relationship Id="rId126" Type="http://schemas.openxmlformats.org/officeDocument/2006/relationships/image" Target="../media/image1159.png"/><Relationship Id="rId147" Type="http://schemas.openxmlformats.org/officeDocument/2006/relationships/customXml" Target="../ink/ink1379.xml"/><Relationship Id="rId168" Type="http://schemas.openxmlformats.org/officeDocument/2006/relationships/image" Target="../media/image1180.png"/><Relationship Id="rId51" Type="http://schemas.openxmlformats.org/officeDocument/2006/relationships/customXml" Target="../ink/ink1331.xml"/><Relationship Id="rId72" Type="http://schemas.openxmlformats.org/officeDocument/2006/relationships/image" Target="../media/image1132.png"/><Relationship Id="rId93" Type="http://schemas.openxmlformats.org/officeDocument/2006/relationships/customXml" Target="../ink/ink1352.xml"/><Relationship Id="rId189" Type="http://schemas.openxmlformats.org/officeDocument/2006/relationships/customXml" Target="../ink/ink1401.xml"/><Relationship Id="rId3" Type="http://schemas.openxmlformats.org/officeDocument/2006/relationships/image" Target="NULL"/><Relationship Id="rId214" Type="http://schemas.openxmlformats.org/officeDocument/2006/relationships/image" Target="../media/image1202.png"/><Relationship Id="rId116" Type="http://schemas.openxmlformats.org/officeDocument/2006/relationships/image" Target="../media/image1154.png"/><Relationship Id="rId137" Type="http://schemas.openxmlformats.org/officeDocument/2006/relationships/customXml" Target="../ink/ink1374.xml"/><Relationship Id="rId158" Type="http://schemas.openxmlformats.org/officeDocument/2006/relationships/image" Target="../media/image1175.png"/></Relationships>
</file>

<file path=ppt/slides/_rels/slide12.xml.rels><?xml version="1.0" encoding="UTF-8" standalone="yes"?>
<Relationships xmlns="http://schemas.openxmlformats.org/package/2006/relationships"><Relationship Id="rId26" Type="http://schemas.openxmlformats.org/officeDocument/2006/relationships/customXml" Target="../ink/ink1432.xml"/><Relationship Id="rId21" Type="http://schemas.openxmlformats.org/officeDocument/2006/relationships/image" Target="../media/image1219.png"/><Relationship Id="rId42" Type="http://schemas.openxmlformats.org/officeDocument/2006/relationships/customXml" Target="../ink/ink1440.xml"/><Relationship Id="rId47" Type="http://schemas.openxmlformats.org/officeDocument/2006/relationships/image" Target="../media/image1232.png"/><Relationship Id="rId63" Type="http://schemas.openxmlformats.org/officeDocument/2006/relationships/image" Target="../media/image1240.png"/><Relationship Id="rId68" Type="http://schemas.openxmlformats.org/officeDocument/2006/relationships/customXml" Target="../ink/ink1453.xml"/><Relationship Id="rId84" Type="http://schemas.openxmlformats.org/officeDocument/2006/relationships/customXml" Target="../ink/ink1461.xml"/><Relationship Id="rId89" Type="http://schemas.openxmlformats.org/officeDocument/2006/relationships/image" Target="../media/image1252.png"/><Relationship Id="rId16" Type="http://schemas.openxmlformats.org/officeDocument/2006/relationships/customXml" Target="../ink/ink1427.xml"/><Relationship Id="rId107" Type="http://schemas.openxmlformats.org/officeDocument/2006/relationships/image" Target="../media/image1261.png"/><Relationship Id="rId11" Type="http://schemas.openxmlformats.org/officeDocument/2006/relationships/image" Target="NULL"/><Relationship Id="rId32" Type="http://schemas.openxmlformats.org/officeDocument/2006/relationships/customXml" Target="../ink/ink1435.xml"/><Relationship Id="rId37" Type="http://schemas.openxmlformats.org/officeDocument/2006/relationships/image" Target="../media/image1227.png"/><Relationship Id="rId53" Type="http://schemas.openxmlformats.org/officeDocument/2006/relationships/image" Target="../media/image1235.png"/><Relationship Id="rId58" Type="http://schemas.openxmlformats.org/officeDocument/2006/relationships/customXml" Target="../ink/ink1448.xml"/><Relationship Id="rId74" Type="http://schemas.openxmlformats.org/officeDocument/2006/relationships/customXml" Target="../ink/ink1456.xml"/><Relationship Id="rId79" Type="http://schemas.openxmlformats.org/officeDocument/2006/relationships/image" Target="../media/image1247.png"/><Relationship Id="rId102" Type="http://schemas.openxmlformats.org/officeDocument/2006/relationships/customXml" Target="../ink/ink1470.xml"/><Relationship Id="rId5" Type="http://schemas.openxmlformats.org/officeDocument/2006/relationships/customXml" Target="../ink/ink1424.xml"/><Relationship Id="rId90" Type="http://schemas.openxmlformats.org/officeDocument/2006/relationships/customXml" Target="../ink/ink1464.xml"/><Relationship Id="rId95" Type="http://schemas.openxmlformats.org/officeDocument/2006/relationships/image" Target="../media/image1255.png"/><Relationship Id="rId22" Type="http://schemas.openxmlformats.org/officeDocument/2006/relationships/customXml" Target="../ink/ink1430.xml"/><Relationship Id="rId27" Type="http://schemas.openxmlformats.org/officeDocument/2006/relationships/image" Target="../media/image1222.png"/><Relationship Id="rId43" Type="http://schemas.openxmlformats.org/officeDocument/2006/relationships/image" Target="../media/image1230.png"/><Relationship Id="rId48" Type="http://schemas.openxmlformats.org/officeDocument/2006/relationships/customXml" Target="../ink/ink1443.xml"/><Relationship Id="rId64" Type="http://schemas.openxmlformats.org/officeDocument/2006/relationships/customXml" Target="../ink/ink1451.xml"/><Relationship Id="rId69" Type="http://schemas.openxmlformats.org/officeDocument/2006/relationships/image" Target="../media/image50.png"/><Relationship Id="rId80" Type="http://schemas.openxmlformats.org/officeDocument/2006/relationships/customXml" Target="../ink/ink1459.xml"/><Relationship Id="rId85" Type="http://schemas.openxmlformats.org/officeDocument/2006/relationships/image" Target="../media/image1250.png"/><Relationship Id="rId12" Type="http://schemas.openxmlformats.org/officeDocument/2006/relationships/customXml" Target="../ink/ink1425.xml"/><Relationship Id="rId17" Type="http://schemas.openxmlformats.org/officeDocument/2006/relationships/image" Target="../media/image1217.png"/><Relationship Id="rId25" Type="http://schemas.openxmlformats.org/officeDocument/2006/relationships/image" Target="../media/image1221.png"/><Relationship Id="rId33" Type="http://schemas.openxmlformats.org/officeDocument/2006/relationships/image" Target="../media/image1225.png"/><Relationship Id="rId38" Type="http://schemas.openxmlformats.org/officeDocument/2006/relationships/customXml" Target="../ink/ink1438.xml"/><Relationship Id="rId46" Type="http://schemas.openxmlformats.org/officeDocument/2006/relationships/customXml" Target="../ink/ink1442.xml"/><Relationship Id="rId59" Type="http://schemas.openxmlformats.org/officeDocument/2006/relationships/image" Target="../media/image1238.png"/><Relationship Id="rId67" Type="http://schemas.openxmlformats.org/officeDocument/2006/relationships/image" Target="../media/image1242.png"/><Relationship Id="rId103" Type="http://schemas.openxmlformats.org/officeDocument/2006/relationships/image" Target="../media/image1259.png"/><Relationship Id="rId20" Type="http://schemas.openxmlformats.org/officeDocument/2006/relationships/customXml" Target="../ink/ink1429.xml"/><Relationship Id="rId41" Type="http://schemas.openxmlformats.org/officeDocument/2006/relationships/image" Target="../media/image1229.png"/><Relationship Id="rId54" Type="http://schemas.openxmlformats.org/officeDocument/2006/relationships/customXml" Target="../ink/ink1446.xml"/><Relationship Id="rId62" Type="http://schemas.openxmlformats.org/officeDocument/2006/relationships/customXml" Target="../ink/ink1450.xml"/><Relationship Id="rId70" Type="http://schemas.openxmlformats.org/officeDocument/2006/relationships/customXml" Target="../ink/ink1454.xml"/><Relationship Id="rId75" Type="http://schemas.openxmlformats.org/officeDocument/2006/relationships/image" Target="../media/image1245.png"/><Relationship Id="rId83" Type="http://schemas.openxmlformats.org/officeDocument/2006/relationships/image" Target="../media/image1249.png"/><Relationship Id="rId88" Type="http://schemas.openxmlformats.org/officeDocument/2006/relationships/customXml" Target="../ink/ink1463.xml"/><Relationship Id="rId91" Type="http://schemas.openxmlformats.org/officeDocument/2006/relationships/image" Target="../media/image1253.png"/><Relationship Id="rId96" Type="http://schemas.openxmlformats.org/officeDocument/2006/relationships/customXml" Target="../ink/ink1467.xml"/><Relationship Id="rId1" Type="http://schemas.openxmlformats.org/officeDocument/2006/relationships/slideLayout" Target="../slideLayouts/slideLayout7.xml"/><Relationship Id="rId15" Type="http://schemas.openxmlformats.org/officeDocument/2006/relationships/image" Target="../media/image1216.png"/><Relationship Id="rId23" Type="http://schemas.openxmlformats.org/officeDocument/2006/relationships/image" Target="../media/image1220.png"/><Relationship Id="rId28" Type="http://schemas.openxmlformats.org/officeDocument/2006/relationships/customXml" Target="../ink/ink1433.xml"/><Relationship Id="rId36" Type="http://schemas.openxmlformats.org/officeDocument/2006/relationships/customXml" Target="../ink/ink1437.xml"/><Relationship Id="rId49" Type="http://schemas.openxmlformats.org/officeDocument/2006/relationships/image" Target="../media/image1233.png"/><Relationship Id="rId57" Type="http://schemas.openxmlformats.org/officeDocument/2006/relationships/image" Target="../media/image1237.png"/><Relationship Id="rId106" Type="http://schemas.openxmlformats.org/officeDocument/2006/relationships/customXml" Target="../ink/ink1472.xml"/><Relationship Id="rId31" Type="http://schemas.openxmlformats.org/officeDocument/2006/relationships/image" Target="../media/image1224.png"/><Relationship Id="rId44" Type="http://schemas.openxmlformats.org/officeDocument/2006/relationships/customXml" Target="../ink/ink1441.xml"/><Relationship Id="rId52" Type="http://schemas.openxmlformats.org/officeDocument/2006/relationships/customXml" Target="../ink/ink1445.xml"/><Relationship Id="rId60" Type="http://schemas.openxmlformats.org/officeDocument/2006/relationships/customXml" Target="../ink/ink1449.xml"/><Relationship Id="rId65" Type="http://schemas.openxmlformats.org/officeDocument/2006/relationships/image" Target="../media/image1241.png"/><Relationship Id="rId73" Type="http://schemas.openxmlformats.org/officeDocument/2006/relationships/image" Target="../media/image1244.png"/><Relationship Id="rId78" Type="http://schemas.openxmlformats.org/officeDocument/2006/relationships/customXml" Target="../ink/ink1458.xml"/><Relationship Id="rId81" Type="http://schemas.openxmlformats.org/officeDocument/2006/relationships/image" Target="../media/image1248.png"/><Relationship Id="rId86" Type="http://schemas.openxmlformats.org/officeDocument/2006/relationships/customXml" Target="../ink/ink1462.xml"/><Relationship Id="rId94" Type="http://schemas.openxmlformats.org/officeDocument/2006/relationships/customXml" Target="../ink/ink1466.xml"/><Relationship Id="rId99" Type="http://schemas.openxmlformats.org/officeDocument/2006/relationships/image" Target="../media/image1257.png"/><Relationship Id="rId101" Type="http://schemas.openxmlformats.org/officeDocument/2006/relationships/image" Target="../media/image1258.png"/><Relationship Id="rId4" Type="http://schemas.openxmlformats.org/officeDocument/2006/relationships/image" Target="../media/image1214.png"/><Relationship Id="rId13" Type="http://schemas.openxmlformats.org/officeDocument/2006/relationships/image" Target="../media/image1215.png"/><Relationship Id="rId18" Type="http://schemas.openxmlformats.org/officeDocument/2006/relationships/customXml" Target="../ink/ink1428.xml"/><Relationship Id="rId39" Type="http://schemas.openxmlformats.org/officeDocument/2006/relationships/image" Target="../media/image1228.png"/><Relationship Id="rId34" Type="http://schemas.openxmlformats.org/officeDocument/2006/relationships/customXml" Target="../ink/ink1436.xml"/><Relationship Id="rId50" Type="http://schemas.openxmlformats.org/officeDocument/2006/relationships/customXml" Target="../ink/ink1444.xml"/><Relationship Id="rId55" Type="http://schemas.openxmlformats.org/officeDocument/2006/relationships/image" Target="../media/image1236.png"/><Relationship Id="rId76" Type="http://schemas.openxmlformats.org/officeDocument/2006/relationships/customXml" Target="../ink/ink1457.xml"/><Relationship Id="rId97" Type="http://schemas.openxmlformats.org/officeDocument/2006/relationships/image" Target="../media/image1256.png"/><Relationship Id="rId104" Type="http://schemas.openxmlformats.org/officeDocument/2006/relationships/customXml" Target="../ink/ink1471.xml"/><Relationship Id="rId71" Type="http://schemas.openxmlformats.org/officeDocument/2006/relationships/image" Target="../media/image1243.png"/><Relationship Id="rId92" Type="http://schemas.openxmlformats.org/officeDocument/2006/relationships/customXml" Target="../ink/ink1465.xml"/><Relationship Id="rId2" Type="http://schemas.openxmlformats.org/officeDocument/2006/relationships/notesSlide" Target="../notesSlides/notesSlide11.xml"/><Relationship Id="rId29" Type="http://schemas.openxmlformats.org/officeDocument/2006/relationships/image" Target="../media/image1223.png"/><Relationship Id="rId24" Type="http://schemas.openxmlformats.org/officeDocument/2006/relationships/customXml" Target="../ink/ink1431.xml"/><Relationship Id="rId40" Type="http://schemas.openxmlformats.org/officeDocument/2006/relationships/customXml" Target="../ink/ink1439.xml"/><Relationship Id="rId45" Type="http://schemas.openxmlformats.org/officeDocument/2006/relationships/image" Target="../media/image1231.png"/><Relationship Id="rId66" Type="http://schemas.openxmlformats.org/officeDocument/2006/relationships/customXml" Target="../ink/ink1452.xml"/><Relationship Id="rId87" Type="http://schemas.openxmlformats.org/officeDocument/2006/relationships/image" Target="../media/image1251.png"/><Relationship Id="rId61" Type="http://schemas.openxmlformats.org/officeDocument/2006/relationships/image" Target="../media/image1239.png"/><Relationship Id="rId82" Type="http://schemas.openxmlformats.org/officeDocument/2006/relationships/customXml" Target="../ink/ink1460.xml"/><Relationship Id="rId19" Type="http://schemas.openxmlformats.org/officeDocument/2006/relationships/image" Target="../media/image1218.png"/><Relationship Id="rId14" Type="http://schemas.openxmlformats.org/officeDocument/2006/relationships/customXml" Target="../ink/ink1426.xml"/><Relationship Id="rId30" Type="http://schemas.openxmlformats.org/officeDocument/2006/relationships/customXml" Target="../ink/ink1434.xml"/><Relationship Id="rId35" Type="http://schemas.openxmlformats.org/officeDocument/2006/relationships/image" Target="../media/image1226.png"/><Relationship Id="rId56" Type="http://schemas.openxmlformats.org/officeDocument/2006/relationships/customXml" Target="../ink/ink1447.xml"/><Relationship Id="rId77" Type="http://schemas.openxmlformats.org/officeDocument/2006/relationships/image" Target="../media/image1246.png"/><Relationship Id="rId100" Type="http://schemas.openxmlformats.org/officeDocument/2006/relationships/customXml" Target="../ink/ink1469.xml"/><Relationship Id="rId105" Type="http://schemas.openxmlformats.org/officeDocument/2006/relationships/image" Target="../media/image1260.png"/><Relationship Id="rId51" Type="http://schemas.openxmlformats.org/officeDocument/2006/relationships/image" Target="../media/image1234.png"/><Relationship Id="rId72" Type="http://schemas.openxmlformats.org/officeDocument/2006/relationships/customXml" Target="../ink/ink1455.xml"/><Relationship Id="rId93" Type="http://schemas.openxmlformats.org/officeDocument/2006/relationships/image" Target="../media/image1254.png"/><Relationship Id="rId98" Type="http://schemas.openxmlformats.org/officeDocument/2006/relationships/customXml" Target="../ink/ink1468.xml"/><Relationship Id="rId3" Type="http://schemas.openxmlformats.org/officeDocument/2006/relationships/image" Target="../media/image1213.png"/></Relationships>
</file>

<file path=ppt/slides/_rels/slide13.xml.rels><?xml version="1.0" encoding="UTF-8" standalone="yes"?>
<Relationships xmlns="http://schemas.openxmlformats.org/package/2006/relationships"><Relationship Id="rId117" Type="http://schemas.openxmlformats.org/officeDocument/2006/relationships/image" Target="../media/image1315.png"/><Relationship Id="rId21" Type="http://schemas.openxmlformats.org/officeDocument/2006/relationships/image" Target="../media/image1267.png"/><Relationship Id="rId42" Type="http://schemas.openxmlformats.org/officeDocument/2006/relationships/customXml" Target="../ink/ink1490.xml"/><Relationship Id="rId63" Type="http://schemas.openxmlformats.org/officeDocument/2006/relationships/image" Target="../media/image1288.png"/><Relationship Id="rId84" Type="http://schemas.openxmlformats.org/officeDocument/2006/relationships/customXml" Target="../ink/ink1511.xml"/><Relationship Id="rId138" Type="http://schemas.openxmlformats.org/officeDocument/2006/relationships/customXml" Target="../ink/ink1538.xml"/><Relationship Id="rId159" Type="http://schemas.openxmlformats.org/officeDocument/2006/relationships/image" Target="../media/image1336.png"/><Relationship Id="rId170" Type="http://schemas.openxmlformats.org/officeDocument/2006/relationships/customXml" Target="../ink/ink1554.xml"/><Relationship Id="rId191" Type="http://schemas.openxmlformats.org/officeDocument/2006/relationships/image" Target="../media/image1352.png"/><Relationship Id="rId107" Type="http://schemas.openxmlformats.org/officeDocument/2006/relationships/image" Target="../media/image1310.png"/><Relationship Id="rId11" Type="http://schemas.openxmlformats.org/officeDocument/2006/relationships/image" Target="../media/image50.png"/><Relationship Id="rId32" Type="http://schemas.openxmlformats.org/officeDocument/2006/relationships/customXml" Target="../ink/ink1485.xml"/><Relationship Id="rId53" Type="http://schemas.openxmlformats.org/officeDocument/2006/relationships/image" Target="../media/image1283.png"/><Relationship Id="rId74" Type="http://schemas.openxmlformats.org/officeDocument/2006/relationships/customXml" Target="../ink/ink1506.xml"/><Relationship Id="rId128" Type="http://schemas.openxmlformats.org/officeDocument/2006/relationships/customXml" Target="../ink/ink1533.xml"/><Relationship Id="rId149" Type="http://schemas.openxmlformats.org/officeDocument/2006/relationships/image" Target="../media/image1331.png"/><Relationship Id="rId5" Type="http://schemas.openxmlformats.org/officeDocument/2006/relationships/image" Target="NULL"/><Relationship Id="rId95" Type="http://schemas.openxmlformats.org/officeDocument/2006/relationships/image" Target="../media/image1304.png"/><Relationship Id="rId160" Type="http://schemas.openxmlformats.org/officeDocument/2006/relationships/customXml" Target="../ink/ink1549.xml"/><Relationship Id="rId181" Type="http://schemas.openxmlformats.org/officeDocument/2006/relationships/image" Target="../media/image1347.png"/><Relationship Id="rId22" Type="http://schemas.openxmlformats.org/officeDocument/2006/relationships/customXml" Target="../ink/ink1480.xml"/><Relationship Id="rId43" Type="http://schemas.openxmlformats.org/officeDocument/2006/relationships/image" Target="../media/image1278.png"/><Relationship Id="rId64" Type="http://schemas.openxmlformats.org/officeDocument/2006/relationships/customXml" Target="../ink/ink1501.xml"/><Relationship Id="rId118" Type="http://schemas.openxmlformats.org/officeDocument/2006/relationships/customXml" Target="../ink/ink1528.xml"/><Relationship Id="rId139" Type="http://schemas.openxmlformats.org/officeDocument/2006/relationships/image" Target="../media/image1326.png"/><Relationship Id="rId85" Type="http://schemas.openxmlformats.org/officeDocument/2006/relationships/image" Target="../media/image1299.png"/><Relationship Id="rId150" Type="http://schemas.openxmlformats.org/officeDocument/2006/relationships/customXml" Target="../ink/ink1544.xml"/><Relationship Id="rId171" Type="http://schemas.openxmlformats.org/officeDocument/2006/relationships/image" Target="../media/image1342.png"/><Relationship Id="rId192" Type="http://schemas.openxmlformats.org/officeDocument/2006/relationships/customXml" Target="../ink/ink1565.xml"/><Relationship Id="rId12" Type="http://schemas.openxmlformats.org/officeDocument/2006/relationships/customXml" Target="../ink/ink1475.xml"/><Relationship Id="rId33" Type="http://schemas.openxmlformats.org/officeDocument/2006/relationships/image" Target="../media/image1273.png"/><Relationship Id="rId108" Type="http://schemas.openxmlformats.org/officeDocument/2006/relationships/customXml" Target="../ink/ink1523.xml"/><Relationship Id="rId129" Type="http://schemas.openxmlformats.org/officeDocument/2006/relationships/image" Target="../media/image1321.png"/><Relationship Id="rId54" Type="http://schemas.openxmlformats.org/officeDocument/2006/relationships/customXml" Target="../ink/ink1496.xml"/><Relationship Id="rId75" Type="http://schemas.openxmlformats.org/officeDocument/2006/relationships/image" Target="../media/image1294.png"/><Relationship Id="rId96" Type="http://schemas.openxmlformats.org/officeDocument/2006/relationships/customXml" Target="../ink/ink1517.xml"/><Relationship Id="rId140" Type="http://schemas.openxmlformats.org/officeDocument/2006/relationships/customXml" Target="../ink/ink1539.xml"/><Relationship Id="rId161" Type="http://schemas.openxmlformats.org/officeDocument/2006/relationships/image" Target="../media/image1337.png"/><Relationship Id="rId182" Type="http://schemas.openxmlformats.org/officeDocument/2006/relationships/customXml" Target="../ink/ink1560.xml"/><Relationship Id="rId6" Type="http://schemas.openxmlformats.org/officeDocument/2006/relationships/image" Target="NULL"/><Relationship Id="rId23" Type="http://schemas.openxmlformats.org/officeDocument/2006/relationships/image" Target="../media/image1268.png"/><Relationship Id="rId119" Type="http://schemas.openxmlformats.org/officeDocument/2006/relationships/image" Target="../media/image1316.png"/><Relationship Id="rId44" Type="http://schemas.openxmlformats.org/officeDocument/2006/relationships/customXml" Target="../ink/ink1491.xml"/><Relationship Id="rId65" Type="http://schemas.openxmlformats.org/officeDocument/2006/relationships/image" Target="../media/image1289.png"/><Relationship Id="rId86" Type="http://schemas.openxmlformats.org/officeDocument/2006/relationships/customXml" Target="../ink/ink1512.xml"/><Relationship Id="rId130" Type="http://schemas.openxmlformats.org/officeDocument/2006/relationships/customXml" Target="../ink/ink1534.xml"/><Relationship Id="rId151" Type="http://schemas.openxmlformats.org/officeDocument/2006/relationships/image" Target="../media/image1332.png"/><Relationship Id="rId172" Type="http://schemas.openxmlformats.org/officeDocument/2006/relationships/customXml" Target="../ink/ink1555.xml"/><Relationship Id="rId193" Type="http://schemas.openxmlformats.org/officeDocument/2006/relationships/image" Target="../media/image1353.png"/><Relationship Id="rId13" Type="http://schemas.openxmlformats.org/officeDocument/2006/relationships/image" Target="../media/image1263.png"/><Relationship Id="rId109" Type="http://schemas.openxmlformats.org/officeDocument/2006/relationships/image" Target="../media/image1311.png"/><Relationship Id="rId34" Type="http://schemas.openxmlformats.org/officeDocument/2006/relationships/customXml" Target="../ink/ink1486.xml"/><Relationship Id="rId50" Type="http://schemas.openxmlformats.org/officeDocument/2006/relationships/customXml" Target="../ink/ink1494.xml"/><Relationship Id="rId55" Type="http://schemas.openxmlformats.org/officeDocument/2006/relationships/image" Target="../media/image1284.png"/><Relationship Id="rId76" Type="http://schemas.openxmlformats.org/officeDocument/2006/relationships/customXml" Target="../ink/ink1507.xml"/><Relationship Id="rId97" Type="http://schemas.openxmlformats.org/officeDocument/2006/relationships/image" Target="../media/image1305.png"/><Relationship Id="rId104" Type="http://schemas.openxmlformats.org/officeDocument/2006/relationships/customXml" Target="../ink/ink1521.xml"/><Relationship Id="rId120" Type="http://schemas.openxmlformats.org/officeDocument/2006/relationships/customXml" Target="../ink/ink1529.xml"/><Relationship Id="rId125" Type="http://schemas.openxmlformats.org/officeDocument/2006/relationships/image" Target="../media/image1319.png"/><Relationship Id="rId141" Type="http://schemas.openxmlformats.org/officeDocument/2006/relationships/image" Target="../media/image1327.png"/><Relationship Id="rId146" Type="http://schemas.openxmlformats.org/officeDocument/2006/relationships/customXml" Target="../ink/ink1542.xml"/><Relationship Id="rId167" Type="http://schemas.openxmlformats.org/officeDocument/2006/relationships/image" Target="../media/image1340.png"/><Relationship Id="rId188" Type="http://schemas.openxmlformats.org/officeDocument/2006/relationships/customXml" Target="../ink/ink1563.xml"/><Relationship Id="rId7" Type="http://schemas.openxmlformats.org/officeDocument/2006/relationships/image" Target="../media/image4611.png"/><Relationship Id="rId71" Type="http://schemas.openxmlformats.org/officeDocument/2006/relationships/image" Target="../media/image1292.png"/><Relationship Id="rId92" Type="http://schemas.openxmlformats.org/officeDocument/2006/relationships/customXml" Target="../ink/ink1515.xml"/><Relationship Id="rId162" Type="http://schemas.openxmlformats.org/officeDocument/2006/relationships/customXml" Target="../ink/ink1550.xml"/><Relationship Id="rId183" Type="http://schemas.openxmlformats.org/officeDocument/2006/relationships/image" Target="../media/image1348.png"/><Relationship Id="rId2" Type="http://schemas.openxmlformats.org/officeDocument/2006/relationships/notesSlide" Target="../notesSlides/notesSlide12.xml"/><Relationship Id="rId29" Type="http://schemas.openxmlformats.org/officeDocument/2006/relationships/image" Target="../media/image1271.png"/><Relationship Id="rId24" Type="http://schemas.openxmlformats.org/officeDocument/2006/relationships/customXml" Target="../ink/ink1481.xml"/><Relationship Id="rId40" Type="http://schemas.openxmlformats.org/officeDocument/2006/relationships/customXml" Target="../ink/ink1489.xml"/><Relationship Id="rId45" Type="http://schemas.openxmlformats.org/officeDocument/2006/relationships/image" Target="../media/image1279.png"/><Relationship Id="rId66" Type="http://schemas.openxmlformats.org/officeDocument/2006/relationships/customXml" Target="../ink/ink1502.xml"/><Relationship Id="rId87" Type="http://schemas.openxmlformats.org/officeDocument/2006/relationships/image" Target="../media/image1300.png"/><Relationship Id="rId110" Type="http://schemas.openxmlformats.org/officeDocument/2006/relationships/customXml" Target="../ink/ink1524.xml"/><Relationship Id="rId115" Type="http://schemas.openxmlformats.org/officeDocument/2006/relationships/image" Target="../media/image1314.png"/><Relationship Id="rId131" Type="http://schemas.openxmlformats.org/officeDocument/2006/relationships/image" Target="../media/image1322.png"/><Relationship Id="rId136" Type="http://schemas.openxmlformats.org/officeDocument/2006/relationships/customXml" Target="../ink/ink1537.xml"/><Relationship Id="rId157" Type="http://schemas.openxmlformats.org/officeDocument/2006/relationships/image" Target="../media/image1335.png"/><Relationship Id="rId178" Type="http://schemas.openxmlformats.org/officeDocument/2006/relationships/customXml" Target="../ink/ink1558.xml"/><Relationship Id="rId61" Type="http://schemas.openxmlformats.org/officeDocument/2006/relationships/image" Target="../media/image1287.png"/><Relationship Id="rId82" Type="http://schemas.openxmlformats.org/officeDocument/2006/relationships/customXml" Target="../ink/ink1510.xml"/><Relationship Id="rId152" Type="http://schemas.openxmlformats.org/officeDocument/2006/relationships/customXml" Target="../ink/ink1545.xml"/><Relationship Id="rId173" Type="http://schemas.openxmlformats.org/officeDocument/2006/relationships/image" Target="../media/image1343.png"/><Relationship Id="rId194" Type="http://schemas.openxmlformats.org/officeDocument/2006/relationships/customXml" Target="../ink/ink1566.xml"/><Relationship Id="rId19" Type="http://schemas.openxmlformats.org/officeDocument/2006/relationships/image" Target="../media/image1266.png"/><Relationship Id="rId14" Type="http://schemas.openxmlformats.org/officeDocument/2006/relationships/customXml" Target="../ink/ink1476.xml"/><Relationship Id="rId30" Type="http://schemas.openxmlformats.org/officeDocument/2006/relationships/customXml" Target="../ink/ink1484.xml"/><Relationship Id="rId35" Type="http://schemas.openxmlformats.org/officeDocument/2006/relationships/image" Target="../media/image1274.png"/><Relationship Id="rId56" Type="http://schemas.openxmlformats.org/officeDocument/2006/relationships/customXml" Target="../ink/ink1497.xml"/><Relationship Id="rId77" Type="http://schemas.openxmlformats.org/officeDocument/2006/relationships/image" Target="../media/image1295.png"/><Relationship Id="rId100" Type="http://schemas.openxmlformats.org/officeDocument/2006/relationships/customXml" Target="../ink/ink1519.xml"/><Relationship Id="rId105" Type="http://schemas.openxmlformats.org/officeDocument/2006/relationships/image" Target="../media/image1309.png"/><Relationship Id="rId126" Type="http://schemas.openxmlformats.org/officeDocument/2006/relationships/customXml" Target="../ink/ink1532.xml"/><Relationship Id="rId147" Type="http://schemas.openxmlformats.org/officeDocument/2006/relationships/image" Target="../media/image1330.png"/><Relationship Id="rId168" Type="http://schemas.openxmlformats.org/officeDocument/2006/relationships/customXml" Target="../ink/ink1553.xml"/><Relationship Id="rId8" Type="http://schemas.openxmlformats.org/officeDocument/2006/relationships/customXml" Target="../ink/ink1473.xml"/><Relationship Id="rId51" Type="http://schemas.openxmlformats.org/officeDocument/2006/relationships/image" Target="../media/image1282.png"/><Relationship Id="rId72" Type="http://schemas.openxmlformats.org/officeDocument/2006/relationships/customXml" Target="../ink/ink1505.xml"/><Relationship Id="rId93" Type="http://schemas.openxmlformats.org/officeDocument/2006/relationships/image" Target="../media/image1303.png"/><Relationship Id="rId98" Type="http://schemas.openxmlformats.org/officeDocument/2006/relationships/customXml" Target="../ink/ink1518.xml"/><Relationship Id="rId121" Type="http://schemas.openxmlformats.org/officeDocument/2006/relationships/image" Target="../media/image1317.png"/><Relationship Id="rId142" Type="http://schemas.openxmlformats.org/officeDocument/2006/relationships/customXml" Target="../ink/ink1540.xml"/><Relationship Id="rId163" Type="http://schemas.openxmlformats.org/officeDocument/2006/relationships/image" Target="../media/image1338.png"/><Relationship Id="rId184" Type="http://schemas.openxmlformats.org/officeDocument/2006/relationships/customXml" Target="../ink/ink1561.xml"/><Relationship Id="rId189" Type="http://schemas.openxmlformats.org/officeDocument/2006/relationships/image" Target="../media/image1351.png"/><Relationship Id="rId3" Type="http://schemas.openxmlformats.org/officeDocument/2006/relationships/image" Target="../media/image4410.png"/><Relationship Id="rId25" Type="http://schemas.openxmlformats.org/officeDocument/2006/relationships/image" Target="../media/image1269.png"/><Relationship Id="rId46" Type="http://schemas.openxmlformats.org/officeDocument/2006/relationships/customXml" Target="../ink/ink1492.xml"/><Relationship Id="rId67" Type="http://schemas.openxmlformats.org/officeDocument/2006/relationships/image" Target="../media/image1290.png"/><Relationship Id="rId116" Type="http://schemas.openxmlformats.org/officeDocument/2006/relationships/customXml" Target="../ink/ink1527.xml"/><Relationship Id="rId137" Type="http://schemas.openxmlformats.org/officeDocument/2006/relationships/image" Target="../media/image1325.png"/><Relationship Id="rId158" Type="http://schemas.openxmlformats.org/officeDocument/2006/relationships/customXml" Target="../ink/ink1548.xml"/><Relationship Id="rId20" Type="http://schemas.openxmlformats.org/officeDocument/2006/relationships/customXml" Target="../ink/ink1479.xml"/><Relationship Id="rId41" Type="http://schemas.openxmlformats.org/officeDocument/2006/relationships/image" Target="../media/image1277.png"/><Relationship Id="rId62" Type="http://schemas.openxmlformats.org/officeDocument/2006/relationships/customXml" Target="../ink/ink1500.xml"/><Relationship Id="rId83" Type="http://schemas.openxmlformats.org/officeDocument/2006/relationships/image" Target="../media/image1298.png"/><Relationship Id="rId88" Type="http://schemas.openxmlformats.org/officeDocument/2006/relationships/customXml" Target="../ink/ink1513.xml"/><Relationship Id="rId111" Type="http://schemas.openxmlformats.org/officeDocument/2006/relationships/image" Target="../media/image1312.png"/><Relationship Id="rId132" Type="http://schemas.openxmlformats.org/officeDocument/2006/relationships/customXml" Target="../ink/ink1535.xml"/><Relationship Id="rId153" Type="http://schemas.openxmlformats.org/officeDocument/2006/relationships/image" Target="../media/image1333.png"/><Relationship Id="rId174" Type="http://schemas.openxmlformats.org/officeDocument/2006/relationships/customXml" Target="../ink/ink1556.xml"/><Relationship Id="rId179" Type="http://schemas.openxmlformats.org/officeDocument/2006/relationships/image" Target="../media/image1346.png"/><Relationship Id="rId195" Type="http://schemas.openxmlformats.org/officeDocument/2006/relationships/image" Target="../media/image1354.png"/><Relationship Id="rId190" Type="http://schemas.openxmlformats.org/officeDocument/2006/relationships/customXml" Target="../ink/ink1564.xml"/><Relationship Id="rId15" Type="http://schemas.openxmlformats.org/officeDocument/2006/relationships/image" Target="../media/image1264.png"/><Relationship Id="rId36" Type="http://schemas.openxmlformats.org/officeDocument/2006/relationships/customXml" Target="../ink/ink1487.xml"/><Relationship Id="rId57" Type="http://schemas.openxmlformats.org/officeDocument/2006/relationships/image" Target="../media/image1285.png"/><Relationship Id="rId106" Type="http://schemas.openxmlformats.org/officeDocument/2006/relationships/customXml" Target="../ink/ink1522.xml"/><Relationship Id="rId127" Type="http://schemas.openxmlformats.org/officeDocument/2006/relationships/image" Target="../media/image1320.png"/><Relationship Id="rId10" Type="http://schemas.openxmlformats.org/officeDocument/2006/relationships/customXml" Target="../ink/ink1474.xml"/><Relationship Id="rId31" Type="http://schemas.openxmlformats.org/officeDocument/2006/relationships/image" Target="../media/image1272.png"/><Relationship Id="rId52" Type="http://schemas.openxmlformats.org/officeDocument/2006/relationships/customXml" Target="../ink/ink1495.xml"/><Relationship Id="rId73" Type="http://schemas.openxmlformats.org/officeDocument/2006/relationships/image" Target="../media/image1293.png"/><Relationship Id="rId78" Type="http://schemas.openxmlformats.org/officeDocument/2006/relationships/customXml" Target="../ink/ink1508.xml"/><Relationship Id="rId94" Type="http://schemas.openxmlformats.org/officeDocument/2006/relationships/customXml" Target="../ink/ink1516.xml"/><Relationship Id="rId99" Type="http://schemas.openxmlformats.org/officeDocument/2006/relationships/image" Target="../media/image1306.png"/><Relationship Id="rId101" Type="http://schemas.openxmlformats.org/officeDocument/2006/relationships/image" Target="../media/image1307.png"/><Relationship Id="rId122" Type="http://schemas.openxmlformats.org/officeDocument/2006/relationships/customXml" Target="../ink/ink1530.xml"/><Relationship Id="rId143" Type="http://schemas.openxmlformats.org/officeDocument/2006/relationships/image" Target="../media/image1328.png"/><Relationship Id="rId148" Type="http://schemas.openxmlformats.org/officeDocument/2006/relationships/customXml" Target="../ink/ink1543.xml"/><Relationship Id="rId164" Type="http://schemas.openxmlformats.org/officeDocument/2006/relationships/customXml" Target="../ink/ink1551.xml"/><Relationship Id="rId169" Type="http://schemas.openxmlformats.org/officeDocument/2006/relationships/image" Target="../media/image1341.png"/><Relationship Id="rId185" Type="http://schemas.openxmlformats.org/officeDocument/2006/relationships/image" Target="../media/image1349.png"/><Relationship Id="rId4" Type="http://schemas.openxmlformats.org/officeDocument/2006/relationships/image" Target="../media/image4510.png"/><Relationship Id="rId9" Type="http://schemas.openxmlformats.org/officeDocument/2006/relationships/image" Target="../media/image1262.png"/><Relationship Id="rId180" Type="http://schemas.openxmlformats.org/officeDocument/2006/relationships/customXml" Target="../ink/ink1559.xml"/><Relationship Id="rId26" Type="http://schemas.openxmlformats.org/officeDocument/2006/relationships/customXml" Target="../ink/ink1482.xml"/><Relationship Id="rId47" Type="http://schemas.openxmlformats.org/officeDocument/2006/relationships/image" Target="../media/image1280.png"/><Relationship Id="rId68" Type="http://schemas.openxmlformats.org/officeDocument/2006/relationships/customXml" Target="../ink/ink1503.xml"/><Relationship Id="rId89" Type="http://schemas.openxmlformats.org/officeDocument/2006/relationships/image" Target="../media/image1301.png"/><Relationship Id="rId112" Type="http://schemas.openxmlformats.org/officeDocument/2006/relationships/customXml" Target="../ink/ink1525.xml"/><Relationship Id="rId133" Type="http://schemas.openxmlformats.org/officeDocument/2006/relationships/image" Target="../media/image1323.png"/><Relationship Id="rId154" Type="http://schemas.openxmlformats.org/officeDocument/2006/relationships/customXml" Target="../ink/ink1546.xml"/><Relationship Id="rId175" Type="http://schemas.openxmlformats.org/officeDocument/2006/relationships/image" Target="../media/image1344.png"/><Relationship Id="rId16" Type="http://schemas.openxmlformats.org/officeDocument/2006/relationships/customXml" Target="../ink/ink1477.xml"/><Relationship Id="rId37" Type="http://schemas.openxmlformats.org/officeDocument/2006/relationships/image" Target="../media/image1275.png"/><Relationship Id="rId58" Type="http://schemas.openxmlformats.org/officeDocument/2006/relationships/customXml" Target="../ink/ink1498.xml"/><Relationship Id="rId79" Type="http://schemas.openxmlformats.org/officeDocument/2006/relationships/image" Target="../media/image1296.png"/><Relationship Id="rId102" Type="http://schemas.openxmlformats.org/officeDocument/2006/relationships/customXml" Target="../ink/ink1520.xml"/><Relationship Id="rId123" Type="http://schemas.openxmlformats.org/officeDocument/2006/relationships/image" Target="../media/image1318.png"/><Relationship Id="rId144" Type="http://schemas.openxmlformats.org/officeDocument/2006/relationships/customXml" Target="../ink/ink1541.xml"/><Relationship Id="rId90" Type="http://schemas.openxmlformats.org/officeDocument/2006/relationships/customXml" Target="../ink/ink1514.xml"/><Relationship Id="rId165" Type="http://schemas.openxmlformats.org/officeDocument/2006/relationships/image" Target="../media/image1339.png"/><Relationship Id="rId186" Type="http://schemas.openxmlformats.org/officeDocument/2006/relationships/customXml" Target="../ink/ink1562.xml"/><Relationship Id="rId27" Type="http://schemas.openxmlformats.org/officeDocument/2006/relationships/image" Target="../media/image1270.png"/><Relationship Id="rId48" Type="http://schemas.openxmlformats.org/officeDocument/2006/relationships/customXml" Target="../ink/ink1493.xml"/><Relationship Id="rId69" Type="http://schemas.openxmlformats.org/officeDocument/2006/relationships/image" Target="../media/image1291.png"/><Relationship Id="rId113" Type="http://schemas.openxmlformats.org/officeDocument/2006/relationships/image" Target="../media/image1313.png"/><Relationship Id="rId134" Type="http://schemas.openxmlformats.org/officeDocument/2006/relationships/customXml" Target="../ink/ink1536.xml"/><Relationship Id="rId80" Type="http://schemas.openxmlformats.org/officeDocument/2006/relationships/customXml" Target="../ink/ink1509.xml"/><Relationship Id="rId155" Type="http://schemas.openxmlformats.org/officeDocument/2006/relationships/image" Target="../media/image1334.png"/><Relationship Id="rId176" Type="http://schemas.openxmlformats.org/officeDocument/2006/relationships/customXml" Target="../ink/ink1557.xml"/><Relationship Id="rId17" Type="http://schemas.openxmlformats.org/officeDocument/2006/relationships/image" Target="../media/image1265.png"/><Relationship Id="rId38" Type="http://schemas.openxmlformats.org/officeDocument/2006/relationships/customXml" Target="../ink/ink1488.xml"/><Relationship Id="rId59" Type="http://schemas.openxmlformats.org/officeDocument/2006/relationships/image" Target="../media/image1286.png"/><Relationship Id="rId103" Type="http://schemas.openxmlformats.org/officeDocument/2006/relationships/image" Target="../media/image1308.png"/><Relationship Id="rId124" Type="http://schemas.openxmlformats.org/officeDocument/2006/relationships/customXml" Target="../ink/ink1531.xml"/><Relationship Id="rId70" Type="http://schemas.openxmlformats.org/officeDocument/2006/relationships/customXml" Target="../ink/ink1504.xml"/><Relationship Id="rId91" Type="http://schemas.openxmlformats.org/officeDocument/2006/relationships/image" Target="../media/image1302.png"/><Relationship Id="rId145" Type="http://schemas.openxmlformats.org/officeDocument/2006/relationships/image" Target="../media/image1329.png"/><Relationship Id="rId166" Type="http://schemas.openxmlformats.org/officeDocument/2006/relationships/customXml" Target="../ink/ink1552.xml"/><Relationship Id="rId187" Type="http://schemas.openxmlformats.org/officeDocument/2006/relationships/image" Target="../media/image1350.png"/><Relationship Id="rId1" Type="http://schemas.openxmlformats.org/officeDocument/2006/relationships/slideLayout" Target="../slideLayouts/slideLayout7.xml"/><Relationship Id="rId28" Type="http://schemas.openxmlformats.org/officeDocument/2006/relationships/customXml" Target="../ink/ink1483.xml"/><Relationship Id="rId49" Type="http://schemas.openxmlformats.org/officeDocument/2006/relationships/image" Target="../media/image1281.png"/><Relationship Id="rId114" Type="http://schemas.openxmlformats.org/officeDocument/2006/relationships/customXml" Target="../ink/ink1526.xml"/><Relationship Id="rId60" Type="http://schemas.openxmlformats.org/officeDocument/2006/relationships/customXml" Target="../ink/ink1499.xml"/><Relationship Id="rId81" Type="http://schemas.openxmlformats.org/officeDocument/2006/relationships/image" Target="../media/image1297.png"/><Relationship Id="rId135" Type="http://schemas.openxmlformats.org/officeDocument/2006/relationships/image" Target="../media/image1324.png"/><Relationship Id="rId156" Type="http://schemas.openxmlformats.org/officeDocument/2006/relationships/customXml" Target="../ink/ink1547.xml"/><Relationship Id="rId177" Type="http://schemas.openxmlformats.org/officeDocument/2006/relationships/image" Target="../media/image1345.png"/><Relationship Id="rId18" Type="http://schemas.openxmlformats.org/officeDocument/2006/relationships/customXml" Target="../ink/ink1478.xml"/><Relationship Id="rId39" Type="http://schemas.openxmlformats.org/officeDocument/2006/relationships/image" Target="../media/image1276.png"/></Relationships>
</file>

<file path=ppt/slides/_rels/slide14.xml.rels><?xml version="1.0" encoding="UTF-8" standalone="yes"?>
<Relationships xmlns="http://schemas.openxmlformats.org/package/2006/relationships"><Relationship Id="rId117" Type="http://schemas.openxmlformats.org/officeDocument/2006/relationships/customXml" Target="../ink/ink1624.xml"/><Relationship Id="rId671" Type="http://schemas.openxmlformats.org/officeDocument/2006/relationships/customXml" Target="../ink/ink1902.xml"/><Relationship Id="rId21" Type="http://schemas.openxmlformats.org/officeDocument/2006/relationships/customXml" Target="../ink/ink1576.xml"/><Relationship Id="rId324" Type="http://schemas.openxmlformats.org/officeDocument/2006/relationships/customXml" Target="../ink/ink1728.xml"/><Relationship Id="rId531" Type="http://schemas.openxmlformats.org/officeDocument/2006/relationships/image" Target="../media/image1616.png"/><Relationship Id="rId629" Type="http://schemas.openxmlformats.org/officeDocument/2006/relationships/image" Target="../media/image1665.png"/><Relationship Id="rId170" Type="http://schemas.openxmlformats.org/officeDocument/2006/relationships/image" Target="../media/image1437.png"/><Relationship Id="rId268" Type="http://schemas.openxmlformats.org/officeDocument/2006/relationships/customXml" Target="../ink/ink1700.xml"/><Relationship Id="rId475" Type="http://schemas.openxmlformats.org/officeDocument/2006/relationships/image" Target="../media/image1588.png"/><Relationship Id="rId32" Type="http://schemas.openxmlformats.org/officeDocument/2006/relationships/image" Target="../media/image1369.png"/><Relationship Id="rId128" Type="http://schemas.openxmlformats.org/officeDocument/2006/relationships/image" Target="../media/image1416.png"/><Relationship Id="rId335" Type="http://schemas.openxmlformats.org/officeDocument/2006/relationships/image" Target="../media/image1518.png"/><Relationship Id="rId542" Type="http://schemas.openxmlformats.org/officeDocument/2006/relationships/customXml" Target="../ink/ink1837.xml"/><Relationship Id="rId181" Type="http://schemas.openxmlformats.org/officeDocument/2006/relationships/customXml" Target="../ink/ink1656.xml"/><Relationship Id="rId402" Type="http://schemas.openxmlformats.org/officeDocument/2006/relationships/customXml" Target="../ink/ink1767.xml"/><Relationship Id="rId279" Type="http://schemas.openxmlformats.org/officeDocument/2006/relationships/image" Target="../media/image1490.png"/><Relationship Id="rId486" Type="http://schemas.openxmlformats.org/officeDocument/2006/relationships/customXml" Target="../ink/ink1809.xml"/><Relationship Id="rId43" Type="http://schemas.openxmlformats.org/officeDocument/2006/relationships/customXml" Target="../ink/ink1587.xml"/><Relationship Id="rId139" Type="http://schemas.openxmlformats.org/officeDocument/2006/relationships/customXml" Target="../ink/ink1635.xml"/><Relationship Id="rId346" Type="http://schemas.openxmlformats.org/officeDocument/2006/relationships/customXml" Target="../ink/ink1739.xml"/><Relationship Id="rId553" Type="http://schemas.openxmlformats.org/officeDocument/2006/relationships/image" Target="../media/image1627.png"/><Relationship Id="rId192" Type="http://schemas.openxmlformats.org/officeDocument/2006/relationships/image" Target="../media/image1447.png"/><Relationship Id="rId206" Type="http://schemas.openxmlformats.org/officeDocument/2006/relationships/customXml" Target="../ink/ink1669.xml"/><Relationship Id="rId413" Type="http://schemas.openxmlformats.org/officeDocument/2006/relationships/image" Target="../media/image1557.png"/><Relationship Id="rId497" Type="http://schemas.openxmlformats.org/officeDocument/2006/relationships/image" Target="../media/image1599.png"/><Relationship Id="rId620" Type="http://schemas.openxmlformats.org/officeDocument/2006/relationships/customXml" Target="../ink/ink1876.xml"/><Relationship Id="rId357" Type="http://schemas.openxmlformats.org/officeDocument/2006/relationships/image" Target="../media/image1529.png"/><Relationship Id="rId54" Type="http://schemas.openxmlformats.org/officeDocument/2006/relationships/image" Target="../media/image1380.png"/><Relationship Id="rId217" Type="http://schemas.openxmlformats.org/officeDocument/2006/relationships/image" Target="../media/image1459.png"/><Relationship Id="rId564" Type="http://schemas.openxmlformats.org/officeDocument/2006/relationships/customXml" Target="../ink/ink1848.xml"/><Relationship Id="rId424" Type="http://schemas.openxmlformats.org/officeDocument/2006/relationships/customXml" Target="../ink/ink1778.xml"/><Relationship Id="rId631" Type="http://schemas.openxmlformats.org/officeDocument/2006/relationships/image" Target="../media/image1666.png"/><Relationship Id="rId270" Type="http://schemas.openxmlformats.org/officeDocument/2006/relationships/customXml" Target="../ink/ink1701.xml"/><Relationship Id="rId65" Type="http://schemas.openxmlformats.org/officeDocument/2006/relationships/customXml" Target="../ink/ink1598.xml"/><Relationship Id="rId130" Type="http://schemas.openxmlformats.org/officeDocument/2006/relationships/image" Target="../media/image1417.png"/><Relationship Id="rId368" Type="http://schemas.openxmlformats.org/officeDocument/2006/relationships/customXml" Target="../ink/ink1750.xml"/><Relationship Id="rId575" Type="http://schemas.openxmlformats.org/officeDocument/2006/relationships/image" Target="../media/image1638.png"/><Relationship Id="rId228" Type="http://schemas.openxmlformats.org/officeDocument/2006/relationships/customXml" Target="../ink/ink1680.xml"/><Relationship Id="rId435" Type="http://schemas.openxmlformats.org/officeDocument/2006/relationships/image" Target="../media/image1568.png"/><Relationship Id="rId642" Type="http://schemas.openxmlformats.org/officeDocument/2006/relationships/customXml" Target="../ink/ink1887.xml"/><Relationship Id="rId281" Type="http://schemas.openxmlformats.org/officeDocument/2006/relationships/image" Target="../media/image1491.png"/><Relationship Id="rId502" Type="http://schemas.openxmlformats.org/officeDocument/2006/relationships/customXml" Target="../ink/ink1817.xml"/><Relationship Id="rId76" Type="http://schemas.openxmlformats.org/officeDocument/2006/relationships/image" Target="../media/image1391.png"/><Relationship Id="rId141" Type="http://schemas.openxmlformats.org/officeDocument/2006/relationships/customXml" Target="../ink/ink1636.xml"/><Relationship Id="rId379" Type="http://schemas.openxmlformats.org/officeDocument/2006/relationships/image" Target="../media/image1540.png"/><Relationship Id="rId586" Type="http://schemas.openxmlformats.org/officeDocument/2006/relationships/customXml" Target="../ink/ink1859.xml"/><Relationship Id="rId7" Type="http://schemas.openxmlformats.org/officeDocument/2006/relationships/customXml" Target="../ink/ink1569.xml"/><Relationship Id="rId239" Type="http://schemas.openxmlformats.org/officeDocument/2006/relationships/image" Target="../media/image1470.png"/><Relationship Id="rId446" Type="http://schemas.openxmlformats.org/officeDocument/2006/relationships/customXml" Target="../ink/ink1789.xml"/><Relationship Id="rId653" Type="http://schemas.openxmlformats.org/officeDocument/2006/relationships/customXml" Target="../ink/ink1893.xml"/><Relationship Id="rId292" Type="http://schemas.openxmlformats.org/officeDocument/2006/relationships/customXml" Target="../ink/ink1712.xml"/><Relationship Id="rId306" Type="http://schemas.openxmlformats.org/officeDocument/2006/relationships/customXml" Target="../ink/ink1719.xml"/><Relationship Id="rId87" Type="http://schemas.openxmlformats.org/officeDocument/2006/relationships/customXml" Target="../ink/ink1609.xml"/><Relationship Id="rId513" Type="http://schemas.openxmlformats.org/officeDocument/2006/relationships/image" Target="../media/image1607.png"/><Relationship Id="rId597" Type="http://schemas.openxmlformats.org/officeDocument/2006/relationships/image" Target="../media/image1649.png"/><Relationship Id="rId152" Type="http://schemas.openxmlformats.org/officeDocument/2006/relationships/image" Target="../media/image1428.png"/><Relationship Id="rId457" Type="http://schemas.openxmlformats.org/officeDocument/2006/relationships/image" Target="../media/image1579.png"/><Relationship Id="rId664" Type="http://schemas.openxmlformats.org/officeDocument/2006/relationships/image" Target="../media/image1682.png"/><Relationship Id="rId14" Type="http://schemas.openxmlformats.org/officeDocument/2006/relationships/image" Target="../media/image1360.png"/><Relationship Id="rId317" Type="http://schemas.openxmlformats.org/officeDocument/2006/relationships/image" Target="../media/image1509.png"/><Relationship Id="rId524" Type="http://schemas.openxmlformats.org/officeDocument/2006/relationships/customXml" Target="../ink/ink1828.xml"/><Relationship Id="rId98" Type="http://schemas.openxmlformats.org/officeDocument/2006/relationships/image" Target="../media/image1402.png"/><Relationship Id="rId163" Type="http://schemas.openxmlformats.org/officeDocument/2006/relationships/customXml" Target="../ink/ink1647.xml"/><Relationship Id="rId370" Type="http://schemas.openxmlformats.org/officeDocument/2006/relationships/customXml" Target="../ink/ink1751.xml"/><Relationship Id="rId230" Type="http://schemas.openxmlformats.org/officeDocument/2006/relationships/customXml" Target="../ink/ink1681.xml"/><Relationship Id="rId468" Type="http://schemas.openxmlformats.org/officeDocument/2006/relationships/customXml" Target="../ink/ink1800.xml"/><Relationship Id="rId675" Type="http://schemas.openxmlformats.org/officeDocument/2006/relationships/customXml" Target="../ink/ink1904.xml"/><Relationship Id="rId25" Type="http://schemas.openxmlformats.org/officeDocument/2006/relationships/customXml" Target="../ink/ink1578.xml"/><Relationship Id="rId328" Type="http://schemas.openxmlformats.org/officeDocument/2006/relationships/customXml" Target="../ink/ink1730.xml"/><Relationship Id="rId535" Type="http://schemas.openxmlformats.org/officeDocument/2006/relationships/image" Target="../media/image1618.png"/><Relationship Id="rId174" Type="http://schemas.openxmlformats.org/officeDocument/2006/relationships/image" Target="../media/image1439.png"/><Relationship Id="rId381" Type="http://schemas.openxmlformats.org/officeDocument/2006/relationships/image" Target="../media/image1541.png"/><Relationship Id="rId602" Type="http://schemas.openxmlformats.org/officeDocument/2006/relationships/customXml" Target="../ink/ink1867.xml"/><Relationship Id="rId241" Type="http://schemas.openxmlformats.org/officeDocument/2006/relationships/image" Target="../media/image1471.png"/><Relationship Id="rId479" Type="http://schemas.openxmlformats.org/officeDocument/2006/relationships/image" Target="../media/image1590.png"/><Relationship Id="rId36" Type="http://schemas.openxmlformats.org/officeDocument/2006/relationships/image" Target="../media/image1371.png"/><Relationship Id="rId339" Type="http://schemas.openxmlformats.org/officeDocument/2006/relationships/image" Target="../media/image1520.png"/><Relationship Id="rId546" Type="http://schemas.openxmlformats.org/officeDocument/2006/relationships/customXml" Target="../ink/ink1839.xml"/><Relationship Id="rId101" Type="http://schemas.openxmlformats.org/officeDocument/2006/relationships/customXml" Target="../ink/ink1616.xml"/><Relationship Id="rId185" Type="http://schemas.openxmlformats.org/officeDocument/2006/relationships/customXml" Target="../ink/ink1658.xml"/><Relationship Id="rId406" Type="http://schemas.openxmlformats.org/officeDocument/2006/relationships/customXml" Target="../ink/ink1769.xml"/><Relationship Id="rId392" Type="http://schemas.openxmlformats.org/officeDocument/2006/relationships/customXml" Target="../ink/ink1762.xml"/><Relationship Id="rId613" Type="http://schemas.openxmlformats.org/officeDocument/2006/relationships/image" Target="../media/image1657.png"/><Relationship Id="rId252" Type="http://schemas.openxmlformats.org/officeDocument/2006/relationships/customXml" Target="../ink/ink1692.xml"/><Relationship Id="rId47" Type="http://schemas.openxmlformats.org/officeDocument/2006/relationships/customXml" Target="../ink/ink1589.xml"/><Relationship Id="rId112" Type="http://schemas.openxmlformats.org/officeDocument/2006/relationships/image" Target="../media/image1408.png"/><Relationship Id="rId557" Type="http://schemas.openxmlformats.org/officeDocument/2006/relationships/image" Target="../media/image1629.png"/><Relationship Id="rId196" Type="http://schemas.openxmlformats.org/officeDocument/2006/relationships/image" Target="../media/image1449.png"/><Relationship Id="rId417" Type="http://schemas.openxmlformats.org/officeDocument/2006/relationships/image" Target="../media/image1559.png"/><Relationship Id="rId624" Type="http://schemas.openxmlformats.org/officeDocument/2006/relationships/customXml" Target="../ink/ink1878.xml"/><Relationship Id="rId263" Type="http://schemas.openxmlformats.org/officeDocument/2006/relationships/image" Target="../media/image1482.png"/><Relationship Id="rId470" Type="http://schemas.openxmlformats.org/officeDocument/2006/relationships/customXml" Target="../ink/ink1801.xml"/><Relationship Id="rId58" Type="http://schemas.openxmlformats.org/officeDocument/2006/relationships/image" Target="../media/image1382.png"/><Relationship Id="rId123" Type="http://schemas.openxmlformats.org/officeDocument/2006/relationships/customXml" Target="../ink/ink1627.xml"/><Relationship Id="rId330" Type="http://schemas.openxmlformats.org/officeDocument/2006/relationships/customXml" Target="../ink/ink1731.xml"/><Relationship Id="rId568" Type="http://schemas.openxmlformats.org/officeDocument/2006/relationships/customXml" Target="../ink/ink1850.xml"/><Relationship Id="rId428" Type="http://schemas.openxmlformats.org/officeDocument/2006/relationships/customXml" Target="../ink/ink1780.xml"/><Relationship Id="rId635" Type="http://schemas.openxmlformats.org/officeDocument/2006/relationships/image" Target="../media/image1668.png"/><Relationship Id="rId274" Type="http://schemas.openxmlformats.org/officeDocument/2006/relationships/customXml" Target="../ink/ink1703.xml"/><Relationship Id="rId481" Type="http://schemas.openxmlformats.org/officeDocument/2006/relationships/image" Target="../media/image1591.png"/><Relationship Id="rId69" Type="http://schemas.openxmlformats.org/officeDocument/2006/relationships/customXml" Target="../ink/ink1600.xml"/><Relationship Id="rId134" Type="http://schemas.openxmlformats.org/officeDocument/2006/relationships/image" Target="../media/image1419.png"/><Relationship Id="rId579" Type="http://schemas.openxmlformats.org/officeDocument/2006/relationships/image" Target="../media/image1640.png"/><Relationship Id="rId341" Type="http://schemas.openxmlformats.org/officeDocument/2006/relationships/image" Target="../media/image1521.png"/><Relationship Id="rId439" Type="http://schemas.openxmlformats.org/officeDocument/2006/relationships/image" Target="../media/image1570.png"/><Relationship Id="rId646" Type="http://schemas.openxmlformats.org/officeDocument/2006/relationships/customXml" Target="../ink/ink1889.xml"/><Relationship Id="rId201" Type="http://schemas.openxmlformats.org/officeDocument/2006/relationships/customXml" Target="../ink/ink1666.xml"/><Relationship Id="rId285" Type="http://schemas.openxmlformats.org/officeDocument/2006/relationships/image" Target="../media/image1493.png"/><Relationship Id="rId506" Type="http://schemas.openxmlformats.org/officeDocument/2006/relationships/customXml" Target="../ink/ink1819.xml"/><Relationship Id="rId38" Type="http://schemas.openxmlformats.org/officeDocument/2006/relationships/image" Target="../media/image1372.png"/><Relationship Id="rId103" Type="http://schemas.openxmlformats.org/officeDocument/2006/relationships/customXml" Target="../ink/ink1617.xml"/><Relationship Id="rId310" Type="http://schemas.openxmlformats.org/officeDocument/2006/relationships/customXml" Target="../ink/ink1721.xml"/><Relationship Id="rId492" Type="http://schemas.openxmlformats.org/officeDocument/2006/relationships/customXml" Target="../ink/ink1812.xml"/><Relationship Id="rId548" Type="http://schemas.openxmlformats.org/officeDocument/2006/relationships/customXml" Target="../ink/ink1840.xml"/><Relationship Id="rId91" Type="http://schemas.openxmlformats.org/officeDocument/2006/relationships/customXml" Target="../ink/ink1611.xml"/><Relationship Id="rId145" Type="http://schemas.openxmlformats.org/officeDocument/2006/relationships/customXml" Target="../ink/ink1638.xml"/><Relationship Id="rId187" Type="http://schemas.openxmlformats.org/officeDocument/2006/relationships/customXml" Target="../ink/ink1659.xml"/><Relationship Id="rId352" Type="http://schemas.openxmlformats.org/officeDocument/2006/relationships/customXml" Target="../ink/ink1742.xml"/><Relationship Id="rId394" Type="http://schemas.openxmlformats.org/officeDocument/2006/relationships/customXml" Target="../ink/ink1763.xml"/><Relationship Id="rId408" Type="http://schemas.openxmlformats.org/officeDocument/2006/relationships/customXml" Target="../ink/ink1770.xml"/><Relationship Id="rId615" Type="http://schemas.openxmlformats.org/officeDocument/2006/relationships/image" Target="../media/image1658.png"/><Relationship Id="rId212" Type="http://schemas.openxmlformats.org/officeDocument/2006/relationships/customXml" Target="../ink/ink1672.xml"/><Relationship Id="rId254" Type="http://schemas.openxmlformats.org/officeDocument/2006/relationships/customXml" Target="../ink/ink1693.xml"/><Relationship Id="rId657" Type="http://schemas.openxmlformats.org/officeDocument/2006/relationships/customXml" Target="../ink/ink1895.xml"/><Relationship Id="rId49" Type="http://schemas.openxmlformats.org/officeDocument/2006/relationships/customXml" Target="../ink/ink1590.xml"/><Relationship Id="rId114" Type="http://schemas.openxmlformats.org/officeDocument/2006/relationships/image" Target="../media/image1409.png"/><Relationship Id="rId296" Type="http://schemas.openxmlformats.org/officeDocument/2006/relationships/customXml" Target="../ink/ink1714.xml"/><Relationship Id="rId461" Type="http://schemas.openxmlformats.org/officeDocument/2006/relationships/image" Target="../media/image1581.png"/><Relationship Id="rId517" Type="http://schemas.openxmlformats.org/officeDocument/2006/relationships/image" Target="../media/image1609.png"/><Relationship Id="rId559" Type="http://schemas.openxmlformats.org/officeDocument/2006/relationships/image" Target="../media/image1630.png"/><Relationship Id="rId60" Type="http://schemas.openxmlformats.org/officeDocument/2006/relationships/image" Target="../media/image1383.png"/><Relationship Id="rId156" Type="http://schemas.openxmlformats.org/officeDocument/2006/relationships/image" Target="../media/image1430.png"/><Relationship Id="rId198" Type="http://schemas.openxmlformats.org/officeDocument/2006/relationships/image" Target="../media/image1450.png"/><Relationship Id="rId321" Type="http://schemas.openxmlformats.org/officeDocument/2006/relationships/image" Target="../media/image1511.png"/><Relationship Id="rId363" Type="http://schemas.openxmlformats.org/officeDocument/2006/relationships/image" Target="../media/image1532.png"/><Relationship Id="rId419" Type="http://schemas.openxmlformats.org/officeDocument/2006/relationships/image" Target="../media/image1560.png"/><Relationship Id="rId570" Type="http://schemas.openxmlformats.org/officeDocument/2006/relationships/customXml" Target="../ink/ink1851.xml"/><Relationship Id="rId626" Type="http://schemas.openxmlformats.org/officeDocument/2006/relationships/customXml" Target="../ink/ink1879.xml"/><Relationship Id="rId223" Type="http://schemas.openxmlformats.org/officeDocument/2006/relationships/image" Target="../media/image1462.png"/><Relationship Id="rId430" Type="http://schemas.openxmlformats.org/officeDocument/2006/relationships/customXml" Target="../ink/ink1781.xml"/><Relationship Id="rId668" Type="http://schemas.openxmlformats.org/officeDocument/2006/relationships/image" Target="../media/image1684.png"/><Relationship Id="rId18" Type="http://schemas.openxmlformats.org/officeDocument/2006/relationships/image" Target="../media/image1362.png"/><Relationship Id="rId265" Type="http://schemas.openxmlformats.org/officeDocument/2006/relationships/image" Target="../media/image1483.png"/><Relationship Id="rId472" Type="http://schemas.openxmlformats.org/officeDocument/2006/relationships/customXml" Target="../ink/ink1802.xml"/><Relationship Id="rId528" Type="http://schemas.openxmlformats.org/officeDocument/2006/relationships/customXml" Target="../ink/ink1830.xml"/><Relationship Id="rId125" Type="http://schemas.openxmlformats.org/officeDocument/2006/relationships/customXml" Target="../ink/ink1628.xml"/><Relationship Id="rId167" Type="http://schemas.openxmlformats.org/officeDocument/2006/relationships/customXml" Target="../ink/ink1649.xml"/><Relationship Id="rId332" Type="http://schemas.openxmlformats.org/officeDocument/2006/relationships/customXml" Target="../ink/ink1732.xml"/><Relationship Id="rId374" Type="http://schemas.openxmlformats.org/officeDocument/2006/relationships/customXml" Target="../ink/ink1753.xml"/><Relationship Id="rId581" Type="http://schemas.openxmlformats.org/officeDocument/2006/relationships/image" Target="../media/image1641.png"/><Relationship Id="rId71" Type="http://schemas.openxmlformats.org/officeDocument/2006/relationships/customXml" Target="../ink/ink1601.xml"/><Relationship Id="rId234" Type="http://schemas.openxmlformats.org/officeDocument/2006/relationships/customXml" Target="../ink/ink1683.xml"/><Relationship Id="rId637" Type="http://schemas.openxmlformats.org/officeDocument/2006/relationships/image" Target="../media/image1669.png"/><Relationship Id="rId679" Type="http://schemas.openxmlformats.org/officeDocument/2006/relationships/customXml" Target="../ink/ink1906.xml"/><Relationship Id="rId2" Type="http://schemas.openxmlformats.org/officeDocument/2006/relationships/notesSlide" Target="../notesSlides/notesSlide13.xml"/><Relationship Id="rId29" Type="http://schemas.openxmlformats.org/officeDocument/2006/relationships/customXml" Target="../ink/ink1580.xml"/><Relationship Id="rId276" Type="http://schemas.openxmlformats.org/officeDocument/2006/relationships/customXml" Target="../ink/ink1704.xml"/><Relationship Id="rId441" Type="http://schemas.openxmlformats.org/officeDocument/2006/relationships/image" Target="../media/image1571.png"/><Relationship Id="rId483" Type="http://schemas.openxmlformats.org/officeDocument/2006/relationships/image" Target="../media/image1592.png"/><Relationship Id="rId539" Type="http://schemas.openxmlformats.org/officeDocument/2006/relationships/image" Target="../media/image1620.png"/><Relationship Id="rId40" Type="http://schemas.openxmlformats.org/officeDocument/2006/relationships/image" Target="../media/image1373.png"/><Relationship Id="rId136" Type="http://schemas.openxmlformats.org/officeDocument/2006/relationships/image" Target="../media/image1420.png"/><Relationship Id="rId178" Type="http://schemas.openxmlformats.org/officeDocument/2006/relationships/image" Target="../media/image1441.png"/><Relationship Id="rId301" Type="http://schemas.openxmlformats.org/officeDocument/2006/relationships/image" Target="../media/image1501.png"/><Relationship Id="rId343" Type="http://schemas.openxmlformats.org/officeDocument/2006/relationships/image" Target="../media/image1522.png"/><Relationship Id="rId550" Type="http://schemas.openxmlformats.org/officeDocument/2006/relationships/customXml" Target="../ink/ink1841.xml"/><Relationship Id="rId82" Type="http://schemas.openxmlformats.org/officeDocument/2006/relationships/image" Target="../media/image1394.png"/><Relationship Id="rId203" Type="http://schemas.openxmlformats.org/officeDocument/2006/relationships/image" Target="../media/image1452.png"/><Relationship Id="rId385" Type="http://schemas.openxmlformats.org/officeDocument/2006/relationships/image" Target="../media/image1543.png"/><Relationship Id="rId592" Type="http://schemas.openxmlformats.org/officeDocument/2006/relationships/customXml" Target="../ink/ink1862.xml"/><Relationship Id="rId606" Type="http://schemas.openxmlformats.org/officeDocument/2006/relationships/customXml" Target="../ink/ink1869.xml"/><Relationship Id="rId648" Type="http://schemas.openxmlformats.org/officeDocument/2006/relationships/customXml" Target="../ink/ink1890.xml"/><Relationship Id="rId245" Type="http://schemas.openxmlformats.org/officeDocument/2006/relationships/image" Target="../media/image1473.png"/><Relationship Id="rId287" Type="http://schemas.openxmlformats.org/officeDocument/2006/relationships/image" Target="../media/image1494.png"/><Relationship Id="rId410" Type="http://schemas.openxmlformats.org/officeDocument/2006/relationships/customXml" Target="../ink/ink1771.xml"/><Relationship Id="rId452" Type="http://schemas.openxmlformats.org/officeDocument/2006/relationships/customXml" Target="../ink/ink1792.xml"/><Relationship Id="rId494" Type="http://schemas.openxmlformats.org/officeDocument/2006/relationships/customXml" Target="../ink/ink1813.xml"/><Relationship Id="rId508" Type="http://schemas.openxmlformats.org/officeDocument/2006/relationships/customXml" Target="../ink/ink1820.xml"/><Relationship Id="rId105" Type="http://schemas.openxmlformats.org/officeDocument/2006/relationships/customXml" Target="../ink/ink1618.xml"/><Relationship Id="rId147" Type="http://schemas.openxmlformats.org/officeDocument/2006/relationships/customXml" Target="../ink/ink1639.xml"/><Relationship Id="rId312" Type="http://schemas.openxmlformats.org/officeDocument/2006/relationships/customXml" Target="../ink/ink1722.xml"/><Relationship Id="rId354" Type="http://schemas.openxmlformats.org/officeDocument/2006/relationships/customXml" Target="../ink/ink1743.xml"/><Relationship Id="rId51" Type="http://schemas.openxmlformats.org/officeDocument/2006/relationships/customXml" Target="../ink/ink1591.xml"/><Relationship Id="rId93" Type="http://schemas.openxmlformats.org/officeDocument/2006/relationships/customXml" Target="../ink/ink1612.xml"/><Relationship Id="rId189" Type="http://schemas.openxmlformats.org/officeDocument/2006/relationships/customXml" Target="../ink/ink1660.xml"/><Relationship Id="rId396" Type="http://schemas.openxmlformats.org/officeDocument/2006/relationships/customXml" Target="../ink/ink1764.xml"/><Relationship Id="rId561" Type="http://schemas.openxmlformats.org/officeDocument/2006/relationships/image" Target="../media/image1631.png"/><Relationship Id="rId617" Type="http://schemas.openxmlformats.org/officeDocument/2006/relationships/image" Target="../media/image1659.png"/><Relationship Id="rId659" Type="http://schemas.openxmlformats.org/officeDocument/2006/relationships/customXml" Target="../ink/ink1896.xml"/><Relationship Id="rId214" Type="http://schemas.openxmlformats.org/officeDocument/2006/relationships/customXml" Target="../ink/ink1673.xml"/><Relationship Id="rId256" Type="http://schemas.openxmlformats.org/officeDocument/2006/relationships/customXml" Target="../ink/ink1694.xml"/><Relationship Id="rId298" Type="http://schemas.openxmlformats.org/officeDocument/2006/relationships/customXml" Target="../ink/ink1715.xml"/><Relationship Id="rId421" Type="http://schemas.openxmlformats.org/officeDocument/2006/relationships/image" Target="../media/image1561.png"/><Relationship Id="rId463" Type="http://schemas.openxmlformats.org/officeDocument/2006/relationships/image" Target="../media/image1582.png"/><Relationship Id="rId519" Type="http://schemas.openxmlformats.org/officeDocument/2006/relationships/image" Target="../media/image1610.png"/><Relationship Id="rId670" Type="http://schemas.openxmlformats.org/officeDocument/2006/relationships/image" Target="../media/image1685.png"/><Relationship Id="rId116" Type="http://schemas.openxmlformats.org/officeDocument/2006/relationships/image" Target="../media/image1410.png"/><Relationship Id="rId158" Type="http://schemas.openxmlformats.org/officeDocument/2006/relationships/image" Target="../media/image1431.png"/><Relationship Id="rId323" Type="http://schemas.openxmlformats.org/officeDocument/2006/relationships/image" Target="../media/image1512.png"/><Relationship Id="rId530" Type="http://schemas.openxmlformats.org/officeDocument/2006/relationships/customXml" Target="../ink/ink1831.xml"/><Relationship Id="rId20" Type="http://schemas.openxmlformats.org/officeDocument/2006/relationships/image" Target="../media/image1363.png"/><Relationship Id="rId62" Type="http://schemas.openxmlformats.org/officeDocument/2006/relationships/image" Target="../media/image1384.png"/><Relationship Id="rId365" Type="http://schemas.openxmlformats.org/officeDocument/2006/relationships/image" Target="../media/image1533.png"/><Relationship Id="rId572" Type="http://schemas.openxmlformats.org/officeDocument/2006/relationships/customXml" Target="../ink/ink1852.xml"/><Relationship Id="rId628" Type="http://schemas.openxmlformats.org/officeDocument/2006/relationships/customXml" Target="../ink/ink1880.xml"/><Relationship Id="rId225" Type="http://schemas.openxmlformats.org/officeDocument/2006/relationships/image" Target="../media/image1463.png"/><Relationship Id="rId267" Type="http://schemas.openxmlformats.org/officeDocument/2006/relationships/image" Target="../media/image1484.png"/><Relationship Id="rId432" Type="http://schemas.openxmlformats.org/officeDocument/2006/relationships/customXml" Target="../ink/ink1782.xml"/><Relationship Id="rId474" Type="http://schemas.openxmlformats.org/officeDocument/2006/relationships/customXml" Target="../ink/ink1803.xml"/><Relationship Id="rId127" Type="http://schemas.openxmlformats.org/officeDocument/2006/relationships/customXml" Target="../ink/ink1629.xml"/><Relationship Id="rId31" Type="http://schemas.openxmlformats.org/officeDocument/2006/relationships/customXml" Target="../ink/ink1581.xml"/><Relationship Id="rId73" Type="http://schemas.openxmlformats.org/officeDocument/2006/relationships/customXml" Target="../ink/ink1602.xml"/><Relationship Id="rId169" Type="http://schemas.openxmlformats.org/officeDocument/2006/relationships/customXml" Target="../ink/ink1650.xml"/><Relationship Id="rId334" Type="http://schemas.openxmlformats.org/officeDocument/2006/relationships/customXml" Target="../ink/ink1733.xml"/><Relationship Id="rId376" Type="http://schemas.openxmlformats.org/officeDocument/2006/relationships/customXml" Target="../ink/ink1754.xml"/><Relationship Id="rId541" Type="http://schemas.openxmlformats.org/officeDocument/2006/relationships/image" Target="../media/image1621.png"/><Relationship Id="rId583" Type="http://schemas.openxmlformats.org/officeDocument/2006/relationships/image" Target="../media/image1642.png"/><Relationship Id="rId639" Type="http://schemas.openxmlformats.org/officeDocument/2006/relationships/image" Target="../media/image1670.png"/><Relationship Id="rId4" Type="http://schemas.openxmlformats.org/officeDocument/2006/relationships/image" Target="../media/image1355.png"/><Relationship Id="rId180" Type="http://schemas.openxmlformats.org/officeDocument/2006/relationships/image" Target="../media/image1442.png"/><Relationship Id="rId236" Type="http://schemas.openxmlformats.org/officeDocument/2006/relationships/customXml" Target="../ink/ink1684.xml"/><Relationship Id="rId278" Type="http://schemas.openxmlformats.org/officeDocument/2006/relationships/customXml" Target="../ink/ink1705.xml"/><Relationship Id="rId401" Type="http://schemas.openxmlformats.org/officeDocument/2006/relationships/image" Target="../media/image1551.png"/><Relationship Id="rId443" Type="http://schemas.openxmlformats.org/officeDocument/2006/relationships/image" Target="../media/image1572.png"/><Relationship Id="rId650" Type="http://schemas.openxmlformats.org/officeDocument/2006/relationships/customXml" Target="../ink/ink1891.xml"/><Relationship Id="rId303" Type="http://schemas.openxmlformats.org/officeDocument/2006/relationships/image" Target="../media/image1502.png"/><Relationship Id="rId485" Type="http://schemas.openxmlformats.org/officeDocument/2006/relationships/image" Target="../media/image1593.png"/><Relationship Id="rId42" Type="http://schemas.openxmlformats.org/officeDocument/2006/relationships/image" Target="../media/image1374.png"/><Relationship Id="rId84" Type="http://schemas.openxmlformats.org/officeDocument/2006/relationships/image" Target="../media/image1395.png"/><Relationship Id="rId138" Type="http://schemas.openxmlformats.org/officeDocument/2006/relationships/image" Target="../media/image1421.png"/><Relationship Id="rId345" Type="http://schemas.openxmlformats.org/officeDocument/2006/relationships/image" Target="../media/image1523.png"/><Relationship Id="rId387" Type="http://schemas.openxmlformats.org/officeDocument/2006/relationships/image" Target="../media/image1544.png"/><Relationship Id="rId510" Type="http://schemas.openxmlformats.org/officeDocument/2006/relationships/customXml" Target="../ink/ink1821.xml"/><Relationship Id="rId552" Type="http://schemas.openxmlformats.org/officeDocument/2006/relationships/customXml" Target="../ink/ink1842.xml"/><Relationship Id="rId594" Type="http://schemas.openxmlformats.org/officeDocument/2006/relationships/customXml" Target="../ink/ink1863.xml"/><Relationship Id="rId608" Type="http://schemas.openxmlformats.org/officeDocument/2006/relationships/customXml" Target="../ink/ink1870.xml"/><Relationship Id="rId191" Type="http://schemas.openxmlformats.org/officeDocument/2006/relationships/customXml" Target="../ink/ink1661.xml"/><Relationship Id="rId205" Type="http://schemas.openxmlformats.org/officeDocument/2006/relationships/image" Target="../media/image1453.png"/><Relationship Id="rId247" Type="http://schemas.openxmlformats.org/officeDocument/2006/relationships/image" Target="../media/image1474.png"/><Relationship Id="rId412" Type="http://schemas.openxmlformats.org/officeDocument/2006/relationships/customXml" Target="../ink/ink1772.xml"/><Relationship Id="rId107" Type="http://schemas.openxmlformats.org/officeDocument/2006/relationships/customXml" Target="../ink/ink1619.xml"/><Relationship Id="rId289" Type="http://schemas.openxmlformats.org/officeDocument/2006/relationships/image" Target="../media/image1495.png"/><Relationship Id="rId454" Type="http://schemas.openxmlformats.org/officeDocument/2006/relationships/customXml" Target="../ink/ink1793.xml"/><Relationship Id="rId496" Type="http://schemas.openxmlformats.org/officeDocument/2006/relationships/customXml" Target="../ink/ink1814.xml"/><Relationship Id="rId661" Type="http://schemas.openxmlformats.org/officeDocument/2006/relationships/customXml" Target="../ink/ink1897.xml"/><Relationship Id="rId11" Type="http://schemas.openxmlformats.org/officeDocument/2006/relationships/customXml" Target="../ink/ink1571.xml"/><Relationship Id="rId53" Type="http://schemas.openxmlformats.org/officeDocument/2006/relationships/customXml" Target="../ink/ink1592.xml"/><Relationship Id="rId149" Type="http://schemas.openxmlformats.org/officeDocument/2006/relationships/customXml" Target="../ink/ink1640.xml"/><Relationship Id="rId314" Type="http://schemas.openxmlformats.org/officeDocument/2006/relationships/customXml" Target="../ink/ink1723.xml"/><Relationship Id="rId356" Type="http://schemas.openxmlformats.org/officeDocument/2006/relationships/customXml" Target="../ink/ink1744.xml"/><Relationship Id="rId398" Type="http://schemas.openxmlformats.org/officeDocument/2006/relationships/customXml" Target="../ink/ink1765.xml"/><Relationship Id="rId521" Type="http://schemas.openxmlformats.org/officeDocument/2006/relationships/image" Target="../media/image1611.png"/><Relationship Id="rId563" Type="http://schemas.openxmlformats.org/officeDocument/2006/relationships/image" Target="../media/image1632.png"/><Relationship Id="rId619" Type="http://schemas.openxmlformats.org/officeDocument/2006/relationships/image" Target="../media/image1660.png"/><Relationship Id="rId95" Type="http://schemas.openxmlformats.org/officeDocument/2006/relationships/customXml" Target="../ink/ink1613.xml"/><Relationship Id="rId160" Type="http://schemas.openxmlformats.org/officeDocument/2006/relationships/image" Target="../media/image1432.png"/><Relationship Id="rId216" Type="http://schemas.openxmlformats.org/officeDocument/2006/relationships/customXml" Target="../ink/ink1674.xml"/><Relationship Id="rId423" Type="http://schemas.openxmlformats.org/officeDocument/2006/relationships/image" Target="../media/image1562.png"/><Relationship Id="rId258" Type="http://schemas.openxmlformats.org/officeDocument/2006/relationships/customXml" Target="../ink/ink1695.xml"/><Relationship Id="rId465" Type="http://schemas.openxmlformats.org/officeDocument/2006/relationships/image" Target="../media/image1583.png"/><Relationship Id="rId630" Type="http://schemas.openxmlformats.org/officeDocument/2006/relationships/customXml" Target="../ink/ink1881.xml"/><Relationship Id="rId672" Type="http://schemas.openxmlformats.org/officeDocument/2006/relationships/image" Target="../media/image1686.png"/><Relationship Id="rId22" Type="http://schemas.openxmlformats.org/officeDocument/2006/relationships/image" Target="../media/image1364.png"/><Relationship Id="rId64" Type="http://schemas.openxmlformats.org/officeDocument/2006/relationships/image" Target="../media/image1385.png"/><Relationship Id="rId118" Type="http://schemas.openxmlformats.org/officeDocument/2006/relationships/image" Target="../media/image1411.png"/><Relationship Id="rId325" Type="http://schemas.openxmlformats.org/officeDocument/2006/relationships/image" Target="../media/image1513.png"/><Relationship Id="rId367" Type="http://schemas.openxmlformats.org/officeDocument/2006/relationships/image" Target="../media/image1534.png"/><Relationship Id="rId532" Type="http://schemas.openxmlformats.org/officeDocument/2006/relationships/customXml" Target="../ink/ink1832.xml"/><Relationship Id="rId574" Type="http://schemas.openxmlformats.org/officeDocument/2006/relationships/customXml" Target="../ink/ink1853.xml"/><Relationship Id="rId171" Type="http://schemas.openxmlformats.org/officeDocument/2006/relationships/customXml" Target="../ink/ink1651.xml"/><Relationship Id="rId227" Type="http://schemas.openxmlformats.org/officeDocument/2006/relationships/image" Target="../media/image1464.png"/><Relationship Id="rId269" Type="http://schemas.openxmlformats.org/officeDocument/2006/relationships/image" Target="../media/image1485.png"/><Relationship Id="rId434" Type="http://schemas.openxmlformats.org/officeDocument/2006/relationships/customXml" Target="../ink/ink1783.xml"/><Relationship Id="rId476" Type="http://schemas.openxmlformats.org/officeDocument/2006/relationships/customXml" Target="../ink/ink1804.xml"/><Relationship Id="rId641" Type="http://schemas.openxmlformats.org/officeDocument/2006/relationships/image" Target="../media/image1671.png"/><Relationship Id="rId33" Type="http://schemas.openxmlformats.org/officeDocument/2006/relationships/customXml" Target="../ink/ink1582.xml"/><Relationship Id="rId129" Type="http://schemas.openxmlformats.org/officeDocument/2006/relationships/customXml" Target="../ink/ink1630.xml"/><Relationship Id="rId280" Type="http://schemas.openxmlformats.org/officeDocument/2006/relationships/customXml" Target="../ink/ink1706.xml"/><Relationship Id="rId336" Type="http://schemas.openxmlformats.org/officeDocument/2006/relationships/customXml" Target="../ink/ink1734.xml"/><Relationship Id="rId501" Type="http://schemas.openxmlformats.org/officeDocument/2006/relationships/image" Target="../media/image1601.png"/><Relationship Id="rId543" Type="http://schemas.openxmlformats.org/officeDocument/2006/relationships/image" Target="../media/image1622.png"/><Relationship Id="rId75" Type="http://schemas.openxmlformats.org/officeDocument/2006/relationships/customXml" Target="../ink/ink1603.xml"/><Relationship Id="rId140" Type="http://schemas.openxmlformats.org/officeDocument/2006/relationships/image" Target="../media/image1422.png"/><Relationship Id="rId182" Type="http://schemas.openxmlformats.org/officeDocument/2006/relationships/image" Target="../media/image1443.png"/><Relationship Id="rId378" Type="http://schemas.openxmlformats.org/officeDocument/2006/relationships/customXml" Target="../ink/ink1755.xml"/><Relationship Id="rId403" Type="http://schemas.openxmlformats.org/officeDocument/2006/relationships/image" Target="../media/image1552.png"/><Relationship Id="rId585" Type="http://schemas.openxmlformats.org/officeDocument/2006/relationships/image" Target="../media/image1643.png"/><Relationship Id="rId6" Type="http://schemas.openxmlformats.org/officeDocument/2006/relationships/image" Target="../media/image1356.png"/><Relationship Id="rId238" Type="http://schemas.openxmlformats.org/officeDocument/2006/relationships/customXml" Target="../ink/ink1685.xml"/><Relationship Id="rId445" Type="http://schemas.openxmlformats.org/officeDocument/2006/relationships/image" Target="../media/image1573.png"/><Relationship Id="rId487" Type="http://schemas.openxmlformats.org/officeDocument/2006/relationships/image" Target="../media/image1594.png"/><Relationship Id="rId610" Type="http://schemas.openxmlformats.org/officeDocument/2006/relationships/customXml" Target="../ink/ink1871.xml"/><Relationship Id="rId652" Type="http://schemas.openxmlformats.org/officeDocument/2006/relationships/customXml" Target="../ink/ink1892.xml"/><Relationship Id="rId291" Type="http://schemas.openxmlformats.org/officeDocument/2006/relationships/image" Target="../media/image1496.png"/><Relationship Id="rId305" Type="http://schemas.openxmlformats.org/officeDocument/2006/relationships/image" Target="../media/image1503.png"/><Relationship Id="rId347" Type="http://schemas.openxmlformats.org/officeDocument/2006/relationships/image" Target="../media/image1524.png"/><Relationship Id="rId512" Type="http://schemas.openxmlformats.org/officeDocument/2006/relationships/customXml" Target="../ink/ink1822.xml"/><Relationship Id="rId44" Type="http://schemas.openxmlformats.org/officeDocument/2006/relationships/image" Target="../media/image1375.png"/><Relationship Id="rId86" Type="http://schemas.openxmlformats.org/officeDocument/2006/relationships/image" Target="../media/image1396.png"/><Relationship Id="rId151" Type="http://schemas.openxmlformats.org/officeDocument/2006/relationships/customXml" Target="../ink/ink1641.xml"/><Relationship Id="rId389" Type="http://schemas.openxmlformats.org/officeDocument/2006/relationships/image" Target="../media/image1545.png"/><Relationship Id="rId554" Type="http://schemas.openxmlformats.org/officeDocument/2006/relationships/customXml" Target="../ink/ink1843.xml"/><Relationship Id="rId596" Type="http://schemas.openxmlformats.org/officeDocument/2006/relationships/customXml" Target="../ink/ink1864.xml"/><Relationship Id="rId193" Type="http://schemas.openxmlformats.org/officeDocument/2006/relationships/customXml" Target="../ink/ink1662.xml"/><Relationship Id="rId207" Type="http://schemas.openxmlformats.org/officeDocument/2006/relationships/image" Target="../media/image1454.png"/><Relationship Id="rId249" Type="http://schemas.openxmlformats.org/officeDocument/2006/relationships/image" Target="../media/image1475.png"/><Relationship Id="rId414" Type="http://schemas.openxmlformats.org/officeDocument/2006/relationships/customXml" Target="../ink/ink1773.xml"/><Relationship Id="rId456" Type="http://schemas.openxmlformats.org/officeDocument/2006/relationships/customXml" Target="../ink/ink1794.xml"/><Relationship Id="rId498" Type="http://schemas.openxmlformats.org/officeDocument/2006/relationships/customXml" Target="../ink/ink1815.xml"/><Relationship Id="rId621" Type="http://schemas.openxmlformats.org/officeDocument/2006/relationships/image" Target="../media/image1661.png"/><Relationship Id="rId663" Type="http://schemas.openxmlformats.org/officeDocument/2006/relationships/customXml" Target="../ink/ink1898.xml"/><Relationship Id="rId13" Type="http://schemas.openxmlformats.org/officeDocument/2006/relationships/customXml" Target="../ink/ink1572.xml"/><Relationship Id="rId109" Type="http://schemas.openxmlformats.org/officeDocument/2006/relationships/customXml" Target="../ink/ink1620.xml"/><Relationship Id="rId260" Type="http://schemas.openxmlformats.org/officeDocument/2006/relationships/customXml" Target="../ink/ink1696.xml"/><Relationship Id="rId316" Type="http://schemas.openxmlformats.org/officeDocument/2006/relationships/customXml" Target="../ink/ink1724.xml"/><Relationship Id="rId523" Type="http://schemas.openxmlformats.org/officeDocument/2006/relationships/image" Target="../media/image1612.png"/><Relationship Id="rId55" Type="http://schemas.openxmlformats.org/officeDocument/2006/relationships/customXml" Target="../ink/ink1593.xml"/><Relationship Id="rId97" Type="http://schemas.openxmlformats.org/officeDocument/2006/relationships/customXml" Target="../ink/ink1614.xml"/><Relationship Id="rId120" Type="http://schemas.openxmlformats.org/officeDocument/2006/relationships/image" Target="../media/image1412.png"/><Relationship Id="rId358" Type="http://schemas.openxmlformats.org/officeDocument/2006/relationships/customXml" Target="../ink/ink1745.xml"/><Relationship Id="rId565" Type="http://schemas.openxmlformats.org/officeDocument/2006/relationships/image" Target="../media/image1633.png"/><Relationship Id="rId162" Type="http://schemas.openxmlformats.org/officeDocument/2006/relationships/image" Target="../media/image1433.png"/><Relationship Id="rId218" Type="http://schemas.openxmlformats.org/officeDocument/2006/relationships/customXml" Target="../ink/ink1675.xml"/><Relationship Id="rId425" Type="http://schemas.openxmlformats.org/officeDocument/2006/relationships/image" Target="../media/image1563.png"/><Relationship Id="rId467" Type="http://schemas.openxmlformats.org/officeDocument/2006/relationships/image" Target="../media/image1584.png"/><Relationship Id="rId632" Type="http://schemas.openxmlformats.org/officeDocument/2006/relationships/customXml" Target="../ink/ink1882.xml"/><Relationship Id="rId271" Type="http://schemas.openxmlformats.org/officeDocument/2006/relationships/image" Target="../media/image1486.png"/><Relationship Id="rId674" Type="http://schemas.openxmlformats.org/officeDocument/2006/relationships/image" Target="../media/image1687.png"/><Relationship Id="rId24" Type="http://schemas.openxmlformats.org/officeDocument/2006/relationships/image" Target="../media/image1365.png"/><Relationship Id="rId66" Type="http://schemas.openxmlformats.org/officeDocument/2006/relationships/image" Target="../media/image1386.png"/><Relationship Id="rId131" Type="http://schemas.openxmlformats.org/officeDocument/2006/relationships/customXml" Target="../ink/ink1631.xml"/><Relationship Id="rId327" Type="http://schemas.openxmlformats.org/officeDocument/2006/relationships/image" Target="../media/image1514.png"/><Relationship Id="rId369" Type="http://schemas.openxmlformats.org/officeDocument/2006/relationships/image" Target="../media/image1535.png"/><Relationship Id="rId534" Type="http://schemas.openxmlformats.org/officeDocument/2006/relationships/customXml" Target="../ink/ink1833.xml"/><Relationship Id="rId576" Type="http://schemas.openxmlformats.org/officeDocument/2006/relationships/customXml" Target="../ink/ink1854.xml"/><Relationship Id="rId173" Type="http://schemas.openxmlformats.org/officeDocument/2006/relationships/customXml" Target="../ink/ink1652.xml"/><Relationship Id="rId229" Type="http://schemas.openxmlformats.org/officeDocument/2006/relationships/image" Target="../media/image1465.png"/><Relationship Id="rId380" Type="http://schemas.openxmlformats.org/officeDocument/2006/relationships/customXml" Target="../ink/ink1756.xml"/><Relationship Id="rId436" Type="http://schemas.openxmlformats.org/officeDocument/2006/relationships/customXml" Target="../ink/ink1784.xml"/><Relationship Id="rId601" Type="http://schemas.openxmlformats.org/officeDocument/2006/relationships/image" Target="../media/image1651.png"/><Relationship Id="rId643" Type="http://schemas.openxmlformats.org/officeDocument/2006/relationships/image" Target="../media/image1672.png"/><Relationship Id="rId240" Type="http://schemas.openxmlformats.org/officeDocument/2006/relationships/customXml" Target="../ink/ink1686.xml"/><Relationship Id="rId478" Type="http://schemas.openxmlformats.org/officeDocument/2006/relationships/customXml" Target="../ink/ink1805.xml"/><Relationship Id="rId35" Type="http://schemas.openxmlformats.org/officeDocument/2006/relationships/customXml" Target="../ink/ink1583.xml"/><Relationship Id="rId77" Type="http://schemas.openxmlformats.org/officeDocument/2006/relationships/customXml" Target="../ink/ink1604.xml"/><Relationship Id="rId100" Type="http://schemas.openxmlformats.org/officeDocument/2006/relationships/image" Target="../media/image1403.png"/><Relationship Id="rId282" Type="http://schemas.openxmlformats.org/officeDocument/2006/relationships/customXml" Target="../ink/ink1707.xml"/><Relationship Id="rId338" Type="http://schemas.openxmlformats.org/officeDocument/2006/relationships/customXml" Target="../ink/ink1735.xml"/><Relationship Id="rId503" Type="http://schemas.openxmlformats.org/officeDocument/2006/relationships/image" Target="../media/image1602.png"/><Relationship Id="rId545" Type="http://schemas.openxmlformats.org/officeDocument/2006/relationships/image" Target="../media/image1623.png"/><Relationship Id="rId587" Type="http://schemas.openxmlformats.org/officeDocument/2006/relationships/image" Target="../media/image1644.png"/><Relationship Id="rId8" Type="http://schemas.openxmlformats.org/officeDocument/2006/relationships/image" Target="../media/image1357.png"/><Relationship Id="rId142" Type="http://schemas.openxmlformats.org/officeDocument/2006/relationships/image" Target="../media/image1423.png"/><Relationship Id="rId184" Type="http://schemas.openxmlformats.org/officeDocument/2006/relationships/image" Target="../media/image1444.png"/><Relationship Id="rId391" Type="http://schemas.openxmlformats.org/officeDocument/2006/relationships/image" Target="../media/image1546.png"/><Relationship Id="rId405" Type="http://schemas.openxmlformats.org/officeDocument/2006/relationships/image" Target="../media/image1553.png"/><Relationship Id="rId447" Type="http://schemas.openxmlformats.org/officeDocument/2006/relationships/image" Target="../media/image1574.png"/><Relationship Id="rId612" Type="http://schemas.openxmlformats.org/officeDocument/2006/relationships/customXml" Target="../ink/ink1872.xml"/><Relationship Id="rId251" Type="http://schemas.openxmlformats.org/officeDocument/2006/relationships/image" Target="../media/image1476.png"/><Relationship Id="rId489" Type="http://schemas.openxmlformats.org/officeDocument/2006/relationships/image" Target="../media/image1595.png"/><Relationship Id="rId654" Type="http://schemas.openxmlformats.org/officeDocument/2006/relationships/image" Target="../media/image1677.png"/><Relationship Id="rId46" Type="http://schemas.openxmlformats.org/officeDocument/2006/relationships/image" Target="../media/image1376.png"/><Relationship Id="rId293" Type="http://schemas.openxmlformats.org/officeDocument/2006/relationships/image" Target="../media/image1497.png"/><Relationship Id="rId307" Type="http://schemas.openxmlformats.org/officeDocument/2006/relationships/image" Target="../media/image1504.png"/><Relationship Id="rId349" Type="http://schemas.openxmlformats.org/officeDocument/2006/relationships/image" Target="../media/image1525.png"/><Relationship Id="rId514" Type="http://schemas.openxmlformats.org/officeDocument/2006/relationships/customXml" Target="../ink/ink1823.xml"/><Relationship Id="rId556" Type="http://schemas.openxmlformats.org/officeDocument/2006/relationships/customXml" Target="../ink/ink1844.xml"/><Relationship Id="rId88" Type="http://schemas.openxmlformats.org/officeDocument/2006/relationships/image" Target="../media/image1397.png"/><Relationship Id="rId111" Type="http://schemas.openxmlformats.org/officeDocument/2006/relationships/customXml" Target="../ink/ink1621.xml"/><Relationship Id="rId153" Type="http://schemas.openxmlformats.org/officeDocument/2006/relationships/customXml" Target="../ink/ink1642.xml"/><Relationship Id="rId195" Type="http://schemas.openxmlformats.org/officeDocument/2006/relationships/customXml" Target="../ink/ink1663.xml"/><Relationship Id="rId209" Type="http://schemas.openxmlformats.org/officeDocument/2006/relationships/image" Target="../media/image1455.png"/><Relationship Id="rId360" Type="http://schemas.openxmlformats.org/officeDocument/2006/relationships/customXml" Target="../ink/ink1746.xml"/><Relationship Id="rId416" Type="http://schemas.openxmlformats.org/officeDocument/2006/relationships/customXml" Target="../ink/ink1774.xml"/><Relationship Id="rId598" Type="http://schemas.openxmlformats.org/officeDocument/2006/relationships/customXml" Target="../ink/ink1865.xml"/><Relationship Id="rId220" Type="http://schemas.openxmlformats.org/officeDocument/2006/relationships/customXml" Target="../ink/ink1676.xml"/><Relationship Id="rId458" Type="http://schemas.openxmlformats.org/officeDocument/2006/relationships/customXml" Target="../ink/ink1795.xml"/><Relationship Id="rId623" Type="http://schemas.openxmlformats.org/officeDocument/2006/relationships/image" Target="../media/image1662.png"/><Relationship Id="rId665" Type="http://schemas.openxmlformats.org/officeDocument/2006/relationships/customXml" Target="../ink/ink1899.xml"/><Relationship Id="rId15" Type="http://schemas.openxmlformats.org/officeDocument/2006/relationships/customXml" Target="../ink/ink1573.xml"/><Relationship Id="rId57" Type="http://schemas.openxmlformats.org/officeDocument/2006/relationships/customXml" Target="../ink/ink1594.xml"/><Relationship Id="rId262" Type="http://schemas.openxmlformats.org/officeDocument/2006/relationships/customXml" Target="../ink/ink1697.xml"/><Relationship Id="rId318" Type="http://schemas.openxmlformats.org/officeDocument/2006/relationships/customXml" Target="../ink/ink1725.xml"/><Relationship Id="rId525" Type="http://schemas.openxmlformats.org/officeDocument/2006/relationships/image" Target="../media/image1613.png"/><Relationship Id="rId567" Type="http://schemas.openxmlformats.org/officeDocument/2006/relationships/image" Target="../media/image1634.png"/><Relationship Id="rId99" Type="http://schemas.openxmlformats.org/officeDocument/2006/relationships/customXml" Target="../ink/ink1615.xml"/><Relationship Id="rId122" Type="http://schemas.openxmlformats.org/officeDocument/2006/relationships/image" Target="../media/image1413.png"/><Relationship Id="rId164" Type="http://schemas.openxmlformats.org/officeDocument/2006/relationships/image" Target="../media/image1434.png"/><Relationship Id="rId371" Type="http://schemas.openxmlformats.org/officeDocument/2006/relationships/image" Target="../media/image1536.png"/><Relationship Id="rId427" Type="http://schemas.openxmlformats.org/officeDocument/2006/relationships/image" Target="../media/image1564.png"/><Relationship Id="rId469" Type="http://schemas.openxmlformats.org/officeDocument/2006/relationships/image" Target="../media/image1585.png"/><Relationship Id="rId634" Type="http://schemas.openxmlformats.org/officeDocument/2006/relationships/customXml" Target="../ink/ink1883.xml"/><Relationship Id="rId676" Type="http://schemas.openxmlformats.org/officeDocument/2006/relationships/image" Target="../media/image1688.png"/><Relationship Id="rId26" Type="http://schemas.openxmlformats.org/officeDocument/2006/relationships/image" Target="../media/image1366.png"/><Relationship Id="rId231" Type="http://schemas.openxmlformats.org/officeDocument/2006/relationships/image" Target="../media/image1466.png"/><Relationship Id="rId273" Type="http://schemas.openxmlformats.org/officeDocument/2006/relationships/image" Target="../media/image1487.png"/><Relationship Id="rId329" Type="http://schemas.openxmlformats.org/officeDocument/2006/relationships/image" Target="../media/image1515.png"/><Relationship Id="rId480" Type="http://schemas.openxmlformats.org/officeDocument/2006/relationships/customXml" Target="../ink/ink1806.xml"/><Relationship Id="rId536" Type="http://schemas.openxmlformats.org/officeDocument/2006/relationships/customXml" Target="../ink/ink1834.xml"/><Relationship Id="rId68" Type="http://schemas.openxmlformats.org/officeDocument/2006/relationships/image" Target="../media/image1387.png"/><Relationship Id="rId133" Type="http://schemas.openxmlformats.org/officeDocument/2006/relationships/customXml" Target="../ink/ink1632.xml"/><Relationship Id="rId175" Type="http://schemas.openxmlformats.org/officeDocument/2006/relationships/customXml" Target="../ink/ink1653.xml"/><Relationship Id="rId340" Type="http://schemas.openxmlformats.org/officeDocument/2006/relationships/customXml" Target="../ink/ink1736.xml"/><Relationship Id="rId578" Type="http://schemas.openxmlformats.org/officeDocument/2006/relationships/customXml" Target="../ink/ink1855.xml"/><Relationship Id="rId200" Type="http://schemas.openxmlformats.org/officeDocument/2006/relationships/image" Target="../media/image1451.png"/><Relationship Id="rId382" Type="http://schemas.openxmlformats.org/officeDocument/2006/relationships/customXml" Target="../ink/ink1757.xml"/><Relationship Id="rId438" Type="http://schemas.openxmlformats.org/officeDocument/2006/relationships/customXml" Target="../ink/ink1785.xml"/><Relationship Id="rId603" Type="http://schemas.openxmlformats.org/officeDocument/2006/relationships/image" Target="../media/image1652.png"/><Relationship Id="rId645" Type="http://schemas.openxmlformats.org/officeDocument/2006/relationships/image" Target="../media/image1673.png"/><Relationship Id="rId242" Type="http://schemas.openxmlformats.org/officeDocument/2006/relationships/customXml" Target="../ink/ink1687.xml"/><Relationship Id="rId284" Type="http://schemas.openxmlformats.org/officeDocument/2006/relationships/customXml" Target="../ink/ink1708.xml"/><Relationship Id="rId491" Type="http://schemas.openxmlformats.org/officeDocument/2006/relationships/image" Target="../media/image1596.png"/><Relationship Id="rId505" Type="http://schemas.openxmlformats.org/officeDocument/2006/relationships/image" Target="../media/image1603.png"/><Relationship Id="rId37" Type="http://schemas.openxmlformats.org/officeDocument/2006/relationships/customXml" Target="../ink/ink1584.xml"/><Relationship Id="rId79" Type="http://schemas.openxmlformats.org/officeDocument/2006/relationships/customXml" Target="../ink/ink1605.xml"/><Relationship Id="rId102" Type="http://schemas.openxmlformats.org/officeDocument/2006/relationships/image" Target="../media/image1404.png"/><Relationship Id="rId144" Type="http://schemas.openxmlformats.org/officeDocument/2006/relationships/image" Target="../media/image1424.png"/><Relationship Id="rId547" Type="http://schemas.openxmlformats.org/officeDocument/2006/relationships/image" Target="../media/image1624.png"/><Relationship Id="rId589" Type="http://schemas.openxmlformats.org/officeDocument/2006/relationships/image" Target="../media/image1645.png"/><Relationship Id="rId90" Type="http://schemas.openxmlformats.org/officeDocument/2006/relationships/image" Target="../media/image1398.png"/><Relationship Id="rId186" Type="http://schemas.openxmlformats.org/officeDocument/2006/relationships/image" Target="../media/image1445.png"/><Relationship Id="rId351" Type="http://schemas.openxmlformats.org/officeDocument/2006/relationships/image" Target="../media/image1526.png"/><Relationship Id="rId393" Type="http://schemas.openxmlformats.org/officeDocument/2006/relationships/image" Target="../media/image1547.png"/><Relationship Id="rId407" Type="http://schemas.openxmlformats.org/officeDocument/2006/relationships/image" Target="../media/image1554.png"/><Relationship Id="rId449" Type="http://schemas.openxmlformats.org/officeDocument/2006/relationships/image" Target="../media/image1575.png"/><Relationship Id="rId614" Type="http://schemas.openxmlformats.org/officeDocument/2006/relationships/customXml" Target="../ink/ink1873.xml"/><Relationship Id="rId656" Type="http://schemas.openxmlformats.org/officeDocument/2006/relationships/image" Target="../media/image1678.png"/><Relationship Id="rId211" Type="http://schemas.openxmlformats.org/officeDocument/2006/relationships/image" Target="../media/image1456.png"/><Relationship Id="rId253" Type="http://schemas.openxmlformats.org/officeDocument/2006/relationships/image" Target="../media/image1477.png"/><Relationship Id="rId295" Type="http://schemas.openxmlformats.org/officeDocument/2006/relationships/image" Target="../media/image1498.png"/><Relationship Id="rId309" Type="http://schemas.openxmlformats.org/officeDocument/2006/relationships/image" Target="../media/image1505.png"/><Relationship Id="rId460" Type="http://schemas.openxmlformats.org/officeDocument/2006/relationships/customXml" Target="../ink/ink1796.xml"/><Relationship Id="rId516" Type="http://schemas.openxmlformats.org/officeDocument/2006/relationships/customXml" Target="../ink/ink1824.xml"/><Relationship Id="rId48" Type="http://schemas.openxmlformats.org/officeDocument/2006/relationships/image" Target="../media/image1377.png"/><Relationship Id="rId113" Type="http://schemas.openxmlformats.org/officeDocument/2006/relationships/customXml" Target="../ink/ink1622.xml"/><Relationship Id="rId320" Type="http://schemas.openxmlformats.org/officeDocument/2006/relationships/customXml" Target="../ink/ink1726.xml"/><Relationship Id="rId558" Type="http://schemas.openxmlformats.org/officeDocument/2006/relationships/customXml" Target="../ink/ink1845.xml"/><Relationship Id="rId155" Type="http://schemas.openxmlformats.org/officeDocument/2006/relationships/customXml" Target="../ink/ink1643.xml"/><Relationship Id="rId197" Type="http://schemas.openxmlformats.org/officeDocument/2006/relationships/customXml" Target="../ink/ink1664.xml"/><Relationship Id="rId362" Type="http://schemas.openxmlformats.org/officeDocument/2006/relationships/customXml" Target="../ink/ink1747.xml"/><Relationship Id="rId418" Type="http://schemas.openxmlformats.org/officeDocument/2006/relationships/customXml" Target="../ink/ink1775.xml"/><Relationship Id="rId625" Type="http://schemas.openxmlformats.org/officeDocument/2006/relationships/image" Target="../media/image1663.png"/><Relationship Id="rId222" Type="http://schemas.openxmlformats.org/officeDocument/2006/relationships/customXml" Target="../ink/ink1677.xml"/><Relationship Id="rId264" Type="http://schemas.openxmlformats.org/officeDocument/2006/relationships/customXml" Target="../ink/ink1698.xml"/><Relationship Id="rId471" Type="http://schemas.openxmlformats.org/officeDocument/2006/relationships/image" Target="../media/image1586.png"/><Relationship Id="rId667" Type="http://schemas.openxmlformats.org/officeDocument/2006/relationships/customXml" Target="../ink/ink1900.xml"/><Relationship Id="rId17" Type="http://schemas.openxmlformats.org/officeDocument/2006/relationships/customXml" Target="../ink/ink1574.xml"/><Relationship Id="rId59" Type="http://schemas.openxmlformats.org/officeDocument/2006/relationships/customXml" Target="../ink/ink1595.xml"/><Relationship Id="rId124" Type="http://schemas.openxmlformats.org/officeDocument/2006/relationships/image" Target="../media/image1414.png"/><Relationship Id="rId527" Type="http://schemas.openxmlformats.org/officeDocument/2006/relationships/image" Target="../media/image1614.png"/><Relationship Id="rId569" Type="http://schemas.openxmlformats.org/officeDocument/2006/relationships/image" Target="../media/image1635.png"/><Relationship Id="rId70" Type="http://schemas.openxmlformats.org/officeDocument/2006/relationships/image" Target="../media/image1388.png"/><Relationship Id="rId166" Type="http://schemas.openxmlformats.org/officeDocument/2006/relationships/image" Target="../media/image1435.png"/><Relationship Id="rId331" Type="http://schemas.openxmlformats.org/officeDocument/2006/relationships/image" Target="../media/image1516.png"/><Relationship Id="rId373" Type="http://schemas.openxmlformats.org/officeDocument/2006/relationships/image" Target="../media/image1537.png"/><Relationship Id="rId429" Type="http://schemas.openxmlformats.org/officeDocument/2006/relationships/image" Target="../media/image1565.png"/><Relationship Id="rId580" Type="http://schemas.openxmlformats.org/officeDocument/2006/relationships/customXml" Target="../ink/ink1856.xml"/><Relationship Id="rId636" Type="http://schemas.openxmlformats.org/officeDocument/2006/relationships/customXml" Target="../ink/ink1884.xml"/><Relationship Id="rId1" Type="http://schemas.openxmlformats.org/officeDocument/2006/relationships/slideLayout" Target="../slideLayouts/slideLayout7.xml"/><Relationship Id="rId233" Type="http://schemas.openxmlformats.org/officeDocument/2006/relationships/image" Target="../media/image1467.png"/><Relationship Id="rId440" Type="http://schemas.openxmlformats.org/officeDocument/2006/relationships/customXml" Target="../ink/ink1786.xml"/><Relationship Id="rId678" Type="http://schemas.openxmlformats.org/officeDocument/2006/relationships/image" Target="../media/image1689.png"/><Relationship Id="rId28" Type="http://schemas.openxmlformats.org/officeDocument/2006/relationships/image" Target="../media/image1367.png"/><Relationship Id="rId275" Type="http://schemas.openxmlformats.org/officeDocument/2006/relationships/image" Target="../media/image1488.png"/><Relationship Id="rId300" Type="http://schemas.openxmlformats.org/officeDocument/2006/relationships/customXml" Target="../ink/ink1716.xml"/><Relationship Id="rId482" Type="http://schemas.openxmlformats.org/officeDocument/2006/relationships/customXml" Target="../ink/ink1807.xml"/><Relationship Id="rId538" Type="http://schemas.openxmlformats.org/officeDocument/2006/relationships/customXml" Target="../ink/ink1835.xml"/><Relationship Id="rId81" Type="http://schemas.openxmlformats.org/officeDocument/2006/relationships/customXml" Target="../ink/ink1606.xml"/><Relationship Id="rId135" Type="http://schemas.openxmlformats.org/officeDocument/2006/relationships/customXml" Target="../ink/ink1633.xml"/><Relationship Id="rId177" Type="http://schemas.openxmlformats.org/officeDocument/2006/relationships/customXml" Target="../ink/ink1654.xml"/><Relationship Id="rId342" Type="http://schemas.openxmlformats.org/officeDocument/2006/relationships/customXml" Target="../ink/ink1737.xml"/><Relationship Id="rId384" Type="http://schemas.openxmlformats.org/officeDocument/2006/relationships/customXml" Target="../ink/ink1758.xml"/><Relationship Id="rId591" Type="http://schemas.openxmlformats.org/officeDocument/2006/relationships/image" Target="../media/image1646.png"/><Relationship Id="rId605" Type="http://schemas.openxmlformats.org/officeDocument/2006/relationships/image" Target="../media/image1653.png"/><Relationship Id="rId202" Type="http://schemas.openxmlformats.org/officeDocument/2006/relationships/customXml" Target="../ink/ink1667.xml"/><Relationship Id="rId244" Type="http://schemas.openxmlformats.org/officeDocument/2006/relationships/customXml" Target="../ink/ink1688.xml"/><Relationship Id="rId647" Type="http://schemas.openxmlformats.org/officeDocument/2006/relationships/image" Target="../media/image1674.png"/><Relationship Id="rId39" Type="http://schemas.openxmlformats.org/officeDocument/2006/relationships/customXml" Target="../ink/ink1585.xml"/><Relationship Id="rId286" Type="http://schemas.openxmlformats.org/officeDocument/2006/relationships/customXml" Target="../ink/ink1709.xml"/><Relationship Id="rId451" Type="http://schemas.openxmlformats.org/officeDocument/2006/relationships/image" Target="../media/image1576.png"/><Relationship Id="rId493" Type="http://schemas.openxmlformats.org/officeDocument/2006/relationships/image" Target="../media/image1597.png"/><Relationship Id="rId507" Type="http://schemas.openxmlformats.org/officeDocument/2006/relationships/image" Target="../media/image1604.png"/><Relationship Id="rId549" Type="http://schemas.openxmlformats.org/officeDocument/2006/relationships/image" Target="../media/image1625.png"/><Relationship Id="rId50" Type="http://schemas.openxmlformats.org/officeDocument/2006/relationships/image" Target="../media/image1378.png"/><Relationship Id="rId104" Type="http://schemas.openxmlformats.org/officeDocument/2006/relationships/image" Target="../media/image1405.png"/><Relationship Id="rId146" Type="http://schemas.openxmlformats.org/officeDocument/2006/relationships/image" Target="../media/image1425.png"/><Relationship Id="rId188" Type="http://schemas.openxmlformats.org/officeDocument/2006/relationships/image" Target="../media/image50.png"/><Relationship Id="rId311" Type="http://schemas.openxmlformats.org/officeDocument/2006/relationships/image" Target="../media/image1506.png"/><Relationship Id="rId353" Type="http://schemas.openxmlformats.org/officeDocument/2006/relationships/image" Target="../media/image1527.png"/><Relationship Id="rId395" Type="http://schemas.openxmlformats.org/officeDocument/2006/relationships/image" Target="../media/image1548.png"/><Relationship Id="rId409" Type="http://schemas.openxmlformats.org/officeDocument/2006/relationships/image" Target="../media/image1555.png"/><Relationship Id="rId560" Type="http://schemas.openxmlformats.org/officeDocument/2006/relationships/customXml" Target="../ink/ink1846.xml"/><Relationship Id="rId92" Type="http://schemas.openxmlformats.org/officeDocument/2006/relationships/image" Target="../media/image1399.png"/><Relationship Id="rId213" Type="http://schemas.openxmlformats.org/officeDocument/2006/relationships/image" Target="../media/image1457.png"/><Relationship Id="rId420" Type="http://schemas.openxmlformats.org/officeDocument/2006/relationships/customXml" Target="../ink/ink1776.xml"/><Relationship Id="rId616" Type="http://schemas.openxmlformats.org/officeDocument/2006/relationships/customXml" Target="../ink/ink1874.xml"/><Relationship Id="rId658" Type="http://schemas.openxmlformats.org/officeDocument/2006/relationships/image" Target="../media/image1679.png"/><Relationship Id="rId255" Type="http://schemas.openxmlformats.org/officeDocument/2006/relationships/image" Target="../media/image1478.png"/><Relationship Id="rId297" Type="http://schemas.openxmlformats.org/officeDocument/2006/relationships/image" Target="../media/image1499.png"/><Relationship Id="rId462" Type="http://schemas.openxmlformats.org/officeDocument/2006/relationships/customXml" Target="../ink/ink1797.xml"/><Relationship Id="rId518" Type="http://schemas.openxmlformats.org/officeDocument/2006/relationships/customXml" Target="../ink/ink1825.xml"/><Relationship Id="rId115" Type="http://schemas.openxmlformats.org/officeDocument/2006/relationships/customXml" Target="../ink/ink1623.xml"/><Relationship Id="rId157" Type="http://schemas.openxmlformats.org/officeDocument/2006/relationships/customXml" Target="../ink/ink1644.xml"/><Relationship Id="rId322" Type="http://schemas.openxmlformats.org/officeDocument/2006/relationships/customXml" Target="../ink/ink1727.xml"/><Relationship Id="rId364" Type="http://schemas.openxmlformats.org/officeDocument/2006/relationships/customXml" Target="../ink/ink1748.xml"/><Relationship Id="rId61" Type="http://schemas.openxmlformats.org/officeDocument/2006/relationships/customXml" Target="../ink/ink1596.xml"/><Relationship Id="rId199" Type="http://schemas.openxmlformats.org/officeDocument/2006/relationships/customXml" Target="../ink/ink1665.xml"/><Relationship Id="rId571" Type="http://schemas.openxmlformats.org/officeDocument/2006/relationships/image" Target="../media/image1636.png"/><Relationship Id="rId627" Type="http://schemas.openxmlformats.org/officeDocument/2006/relationships/image" Target="../media/image1664.png"/><Relationship Id="rId669" Type="http://schemas.openxmlformats.org/officeDocument/2006/relationships/customXml" Target="../ink/ink1901.xml"/><Relationship Id="rId19" Type="http://schemas.openxmlformats.org/officeDocument/2006/relationships/customXml" Target="../ink/ink1575.xml"/><Relationship Id="rId224" Type="http://schemas.openxmlformats.org/officeDocument/2006/relationships/customXml" Target="../ink/ink1678.xml"/><Relationship Id="rId266" Type="http://schemas.openxmlformats.org/officeDocument/2006/relationships/customXml" Target="../ink/ink1699.xml"/><Relationship Id="rId431" Type="http://schemas.openxmlformats.org/officeDocument/2006/relationships/image" Target="../media/image1566.png"/><Relationship Id="rId473" Type="http://schemas.openxmlformats.org/officeDocument/2006/relationships/image" Target="../media/image1587.png"/><Relationship Id="rId529" Type="http://schemas.openxmlformats.org/officeDocument/2006/relationships/image" Target="../media/image1615.png"/><Relationship Id="rId680" Type="http://schemas.openxmlformats.org/officeDocument/2006/relationships/image" Target="../media/image1690.png"/><Relationship Id="rId30" Type="http://schemas.openxmlformats.org/officeDocument/2006/relationships/image" Target="../media/image1368.png"/><Relationship Id="rId126" Type="http://schemas.openxmlformats.org/officeDocument/2006/relationships/image" Target="../media/image1415.png"/><Relationship Id="rId168" Type="http://schemas.openxmlformats.org/officeDocument/2006/relationships/image" Target="../media/image1436.png"/><Relationship Id="rId333" Type="http://schemas.openxmlformats.org/officeDocument/2006/relationships/image" Target="../media/image1517.png"/><Relationship Id="rId540" Type="http://schemas.openxmlformats.org/officeDocument/2006/relationships/customXml" Target="../ink/ink1836.xml"/><Relationship Id="rId72" Type="http://schemas.openxmlformats.org/officeDocument/2006/relationships/image" Target="../media/image1389.png"/><Relationship Id="rId375" Type="http://schemas.openxmlformats.org/officeDocument/2006/relationships/image" Target="../media/image1538.png"/><Relationship Id="rId582" Type="http://schemas.openxmlformats.org/officeDocument/2006/relationships/customXml" Target="../ink/ink1857.xml"/><Relationship Id="rId638" Type="http://schemas.openxmlformats.org/officeDocument/2006/relationships/customXml" Target="../ink/ink1885.xml"/><Relationship Id="rId3" Type="http://schemas.openxmlformats.org/officeDocument/2006/relationships/customXml" Target="../ink/ink1567.xml"/><Relationship Id="rId235" Type="http://schemas.openxmlformats.org/officeDocument/2006/relationships/image" Target="../media/image1468.png"/><Relationship Id="rId277" Type="http://schemas.openxmlformats.org/officeDocument/2006/relationships/image" Target="../media/image1489.png"/><Relationship Id="rId400" Type="http://schemas.openxmlformats.org/officeDocument/2006/relationships/customXml" Target="../ink/ink1766.xml"/><Relationship Id="rId442" Type="http://schemas.openxmlformats.org/officeDocument/2006/relationships/customXml" Target="../ink/ink1787.xml"/><Relationship Id="rId484" Type="http://schemas.openxmlformats.org/officeDocument/2006/relationships/customXml" Target="../ink/ink1808.xml"/><Relationship Id="rId137" Type="http://schemas.openxmlformats.org/officeDocument/2006/relationships/customXml" Target="../ink/ink1634.xml"/><Relationship Id="rId302" Type="http://schemas.openxmlformats.org/officeDocument/2006/relationships/customXml" Target="../ink/ink1717.xml"/><Relationship Id="rId344" Type="http://schemas.openxmlformats.org/officeDocument/2006/relationships/customXml" Target="../ink/ink1738.xml"/><Relationship Id="rId41" Type="http://schemas.openxmlformats.org/officeDocument/2006/relationships/customXml" Target="../ink/ink1586.xml"/><Relationship Id="rId83" Type="http://schemas.openxmlformats.org/officeDocument/2006/relationships/customXml" Target="../ink/ink1607.xml"/><Relationship Id="rId179" Type="http://schemas.openxmlformats.org/officeDocument/2006/relationships/customXml" Target="../ink/ink1655.xml"/><Relationship Id="rId386" Type="http://schemas.openxmlformats.org/officeDocument/2006/relationships/customXml" Target="../ink/ink1759.xml"/><Relationship Id="rId551" Type="http://schemas.openxmlformats.org/officeDocument/2006/relationships/image" Target="../media/image1626.png"/><Relationship Id="rId593" Type="http://schemas.openxmlformats.org/officeDocument/2006/relationships/image" Target="../media/image1647.png"/><Relationship Id="rId607" Type="http://schemas.openxmlformats.org/officeDocument/2006/relationships/image" Target="../media/image1654.png"/><Relationship Id="rId649" Type="http://schemas.openxmlformats.org/officeDocument/2006/relationships/image" Target="../media/image1675.png"/><Relationship Id="rId190" Type="http://schemas.openxmlformats.org/officeDocument/2006/relationships/image" Target="../media/image1446.png"/><Relationship Id="rId204" Type="http://schemas.openxmlformats.org/officeDocument/2006/relationships/customXml" Target="../ink/ink1668.xml"/><Relationship Id="rId246" Type="http://schemas.openxmlformats.org/officeDocument/2006/relationships/customXml" Target="../ink/ink1689.xml"/><Relationship Id="rId288" Type="http://schemas.openxmlformats.org/officeDocument/2006/relationships/customXml" Target="../ink/ink1710.xml"/><Relationship Id="rId411" Type="http://schemas.openxmlformats.org/officeDocument/2006/relationships/image" Target="../media/image1556.png"/><Relationship Id="rId453" Type="http://schemas.openxmlformats.org/officeDocument/2006/relationships/image" Target="../media/image1577.png"/><Relationship Id="rId509" Type="http://schemas.openxmlformats.org/officeDocument/2006/relationships/image" Target="../media/image1605.png"/><Relationship Id="rId660" Type="http://schemas.openxmlformats.org/officeDocument/2006/relationships/image" Target="../media/image1680.png"/><Relationship Id="rId106" Type="http://schemas.openxmlformats.org/officeDocument/2006/relationships/image" Target="../media/image832.png"/><Relationship Id="rId313" Type="http://schemas.openxmlformats.org/officeDocument/2006/relationships/image" Target="../media/image1507.png"/><Relationship Id="rId495" Type="http://schemas.openxmlformats.org/officeDocument/2006/relationships/image" Target="../media/image1598.png"/><Relationship Id="rId10" Type="http://schemas.openxmlformats.org/officeDocument/2006/relationships/image" Target="../media/image1358.png"/><Relationship Id="rId52" Type="http://schemas.openxmlformats.org/officeDocument/2006/relationships/image" Target="../media/image1379.png"/><Relationship Id="rId94" Type="http://schemas.openxmlformats.org/officeDocument/2006/relationships/image" Target="../media/image1400.png"/><Relationship Id="rId148" Type="http://schemas.openxmlformats.org/officeDocument/2006/relationships/image" Target="../media/image1426.png"/><Relationship Id="rId355" Type="http://schemas.openxmlformats.org/officeDocument/2006/relationships/image" Target="../media/image1528.png"/><Relationship Id="rId397" Type="http://schemas.openxmlformats.org/officeDocument/2006/relationships/image" Target="../media/image1549.png"/><Relationship Id="rId520" Type="http://schemas.openxmlformats.org/officeDocument/2006/relationships/customXml" Target="../ink/ink1826.xml"/><Relationship Id="rId562" Type="http://schemas.openxmlformats.org/officeDocument/2006/relationships/customXml" Target="../ink/ink1847.xml"/><Relationship Id="rId618" Type="http://schemas.openxmlformats.org/officeDocument/2006/relationships/customXml" Target="../ink/ink1875.xml"/><Relationship Id="rId215" Type="http://schemas.openxmlformats.org/officeDocument/2006/relationships/image" Target="../media/image1458.png"/><Relationship Id="rId257" Type="http://schemas.openxmlformats.org/officeDocument/2006/relationships/image" Target="../media/image1479.png"/><Relationship Id="rId422" Type="http://schemas.openxmlformats.org/officeDocument/2006/relationships/customXml" Target="../ink/ink1777.xml"/><Relationship Id="rId464" Type="http://schemas.openxmlformats.org/officeDocument/2006/relationships/customXml" Target="../ink/ink1798.xml"/><Relationship Id="rId299" Type="http://schemas.openxmlformats.org/officeDocument/2006/relationships/image" Target="../media/image1500.png"/><Relationship Id="rId63" Type="http://schemas.openxmlformats.org/officeDocument/2006/relationships/customXml" Target="../ink/ink1597.xml"/><Relationship Id="rId159" Type="http://schemas.openxmlformats.org/officeDocument/2006/relationships/customXml" Target="../ink/ink1645.xml"/><Relationship Id="rId366" Type="http://schemas.openxmlformats.org/officeDocument/2006/relationships/customXml" Target="../ink/ink1749.xml"/><Relationship Id="rId573" Type="http://schemas.openxmlformats.org/officeDocument/2006/relationships/image" Target="../media/image1637.png"/><Relationship Id="rId226" Type="http://schemas.openxmlformats.org/officeDocument/2006/relationships/customXml" Target="../ink/ink1679.xml"/><Relationship Id="rId433" Type="http://schemas.openxmlformats.org/officeDocument/2006/relationships/image" Target="../media/image1567.png"/><Relationship Id="rId640" Type="http://schemas.openxmlformats.org/officeDocument/2006/relationships/customXml" Target="../ink/ink1886.xml"/><Relationship Id="rId74" Type="http://schemas.openxmlformats.org/officeDocument/2006/relationships/image" Target="../media/image1390.png"/><Relationship Id="rId377" Type="http://schemas.openxmlformats.org/officeDocument/2006/relationships/image" Target="../media/image1539.png"/><Relationship Id="rId500" Type="http://schemas.openxmlformats.org/officeDocument/2006/relationships/customXml" Target="../ink/ink1816.xml"/><Relationship Id="rId584" Type="http://schemas.openxmlformats.org/officeDocument/2006/relationships/customXml" Target="../ink/ink1858.xml"/><Relationship Id="rId5" Type="http://schemas.openxmlformats.org/officeDocument/2006/relationships/customXml" Target="../ink/ink1568.xml"/><Relationship Id="rId237" Type="http://schemas.openxmlformats.org/officeDocument/2006/relationships/image" Target="../media/image1469.png"/><Relationship Id="rId444" Type="http://schemas.openxmlformats.org/officeDocument/2006/relationships/customXml" Target="../ink/ink1788.xml"/><Relationship Id="rId651" Type="http://schemas.openxmlformats.org/officeDocument/2006/relationships/image" Target="../media/image1676.png"/><Relationship Id="rId290" Type="http://schemas.openxmlformats.org/officeDocument/2006/relationships/customXml" Target="../ink/ink1711.xml"/><Relationship Id="rId304" Type="http://schemas.openxmlformats.org/officeDocument/2006/relationships/customXml" Target="../ink/ink1718.xml"/><Relationship Id="rId388" Type="http://schemas.openxmlformats.org/officeDocument/2006/relationships/customXml" Target="../ink/ink1760.xml"/><Relationship Id="rId511" Type="http://schemas.openxmlformats.org/officeDocument/2006/relationships/image" Target="../media/image1606.png"/><Relationship Id="rId609" Type="http://schemas.openxmlformats.org/officeDocument/2006/relationships/image" Target="../media/image1655.png"/><Relationship Id="rId85" Type="http://schemas.openxmlformats.org/officeDocument/2006/relationships/customXml" Target="../ink/ink1608.xml"/><Relationship Id="rId150" Type="http://schemas.openxmlformats.org/officeDocument/2006/relationships/image" Target="../media/image1427.png"/><Relationship Id="rId595" Type="http://schemas.openxmlformats.org/officeDocument/2006/relationships/image" Target="../media/image1648.png"/><Relationship Id="rId248" Type="http://schemas.openxmlformats.org/officeDocument/2006/relationships/customXml" Target="../ink/ink1690.xml"/><Relationship Id="rId455" Type="http://schemas.openxmlformats.org/officeDocument/2006/relationships/image" Target="../media/image1578.png"/><Relationship Id="rId662" Type="http://schemas.openxmlformats.org/officeDocument/2006/relationships/image" Target="../media/image1681.png"/><Relationship Id="rId12" Type="http://schemas.openxmlformats.org/officeDocument/2006/relationships/image" Target="../media/image1359.png"/><Relationship Id="rId108" Type="http://schemas.openxmlformats.org/officeDocument/2006/relationships/image" Target="../media/image1406.png"/><Relationship Id="rId315" Type="http://schemas.openxmlformats.org/officeDocument/2006/relationships/image" Target="../media/image1508.png"/><Relationship Id="rId522" Type="http://schemas.openxmlformats.org/officeDocument/2006/relationships/customXml" Target="../ink/ink1827.xml"/><Relationship Id="rId96" Type="http://schemas.openxmlformats.org/officeDocument/2006/relationships/image" Target="../media/image1401.png"/><Relationship Id="rId161" Type="http://schemas.openxmlformats.org/officeDocument/2006/relationships/customXml" Target="../ink/ink1646.xml"/><Relationship Id="rId399" Type="http://schemas.openxmlformats.org/officeDocument/2006/relationships/image" Target="../media/image1550.png"/><Relationship Id="rId259" Type="http://schemas.openxmlformats.org/officeDocument/2006/relationships/image" Target="../media/image1480.png"/><Relationship Id="rId466" Type="http://schemas.openxmlformats.org/officeDocument/2006/relationships/customXml" Target="../ink/ink1799.xml"/><Relationship Id="rId673" Type="http://schemas.openxmlformats.org/officeDocument/2006/relationships/customXml" Target="../ink/ink1903.xml"/><Relationship Id="rId23" Type="http://schemas.openxmlformats.org/officeDocument/2006/relationships/customXml" Target="../ink/ink1577.xml"/><Relationship Id="rId119" Type="http://schemas.openxmlformats.org/officeDocument/2006/relationships/customXml" Target="../ink/ink1625.xml"/><Relationship Id="rId326" Type="http://schemas.openxmlformats.org/officeDocument/2006/relationships/customXml" Target="../ink/ink1729.xml"/><Relationship Id="rId533" Type="http://schemas.openxmlformats.org/officeDocument/2006/relationships/image" Target="../media/image1617.png"/><Relationship Id="rId172" Type="http://schemas.openxmlformats.org/officeDocument/2006/relationships/image" Target="../media/image1438.png"/><Relationship Id="rId477" Type="http://schemas.openxmlformats.org/officeDocument/2006/relationships/image" Target="../media/image1589.png"/><Relationship Id="rId600" Type="http://schemas.openxmlformats.org/officeDocument/2006/relationships/customXml" Target="../ink/ink1866.xml"/><Relationship Id="rId337" Type="http://schemas.openxmlformats.org/officeDocument/2006/relationships/image" Target="../media/image1519.png"/><Relationship Id="rId34" Type="http://schemas.openxmlformats.org/officeDocument/2006/relationships/image" Target="../media/image1370.png"/><Relationship Id="rId544" Type="http://schemas.openxmlformats.org/officeDocument/2006/relationships/customXml" Target="../ink/ink1838.xml"/><Relationship Id="rId183" Type="http://schemas.openxmlformats.org/officeDocument/2006/relationships/customXml" Target="../ink/ink1657.xml"/><Relationship Id="rId390" Type="http://schemas.openxmlformats.org/officeDocument/2006/relationships/customXml" Target="../ink/ink1761.xml"/><Relationship Id="rId404" Type="http://schemas.openxmlformats.org/officeDocument/2006/relationships/customXml" Target="../ink/ink1768.xml"/><Relationship Id="rId611" Type="http://schemas.openxmlformats.org/officeDocument/2006/relationships/image" Target="../media/image1656.png"/><Relationship Id="rId250" Type="http://schemas.openxmlformats.org/officeDocument/2006/relationships/customXml" Target="../ink/ink1691.xml"/><Relationship Id="rId488" Type="http://schemas.openxmlformats.org/officeDocument/2006/relationships/customXml" Target="../ink/ink1810.xml"/><Relationship Id="rId45" Type="http://schemas.openxmlformats.org/officeDocument/2006/relationships/customXml" Target="../ink/ink1588.xml"/><Relationship Id="rId110" Type="http://schemas.openxmlformats.org/officeDocument/2006/relationships/image" Target="../media/image1407.png"/><Relationship Id="rId348" Type="http://schemas.openxmlformats.org/officeDocument/2006/relationships/customXml" Target="../ink/ink1740.xml"/><Relationship Id="rId555" Type="http://schemas.openxmlformats.org/officeDocument/2006/relationships/image" Target="../media/image1628.png"/><Relationship Id="rId194" Type="http://schemas.openxmlformats.org/officeDocument/2006/relationships/image" Target="../media/image1448.png"/><Relationship Id="rId208" Type="http://schemas.openxmlformats.org/officeDocument/2006/relationships/customXml" Target="../ink/ink1670.xml"/><Relationship Id="rId415" Type="http://schemas.openxmlformats.org/officeDocument/2006/relationships/image" Target="../media/image1558.png"/><Relationship Id="rId622" Type="http://schemas.openxmlformats.org/officeDocument/2006/relationships/customXml" Target="../ink/ink1877.xml"/><Relationship Id="rId261" Type="http://schemas.openxmlformats.org/officeDocument/2006/relationships/image" Target="../media/image1481.png"/><Relationship Id="rId499" Type="http://schemas.openxmlformats.org/officeDocument/2006/relationships/image" Target="../media/image1600.png"/><Relationship Id="rId56" Type="http://schemas.openxmlformats.org/officeDocument/2006/relationships/image" Target="../media/image1381.png"/><Relationship Id="rId359" Type="http://schemas.openxmlformats.org/officeDocument/2006/relationships/image" Target="../media/image1530.png"/><Relationship Id="rId566" Type="http://schemas.openxmlformats.org/officeDocument/2006/relationships/customXml" Target="../ink/ink1849.xml"/><Relationship Id="rId121" Type="http://schemas.openxmlformats.org/officeDocument/2006/relationships/customXml" Target="../ink/ink1626.xml"/><Relationship Id="rId219" Type="http://schemas.openxmlformats.org/officeDocument/2006/relationships/image" Target="../media/image1460.png"/><Relationship Id="rId426" Type="http://schemas.openxmlformats.org/officeDocument/2006/relationships/customXml" Target="../ink/ink1779.xml"/><Relationship Id="rId633" Type="http://schemas.openxmlformats.org/officeDocument/2006/relationships/image" Target="../media/image1667.png"/><Relationship Id="rId67" Type="http://schemas.openxmlformats.org/officeDocument/2006/relationships/customXml" Target="../ink/ink1599.xml"/><Relationship Id="rId272" Type="http://schemas.openxmlformats.org/officeDocument/2006/relationships/customXml" Target="../ink/ink1702.xml"/><Relationship Id="rId577" Type="http://schemas.openxmlformats.org/officeDocument/2006/relationships/image" Target="../media/image1639.png"/><Relationship Id="rId132" Type="http://schemas.openxmlformats.org/officeDocument/2006/relationships/image" Target="../media/image1418.png"/><Relationship Id="rId437" Type="http://schemas.openxmlformats.org/officeDocument/2006/relationships/image" Target="../media/image1569.png"/><Relationship Id="rId644" Type="http://schemas.openxmlformats.org/officeDocument/2006/relationships/customXml" Target="../ink/ink1888.xml"/><Relationship Id="rId283" Type="http://schemas.openxmlformats.org/officeDocument/2006/relationships/image" Target="../media/image1492.png"/><Relationship Id="rId490" Type="http://schemas.openxmlformats.org/officeDocument/2006/relationships/customXml" Target="../ink/ink1811.xml"/><Relationship Id="rId504" Type="http://schemas.openxmlformats.org/officeDocument/2006/relationships/customXml" Target="../ink/ink1818.xml"/><Relationship Id="rId78" Type="http://schemas.openxmlformats.org/officeDocument/2006/relationships/image" Target="../media/image1392.png"/><Relationship Id="rId143" Type="http://schemas.openxmlformats.org/officeDocument/2006/relationships/customXml" Target="../ink/ink1637.xml"/><Relationship Id="rId350" Type="http://schemas.openxmlformats.org/officeDocument/2006/relationships/customXml" Target="../ink/ink1741.xml"/><Relationship Id="rId588" Type="http://schemas.openxmlformats.org/officeDocument/2006/relationships/customXml" Target="../ink/ink1860.xml"/><Relationship Id="rId9" Type="http://schemas.openxmlformats.org/officeDocument/2006/relationships/customXml" Target="../ink/ink1570.xml"/><Relationship Id="rId210" Type="http://schemas.openxmlformats.org/officeDocument/2006/relationships/customXml" Target="../ink/ink1671.xml"/><Relationship Id="rId448" Type="http://schemas.openxmlformats.org/officeDocument/2006/relationships/customXml" Target="../ink/ink1790.xml"/><Relationship Id="rId655" Type="http://schemas.openxmlformats.org/officeDocument/2006/relationships/customXml" Target="../ink/ink1894.xml"/><Relationship Id="rId294" Type="http://schemas.openxmlformats.org/officeDocument/2006/relationships/customXml" Target="../ink/ink1713.xml"/><Relationship Id="rId308" Type="http://schemas.openxmlformats.org/officeDocument/2006/relationships/customXml" Target="../ink/ink1720.xml"/><Relationship Id="rId515" Type="http://schemas.openxmlformats.org/officeDocument/2006/relationships/image" Target="../media/image1608.png"/><Relationship Id="rId89" Type="http://schemas.openxmlformats.org/officeDocument/2006/relationships/customXml" Target="../ink/ink1610.xml"/><Relationship Id="rId154" Type="http://schemas.openxmlformats.org/officeDocument/2006/relationships/image" Target="../media/image1429.png"/><Relationship Id="rId361" Type="http://schemas.openxmlformats.org/officeDocument/2006/relationships/image" Target="../media/image1531.png"/><Relationship Id="rId599" Type="http://schemas.openxmlformats.org/officeDocument/2006/relationships/image" Target="../media/image1650.png"/><Relationship Id="rId459" Type="http://schemas.openxmlformats.org/officeDocument/2006/relationships/image" Target="../media/image1580.png"/><Relationship Id="rId666" Type="http://schemas.openxmlformats.org/officeDocument/2006/relationships/image" Target="../media/image1683.png"/><Relationship Id="rId16" Type="http://schemas.openxmlformats.org/officeDocument/2006/relationships/image" Target="../media/image1361.png"/><Relationship Id="rId221" Type="http://schemas.openxmlformats.org/officeDocument/2006/relationships/image" Target="../media/image1461.png"/><Relationship Id="rId319" Type="http://schemas.openxmlformats.org/officeDocument/2006/relationships/image" Target="../media/image1510.png"/><Relationship Id="rId526" Type="http://schemas.openxmlformats.org/officeDocument/2006/relationships/customXml" Target="../ink/ink1829.xml"/><Relationship Id="rId165" Type="http://schemas.openxmlformats.org/officeDocument/2006/relationships/customXml" Target="../ink/ink1648.xml"/><Relationship Id="rId372" Type="http://schemas.openxmlformats.org/officeDocument/2006/relationships/customXml" Target="../ink/ink1752.xml"/><Relationship Id="rId677" Type="http://schemas.openxmlformats.org/officeDocument/2006/relationships/customXml" Target="../ink/ink1905.xml"/><Relationship Id="rId232" Type="http://schemas.openxmlformats.org/officeDocument/2006/relationships/customXml" Target="../ink/ink1682.xml"/><Relationship Id="rId27" Type="http://schemas.openxmlformats.org/officeDocument/2006/relationships/customXml" Target="../ink/ink1579.xml"/><Relationship Id="rId537" Type="http://schemas.openxmlformats.org/officeDocument/2006/relationships/image" Target="../media/image1619.png"/><Relationship Id="rId80" Type="http://schemas.openxmlformats.org/officeDocument/2006/relationships/image" Target="../media/image1393.png"/><Relationship Id="rId176" Type="http://schemas.openxmlformats.org/officeDocument/2006/relationships/image" Target="../media/image1440.png"/><Relationship Id="rId383" Type="http://schemas.openxmlformats.org/officeDocument/2006/relationships/image" Target="../media/image1542.png"/><Relationship Id="rId590" Type="http://schemas.openxmlformats.org/officeDocument/2006/relationships/customXml" Target="../ink/ink1861.xml"/><Relationship Id="rId604" Type="http://schemas.openxmlformats.org/officeDocument/2006/relationships/customXml" Target="../ink/ink1868.xml"/><Relationship Id="rId243" Type="http://schemas.openxmlformats.org/officeDocument/2006/relationships/image" Target="../media/image1472.png"/><Relationship Id="rId450" Type="http://schemas.openxmlformats.org/officeDocument/2006/relationships/customXml" Target="../ink/ink179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73.xml"/><Relationship Id="rId21" Type="http://schemas.openxmlformats.org/officeDocument/2006/relationships/image" Target="../media/image1899.png"/><Relationship Id="rId324" Type="http://schemas.openxmlformats.org/officeDocument/2006/relationships/image" Target="../media/image2362.png"/><Relationship Id="rId531" Type="http://schemas.openxmlformats.org/officeDocument/2006/relationships/image" Target="../media/image97.png"/><Relationship Id="rId170" Type="http://schemas.openxmlformats.org/officeDocument/2006/relationships/image" Target="../media/image2285.png"/><Relationship Id="rId268" Type="http://schemas.openxmlformats.org/officeDocument/2006/relationships/image" Target="../media/image2334.png"/><Relationship Id="rId475" Type="http://schemas.openxmlformats.org/officeDocument/2006/relationships/image" Target="../media/image69.png"/><Relationship Id="rId32" Type="http://schemas.openxmlformats.org/officeDocument/2006/relationships/customXml" Target="../ink/ink30.xml"/><Relationship Id="rId128" Type="http://schemas.openxmlformats.org/officeDocument/2006/relationships/image" Target="../media/image2264.png"/><Relationship Id="rId335" Type="http://schemas.openxmlformats.org/officeDocument/2006/relationships/customXml" Target="../ink/ink182.xml"/><Relationship Id="rId181" Type="http://schemas.openxmlformats.org/officeDocument/2006/relationships/customXml" Target="../ink/ink105.xml"/><Relationship Id="rId402" Type="http://schemas.openxmlformats.org/officeDocument/2006/relationships/customXml" Target="../ink/ink216.xml"/><Relationship Id="rId279" Type="http://schemas.openxmlformats.org/officeDocument/2006/relationships/customXml" Target="../ink/ink154.xml"/><Relationship Id="rId486" Type="http://schemas.openxmlformats.org/officeDocument/2006/relationships/customXml" Target="../ink/ink258.xml"/><Relationship Id="rId43" Type="http://schemas.openxmlformats.org/officeDocument/2006/relationships/image" Target="../media/image1910.png"/><Relationship Id="rId139" Type="http://schemas.openxmlformats.org/officeDocument/2006/relationships/customXml" Target="../ink/ink84.xml"/><Relationship Id="rId346" Type="http://schemas.openxmlformats.org/officeDocument/2006/relationships/image" Target="../media/image2373.png"/><Relationship Id="rId85" Type="http://schemas.openxmlformats.org/officeDocument/2006/relationships/image" Target="../media/image2243.png"/><Relationship Id="rId150" Type="http://schemas.openxmlformats.org/officeDocument/2006/relationships/image" Target="../media/image2275.png"/><Relationship Id="rId192" Type="http://schemas.openxmlformats.org/officeDocument/2006/relationships/image" Target="../media/image2296.png"/><Relationship Id="rId206" Type="http://schemas.openxmlformats.org/officeDocument/2006/relationships/image" Target="../media/image2303.png"/><Relationship Id="rId413" Type="http://schemas.openxmlformats.org/officeDocument/2006/relationships/image" Target="../media/image38.png"/><Relationship Id="rId248" Type="http://schemas.openxmlformats.org/officeDocument/2006/relationships/image" Target="../media/image2324.png"/><Relationship Id="rId455" Type="http://schemas.openxmlformats.org/officeDocument/2006/relationships/image" Target="../media/image59.png"/><Relationship Id="rId497" Type="http://schemas.openxmlformats.org/officeDocument/2006/relationships/image" Target="../media/image80.png"/><Relationship Id="rId12" Type="http://schemas.openxmlformats.org/officeDocument/2006/relationships/customXml" Target="../ink/ink20.xml"/><Relationship Id="rId108" Type="http://schemas.openxmlformats.org/officeDocument/2006/relationships/customXml" Target="../ink/ink68.xml"/><Relationship Id="rId315" Type="http://schemas.openxmlformats.org/officeDocument/2006/relationships/customXml" Target="../ink/ink172.xml"/><Relationship Id="rId357" Type="http://schemas.openxmlformats.org/officeDocument/2006/relationships/image" Target="../media/image2378.png"/><Relationship Id="rId522" Type="http://schemas.openxmlformats.org/officeDocument/2006/relationships/customXml" Target="../ink/ink276.xml"/><Relationship Id="rId54" Type="http://schemas.openxmlformats.org/officeDocument/2006/relationships/customXml" Target="../ink/ink41.xml"/><Relationship Id="rId96" Type="http://schemas.openxmlformats.org/officeDocument/2006/relationships/customXml" Target="../ink/ink62.xml"/><Relationship Id="rId161" Type="http://schemas.openxmlformats.org/officeDocument/2006/relationships/customXml" Target="../ink/ink95.xml"/><Relationship Id="rId217" Type="http://schemas.openxmlformats.org/officeDocument/2006/relationships/customXml" Target="../ink/ink123.xml"/><Relationship Id="rId399" Type="http://schemas.openxmlformats.org/officeDocument/2006/relationships/image" Target="../media/image30.png"/><Relationship Id="rId259" Type="http://schemas.openxmlformats.org/officeDocument/2006/relationships/customXml" Target="../ink/ink144.xml"/><Relationship Id="rId424" Type="http://schemas.openxmlformats.org/officeDocument/2006/relationships/customXml" Target="../ink/ink227.xml"/><Relationship Id="rId466" Type="http://schemas.openxmlformats.org/officeDocument/2006/relationships/customXml" Target="../ink/ink248.xml"/><Relationship Id="rId23" Type="http://schemas.openxmlformats.org/officeDocument/2006/relationships/image" Target="../media/image1900.png"/><Relationship Id="rId119" Type="http://schemas.openxmlformats.org/officeDocument/2006/relationships/customXml" Target="../ink/ink74.xml"/><Relationship Id="rId270" Type="http://schemas.openxmlformats.org/officeDocument/2006/relationships/image" Target="../media/image2335.png"/><Relationship Id="rId326" Type="http://schemas.openxmlformats.org/officeDocument/2006/relationships/image" Target="../media/image2363.png"/><Relationship Id="rId533" Type="http://schemas.openxmlformats.org/officeDocument/2006/relationships/image" Target="../media/image98.png"/><Relationship Id="rId65" Type="http://schemas.openxmlformats.org/officeDocument/2006/relationships/image" Target="../media/image2233.png"/><Relationship Id="rId130" Type="http://schemas.openxmlformats.org/officeDocument/2006/relationships/image" Target="../media/image2265.png"/><Relationship Id="rId368" Type="http://schemas.openxmlformats.org/officeDocument/2006/relationships/customXml" Target="../ink/ink199.xml"/><Relationship Id="rId172" Type="http://schemas.openxmlformats.org/officeDocument/2006/relationships/image" Target="../media/image2286.png"/><Relationship Id="rId228" Type="http://schemas.openxmlformats.org/officeDocument/2006/relationships/image" Target="../media/image2314.png"/><Relationship Id="rId435" Type="http://schemas.openxmlformats.org/officeDocument/2006/relationships/image" Target="../media/image49.png"/><Relationship Id="rId477" Type="http://schemas.openxmlformats.org/officeDocument/2006/relationships/image" Target="../media/image70.png"/><Relationship Id="rId281" Type="http://schemas.openxmlformats.org/officeDocument/2006/relationships/customXml" Target="../ink/ink155.xml"/><Relationship Id="rId337" Type="http://schemas.openxmlformats.org/officeDocument/2006/relationships/customXml" Target="../ink/ink183.xml"/><Relationship Id="rId502" Type="http://schemas.openxmlformats.org/officeDocument/2006/relationships/customXml" Target="../ink/ink266.xml"/><Relationship Id="rId34" Type="http://schemas.openxmlformats.org/officeDocument/2006/relationships/customXml" Target="../ink/ink31.xml"/><Relationship Id="rId76" Type="http://schemas.openxmlformats.org/officeDocument/2006/relationships/customXml" Target="../ink/ink52.xml"/><Relationship Id="rId141" Type="http://schemas.openxmlformats.org/officeDocument/2006/relationships/customXml" Target="../ink/ink85.xml"/><Relationship Id="rId379" Type="http://schemas.openxmlformats.org/officeDocument/2006/relationships/image" Target="../media/image20.png"/><Relationship Id="rId7" Type="http://schemas.openxmlformats.org/officeDocument/2006/relationships/image" Target="../media/image1892.png"/><Relationship Id="rId183" Type="http://schemas.openxmlformats.org/officeDocument/2006/relationships/customXml" Target="../ink/ink106.xml"/><Relationship Id="rId239" Type="http://schemas.openxmlformats.org/officeDocument/2006/relationships/customXml" Target="../ink/ink134.xml"/><Relationship Id="rId390" Type="http://schemas.openxmlformats.org/officeDocument/2006/relationships/customXml" Target="../ink/ink210.xml"/><Relationship Id="rId404" Type="http://schemas.openxmlformats.org/officeDocument/2006/relationships/customXml" Target="../ink/ink217.xml"/><Relationship Id="rId446" Type="http://schemas.openxmlformats.org/officeDocument/2006/relationships/customXml" Target="../ink/ink238.xml"/><Relationship Id="rId250" Type="http://schemas.openxmlformats.org/officeDocument/2006/relationships/image" Target="../media/image2325.png"/><Relationship Id="rId292" Type="http://schemas.openxmlformats.org/officeDocument/2006/relationships/image" Target="../media/image2346.png"/><Relationship Id="rId306" Type="http://schemas.openxmlformats.org/officeDocument/2006/relationships/image" Target="../media/image2353.png"/><Relationship Id="rId488" Type="http://schemas.openxmlformats.org/officeDocument/2006/relationships/customXml" Target="../ink/ink259.xml"/><Relationship Id="rId45" Type="http://schemas.openxmlformats.org/officeDocument/2006/relationships/image" Target="../media/image1911.png"/><Relationship Id="rId87" Type="http://schemas.openxmlformats.org/officeDocument/2006/relationships/image" Target="../media/image2244.png"/><Relationship Id="rId110" Type="http://schemas.openxmlformats.org/officeDocument/2006/relationships/customXml" Target="../ink/ink69.xml"/><Relationship Id="rId348" Type="http://schemas.openxmlformats.org/officeDocument/2006/relationships/image" Target="../media/image2374.png"/><Relationship Id="rId513" Type="http://schemas.openxmlformats.org/officeDocument/2006/relationships/image" Target="../media/image88.png"/><Relationship Id="rId152" Type="http://schemas.openxmlformats.org/officeDocument/2006/relationships/image" Target="../media/image2276.png"/><Relationship Id="rId194" Type="http://schemas.openxmlformats.org/officeDocument/2006/relationships/image" Target="../media/image2297.png"/><Relationship Id="rId208" Type="http://schemas.openxmlformats.org/officeDocument/2006/relationships/image" Target="../media/image2304.png"/><Relationship Id="rId415" Type="http://schemas.openxmlformats.org/officeDocument/2006/relationships/image" Target="../media/image39.png"/><Relationship Id="rId457" Type="http://schemas.openxmlformats.org/officeDocument/2006/relationships/image" Target="../media/image60.png"/><Relationship Id="rId261" Type="http://schemas.openxmlformats.org/officeDocument/2006/relationships/customXml" Target="../ink/ink145.xml"/><Relationship Id="rId499" Type="http://schemas.openxmlformats.org/officeDocument/2006/relationships/image" Target="../media/image81.png"/><Relationship Id="rId14" Type="http://schemas.openxmlformats.org/officeDocument/2006/relationships/customXml" Target="../ink/ink21.xml"/><Relationship Id="rId56" Type="http://schemas.openxmlformats.org/officeDocument/2006/relationships/customXml" Target="../ink/ink42.xml"/><Relationship Id="rId317" Type="http://schemas.openxmlformats.org/officeDocument/2006/relationships/customXml" Target="../ink/ink173.xml"/><Relationship Id="rId359" Type="http://schemas.openxmlformats.org/officeDocument/2006/relationships/image" Target="../media/image2379.png"/><Relationship Id="rId524" Type="http://schemas.openxmlformats.org/officeDocument/2006/relationships/customXml" Target="../ink/ink277.xml"/><Relationship Id="rId98" Type="http://schemas.openxmlformats.org/officeDocument/2006/relationships/customXml" Target="../ink/ink63.xml"/><Relationship Id="rId121" Type="http://schemas.openxmlformats.org/officeDocument/2006/relationships/customXml" Target="../ink/ink75.xml"/><Relationship Id="rId163" Type="http://schemas.openxmlformats.org/officeDocument/2006/relationships/customXml" Target="../ink/ink96.xml"/><Relationship Id="rId219" Type="http://schemas.openxmlformats.org/officeDocument/2006/relationships/customXml" Target="../ink/ink124.xml"/><Relationship Id="rId370" Type="http://schemas.openxmlformats.org/officeDocument/2006/relationships/customXml" Target="../ink/ink200.xml"/><Relationship Id="rId426" Type="http://schemas.openxmlformats.org/officeDocument/2006/relationships/customXml" Target="../ink/ink228.xml"/><Relationship Id="rId230" Type="http://schemas.openxmlformats.org/officeDocument/2006/relationships/image" Target="../media/image2315.png"/><Relationship Id="rId468" Type="http://schemas.openxmlformats.org/officeDocument/2006/relationships/customXml" Target="../ink/ink249.xml"/><Relationship Id="rId25" Type="http://schemas.openxmlformats.org/officeDocument/2006/relationships/image" Target="../media/image1901.png"/><Relationship Id="rId67" Type="http://schemas.openxmlformats.org/officeDocument/2006/relationships/image" Target="../media/image2234.png"/><Relationship Id="rId272" Type="http://schemas.openxmlformats.org/officeDocument/2006/relationships/image" Target="../media/image2336.png"/><Relationship Id="rId328" Type="http://schemas.openxmlformats.org/officeDocument/2006/relationships/image" Target="../media/image2364.png"/><Relationship Id="rId535" Type="http://schemas.openxmlformats.org/officeDocument/2006/relationships/image" Target="../media/image99.png"/><Relationship Id="rId132" Type="http://schemas.openxmlformats.org/officeDocument/2006/relationships/image" Target="../media/image2266.png"/><Relationship Id="rId174" Type="http://schemas.openxmlformats.org/officeDocument/2006/relationships/image" Target="../media/image2287.png"/><Relationship Id="rId381" Type="http://schemas.openxmlformats.org/officeDocument/2006/relationships/image" Target="../media/image21.png"/><Relationship Id="rId241" Type="http://schemas.openxmlformats.org/officeDocument/2006/relationships/customXml" Target="../ink/ink135.xml"/><Relationship Id="rId437" Type="http://schemas.openxmlformats.org/officeDocument/2006/relationships/image" Target="../media/image50.png"/><Relationship Id="rId479" Type="http://schemas.openxmlformats.org/officeDocument/2006/relationships/image" Target="../media/image71.png"/><Relationship Id="rId36" Type="http://schemas.openxmlformats.org/officeDocument/2006/relationships/customXml" Target="../ink/ink32.xml"/><Relationship Id="rId283" Type="http://schemas.openxmlformats.org/officeDocument/2006/relationships/customXml" Target="../ink/ink156.xml"/><Relationship Id="rId339" Type="http://schemas.openxmlformats.org/officeDocument/2006/relationships/customXml" Target="../ink/ink184.xml"/><Relationship Id="rId490" Type="http://schemas.openxmlformats.org/officeDocument/2006/relationships/customXml" Target="../ink/ink260.xml"/><Relationship Id="rId504" Type="http://schemas.openxmlformats.org/officeDocument/2006/relationships/customXml" Target="../ink/ink267.xml"/><Relationship Id="rId78" Type="http://schemas.openxmlformats.org/officeDocument/2006/relationships/customXml" Target="../ink/ink53.xml"/><Relationship Id="rId101" Type="http://schemas.openxmlformats.org/officeDocument/2006/relationships/image" Target="../media/image2251.png"/><Relationship Id="rId143" Type="http://schemas.openxmlformats.org/officeDocument/2006/relationships/customXml" Target="../ink/ink86.xml"/><Relationship Id="rId185" Type="http://schemas.openxmlformats.org/officeDocument/2006/relationships/customXml" Target="../ink/ink107.xml"/><Relationship Id="rId350" Type="http://schemas.openxmlformats.org/officeDocument/2006/relationships/image" Target="../media/image2375.png"/><Relationship Id="rId406" Type="http://schemas.openxmlformats.org/officeDocument/2006/relationships/customXml" Target="../ink/ink218.xml"/><Relationship Id="rId9" Type="http://schemas.openxmlformats.org/officeDocument/2006/relationships/image" Target="../media/image1893.png"/><Relationship Id="rId210" Type="http://schemas.openxmlformats.org/officeDocument/2006/relationships/image" Target="../media/image2305.png"/><Relationship Id="rId392" Type="http://schemas.openxmlformats.org/officeDocument/2006/relationships/customXml" Target="../ink/ink211.xml"/><Relationship Id="rId448" Type="http://schemas.openxmlformats.org/officeDocument/2006/relationships/customXml" Target="../ink/ink239.xml"/><Relationship Id="rId252" Type="http://schemas.openxmlformats.org/officeDocument/2006/relationships/image" Target="../media/image2326.png"/><Relationship Id="rId294" Type="http://schemas.openxmlformats.org/officeDocument/2006/relationships/image" Target="../media/image2347.png"/><Relationship Id="rId308" Type="http://schemas.openxmlformats.org/officeDocument/2006/relationships/image" Target="../media/image2354.png"/><Relationship Id="rId515" Type="http://schemas.openxmlformats.org/officeDocument/2006/relationships/image" Target="../media/image89.png"/><Relationship Id="rId47" Type="http://schemas.openxmlformats.org/officeDocument/2006/relationships/image" Target="../media/image1912.png"/><Relationship Id="rId89" Type="http://schemas.openxmlformats.org/officeDocument/2006/relationships/image" Target="../media/image2245.png"/><Relationship Id="rId112" Type="http://schemas.openxmlformats.org/officeDocument/2006/relationships/customXml" Target="../ink/ink70.xml"/><Relationship Id="rId154" Type="http://schemas.openxmlformats.org/officeDocument/2006/relationships/image" Target="../media/image2277.png"/><Relationship Id="rId361" Type="http://schemas.openxmlformats.org/officeDocument/2006/relationships/image" Target="../media/image2380.png"/><Relationship Id="rId196" Type="http://schemas.openxmlformats.org/officeDocument/2006/relationships/image" Target="../media/image2298.png"/><Relationship Id="rId417" Type="http://schemas.openxmlformats.org/officeDocument/2006/relationships/image" Target="../media/image40.png"/><Relationship Id="rId459" Type="http://schemas.openxmlformats.org/officeDocument/2006/relationships/image" Target="../media/image61.png"/><Relationship Id="rId16" Type="http://schemas.openxmlformats.org/officeDocument/2006/relationships/customXml" Target="../ink/ink22.xml"/><Relationship Id="rId221" Type="http://schemas.openxmlformats.org/officeDocument/2006/relationships/customXml" Target="../ink/ink125.xml"/><Relationship Id="rId263" Type="http://schemas.openxmlformats.org/officeDocument/2006/relationships/customXml" Target="../ink/ink146.xml"/><Relationship Id="rId319" Type="http://schemas.openxmlformats.org/officeDocument/2006/relationships/customXml" Target="../ink/ink174.xml"/><Relationship Id="rId470" Type="http://schemas.openxmlformats.org/officeDocument/2006/relationships/customXml" Target="../ink/ink250.xml"/><Relationship Id="rId526" Type="http://schemas.openxmlformats.org/officeDocument/2006/relationships/customXml" Target="../ink/ink278.xml"/><Relationship Id="rId58" Type="http://schemas.openxmlformats.org/officeDocument/2006/relationships/customXml" Target="../ink/ink43.xml"/><Relationship Id="rId123" Type="http://schemas.openxmlformats.org/officeDocument/2006/relationships/customXml" Target="../ink/ink76.xml"/><Relationship Id="rId330" Type="http://schemas.openxmlformats.org/officeDocument/2006/relationships/image" Target="../media/image2365.png"/><Relationship Id="rId165" Type="http://schemas.openxmlformats.org/officeDocument/2006/relationships/customXml" Target="../ink/ink97.xml"/><Relationship Id="rId372" Type="http://schemas.openxmlformats.org/officeDocument/2006/relationships/customXml" Target="../ink/ink201.xml"/><Relationship Id="rId428" Type="http://schemas.openxmlformats.org/officeDocument/2006/relationships/customXml" Target="../ink/ink229.xml"/><Relationship Id="rId232" Type="http://schemas.openxmlformats.org/officeDocument/2006/relationships/image" Target="../media/image2316.png"/><Relationship Id="rId274" Type="http://schemas.openxmlformats.org/officeDocument/2006/relationships/image" Target="../media/image2337.png"/><Relationship Id="rId481" Type="http://schemas.openxmlformats.org/officeDocument/2006/relationships/image" Target="../media/image72.png"/><Relationship Id="rId27" Type="http://schemas.openxmlformats.org/officeDocument/2006/relationships/image" Target="../media/image1902.png"/><Relationship Id="rId69" Type="http://schemas.openxmlformats.org/officeDocument/2006/relationships/image" Target="../media/image2235.png"/><Relationship Id="rId134" Type="http://schemas.openxmlformats.org/officeDocument/2006/relationships/image" Target="../media/image2267.png"/><Relationship Id="rId537" Type="http://schemas.openxmlformats.org/officeDocument/2006/relationships/image" Target="../media/image100.png"/><Relationship Id="rId80" Type="http://schemas.openxmlformats.org/officeDocument/2006/relationships/customXml" Target="../ink/ink54.xml"/><Relationship Id="rId176" Type="http://schemas.openxmlformats.org/officeDocument/2006/relationships/image" Target="../media/image2288.png"/><Relationship Id="rId341" Type="http://schemas.openxmlformats.org/officeDocument/2006/relationships/customXml" Target="../ink/ink185.xml"/><Relationship Id="rId383" Type="http://schemas.openxmlformats.org/officeDocument/2006/relationships/image" Target="../media/image22.png"/><Relationship Id="rId439" Type="http://schemas.openxmlformats.org/officeDocument/2006/relationships/image" Target="../media/image51.png"/><Relationship Id="rId201" Type="http://schemas.openxmlformats.org/officeDocument/2006/relationships/customXml" Target="../ink/ink115.xml"/><Relationship Id="rId243" Type="http://schemas.openxmlformats.org/officeDocument/2006/relationships/customXml" Target="../ink/ink136.xml"/><Relationship Id="rId285" Type="http://schemas.openxmlformats.org/officeDocument/2006/relationships/customXml" Target="../ink/ink157.xml"/><Relationship Id="rId450" Type="http://schemas.openxmlformats.org/officeDocument/2006/relationships/customXml" Target="../ink/ink240.xml"/><Relationship Id="rId506" Type="http://schemas.openxmlformats.org/officeDocument/2006/relationships/customXml" Target="../ink/ink268.xml"/><Relationship Id="rId38" Type="http://schemas.openxmlformats.org/officeDocument/2006/relationships/customXml" Target="../ink/ink33.xml"/><Relationship Id="rId103" Type="http://schemas.openxmlformats.org/officeDocument/2006/relationships/image" Target="../media/image2252.png"/><Relationship Id="rId310" Type="http://schemas.openxmlformats.org/officeDocument/2006/relationships/image" Target="../media/image2355.png"/><Relationship Id="rId492" Type="http://schemas.openxmlformats.org/officeDocument/2006/relationships/customXml" Target="../ink/ink261.xml"/><Relationship Id="rId91" Type="http://schemas.openxmlformats.org/officeDocument/2006/relationships/image" Target="../media/image2246.png"/><Relationship Id="rId145" Type="http://schemas.openxmlformats.org/officeDocument/2006/relationships/customXml" Target="../ink/ink87.xml"/><Relationship Id="rId187" Type="http://schemas.openxmlformats.org/officeDocument/2006/relationships/customXml" Target="../ink/ink108.xml"/><Relationship Id="rId352" Type="http://schemas.openxmlformats.org/officeDocument/2006/relationships/customXml" Target="../ink/ink191.xml"/><Relationship Id="rId394" Type="http://schemas.openxmlformats.org/officeDocument/2006/relationships/customXml" Target="../ink/ink212.xml"/><Relationship Id="rId408" Type="http://schemas.openxmlformats.org/officeDocument/2006/relationships/customXml" Target="../ink/ink219.xml"/><Relationship Id="rId212" Type="http://schemas.openxmlformats.org/officeDocument/2006/relationships/image" Target="../media/image2306.png"/><Relationship Id="rId254" Type="http://schemas.openxmlformats.org/officeDocument/2006/relationships/image" Target="../media/image2327.png"/><Relationship Id="rId49" Type="http://schemas.openxmlformats.org/officeDocument/2006/relationships/image" Target="../media/image1913.png"/><Relationship Id="rId114" Type="http://schemas.openxmlformats.org/officeDocument/2006/relationships/customXml" Target="../ink/ink71.xml"/><Relationship Id="rId296" Type="http://schemas.openxmlformats.org/officeDocument/2006/relationships/image" Target="../media/image2348.png"/><Relationship Id="rId461" Type="http://schemas.openxmlformats.org/officeDocument/2006/relationships/image" Target="../media/image62.png"/><Relationship Id="rId517" Type="http://schemas.openxmlformats.org/officeDocument/2006/relationships/image" Target="../media/image90.png"/><Relationship Id="rId60" Type="http://schemas.openxmlformats.org/officeDocument/2006/relationships/customXml" Target="../ink/ink44.xml"/><Relationship Id="rId156" Type="http://schemas.openxmlformats.org/officeDocument/2006/relationships/image" Target="../media/image2278.png"/><Relationship Id="rId198" Type="http://schemas.openxmlformats.org/officeDocument/2006/relationships/image" Target="../media/image2299.png"/><Relationship Id="rId321" Type="http://schemas.openxmlformats.org/officeDocument/2006/relationships/customXml" Target="../ink/ink175.xml"/><Relationship Id="rId363" Type="http://schemas.openxmlformats.org/officeDocument/2006/relationships/image" Target="../media/image2381.png"/><Relationship Id="rId419" Type="http://schemas.openxmlformats.org/officeDocument/2006/relationships/image" Target="../media/image41.png"/><Relationship Id="rId223" Type="http://schemas.openxmlformats.org/officeDocument/2006/relationships/customXml" Target="../ink/ink126.xml"/><Relationship Id="rId430" Type="http://schemas.openxmlformats.org/officeDocument/2006/relationships/customXml" Target="../ink/ink230.xml"/><Relationship Id="rId18" Type="http://schemas.openxmlformats.org/officeDocument/2006/relationships/customXml" Target="../ink/ink23.xml"/><Relationship Id="rId265" Type="http://schemas.openxmlformats.org/officeDocument/2006/relationships/customXml" Target="../ink/ink147.xml"/><Relationship Id="rId472" Type="http://schemas.openxmlformats.org/officeDocument/2006/relationships/customXml" Target="../ink/ink251.xml"/><Relationship Id="rId528" Type="http://schemas.openxmlformats.org/officeDocument/2006/relationships/customXml" Target="../ink/ink279.xml"/><Relationship Id="rId125" Type="http://schemas.openxmlformats.org/officeDocument/2006/relationships/customXml" Target="../ink/ink77.xml"/><Relationship Id="rId167" Type="http://schemas.openxmlformats.org/officeDocument/2006/relationships/customXml" Target="../ink/ink98.xml"/><Relationship Id="rId332" Type="http://schemas.openxmlformats.org/officeDocument/2006/relationships/image" Target="../media/image2366.png"/><Relationship Id="rId374" Type="http://schemas.openxmlformats.org/officeDocument/2006/relationships/customXml" Target="../ink/ink202.xml"/><Relationship Id="rId71" Type="http://schemas.openxmlformats.org/officeDocument/2006/relationships/image" Target="../media/image2236.png"/><Relationship Id="rId234" Type="http://schemas.openxmlformats.org/officeDocument/2006/relationships/image" Target="../media/image2317.png"/><Relationship Id="rId2" Type="http://schemas.openxmlformats.org/officeDocument/2006/relationships/notesSlide" Target="../notesSlides/notesSlide2.xml"/><Relationship Id="rId29" Type="http://schemas.openxmlformats.org/officeDocument/2006/relationships/image" Target="../media/image1903.png"/><Relationship Id="rId276" Type="http://schemas.openxmlformats.org/officeDocument/2006/relationships/image" Target="../media/image2338.png"/><Relationship Id="rId441" Type="http://schemas.openxmlformats.org/officeDocument/2006/relationships/image" Target="../media/image52.png"/><Relationship Id="rId483" Type="http://schemas.openxmlformats.org/officeDocument/2006/relationships/image" Target="../media/image73.png"/><Relationship Id="rId539" Type="http://schemas.openxmlformats.org/officeDocument/2006/relationships/image" Target="../media/image101.png"/><Relationship Id="rId40" Type="http://schemas.openxmlformats.org/officeDocument/2006/relationships/customXml" Target="../ink/ink34.xml"/><Relationship Id="rId136" Type="http://schemas.openxmlformats.org/officeDocument/2006/relationships/image" Target="../media/image2268.png"/><Relationship Id="rId178" Type="http://schemas.openxmlformats.org/officeDocument/2006/relationships/image" Target="../media/image2289.png"/><Relationship Id="rId301" Type="http://schemas.openxmlformats.org/officeDocument/2006/relationships/customXml" Target="../ink/ink165.xml"/><Relationship Id="rId343" Type="http://schemas.openxmlformats.org/officeDocument/2006/relationships/customXml" Target="../ink/ink186.xml"/><Relationship Id="rId82" Type="http://schemas.openxmlformats.org/officeDocument/2006/relationships/customXml" Target="../ink/ink55.xml"/><Relationship Id="rId203" Type="http://schemas.openxmlformats.org/officeDocument/2006/relationships/customXml" Target="../ink/ink116.xml"/><Relationship Id="rId385" Type="http://schemas.openxmlformats.org/officeDocument/2006/relationships/image" Target="../media/image23.png"/><Relationship Id="rId245" Type="http://schemas.openxmlformats.org/officeDocument/2006/relationships/customXml" Target="../ink/ink137.xml"/><Relationship Id="rId287" Type="http://schemas.openxmlformats.org/officeDocument/2006/relationships/customXml" Target="../ink/ink158.xml"/><Relationship Id="rId410" Type="http://schemas.openxmlformats.org/officeDocument/2006/relationships/customXml" Target="../ink/ink220.xml"/><Relationship Id="rId452" Type="http://schemas.openxmlformats.org/officeDocument/2006/relationships/customXml" Target="../ink/ink241.xml"/><Relationship Id="rId494" Type="http://schemas.openxmlformats.org/officeDocument/2006/relationships/customXml" Target="../ink/ink262.xml"/><Relationship Id="rId508" Type="http://schemas.openxmlformats.org/officeDocument/2006/relationships/customXml" Target="../ink/ink269.xml"/><Relationship Id="rId105" Type="http://schemas.openxmlformats.org/officeDocument/2006/relationships/image" Target="../media/image2253.png"/><Relationship Id="rId147" Type="http://schemas.openxmlformats.org/officeDocument/2006/relationships/customXml" Target="../ink/ink88.xml"/><Relationship Id="rId312" Type="http://schemas.openxmlformats.org/officeDocument/2006/relationships/image" Target="../media/image2356.png"/><Relationship Id="rId354" Type="http://schemas.openxmlformats.org/officeDocument/2006/relationships/customXml" Target="../ink/ink192.xml"/><Relationship Id="rId51" Type="http://schemas.openxmlformats.org/officeDocument/2006/relationships/image" Target="../media/image2227.png"/><Relationship Id="rId93" Type="http://schemas.openxmlformats.org/officeDocument/2006/relationships/image" Target="../media/image2247.png"/><Relationship Id="rId189" Type="http://schemas.openxmlformats.org/officeDocument/2006/relationships/customXml" Target="../ink/ink109.xml"/><Relationship Id="rId396" Type="http://schemas.openxmlformats.org/officeDocument/2006/relationships/customXml" Target="../ink/ink213.xml"/><Relationship Id="rId214" Type="http://schemas.openxmlformats.org/officeDocument/2006/relationships/image" Target="../media/image2307.png"/><Relationship Id="rId256" Type="http://schemas.openxmlformats.org/officeDocument/2006/relationships/image" Target="../media/image2328.png"/><Relationship Id="rId298" Type="http://schemas.openxmlformats.org/officeDocument/2006/relationships/image" Target="../media/image2349.png"/><Relationship Id="rId421" Type="http://schemas.openxmlformats.org/officeDocument/2006/relationships/image" Target="../media/image42.png"/><Relationship Id="rId463" Type="http://schemas.openxmlformats.org/officeDocument/2006/relationships/image" Target="../media/image63.png"/><Relationship Id="rId519" Type="http://schemas.openxmlformats.org/officeDocument/2006/relationships/image" Target="../media/image91.png"/><Relationship Id="rId116" Type="http://schemas.openxmlformats.org/officeDocument/2006/relationships/customXml" Target="../ink/ink72.xml"/><Relationship Id="rId158" Type="http://schemas.openxmlformats.org/officeDocument/2006/relationships/image" Target="../media/image2279.png"/><Relationship Id="rId323" Type="http://schemas.openxmlformats.org/officeDocument/2006/relationships/customXml" Target="../ink/ink176.xml"/><Relationship Id="rId530" Type="http://schemas.openxmlformats.org/officeDocument/2006/relationships/customXml" Target="../ink/ink280.xml"/><Relationship Id="rId20" Type="http://schemas.openxmlformats.org/officeDocument/2006/relationships/customXml" Target="../ink/ink24.xml"/><Relationship Id="rId62" Type="http://schemas.openxmlformats.org/officeDocument/2006/relationships/customXml" Target="../ink/ink45.xml"/><Relationship Id="rId365" Type="http://schemas.openxmlformats.org/officeDocument/2006/relationships/image" Target="../media/image2382.png"/><Relationship Id="rId225" Type="http://schemas.openxmlformats.org/officeDocument/2006/relationships/customXml" Target="../ink/ink127.xml"/><Relationship Id="rId267" Type="http://schemas.openxmlformats.org/officeDocument/2006/relationships/customXml" Target="../ink/ink148.xml"/><Relationship Id="rId432" Type="http://schemas.openxmlformats.org/officeDocument/2006/relationships/customXml" Target="../ink/ink231.xml"/><Relationship Id="rId474" Type="http://schemas.openxmlformats.org/officeDocument/2006/relationships/customXml" Target="../ink/ink252.xml"/><Relationship Id="rId127" Type="http://schemas.openxmlformats.org/officeDocument/2006/relationships/customXml" Target="../ink/ink78.xml"/><Relationship Id="rId31" Type="http://schemas.openxmlformats.org/officeDocument/2006/relationships/image" Target="../media/image1904.png"/><Relationship Id="rId73" Type="http://schemas.openxmlformats.org/officeDocument/2006/relationships/image" Target="../media/image2237.png"/><Relationship Id="rId169" Type="http://schemas.openxmlformats.org/officeDocument/2006/relationships/customXml" Target="../ink/ink99.xml"/><Relationship Id="rId334" Type="http://schemas.openxmlformats.org/officeDocument/2006/relationships/image" Target="../media/image2367.png"/><Relationship Id="rId376" Type="http://schemas.openxmlformats.org/officeDocument/2006/relationships/customXml" Target="../ink/ink203.xml"/><Relationship Id="rId541" Type="http://schemas.openxmlformats.org/officeDocument/2006/relationships/image" Target="../media/image102.png"/><Relationship Id="rId4" Type="http://schemas.openxmlformats.org/officeDocument/2006/relationships/customXml" Target="../ink/ink16.xml"/><Relationship Id="rId180" Type="http://schemas.openxmlformats.org/officeDocument/2006/relationships/image" Target="../media/image2290.png"/><Relationship Id="rId236" Type="http://schemas.openxmlformats.org/officeDocument/2006/relationships/image" Target="../media/image2318.png"/><Relationship Id="rId278" Type="http://schemas.openxmlformats.org/officeDocument/2006/relationships/image" Target="../media/image2339.png"/><Relationship Id="rId401" Type="http://schemas.openxmlformats.org/officeDocument/2006/relationships/image" Target="../media/image32.png"/><Relationship Id="rId443" Type="http://schemas.openxmlformats.org/officeDocument/2006/relationships/image" Target="../media/image53.png"/><Relationship Id="rId303" Type="http://schemas.openxmlformats.org/officeDocument/2006/relationships/customXml" Target="../ink/ink166.xml"/><Relationship Id="rId485" Type="http://schemas.openxmlformats.org/officeDocument/2006/relationships/image" Target="../media/image74.png"/><Relationship Id="rId42" Type="http://schemas.openxmlformats.org/officeDocument/2006/relationships/customXml" Target="../ink/ink35.xml"/><Relationship Id="rId84" Type="http://schemas.openxmlformats.org/officeDocument/2006/relationships/customXml" Target="../ink/ink56.xml"/><Relationship Id="rId138" Type="http://schemas.openxmlformats.org/officeDocument/2006/relationships/image" Target="../media/image2269.png"/><Relationship Id="rId345" Type="http://schemas.openxmlformats.org/officeDocument/2006/relationships/customXml" Target="../ink/ink187.xml"/><Relationship Id="rId387" Type="http://schemas.openxmlformats.org/officeDocument/2006/relationships/image" Target="../media/image24.png"/><Relationship Id="rId510" Type="http://schemas.openxmlformats.org/officeDocument/2006/relationships/customXml" Target="../ink/ink270.xml"/><Relationship Id="rId191" Type="http://schemas.openxmlformats.org/officeDocument/2006/relationships/customXml" Target="../ink/ink110.xml"/><Relationship Id="rId205" Type="http://schemas.openxmlformats.org/officeDocument/2006/relationships/customXml" Target="../ink/ink117.xml"/><Relationship Id="rId247" Type="http://schemas.openxmlformats.org/officeDocument/2006/relationships/customXml" Target="../ink/ink138.xml"/><Relationship Id="rId412" Type="http://schemas.openxmlformats.org/officeDocument/2006/relationships/customXml" Target="../ink/ink221.xml"/><Relationship Id="rId107" Type="http://schemas.openxmlformats.org/officeDocument/2006/relationships/image" Target="../media/image2254.png"/><Relationship Id="rId289" Type="http://schemas.openxmlformats.org/officeDocument/2006/relationships/customXml" Target="../ink/ink159.xml"/><Relationship Id="rId454" Type="http://schemas.openxmlformats.org/officeDocument/2006/relationships/customXml" Target="../ink/ink242.xml"/><Relationship Id="rId496" Type="http://schemas.openxmlformats.org/officeDocument/2006/relationships/customXml" Target="../ink/ink263.xml"/><Relationship Id="rId11" Type="http://schemas.openxmlformats.org/officeDocument/2006/relationships/image" Target="../media/image1894.png"/><Relationship Id="rId53" Type="http://schemas.openxmlformats.org/officeDocument/2006/relationships/image" Target="../media/image31.png"/><Relationship Id="rId149" Type="http://schemas.openxmlformats.org/officeDocument/2006/relationships/customXml" Target="../ink/ink89.xml"/><Relationship Id="rId314" Type="http://schemas.openxmlformats.org/officeDocument/2006/relationships/image" Target="../media/image2357.png"/><Relationship Id="rId356" Type="http://schemas.openxmlformats.org/officeDocument/2006/relationships/customXml" Target="../ink/ink193.xml"/><Relationship Id="rId398" Type="http://schemas.openxmlformats.org/officeDocument/2006/relationships/customXml" Target="../ink/ink214.xml"/><Relationship Id="rId521" Type="http://schemas.openxmlformats.org/officeDocument/2006/relationships/image" Target="../media/image92.png"/><Relationship Id="rId95" Type="http://schemas.openxmlformats.org/officeDocument/2006/relationships/image" Target="../media/image2248.png"/><Relationship Id="rId160" Type="http://schemas.openxmlformats.org/officeDocument/2006/relationships/image" Target="../media/image2280.png"/><Relationship Id="rId216" Type="http://schemas.openxmlformats.org/officeDocument/2006/relationships/image" Target="../media/image2308.png"/><Relationship Id="rId423" Type="http://schemas.openxmlformats.org/officeDocument/2006/relationships/image" Target="../media/image43.png"/><Relationship Id="rId258" Type="http://schemas.openxmlformats.org/officeDocument/2006/relationships/image" Target="../media/image2329.png"/><Relationship Id="rId465" Type="http://schemas.openxmlformats.org/officeDocument/2006/relationships/image" Target="../media/image64.png"/><Relationship Id="rId22" Type="http://schemas.openxmlformats.org/officeDocument/2006/relationships/customXml" Target="../ink/ink25.xml"/><Relationship Id="rId64" Type="http://schemas.openxmlformats.org/officeDocument/2006/relationships/customXml" Target="../ink/ink46.xml"/><Relationship Id="rId118" Type="http://schemas.openxmlformats.org/officeDocument/2006/relationships/image" Target="../media/image2259.png"/><Relationship Id="rId325" Type="http://schemas.openxmlformats.org/officeDocument/2006/relationships/customXml" Target="../ink/ink177.xml"/><Relationship Id="rId367" Type="http://schemas.openxmlformats.org/officeDocument/2006/relationships/image" Target="../media/image2383.png"/><Relationship Id="rId532" Type="http://schemas.openxmlformats.org/officeDocument/2006/relationships/customXml" Target="../ink/ink281.xml"/><Relationship Id="rId171" Type="http://schemas.openxmlformats.org/officeDocument/2006/relationships/customXml" Target="../ink/ink100.xml"/><Relationship Id="rId227" Type="http://schemas.openxmlformats.org/officeDocument/2006/relationships/customXml" Target="../ink/ink128.xml"/><Relationship Id="rId269" Type="http://schemas.openxmlformats.org/officeDocument/2006/relationships/customXml" Target="../ink/ink149.xml"/><Relationship Id="rId434" Type="http://schemas.openxmlformats.org/officeDocument/2006/relationships/customXml" Target="../ink/ink232.xml"/><Relationship Id="rId476" Type="http://schemas.openxmlformats.org/officeDocument/2006/relationships/customXml" Target="../ink/ink253.xml"/><Relationship Id="rId33" Type="http://schemas.openxmlformats.org/officeDocument/2006/relationships/image" Target="../media/image1905.png"/><Relationship Id="rId129" Type="http://schemas.openxmlformats.org/officeDocument/2006/relationships/customXml" Target="../ink/ink79.xml"/><Relationship Id="rId280" Type="http://schemas.openxmlformats.org/officeDocument/2006/relationships/image" Target="../media/image2340.png"/><Relationship Id="rId336" Type="http://schemas.openxmlformats.org/officeDocument/2006/relationships/image" Target="../media/image2368.png"/><Relationship Id="rId501" Type="http://schemas.openxmlformats.org/officeDocument/2006/relationships/image" Target="../media/image82.png"/><Relationship Id="rId75" Type="http://schemas.openxmlformats.org/officeDocument/2006/relationships/image" Target="../media/image2238.png"/><Relationship Id="rId140" Type="http://schemas.openxmlformats.org/officeDocument/2006/relationships/image" Target="../media/image2270.png"/><Relationship Id="rId182" Type="http://schemas.openxmlformats.org/officeDocument/2006/relationships/image" Target="../media/image2291.png"/><Relationship Id="rId378" Type="http://schemas.openxmlformats.org/officeDocument/2006/relationships/customXml" Target="../ink/ink204.xml"/><Relationship Id="rId403" Type="http://schemas.openxmlformats.org/officeDocument/2006/relationships/image" Target="../media/image33.png"/><Relationship Id="rId6" Type="http://schemas.openxmlformats.org/officeDocument/2006/relationships/customXml" Target="../ink/ink17.xml"/><Relationship Id="rId238" Type="http://schemas.openxmlformats.org/officeDocument/2006/relationships/image" Target="../media/image2319.png"/><Relationship Id="rId445" Type="http://schemas.openxmlformats.org/officeDocument/2006/relationships/image" Target="../media/image54.png"/><Relationship Id="rId487" Type="http://schemas.openxmlformats.org/officeDocument/2006/relationships/image" Target="../media/image75.png"/><Relationship Id="rId291" Type="http://schemas.openxmlformats.org/officeDocument/2006/relationships/customXml" Target="../ink/ink160.xml"/><Relationship Id="rId305" Type="http://schemas.openxmlformats.org/officeDocument/2006/relationships/customXml" Target="../ink/ink167.xml"/><Relationship Id="rId347" Type="http://schemas.openxmlformats.org/officeDocument/2006/relationships/customXml" Target="../ink/ink188.xml"/><Relationship Id="rId512" Type="http://schemas.openxmlformats.org/officeDocument/2006/relationships/customXml" Target="../ink/ink271.xml"/><Relationship Id="rId44" Type="http://schemas.openxmlformats.org/officeDocument/2006/relationships/customXml" Target="../ink/ink36.xml"/><Relationship Id="rId86" Type="http://schemas.openxmlformats.org/officeDocument/2006/relationships/customXml" Target="../ink/ink57.xml"/><Relationship Id="rId151" Type="http://schemas.openxmlformats.org/officeDocument/2006/relationships/customXml" Target="../ink/ink90.xml"/><Relationship Id="rId389" Type="http://schemas.openxmlformats.org/officeDocument/2006/relationships/image" Target="../media/image25.png"/><Relationship Id="rId193" Type="http://schemas.openxmlformats.org/officeDocument/2006/relationships/customXml" Target="../ink/ink111.xml"/><Relationship Id="rId207" Type="http://schemas.openxmlformats.org/officeDocument/2006/relationships/customXml" Target="../ink/ink118.xml"/><Relationship Id="rId249" Type="http://schemas.openxmlformats.org/officeDocument/2006/relationships/customXml" Target="../ink/ink139.xml"/><Relationship Id="rId414" Type="http://schemas.openxmlformats.org/officeDocument/2006/relationships/customXml" Target="../ink/ink222.xml"/><Relationship Id="rId456" Type="http://schemas.openxmlformats.org/officeDocument/2006/relationships/customXml" Target="../ink/ink243.xml"/><Relationship Id="rId498" Type="http://schemas.openxmlformats.org/officeDocument/2006/relationships/customXml" Target="../ink/ink264.xml"/><Relationship Id="rId13" Type="http://schemas.openxmlformats.org/officeDocument/2006/relationships/image" Target="../media/image1895.png"/><Relationship Id="rId109" Type="http://schemas.openxmlformats.org/officeDocument/2006/relationships/image" Target="../media/image2255.png"/><Relationship Id="rId260" Type="http://schemas.openxmlformats.org/officeDocument/2006/relationships/image" Target="../media/image2330.png"/><Relationship Id="rId316" Type="http://schemas.openxmlformats.org/officeDocument/2006/relationships/image" Target="../media/image2358.png"/><Relationship Id="rId523" Type="http://schemas.openxmlformats.org/officeDocument/2006/relationships/image" Target="../media/image93.png"/><Relationship Id="rId55" Type="http://schemas.openxmlformats.org/officeDocument/2006/relationships/image" Target="../media/image2228.png"/><Relationship Id="rId97" Type="http://schemas.openxmlformats.org/officeDocument/2006/relationships/image" Target="../media/image2249.png"/><Relationship Id="rId120" Type="http://schemas.openxmlformats.org/officeDocument/2006/relationships/image" Target="../media/image2260.png"/><Relationship Id="rId358" Type="http://schemas.openxmlformats.org/officeDocument/2006/relationships/customXml" Target="../ink/ink194.xml"/><Relationship Id="rId162" Type="http://schemas.openxmlformats.org/officeDocument/2006/relationships/image" Target="../media/image2281.png"/><Relationship Id="rId218" Type="http://schemas.openxmlformats.org/officeDocument/2006/relationships/image" Target="../media/image2309.png"/><Relationship Id="rId425" Type="http://schemas.openxmlformats.org/officeDocument/2006/relationships/image" Target="../media/image44.png"/><Relationship Id="rId467" Type="http://schemas.openxmlformats.org/officeDocument/2006/relationships/image" Target="../media/image65.png"/><Relationship Id="rId271" Type="http://schemas.openxmlformats.org/officeDocument/2006/relationships/customXml" Target="../ink/ink150.xml"/><Relationship Id="rId24" Type="http://schemas.openxmlformats.org/officeDocument/2006/relationships/customXml" Target="../ink/ink26.xml"/><Relationship Id="rId66" Type="http://schemas.openxmlformats.org/officeDocument/2006/relationships/customXml" Target="../ink/ink47.xml"/><Relationship Id="rId131" Type="http://schemas.openxmlformats.org/officeDocument/2006/relationships/customXml" Target="../ink/ink80.xml"/><Relationship Id="rId327" Type="http://schemas.openxmlformats.org/officeDocument/2006/relationships/customXml" Target="../ink/ink178.xml"/><Relationship Id="rId369" Type="http://schemas.openxmlformats.org/officeDocument/2006/relationships/image" Target="../media/image2384.png"/><Relationship Id="rId534" Type="http://schemas.openxmlformats.org/officeDocument/2006/relationships/customXml" Target="../ink/ink282.xml"/><Relationship Id="rId173" Type="http://schemas.openxmlformats.org/officeDocument/2006/relationships/customXml" Target="../ink/ink101.xml"/><Relationship Id="rId229" Type="http://schemas.openxmlformats.org/officeDocument/2006/relationships/customXml" Target="../ink/ink129.xml"/><Relationship Id="rId380" Type="http://schemas.openxmlformats.org/officeDocument/2006/relationships/customXml" Target="../ink/ink205.xml"/><Relationship Id="rId436" Type="http://schemas.openxmlformats.org/officeDocument/2006/relationships/customXml" Target="../ink/ink233.xml"/><Relationship Id="rId240" Type="http://schemas.openxmlformats.org/officeDocument/2006/relationships/image" Target="../media/image2320.png"/><Relationship Id="rId478" Type="http://schemas.openxmlformats.org/officeDocument/2006/relationships/customXml" Target="../ink/ink254.xml"/><Relationship Id="rId35" Type="http://schemas.openxmlformats.org/officeDocument/2006/relationships/image" Target="../media/image1906.png"/><Relationship Id="rId77" Type="http://schemas.openxmlformats.org/officeDocument/2006/relationships/image" Target="../media/image2239.png"/><Relationship Id="rId100" Type="http://schemas.openxmlformats.org/officeDocument/2006/relationships/customXml" Target="../ink/ink64.xml"/><Relationship Id="rId282" Type="http://schemas.openxmlformats.org/officeDocument/2006/relationships/image" Target="../media/image2341.png"/><Relationship Id="rId338" Type="http://schemas.openxmlformats.org/officeDocument/2006/relationships/image" Target="../media/image2369.png"/><Relationship Id="rId503" Type="http://schemas.openxmlformats.org/officeDocument/2006/relationships/image" Target="../media/image83.png"/><Relationship Id="rId8" Type="http://schemas.openxmlformats.org/officeDocument/2006/relationships/customXml" Target="../ink/ink18.xml"/><Relationship Id="rId142" Type="http://schemas.openxmlformats.org/officeDocument/2006/relationships/image" Target="../media/image2271.png"/><Relationship Id="rId184" Type="http://schemas.openxmlformats.org/officeDocument/2006/relationships/image" Target="../media/image2292.png"/><Relationship Id="rId391" Type="http://schemas.openxmlformats.org/officeDocument/2006/relationships/image" Target="../media/image26.png"/><Relationship Id="rId405" Type="http://schemas.openxmlformats.org/officeDocument/2006/relationships/image" Target="../media/image34.png"/><Relationship Id="rId447" Type="http://schemas.openxmlformats.org/officeDocument/2006/relationships/image" Target="../media/image55.png"/><Relationship Id="rId251" Type="http://schemas.openxmlformats.org/officeDocument/2006/relationships/customXml" Target="../ink/ink140.xml"/><Relationship Id="rId489" Type="http://schemas.openxmlformats.org/officeDocument/2006/relationships/image" Target="../media/image76.png"/><Relationship Id="rId46" Type="http://schemas.openxmlformats.org/officeDocument/2006/relationships/customXml" Target="../ink/ink37.xml"/><Relationship Id="rId293" Type="http://schemas.openxmlformats.org/officeDocument/2006/relationships/customXml" Target="../ink/ink161.xml"/><Relationship Id="rId307" Type="http://schemas.openxmlformats.org/officeDocument/2006/relationships/customXml" Target="../ink/ink168.xml"/><Relationship Id="rId349" Type="http://schemas.openxmlformats.org/officeDocument/2006/relationships/customXml" Target="../ink/ink189.xml"/><Relationship Id="rId514" Type="http://schemas.openxmlformats.org/officeDocument/2006/relationships/customXml" Target="../ink/ink272.xml"/><Relationship Id="rId88" Type="http://schemas.openxmlformats.org/officeDocument/2006/relationships/customXml" Target="../ink/ink58.xml"/><Relationship Id="rId111" Type="http://schemas.openxmlformats.org/officeDocument/2006/relationships/image" Target="../media/image2256.png"/><Relationship Id="rId153" Type="http://schemas.openxmlformats.org/officeDocument/2006/relationships/customXml" Target="../ink/ink91.xml"/><Relationship Id="rId195" Type="http://schemas.openxmlformats.org/officeDocument/2006/relationships/customXml" Target="../ink/ink112.xml"/><Relationship Id="rId209" Type="http://schemas.openxmlformats.org/officeDocument/2006/relationships/customXml" Target="../ink/ink119.xml"/><Relationship Id="rId360" Type="http://schemas.openxmlformats.org/officeDocument/2006/relationships/customXml" Target="../ink/ink195.xml"/><Relationship Id="rId416" Type="http://schemas.openxmlformats.org/officeDocument/2006/relationships/customXml" Target="../ink/ink223.xml"/><Relationship Id="rId220" Type="http://schemas.openxmlformats.org/officeDocument/2006/relationships/image" Target="../media/image2310.png"/><Relationship Id="rId458" Type="http://schemas.openxmlformats.org/officeDocument/2006/relationships/customXml" Target="../ink/ink244.xml"/><Relationship Id="rId15" Type="http://schemas.openxmlformats.org/officeDocument/2006/relationships/image" Target="../media/image1896.png"/><Relationship Id="rId57" Type="http://schemas.openxmlformats.org/officeDocument/2006/relationships/image" Target="../media/image2229.png"/><Relationship Id="rId262" Type="http://schemas.openxmlformats.org/officeDocument/2006/relationships/image" Target="../media/image2331.png"/><Relationship Id="rId318" Type="http://schemas.openxmlformats.org/officeDocument/2006/relationships/image" Target="../media/image2359.png"/><Relationship Id="rId525" Type="http://schemas.openxmlformats.org/officeDocument/2006/relationships/image" Target="../media/image94.png"/><Relationship Id="rId99" Type="http://schemas.openxmlformats.org/officeDocument/2006/relationships/image" Target="../media/image2250.png"/><Relationship Id="rId122" Type="http://schemas.openxmlformats.org/officeDocument/2006/relationships/image" Target="../media/image2261.png"/><Relationship Id="rId164" Type="http://schemas.openxmlformats.org/officeDocument/2006/relationships/image" Target="../media/image2282.png"/><Relationship Id="rId371" Type="http://schemas.openxmlformats.org/officeDocument/2006/relationships/image" Target="../media/image2385.png"/><Relationship Id="rId427" Type="http://schemas.openxmlformats.org/officeDocument/2006/relationships/image" Target="../media/image45.png"/><Relationship Id="rId469" Type="http://schemas.openxmlformats.org/officeDocument/2006/relationships/image" Target="../media/image66.png"/><Relationship Id="rId26" Type="http://schemas.openxmlformats.org/officeDocument/2006/relationships/customXml" Target="../ink/ink27.xml"/><Relationship Id="rId231" Type="http://schemas.openxmlformats.org/officeDocument/2006/relationships/customXml" Target="../ink/ink130.xml"/><Relationship Id="rId273" Type="http://schemas.openxmlformats.org/officeDocument/2006/relationships/customXml" Target="../ink/ink151.xml"/><Relationship Id="rId329" Type="http://schemas.openxmlformats.org/officeDocument/2006/relationships/customXml" Target="../ink/ink179.xml"/><Relationship Id="rId480" Type="http://schemas.openxmlformats.org/officeDocument/2006/relationships/customXml" Target="../ink/ink255.xml"/><Relationship Id="rId536" Type="http://schemas.openxmlformats.org/officeDocument/2006/relationships/customXml" Target="../ink/ink283.xml"/><Relationship Id="rId68" Type="http://schemas.openxmlformats.org/officeDocument/2006/relationships/customXml" Target="../ink/ink48.xml"/><Relationship Id="rId133" Type="http://schemas.openxmlformats.org/officeDocument/2006/relationships/customXml" Target="../ink/ink81.xml"/><Relationship Id="rId175" Type="http://schemas.openxmlformats.org/officeDocument/2006/relationships/customXml" Target="../ink/ink102.xml"/><Relationship Id="rId340" Type="http://schemas.openxmlformats.org/officeDocument/2006/relationships/image" Target="../media/image2370.png"/><Relationship Id="rId200" Type="http://schemas.openxmlformats.org/officeDocument/2006/relationships/image" Target="../media/image2300.png"/><Relationship Id="rId382" Type="http://schemas.openxmlformats.org/officeDocument/2006/relationships/customXml" Target="../ink/ink206.xml"/><Relationship Id="rId438" Type="http://schemas.openxmlformats.org/officeDocument/2006/relationships/customXml" Target="../ink/ink234.xml"/><Relationship Id="rId242" Type="http://schemas.openxmlformats.org/officeDocument/2006/relationships/image" Target="../media/image2321.png"/><Relationship Id="rId284" Type="http://schemas.openxmlformats.org/officeDocument/2006/relationships/image" Target="../media/image2342.png"/><Relationship Id="rId491" Type="http://schemas.openxmlformats.org/officeDocument/2006/relationships/image" Target="../media/image77.png"/><Relationship Id="rId505" Type="http://schemas.openxmlformats.org/officeDocument/2006/relationships/image" Target="../media/image84.png"/><Relationship Id="rId37" Type="http://schemas.openxmlformats.org/officeDocument/2006/relationships/image" Target="../media/image1907.png"/><Relationship Id="rId79" Type="http://schemas.openxmlformats.org/officeDocument/2006/relationships/image" Target="../media/image2240.png"/><Relationship Id="rId102" Type="http://schemas.openxmlformats.org/officeDocument/2006/relationships/customXml" Target="../ink/ink65.xml"/><Relationship Id="rId144" Type="http://schemas.openxmlformats.org/officeDocument/2006/relationships/image" Target="../media/image2272.png"/><Relationship Id="rId90" Type="http://schemas.openxmlformats.org/officeDocument/2006/relationships/customXml" Target="../ink/ink59.xml"/><Relationship Id="rId186" Type="http://schemas.openxmlformats.org/officeDocument/2006/relationships/image" Target="../media/image2293.png"/><Relationship Id="rId351" Type="http://schemas.openxmlformats.org/officeDocument/2006/relationships/customXml" Target="../ink/ink190.xml"/><Relationship Id="rId393" Type="http://schemas.openxmlformats.org/officeDocument/2006/relationships/image" Target="../media/image27.png"/><Relationship Id="rId407" Type="http://schemas.openxmlformats.org/officeDocument/2006/relationships/image" Target="../media/image35.png"/><Relationship Id="rId449" Type="http://schemas.openxmlformats.org/officeDocument/2006/relationships/image" Target="../media/image56.png"/><Relationship Id="rId211" Type="http://schemas.openxmlformats.org/officeDocument/2006/relationships/customXml" Target="../ink/ink120.xml"/><Relationship Id="rId253" Type="http://schemas.openxmlformats.org/officeDocument/2006/relationships/customXml" Target="../ink/ink141.xml"/><Relationship Id="rId295" Type="http://schemas.openxmlformats.org/officeDocument/2006/relationships/customXml" Target="../ink/ink162.xml"/><Relationship Id="rId309" Type="http://schemas.openxmlformats.org/officeDocument/2006/relationships/customXml" Target="../ink/ink169.xml"/><Relationship Id="rId460" Type="http://schemas.openxmlformats.org/officeDocument/2006/relationships/customXml" Target="../ink/ink245.xml"/><Relationship Id="rId516" Type="http://schemas.openxmlformats.org/officeDocument/2006/relationships/customXml" Target="../ink/ink273.xml"/><Relationship Id="rId48" Type="http://schemas.openxmlformats.org/officeDocument/2006/relationships/customXml" Target="../ink/ink38.xml"/><Relationship Id="rId113" Type="http://schemas.openxmlformats.org/officeDocument/2006/relationships/image" Target="../media/image2257.png"/><Relationship Id="rId320" Type="http://schemas.openxmlformats.org/officeDocument/2006/relationships/image" Target="../media/image2360.png"/><Relationship Id="rId155" Type="http://schemas.openxmlformats.org/officeDocument/2006/relationships/customXml" Target="../ink/ink92.xml"/><Relationship Id="rId197" Type="http://schemas.openxmlformats.org/officeDocument/2006/relationships/customXml" Target="../ink/ink113.xml"/><Relationship Id="rId362" Type="http://schemas.openxmlformats.org/officeDocument/2006/relationships/customXml" Target="../ink/ink196.xml"/><Relationship Id="rId418" Type="http://schemas.openxmlformats.org/officeDocument/2006/relationships/customXml" Target="../ink/ink224.xml"/><Relationship Id="rId222" Type="http://schemas.openxmlformats.org/officeDocument/2006/relationships/image" Target="../media/image2311.png"/><Relationship Id="rId264" Type="http://schemas.openxmlformats.org/officeDocument/2006/relationships/image" Target="../media/image2332.png"/><Relationship Id="rId471" Type="http://schemas.openxmlformats.org/officeDocument/2006/relationships/image" Target="../media/image67.png"/><Relationship Id="rId17" Type="http://schemas.openxmlformats.org/officeDocument/2006/relationships/image" Target="../media/image1897.png"/><Relationship Id="rId59" Type="http://schemas.openxmlformats.org/officeDocument/2006/relationships/image" Target="../media/image2230.png"/><Relationship Id="rId124" Type="http://schemas.openxmlformats.org/officeDocument/2006/relationships/image" Target="../media/image2262.png"/><Relationship Id="rId527" Type="http://schemas.openxmlformats.org/officeDocument/2006/relationships/image" Target="../media/image95.png"/><Relationship Id="rId70" Type="http://schemas.openxmlformats.org/officeDocument/2006/relationships/customXml" Target="../ink/ink49.xml"/><Relationship Id="rId166" Type="http://schemas.openxmlformats.org/officeDocument/2006/relationships/image" Target="../media/image2283.png"/><Relationship Id="rId331" Type="http://schemas.openxmlformats.org/officeDocument/2006/relationships/customXml" Target="../ink/ink180.xml"/><Relationship Id="rId373" Type="http://schemas.openxmlformats.org/officeDocument/2006/relationships/image" Target="../media/image2386.png"/><Relationship Id="rId429" Type="http://schemas.openxmlformats.org/officeDocument/2006/relationships/image" Target="../media/image46.png"/><Relationship Id="rId1" Type="http://schemas.openxmlformats.org/officeDocument/2006/relationships/slideLayout" Target="../slideLayouts/slideLayout7.xml"/><Relationship Id="rId233" Type="http://schemas.openxmlformats.org/officeDocument/2006/relationships/customXml" Target="../ink/ink131.xml"/><Relationship Id="rId440" Type="http://schemas.openxmlformats.org/officeDocument/2006/relationships/customXml" Target="../ink/ink235.xml"/><Relationship Id="rId28" Type="http://schemas.openxmlformats.org/officeDocument/2006/relationships/customXml" Target="../ink/ink28.xml"/><Relationship Id="rId275" Type="http://schemas.openxmlformats.org/officeDocument/2006/relationships/customXml" Target="../ink/ink152.xml"/><Relationship Id="rId300" Type="http://schemas.openxmlformats.org/officeDocument/2006/relationships/image" Target="../media/image2350.png"/><Relationship Id="rId482" Type="http://schemas.openxmlformats.org/officeDocument/2006/relationships/customXml" Target="../ink/ink256.xml"/><Relationship Id="rId538" Type="http://schemas.openxmlformats.org/officeDocument/2006/relationships/customXml" Target="../ink/ink284.xml"/><Relationship Id="rId81" Type="http://schemas.openxmlformats.org/officeDocument/2006/relationships/image" Target="../media/image2241.png"/><Relationship Id="rId135" Type="http://schemas.openxmlformats.org/officeDocument/2006/relationships/customXml" Target="../ink/ink82.xml"/><Relationship Id="rId177" Type="http://schemas.openxmlformats.org/officeDocument/2006/relationships/customXml" Target="../ink/ink103.xml"/><Relationship Id="rId342" Type="http://schemas.openxmlformats.org/officeDocument/2006/relationships/image" Target="../media/image2371.png"/><Relationship Id="rId384" Type="http://schemas.openxmlformats.org/officeDocument/2006/relationships/customXml" Target="../ink/ink207.xml"/><Relationship Id="rId202" Type="http://schemas.openxmlformats.org/officeDocument/2006/relationships/image" Target="../media/image2301.png"/><Relationship Id="rId244" Type="http://schemas.openxmlformats.org/officeDocument/2006/relationships/image" Target="../media/image2322.png"/><Relationship Id="rId39" Type="http://schemas.openxmlformats.org/officeDocument/2006/relationships/image" Target="../media/image1908.png"/><Relationship Id="rId286" Type="http://schemas.openxmlformats.org/officeDocument/2006/relationships/image" Target="../media/image2343.png"/><Relationship Id="rId451" Type="http://schemas.openxmlformats.org/officeDocument/2006/relationships/image" Target="../media/image57.png"/><Relationship Id="rId493" Type="http://schemas.openxmlformats.org/officeDocument/2006/relationships/image" Target="../media/image78.png"/><Relationship Id="rId507" Type="http://schemas.openxmlformats.org/officeDocument/2006/relationships/image" Target="../media/image85.png"/><Relationship Id="rId50" Type="http://schemas.openxmlformats.org/officeDocument/2006/relationships/customXml" Target="../ink/ink39.xml"/><Relationship Id="rId104" Type="http://schemas.openxmlformats.org/officeDocument/2006/relationships/customXml" Target="../ink/ink66.xml"/><Relationship Id="rId146" Type="http://schemas.openxmlformats.org/officeDocument/2006/relationships/image" Target="../media/image2273.png"/><Relationship Id="rId188" Type="http://schemas.openxmlformats.org/officeDocument/2006/relationships/image" Target="../media/image2294.png"/><Relationship Id="rId311" Type="http://schemas.openxmlformats.org/officeDocument/2006/relationships/customXml" Target="../ink/ink170.xml"/><Relationship Id="rId353" Type="http://schemas.openxmlformats.org/officeDocument/2006/relationships/image" Target="../media/image2376.png"/><Relationship Id="rId395" Type="http://schemas.openxmlformats.org/officeDocument/2006/relationships/image" Target="../media/image28.png"/><Relationship Id="rId409" Type="http://schemas.openxmlformats.org/officeDocument/2006/relationships/image" Target="../media/image36.png"/><Relationship Id="rId92" Type="http://schemas.openxmlformats.org/officeDocument/2006/relationships/customXml" Target="../ink/ink60.xml"/><Relationship Id="rId213" Type="http://schemas.openxmlformats.org/officeDocument/2006/relationships/customXml" Target="../ink/ink121.xml"/><Relationship Id="rId420" Type="http://schemas.openxmlformats.org/officeDocument/2006/relationships/customXml" Target="../ink/ink225.xml"/><Relationship Id="rId255" Type="http://schemas.openxmlformats.org/officeDocument/2006/relationships/customXml" Target="../ink/ink142.xml"/><Relationship Id="rId297" Type="http://schemas.openxmlformats.org/officeDocument/2006/relationships/customXml" Target="../ink/ink163.xml"/><Relationship Id="rId462" Type="http://schemas.openxmlformats.org/officeDocument/2006/relationships/customXml" Target="../ink/ink246.xml"/><Relationship Id="rId518" Type="http://schemas.openxmlformats.org/officeDocument/2006/relationships/customXml" Target="../ink/ink274.xml"/><Relationship Id="rId115" Type="http://schemas.openxmlformats.org/officeDocument/2006/relationships/image" Target="../media/image2258.png"/><Relationship Id="rId157" Type="http://schemas.openxmlformats.org/officeDocument/2006/relationships/customXml" Target="../ink/ink93.xml"/><Relationship Id="rId322" Type="http://schemas.openxmlformats.org/officeDocument/2006/relationships/image" Target="../media/image2361.png"/><Relationship Id="rId364" Type="http://schemas.openxmlformats.org/officeDocument/2006/relationships/customXml" Target="../ink/ink197.xml"/><Relationship Id="rId61" Type="http://schemas.openxmlformats.org/officeDocument/2006/relationships/image" Target="../media/image2231.png"/><Relationship Id="rId199" Type="http://schemas.openxmlformats.org/officeDocument/2006/relationships/customXml" Target="../ink/ink114.xml"/><Relationship Id="rId19" Type="http://schemas.openxmlformats.org/officeDocument/2006/relationships/image" Target="../media/image1898.png"/><Relationship Id="rId224" Type="http://schemas.openxmlformats.org/officeDocument/2006/relationships/image" Target="../media/image2312.png"/><Relationship Id="rId266" Type="http://schemas.openxmlformats.org/officeDocument/2006/relationships/image" Target="../media/image2333.png"/><Relationship Id="rId431" Type="http://schemas.openxmlformats.org/officeDocument/2006/relationships/image" Target="../media/image47.png"/><Relationship Id="rId473" Type="http://schemas.openxmlformats.org/officeDocument/2006/relationships/image" Target="../media/image68.png"/><Relationship Id="rId529" Type="http://schemas.openxmlformats.org/officeDocument/2006/relationships/image" Target="../media/image96.png"/><Relationship Id="rId30" Type="http://schemas.openxmlformats.org/officeDocument/2006/relationships/customXml" Target="../ink/ink29.xml"/><Relationship Id="rId126" Type="http://schemas.openxmlformats.org/officeDocument/2006/relationships/image" Target="../media/image2263.png"/><Relationship Id="rId168" Type="http://schemas.openxmlformats.org/officeDocument/2006/relationships/image" Target="../media/image2284.png"/><Relationship Id="rId333" Type="http://schemas.openxmlformats.org/officeDocument/2006/relationships/customXml" Target="../ink/ink181.xml"/><Relationship Id="rId540" Type="http://schemas.openxmlformats.org/officeDocument/2006/relationships/customXml" Target="../ink/ink285.xml"/><Relationship Id="rId72" Type="http://schemas.openxmlformats.org/officeDocument/2006/relationships/customXml" Target="../ink/ink50.xml"/><Relationship Id="rId375" Type="http://schemas.openxmlformats.org/officeDocument/2006/relationships/image" Target="../media/image18.png"/><Relationship Id="rId3" Type="http://schemas.openxmlformats.org/officeDocument/2006/relationships/image" Target="../media/image2.png"/><Relationship Id="rId235" Type="http://schemas.openxmlformats.org/officeDocument/2006/relationships/customXml" Target="../ink/ink132.xml"/><Relationship Id="rId277" Type="http://schemas.openxmlformats.org/officeDocument/2006/relationships/customXml" Target="../ink/ink153.xml"/><Relationship Id="rId400" Type="http://schemas.openxmlformats.org/officeDocument/2006/relationships/customXml" Target="../ink/ink215.xml"/><Relationship Id="rId442" Type="http://schemas.openxmlformats.org/officeDocument/2006/relationships/customXml" Target="../ink/ink236.xml"/><Relationship Id="rId484" Type="http://schemas.openxmlformats.org/officeDocument/2006/relationships/customXml" Target="../ink/ink257.xml"/><Relationship Id="rId137" Type="http://schemas.openxmlformats.org/officeDocument/2006/relationships/customXml" Target="../ink/ink83.xml"/><Relationship Id="rId302" Type="http://schemas.openxmlformats.org/officeDocument/2006/relationships/image" Target="../media/image2351.png"/><Relationship Id="rId344" Type="http://schemas.openxmlformats.org/officeDocument/2006/relationships/image" Target="../media/image2372.png"/><Relationship Id="rId41" Type="http://schemas.openxmlformats.org/officeDocument/2006/relationships/image" Target="../media/image1909.png"/><Relationship Id="rId83" Type="http://schemas.openxmlformats.org/officeDocument/2006/relationships/image" Target="../media/image2242.png"/><Relationship Id="rId179" Type="http://schemas.openxmlformats.org/officeDocument/2006/relationships/customXml" Target="../ink/ink104.xml"/><Relationship Id="rId386" Type="http://schemas.openxmlformats.org/officeDocument/2006/relationships/customXml" Target="../ink/ink208.xml"/><Relationship Id="rId190" Type="http://schemas.openxmlformats.org/officeDocument/2006/relationships/image" Target="../media/image2295.png"/><Relationship Id="rId204" Type="http://schemas.openxmlformats.org/officeDocument/2006/relationships/image" Target="../media/image2302.png"/><Relationship Id="rId246" Type="http://schemas.openxmlformats.org/officeDocument/2006/relationships/image" Target="../media/image2323.png"/><Relationship Id="rId288" Type="http://schemas.openxmlformats.org/officeDocument/2006/relationships/image" Target="../media/image2344.png"/><Relationship Id="rId411" Type="http://schemas.openxmlformats.org/officeDocument/2006/relationships/image" Target="../media/image37.png"/><Relationship Id="rId453" Type="http://schemas.openxmlformats.org/officeDocument/2006/relationships/image" Target="../media/image58.png"/><Relationship Id="rId509" Type="http://schemas.openxmlformats.org/officeDocument/2006/relationships/image" Target="../media/image86.png"/><Relationship Id="rId106" Type="http://schemas.openxmlformats.org/officeDocument/2006/relationships/customXml" Target="../ink/ink67.xml"/><Relationship Id="rId313" Type="http://schemas.openxmlformats.org/officeDocument/2006/relationships/customXml" Target="../ink/ink171.xml"/><Relationship Id="rId495" Type="http://schemas.openxmlformats.org/officeDocument/2006/relationships/image" Target="../media/image79.png"/><Relationship Id="rId10" Type="http://schemas.openxmlformats.org/officeDocument/2006/relationships/customXml" Target="../ink/ink19.xml"/><Relationship Id="rId52" Type="http://schemas.openxmlformats.org/officeDocument/2006/relationships/customXml" Target="../ink/ink40.xml"/><Relationship Id="rId94" Type="http://schemas.openxmlformats.org/officeDocument/2006/relationships/customXml" Target="../ink/ink61.xml"/><Relationship Id="rId148" Type="http://schemas.openxmlformats.org/officeDocument/2006/relationships/image" Target="../media/image2274.png"/><Relationship Id="rId355" Type="http://schemas.openxmlformats.org/officeDocument/2006/relationships/image" Target="../media/image2377.png"/><Relationship Id="rId397" Type="http://schemas.openxmlformats.org/officeDocument/2006/relationships/image" Target="../media/image29.png"/><Relationship Id="rId520" Type="http://schemas.openxmlformats.org/officeDocument/2006/relationships/customXml" Target="../ink/ink275.xml"/><Relationship Id="rId215" Type="http://schemas.openxmlformats.org/officeDocument/2006/relationships/customXml" Target="../ink/ink122.xml"/><Relationship Id="rId257" Type="http://schemas.openxmlformats.org/officeDocument/2006/relationships/customXml" Target="../ink/ink143.xml"/><Relationship Id="rId422" Type="http://schemas.openxmlformats.org/officeDocument/2006/relationships/customXml" Target="../ink/ink226.xml"/><Relationship Id="rId464" Type="http://schemas.openxmlformats.org/officeDocument/2006/relationships/customXml" Target="../ink/ink247.xml"/><Relationship Id="rId299" Type="http://schemas.openxmlformats.org/officeDocument/2006/relationships/customXml" Target="../ink/ink164.xml"/><Relationship Id="rId63" Type="http://schemas.openxmlformats.org/officeDocument/2006/relationships/image" Target="../media/image2232.png"/><Relationship Id="rId159" Type="http://schemas.openxmlformats.org/officeDocument/2006/relationships/customXml" Target="../ink/ink94.xml"/><Relationship Id="rId366" Type="http://schemas.openxmlformats.org/officeDocument/2006/relationships/customXml" Target="../ink/ink198.xml"/><Relationship Id="rId226" Type="http://schemas.openxmlformats.org/officeDocument/2006/relationships/image" Target="../media/image2313.png"/><Relationship Id="rId433" Type="http://schemas.openxmlformats.org/officeDocument/2006/relationships/image" Target="../media/image48.png"/><Relationship Id="rId74" Type="http://schemas.openxmlformats.org/officeDocument/2006/relationships/customXml" Target="../ink/ink51.xml"/><Relationship Id="rId377" Type="http://schemas.openxmlformats.org/officeDocument/2006/relationships/image" Target="../media/image19.png"/><Relationship Id="rId500" Type="http://schemas.openxmlformats.org/officeDocument/2006/relationships/customXml" Target="../ink/ink265.xml"/><Relationship Id="rId5" Type="http://schemas.openxmlformats.org/officeDocument/2006/relationships/image" Target="../media/image1891.png"/><Relationship Id="rId237" Type="http://schemas.openxmlformats.org/officeDocument/2006/relationships/customXml" Target="../ink/ink133.xml"/><Relationship Id="rId444" Type="http://schemas.openxmlformats.org/officeDocument/2006/relationships/customXml" Target="../ink/ink237.xml"/><Relationship Id="rId290" Type="http://schemas.openxmlformats.org/officeDocument/2006/relationships/image" Target="../media/image2345.png"/><Relationship Id="rId304" Type="http://schemas.openxmlformats.org/officeDocument/2006/relationships/image" Target="../media/image2352.png"/><Relationship Id="rId388" Type="http://schemas.openxmlformats.org/officeDocument/2006/relationships/customXml" Target="../ink/ink209.xml"/><Relationship Id="rId511" Type="http://schemas.openxmlformats.org/officeDocument/2006/relationships/image" Target="../media/image8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291.xml"/><Relationship Id="rId18" Type="http://schemas.openxmlformats.org/officeDocument/2006/relationships/image" Target="../media/image110.png"/><Relationship Id="rId26" Type="http://schemas.openxmlformats.org/officeDocument/2006/relationships/image" Target="../media/image114.png"/><Relationship Id="rId39" Type="http://schemas.openxmlformats.org/officeDocument/2006/relationships/customXml" Target="../ink/ink304.xml"/><Relationship Id="rId21" Type="http://schemas.openxmlformats.org/officeDocument/2006/relationships/customXml" Target="../ink/ink295.xml"/><Relationship Id="rId34" Type="http://schemas.openxmlformats.org/officeDocument/2006/relationships/image" Target="../media/image118.png"/><Relationship Id="rId42" Type="http://schemas.openxmlformats.org/officeDocument/2006/relationships/image" Target="../media/image122.png"/><Relationship Id="rId47" Type="http://schemas.openxmlformats.org/officeDocument/2006/relationships/customXml" Target="../ink/ink308.xml"/><Relationship Id="rId7" Type="http://schemas.openxmlformats.org/officeDocument/2006/relationships/customXml" Target="../ink/ink288.xml"/><Relationship Id="rId2" Type="http://schemas.openxmlformats.org/officeDocument/2006/relationships/notesSlide" Target="../notesSlides/notesSlide3.xml"/><Relationship Id="rId16" Type="http://schemas.openxmlformats.org/officeDocument/2006/relationships/image" Target="../media/image109.png"/><Relationship Id="rId29" Type="http://schemas.openxmlformats.org/officeDocument/2006/relationships/customXml" Target="../ink/ink299.xml"/><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customXml" Target="../ink/ink290.xml"/><Relationship Id="rId24" Type="http://schemas.openxmlformats.org/officeDocument/2006/relationships/image" Target="../media/image113.png"/><Relationship Id="rId32" Type="http://schemas.openxmlformats.org/officeDocument/2006/relationships/image" Target="../media/image117.png"/><Relationship Id="rId37" Type="http://schemas.openxmlformats.org/officeDocument/2006/relationships/customXml" Target="../ink/ink303.xml"/><Relationship Id="rId40" Type="http://schemas.openxmlformats.org/officeDocument/2006/relationships/image" Target="../media/image121.png"/><Relationship Id="rId45" Type="http://schemas.openxmlformats.org/officeDocument/2006/relationships/customXml" Target="../ink/ink307.xml"/><Relationship Id="rId5" Type="http://schemas.openxmlformats.org/officeDocument/2006/relationships/customXml" Target="../ink/ink287.xml"/><Relationship Id="rId15" Type="http://schemas.openxmlformats.org/officeDocument/2006/relationships/customXml" Target="../ink/ink292.xml"/><Relationship Id="rId23" Type="http://schemas.openxmlformats.org/officeDocument/2006/relationships/customXml" Target="../ink/ink296.xml"/><Relationship Id="rId28" Type="http://schemas.openxmlformats.org/officeDocument/2006/relationships/image" Target="../media/image115.png"/><Relationship Id="rId36"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customXml" Target="../ink/ink294.xml"/><Relationship Id="rId31" Type="http://schemas.openxmlformats.org/officeDocument/2006/relationships/customXml" Target="../ink/ink300.xml"/><Relationship Id="rId44" Type="http://schemas.openxmlformats.org/officeDocument/2006/relationships/image" Target="../media/image123.png"/><Relationship Id="rId4" Type="http://schemas.openxmlformats.org/officeDocument/2006/relationships/image" Target="../media/image103.png"/><Relationship Id="rId9" Type="http://schemas.openxmlformats.org/officeDocument/2006/relationships/customXml" Target="../ink/ink289.xml"/><Relationship Id="rId14" Type="http://schemas.openxmlformats.org/officeDocument/2006/relationships/image" Target="../media/image108.png"/><Relationship Id="rId22" Type="http://schemas.openxmlformats.org/officeDocument/2006/relationships/image" Target="../media/image112.png"/><Relationship Id="rId27" Type="http://schemas.openxmlformats.org/officeDocument/2006/relationships/customXml" Target="../ink/ink298.xml"/><Relationship Id="rId30" Type="http://schemas.openxmlformats.org/officeDocument/2006/relationships/image" Target="../media/image116.png"/><Relationship Id="rId35" Type="http://schemas.openxmlformats.org/officeDocument/2006/relationships/customXml" Target="../ink/ink302.xml"/><Relationship Id="rId43" Type="http://schemas.openxmlformats.org/officeDocument/2006/relationships/customXml" Target="../ink/ink306.xml"/><Relationship Id="rId48" Type="http://schemas.openxmlformats.org/officeDocument/2006/relationships/image" Target="../media/image125.png"/><Relationship Id="rId8" Type="http://schemas.openxmlformats.org/officeDocument/2006/relationships/image" Target="../media/image105.png"/><Relationship Id="rId3" Type="http://schemas.openxmlformats.org/officeDocument/2006/relationships/customXml" Target="../ink/ink286.xml"/><Relationship Id="rId12" Type="http://schemas.openxmlformats.org/officeDocument/2006/relationships/image" Target="../media/image107.png"/><Relationship Id="rId17" Type="http://schemas.openxmlformats.org/officeDocument/2006/relationships/customXml" Target="../ink/ink293.xml"/><Relationship Id="rId25" Type="http://schemas.openxmlformats.org/officeDocument/2006/relationships/customXml" Target="../ink/ink297.xml"/><Relationship Id="rId33" Type="http://schemas.openxmlformats.org/officeDocument/2006/relationships/customXml" Target="../ink/ink301.xml"/><Relationship Id="rId38" Type="http://schemas.openxmlformats.org/officeDocument/2006/relationships/image" Target="../media/image120.png"/><Relationship Id="rId46" Type="http://schemas.openxmlformats.org/officeDocument/2006/relationships/image" Target="../media/image124.png"/><Relationship Id="rId20" Type="http://schemas.openxmlformats.org/officeDocument/2006/relationships/image" Target="../media/image111.png"/><Relationship Id="rId41" Type="http://schemas.openxmlformats.org/officeDocument/2006/relationships/customXml" Target="../ink/ink305.xml"/></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1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110.png"/><Relationship Id="rId4" Type="http://schemas.openxmlformats.org/officeDocument/2006/relationships/image" Target="../media/image7611.png"/></Relationships>
</file>

<file path=ppt/slides/_rels/slide4.xml.rels><?xml version="1.0" encoding="UTF-8" standalone="yes"?>
<Relationships xmlns="http://schemas.openxmlformats.org/package/2006/relationships"><Relationship Id="rId117" Type="http://schemas.openxmlformats.org/officeDocument/2006/relationships/image" Target="../media/image182.png"/><Relationship Id="rId21" Type="http://schemas.openxmlformats.org/officeDocument/2006/relationships/customXml" Target="../ink/ink318.xml"/><Relationship Id="rId42" Type="http://schemas.openxmlformats.org/officeDocument/2006/relationships/image" Target="../media/image146.png"/><Relationship Id="rId63" Type="http://schemas.openxmlformats.org/officeDocument/2006/relationships/image" Target="../media/image155.png"/><Relationship Id="rId84" Type="http://schemas.openxmlformats.org/officeDocument/2006/relationships/customXml" Target="../ink/ink350.xml"/><Relationship Id="rId138" Type="http://schemas.openxmlformats.org/officeDocument/2006/relationships/customXml" Target="../ink/ink377.xml"/><Relationship Id="rId159" Type="http://schemas.openxmlformats.org/officeDocument/2006/relationships/customXml" Target="../ink/ink388.xml"/><Relationship Id="rId170" Type="http://schemas.openxmlformats.org/officeDocument/2006/relationships/image" Target="../media/image208.png"/><Relationship Id="rId107" Type="http://schemas.openxmlformats.org/officeDocument/2006/relationships/image" Target="../media/image177.png"/><Relationship Id="rId11" Type="http://schemas.openxmlformats.org/officeDocument/2006/relationships/customXml" Target="../ink/ink313.xml"/><Relationship Id="rId32" Type="http://schemas.openxmlformats.org/officeDocument/2006/relationships/image" Target="../media/image141.png"/><Relationship Id="rId53" Type="http://schemas.openxmlformats.org/officeDocument/2006/relationships/image" Target="../media/image150.png"/><Relationship Id="rId74" Type="http://schemas.openxmlformats.org/officeDocument/2006/relationships/customXml" Target="../ink/ink345.xml"/><Relationship Id="rId128" Type="http://schemas.openxmlformats.org/officeDocument/2006/relationships/customXml" Target="../ink/ink372.xml"/><Relationship Id="rId149" Type="http://schemas.openxmlformats.org/officeDocument/2006/relationships/image" Target="../media/image198.png"/><Relationship Id="rId5" Type="http://schemas.openxmlformats.org/officeDocument/2006/relationships/customXml" Target="../ink/ink310.xml"/><Relationship Id="rId95" Type="http://schemas.openxmlformats.org/officeDocument/2006/relationships/image" Target="../media/image171.png"/><Relationship Id="rId160" Type="http://schemas.openxmlformats.org/officeDocument/2006/relationships/image" Target="../media/image203.png"/><Relationship Id="rId22" Type="http://schemas.openxmlformats.org/officeDocument/2006/relationships/image" Target="../media/image136.png"/><Relationship Id="rId43" Type="http://schemas.openxmlformats.org/officeDocument/2006/relationships/customXml" Target="../ink/ink329.xml"/><Relationship Id="rId64" Type="http://schemas.openxmlformats.org/officeDocument/2006/relationships/customXml" Target="../ink/ink340.xml"/><Relationship Id="rId118" Type="http://schemas.openxmlformats.org/officeDocument/2006/relationships/customXml" Target="../ink/ink367.xml"/><Relationship Id="rId139" Type="http://schemas.openxmlformats.org/officeDocument/2006/relationships/image" Target="../media/image193.png"/><Relationship Id="rId85" Type="http://schemas.openxmlformats.org/officeDocument/2006/relationships/image" Target="../media/image166.png"/><Relationship Id="rId150" Type="http://schemas.openxmlformats.org/officeDocument/2006/relationships/customXml" Target="../ink/ink383.xml"/><Relationship Id="rId171" Type="http://schemas.openxmlformats.org/officeDocument/2006/relationships/customXml" Target="../ink/ink394.xml"/><Relationship Id="rId12" Type="http://schemas.openxmlformats.org/officeDocument/2006/relationships/image" Target="../media/image131.png"/><Relationship Id="rId33" Type="http://schemas.openxmlformats.org/officeDocument/2006/relationships/customXml" Target="../ink/ink324.xml"/><Relationship Id="rId108" Type="http://schemas.openxmlformats.org/officeDocument/2006/relationships/customXml" Target="../ink/ink362.xml"/><Relationship Id="rId129" Type="http://schemas.openxmlformats.org/officeDocument/2006/relationships/image" Target="../media/image188.png"/><Relationship Id="rId54" Type="http://schemas.openxmlformats.org/officeDocument/2006/relationships/customXml" Target="../ink/ink335.xml"/><Relationship Id="rId70" Type="http://schemas.openxmlformats.org/officeDocument/2006/relationships/customXml" Target="../ink/ink343.xml"/><Relationship Id="rId75" Type="http://schemas.openxmlformats.org/officeDocument/2006/relationships/image" Target="../media/image161.png"/><Relationship Id="rId91" Type="http://schemas.openxmlformats.org/officeDocument/2006/relationships/image" Target="../media/image169.png"/><Relationship Id="rId96" Type="http://schemas.openxmlformats.org/officeDocument/2006/relationships/customXml" Target="../ink/ink356.xml"/><Relationship Id="rId140" Type="http://schemas.openxmlformats.org/officeDocument/2006/relationships/customXml" Target="../ink/ink378.xml"/><Relationship Id="rId145" Type="http://schemas.openxmlformats.org/officeDocument/2006/relationships/image" Target="../media/image196.png"/><Relationship Id="rId161" Type="http://schemas.openxmlformats.org/officeDocument/2006/relationships/customXml" Target="../ink/ink389.xml"/><Relationship Id="rId166" Type="http://schemas.openxmlformats.org/officeDocument/2006/relationships/image" Target="../media/image206.png"/><Relationship Id="rId1" Type="http://schemas.openxmlformats.org/officeDocument/2006/relationships/slideLayout" Target="../slideLayouts/slideLayout1.xml"/><Relationship Id="rId6" Type="http://schemas.openxmlformats.org/officeDocument/2006/relationships/image" Target="../media/image128.png"/><Relationship Id="rId23" Type="http://schemas.openxmlformats.org/officeDocument/2006/relationships/customXml" Target="../ink/ink319.xml"/><Relationship Id="rId28" Type="http://schemas.openxmlformats.org/officeDocument/2006/relationships/image" Target="../media/image139.png"/><Relationship Id="rId49" Type="http://schemas.openxmlformats.org/officeDocument/2006/relationships/image" Target="../media/image148.png"/><Relationship Id="rId114" Type="http://schemas.openxmlformats.org/officeDocument/2006/relationships/customXml" Target="../ink/ink365.xml"/><Relationship Id="rId119" Type="http://schemas.openxmlformats.org/officeDocument/2006/relationships/image" Target="../media/image183.png"/><Relationship Id="rId44" Type="http://schemas.openxmlformats.org/officeDocument/2006/relationships/image" Target="../media/image50.png"/><Relationship Id="rId60" Type="http://schemas.openxmlformats.org/officeDocument/2006/relationships/customXml" Target="../ink/ink338.xml"/><Relationship Id="rId65" Type="http://schemas.openxmlformats.org/officeDocument/2006/relationships/image" Target="../media/image156.png"/><Relationship Id="rId81" Type="http://schemas.openxmlformats.org/officeDocument/2006/relationships/image" Target="../media/image164.png"/><Relationship Id="rId86" Type="http://schemas.openxmlformats.org/officeDocument/2006/relationships/customXml" Target="../ink/ink351.xml"/><Relationship Id="rId130" Type="http://schemas.openxmlformats.org/officeDocument/2006/relationships/customXml" Target="../ink/ink373.xml"/><Relationship Id="rId135" Type="http://schemas.openxmlformats.org/officeDocument/2006/relationships/image" Target="../media/image191.png"/><Relationship Id="rId151" Type="http://schemas.openxmlformats.org/officeDocument/2006/relationships/customXml" Target="../ink/ink384.xml"/><Relationship Id="rId156" Type="http://schemas.openxmlformats.org/officeDocument/2006/relationships/image" Target="../media/image201.png"/><Relationship Id="rId172" Type="http://schemas.openxmlformats.org/officeDocument/2006/relationships/image" Target="../media/image209.png"/><Relationship Id="rId13" Type="http://schemas.openxmlformats.org/officeDocument/2006/relationships/customXml" Target="../ink/ink314.xml"/><Relationship Id="rId18" Type="http://schemas.openxmlformats.org/officeDocument/2006/relationships/image" Target="../media/image134.png"/><Relationship Id="rId39" Type="http://schemas.openxmlformats.org/officeDocument/2006/relationships/customXml" Target="../ink/ink327.xml"/><Relationship Id="rId109" Type="http://schemas.openxmlformats.org/officeDocument/2006/relationships/image" Target="../media/image178.png"/><Relationship Id="rId34" Type="http://schemas.openxmlformats.org/officeDocument/2006/relationships/image" Target="../media/image142.png"/><Relationship Id="rId50" Type="http://schemas.openxmlformats.org/officeDocument/2006/relationships/customXml" Target="../ink/ink333.xml"/><Relationship Id="rId55" Type="http://schemas.openxmlformats.org/officeDocument/2006/relationships/image" Target="../media/image151.png"/><Relationship Id="rId76" Type="http://schemas.openxmlformats.org/officeDocument/2006/relationships/customXml" Target="../ink/ink346.xml"/><Relationship Id="rId97" Type="http://schemas.openxmlformats.org/officeDocument/2006/relationships/image" Target="../media/image172.png"/><Relationship Id="rId104" Type="http://schemas.openxmlformats.org/officeDocument/2006/relationships/customXml" Target="../ink/ink360.xml"/><Relationship Id="rId120" Type="http://schemas.openxmlformats.org/officeDocument/2006/relationships/customXml" Target="../ink/ink368.xml"/><Relationship Id="rId125" Type="http://schemas.openxmlformats.org/officeDocument/2006/relationships/image" Target="../media/image186.png"/><Relationship Id="rId141" Type="http://schemas.openxmlformats.org/officeDocument/2006/relationships/image" Target="../media/image194.png"/><Relationship Id="rId146" Type="http://schemas.openxmlformats.org/officeDocument/2006/relationships/customXml" Target="../ink/ink381.xml"/><Relationship Id="rId167" Type="http://schemas.openxmlformats.org/officeDocument/2006/relationships/customXml" Target="../ink/ink392.xml"/><Relationship Id="rId7" Type="http://schemas.openxmlformats.org/officeDocument/2006/relationships/customXml" Target="../ink/ink311.xml"/><Relationship Id="rId71" Type="http://schemas.openxmlformats.org/officeDocument/2006/relationships/image" Target="../media/image159.png"/><Relationship Id="rId92" Type="http://schemas.openxmlformats.org/officeDocument/2006/relationships/customXml" Target="../ink/ink354.xml"/><Relationship Id="rId162" Type="http://schemas.openxmlformats.org/officeDocument/2006/relationships/image" Target="../media/image204.png"/><Relationship Id="rId2" Type="http://schemas.openxmlformats.org/officeDocument/2006/relationships/image" Target="../media/image126.png"/><Relationship Id="rId29" Type="http://schemas.openxmlformats.org/officeDocument/2006/relationships/customXml" Target="../ink/ink322.xml"/><Relationship Id="rId24" Type="http://schemas.openxmlformats.org/officeDocument/2006/relationships/image" Target="../media/image137.png"/><Relationship Id="rId40" Type="http://schemas.openxmlformats.org/officeDocument/2006/relationships/image" Target="../media/image145.png"/><Relationship Id="rId45" Type="http://schemas.openxmlformats.org/officeDocument/2006/relationships/customXml" Target="../ink/ink330.xml"/><Relationship Id="rId66" Type="http://schemas.openxmlformats.org/officeDocument/2006/relationships/customXml" Target="../ink/ink341.xml"/><Relationship Id="rId87" Type="http://schemas.openxmlformats.org/officeDocument/2006/relationships/image" Target="../media/image167.png"/><Relationship Id="rId110" Type="http://schemas.openxmlformats.org/officeDocument/2006/relationships/customXml" Target="../ink/ink363.xml"/><Relationship Id="rId115" Type="http://schemas.openxmlformats.org/officeDocument/2006/relationships/image" Target="../media/image181.png"/><Relationship Id="rId131" Type="http://schemas.openxmlformats.org/officeDocument/2006/relationships/image" Target="../media/image189.png"/><Relationship Id="rId136" Type="http://schemas.openxmlformats.org/officeDocument/2006/relationships/customXml" Target="../ink/ink376.xml"/><Relationship Id="rId157" Type="http://schemas.openxmlformats.org/officeDocument/2006/relationships/customXml" Target="../ink/ink387.xml"/><Relationship Id="rId61" Type="http://schemas.openxmlformats.org/officeDocument/2006/relationships/image" Target="../media/image154.png"/><Relationship Id="rId82" Type="http://schemas.openxmlformats.org/officeDocument/2006/relationships/customXml" Target="../ink/ink349.xml"/><Relationship Id="rId152" Type="http://schemas.openxmlformats.org/officeDocument/2006/relationships/image" Target="../media/image199.png"/><Relationship Id="rId19" Type="http://schemas.openxmlformats.org/officeDocument/2006/relationships/customXml" Target="../ink/ink317.xml"/><Relationship Id="rId14" Type="http://schemas.openxmlformats.org/officeDocument/2006/relationships/image" Target="../media/image132.png"/><Relationship Id="rId30" Type="http://schemas.openxmlformats.org/officeDocument/2006/relationships/image" Target="../media/image140.png"/><Relationship Id="rId35" Type="http://schemas.openxmlformats.org/officeDocument/2006/relationships/customXml" Target="../ink/ink325.xml"/><Relationship Id="rId56" Type="http://schemas.openxmlformats.org/officeDocument/2006/relationships/customXml" Target="../ink/ink336.xml"/><Relationship Id="rId77" Type="http://schemas.openxmlformats.org/officeDocument/2006/relationships/image" Target="../media/image162.png"/><Relationship Id="rId100" Type="http://schemas.openxmlformats.org/officeDocument/2006/relationships/customXml" Target="../ink/ink358.xml"/><Relationship Id="rId105" Type="http://schemas.openxmlformats.org/officeDocument/2006/relationships/image" Target="../media/image176.png"/><Relationship Id="rId126" Type="http://schemas.openxmlformats.org/officeDocument/2006/relationships/customXml" Target="../ink/ink371.xml"/><Relationship Id="rId147" Type="http://schemas.openxmlformats.org/officeDocument/2006/relationships/image" Target="../media/image197.png"/><Relationship Id="rId168" Type="http://schemas.openxmlformats.org/officeDocument/2006/relationships/image" Target="../media/image207.png"/><Relationship Id="rId8" Type="http://schemas.openxmlformats.org/officeDocument/2006/relationships/image" Target="../media/image129.png"/><Relationship Id="rId51" Type="http://schemas.openxmlformats.org/officeDocument/2006/relationships/image" Target="../media/image149.png"/><Relationship Id="rId72" Type="http://schemas.openxmlformats.org/officeDocument/2006/relationships/customXml" Target="../ink/ink344.xml"/><Relationship Id="rId93" Type="http://schemas.openxmlformats.org/officeDocument/2006/relationships/image" Target="../media/image170.png"/><Relationship Id="rId98" Type="http://schemas.openxmlformats.org/officeDocument/2006/relationships/customXml" Target="../ink/ink357.xml"/><Relationship Id="rId121" Type="http://schemas.openxmlformats.org/officeDocument/2006/relationships/image" Target="../media/image184.png"/><Relationship Id="rId142" Type="http://schemas.openxmlformats.org/officeDocument/2006/relationships/customXml" Target="../ink/ink379.xml"/><Relationship Id="rId163" Type="http://schemas.openxmlformats.org/officeDocument/2006/relationships/customXml" Target="../ink/ink390.xml"/><Relationship Id="rId3" Type="http://schemas.openxmlformats.org/officeDocument/2006/relationships/customXml" Target="../ink/ink309.xml"/><Relationship Id="rId25" Type="http://schemas.openxmlformats.org/officeDocument/2006/relationships/customXml" Target="../ink/ink320.xml"/><Relationship Id="rId46" Type="http://schemas.openxmlformats.org/officeDocument/2006/relationships/customXml" Target="../ink/ink331.xml"/><Relationship Id="rId67" Type="http://schemas.openxmlformats.org/officeDocument/2006/relationships/image" Target="../media/image157.png"/><Relationship Id="rId116" Type="http://schemas.openxmlformats.org/officeDocument/2006/relationships/customXml" Target="../ink/ink366.xml"/><Relationship Id="rId137" Type="http://schemas.openxmlformats.org/officeDocument/2006/relationships/image" Target="../media/image192.png"/><Relationship Id="rId158" Type="http://schemas.openxmlformats.org/officeDocument/2006/relationships/image" Target="../media/image202.png"/><Relationship Id="rId20" Type="http://schemas.openxmlformats.org/officeDocument/2006/relationships/image" Target="../media/image135.png"/><Relationship Id="rId41" Type="http://schemas.openxmlformats.org/officeDocument/2006/relationships/customXml" Target="../ink/ink328.xml"/><Relationship Id="rId62" Type="http://schemas.openxmlformats.org/officeDocument/2006/relationships/customXml" Target="../ink/ink339.xml"/><Relationship Id="rId83" Type="http://schemas.openxmlformats.org/officeDocument/2006/relationships/image" Target="../media/image165.png"/><Relationship Id="rId88" Type="http://schemas.openxmlformats.org/officeDocument/2006/relationships/customXml" Target="../ink/ink352.xml"/><Relationship Id="rId111" Type="http://schemas.openxmlformats.org/officeDocument/2006/relationships/image" Target="../media/image179.png"/><Relationship Id="rId132" Type="http://schemas.openxmlformats.org/officeDocument/2006/relationships/customXml" Target="../ink/ink374.xml"/><Relationship Id="rId153" Type="http://schemas.openxmlformats.org/officeDocument/2006/relationships/customXml" Target="../ink/ink385.xml"/><Relationship Id="rId15" Type="http://schemas.openxmlformats.org/officeDocument/2006/relationships/customXml" Target="../ink/ink315.xml"/><Relationship Id="rId36" Type="http://schemas.openxmlformats.org/officeDocument/2006/relationships/image" Target="../media/image143.png"/><Relationship Id="rId57" Type="http://schemas.openxmlformats.org/officeDocument/2006/relationships/image" Target="../media/image152.png"/><Relationship Id="rId106" Type="http://schemas.openxmlformats.org/officeDocument/2006/relationships/customXml" Target="../ink/ink361.xml"/><Relationship Id="rId127" Type="http://schemas.openxmlformats.org/officeDocument/2006/relationships/image" Target="../media/image187.png"/><Relationship Id="rId10" Type="http://schemas.openxmlformats.org/officeDocument/2006/relationships/image" Target="../media/image130.png"/><Relationship Id="rId31" Type="http://schemas.openxmlformats.org/officeDocument/2006/relationships/customXml" Target="../ink/ink323.xml"/><Relationship Id="rId52" Type="http://schemas.openxmlformats.org/officeDocument/2006/relationships/customXml" Target="../ink/ink334.xml"/><Relationship Id="rId73" Type="http://schemas.openxmlformats.org/officeDocument/2006/relationships/image" Target="../media/image160.png"/><Relationship Id="rId78" Type="http://schemas.openxmlformats.org/officeDocument/2006/relationships/customXml" Target="../ink/ink347.xml"/><Relationship Id="rId94" Type="http://schemas.openxmlformats.org/officeDocument/2006/relationships/customXml" Target="../ink/ink355.xml"/><Relationship Id="rId99" Type="http://schemas.openxmlformats.org/officeDocument/2006/relationships/image" Target="../media/image173.png"/><Relationship Id="rId101" Type="http://schemas.openxmlformats.org/officeDocument/2006/relationships/image" Target="../media/image174.png"/><Relationship Id="rId122" Type="http://schemas.openxmlformats.org/officeDocument/2006/relationships/customXml" Target="../ink/ink369.xml"/><Relationship Id="rId143" Type="http://schemas.openxmlformats.org/officeDocument/2006/relationships/image" Target="../media/image195.png"/><Relationship Id="rId148" Type="http://schemas.openxmlformats.org/officeDocument/2006/relationships/customXml" Target="../ink/ink382.xml"/><Relationship Id="rId164" Type="http://schemas.openxmlformats.org/officeDocument/2006/relationships/image" Target="../media/image205.png"/><Relationship Id="rId169" Type="http://schemas.openxmlformats.org/officeDocument/2006/relationships/customXml" Target="../ink/ink393.xml"/><Relationship Id="rId4" Type="http://schemas.openxmlformats.org/officeDocument/2006/relationships/image" Target="../media/image127.png"/><Relationship Id="rId9" Type="http://schemas.openxmlformats.org/officeDocument/2006/relationships/customXml" Target="../ink/ink312.xml"/><Relationship Id="rId26" Type="http://schemas.openxmlformats.org/officeDocument/2006/relationships/image" Target="../media/image138.png"/><Relationship Id="rId47" Type="http://schemas.openxmlformats.org/officeDocument/2006/relationships/image" Target="../media/image147.png"/><Relationship Id="rId68" Type="http://schemas.openxmlformats.org/officeDocument/2006/relationships/customXml" Target="../ink/ink342.xml"/><Relationship Id="rId89" Type="http://schemas.openxmlformats.org/officeDocument/2006/relationships/image" Target="../media/image168.png"/><Relationship Id="rId112" Type="http://schemas.openxmlformats.org/officeDocument/2006/relationships/customXml" Target="../ink/ink364.xml"/><Relationship Id="rId133" Type="http://schemas.openxmlformats.org/officeDocument/2006/relationships/image" Target="../media/image190.png"/><Relationship Id="rId154" Type="http://schemas.openxmlformats.org/officeDocument/2006/relationships/image" Target="../media/image200.png"/><Relationship Id="rId16" Type="http://schemas.openxmlformats.org/officeDocument/2006/relationships/image" Target="../media/image133.png"/><Relationship Id="rId37" Type="http://schemas.openxmlformats.org/officeDocument/2006/relationships/customXml" Target="../ink/ink326.xml"/><Relationship Id="rId58" Type="http://schemas.openxmlformats.org/officeDocument/2006/relationships/customXml" Target="../ink/ink337.xml"/><Relationship Id="rId79" Type="http://schemas.openxmlformats.org/officeDocument/2006/relationships/image" Target="../media/image163.png"/><Relationship Id="rId102" Type="http://schemas.openxmlformats.org/officeDocument/2006/relationships/customXml" Target="../ink/ink359.xml"/><Relationship Id="rId123" Type="http://schemas.openxmlformats.org/officeDocument/2006/relationships/image" Target="../media/image185.png"/><Relationship Id="rId144" Type="http://schemas.openxmlformats.org/officeDocument/2006/relationships/customXml" Target="../ink/ink380.xml"/><Relationship Id="rId90" Type="http://schemas.openxmlformats.org/officeDocument/2006/relationships/customXml" Target="../ink/ink353.xml"/><Relationship Id="rId165" Type="http://schemas.openxmlformats.org/officeDocument/2006/relationships/customXml" Target="../ink/ink391.xml"/><Relationship Id="rId27" Type="http://schemas.openxmlformats.org/officeDocument/2006/relationships/customXml" Target="../ink/ink321.xml"/><Relationship Id="rId48" Type="http://schemas.openxmlformats.org/officeDocument/2006/relationships/customXml" Target="../ink/ink332.xml"/><Relationship Id="rId69" Type="http://schemas.openxmlformats.org/officeDocument/2006/relationships/image" Target="../media/image158.png"/><Relationship Id="rId113" Type="http://schemas.openxmlformats.org/officeDocument/2006/relationships/image" Target="../media/image180.png"/><Relationship Id="rId134" Type="http://schemas.openxmlformats.org/officeDocument/2006/relationships/customXml" Target="../ink/ink375.xml"/><Relationship Id="rId80" Type="http://schemas.openxmlformats.org/officeDocument/2006/relationships/customXml" Target="../ink/ink348.xml"/><Relationship Id="rId155" Type="http://schemas.openxmlformats.org/officeDocument/2006/relationships/customXml" Target="../ink/ink386.xml"/><Relationship Id="rId17" Type="http://schemas.openxmlformats.org/officeDocument/2006/relationships/customXml" Target="../ink/ink316.xml"/><Relationship Id="rId38" Type="http://schemas.openxmlformats.org/officeDocument/2006/relationships/image" Target="../media/image144.png"/><Relationship Id="rId59" Type="http://schemas.openxmlformats.org/officeDocument/2006/relationships/image" Target="../media/image153.png"/><Relationship Id="rId103" Type="http://schemas.openxmlformats.org/officeDocument/2006/relationships/image" Target="../media/image175.png"/><Relationship Id="rId124" Type="http://schemas.openxmlformats.org/officeDocument/2006/relationships/customXml" Target="../ink/ink370.xml"/></Relationships>
</file>

<file path=ppt/slides/_rels/slide40.xml.rels><?xml version="1.0" encoding="UTF-8" standalone="yes"?>
<Relationships xmlns="http://schemas.openxmlformats.org/package/2006/relationships"><Relationship Id="rId3" Type="http://schemas.openxmlformats.org/officeDocument/2006/relationships/image" Target="../media/image52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452.xml"/><Relationship Id="rId21" Type="http://schemas.openxmlformats.org/officeDocument/2006/relationships/customXml" Target="../ink/ink404.xml"/><Relationship Id="rId63" Type="http://schemas.openxmlformats.org/officeDocument/2006/relationships/customXml" Target="../ink/ink425.xml"/><Relationship Id="rId159" Type="http://schemas.openxmlformats.org/officeDocument/2006/relationships/customXml" Target="../ink/ink473.xml"/><Relationship Id="rId170" Type="http://schemas.openxmlformats.org/officeDocument/2006/relationships/image" Target="../media/image292.png"/><Relationship Id="rId226" Type="http://schemas.openxmlformats.org/officeDocument/2006/relationships/customXml" Target="../ink/ink507.xml"/><Relationship Id="rId268" Type="http://schemas.openxmlformats.org/officeDocument/2006/relationships/customXml" Target="../ink/ink528.xml"/><Relationship Id="rId11" Type="http://schemas.openxmlformats.org/officeDocument/2006/relationships/customXml" Target="../ink/ink399.xml"/><Relationship Id="rId32" Type="http://schemas.openxmlformats.org/officeDocument/2006/relationships/image" Target="../media/image224.png"/><Relationship Id="rId53" Type="http://schemas.openxmlformats.org/officeDocument/2006/relationships/customXml" Target="../ink/ink420.xml"/><Relationship Id="rId74" Type="http://schemas.openxmlformats.org/officeDocument/2006/relationships/image" Target="../media/image245.png"/><Relationship Id="rId128" Type="http://schemas.openxmlformats.org/officeDocument/2006/relationships/image" Target="../media/image271.png"/><Relationship Id="rId149" Type="http://schemas.openxmlformats.org/officeDocument/2006/relationships/customXml" Target="../ink/ink468.xml"/><Relationship Id="rId5" Type="http://schemas.openxmlformats.org/officeDocument/2006/relationships/customXml" Target="../ink/ink396.xml"/><Relationship Id="rId95" Type="http://schemas.openxmlformats.org/officeDocument/2006/relationships/customXml" Target="../ink/ink441.xml"/><Relationship Id="rId160" Type="http://schemas.openxmlformats.org/officeDocument/2006/relationships/image" Target="../media/image287.png"/><Relationship Id="rId181" Type="http://schemas.openxmlformats.org/officeDocument/2006/relationships/customXml" Target="../ink/ink484.xml"/><Relationship Id="rId216" Type="http://schemas.openxmlformats.org/officeDocument/2006/relationships/customXml" Target="../ink/ink502.xml"/><Relationship Id="rId237" Type="http://schemas.openxmlformats.org/officeDocument/2006/relationships/image" Target="../media/image325.png"/><Relationship Id="rId258" Type="http://schemas.openxmlformats.org/officeDocument/2006/relationships/customXml" Target="../ink/ink523.xml"/><Relationship Id="rId22" Type="http://schemas.openxmlformats.org/officeDocument/2006/relationships/image" Target="../media/image219.png"/><Relationship Id="rId43" Type="http://schemas.openxmlformats.org/officeDocument/2006/relationships/customXml" Target="../ink/ink415.xml"/><Relationship Id="rId64" Type="http://schemas.openxmlformats.org/officeDocument/2006/relationships/image" Target="../media/image240.png"/><Relationship Id="rId118" Type="http://schemas.openxmlformats.org/officeDocument/2006/relationships/image" Target="../media/image266.png"/><Relationship Id="rId139" Type="http://schemas.openxmlformats.org/officeDocument/2006/relationships/customXml" Target="../ink/ink463.xml"/><Relationship Id="rId85" Type="http://schemas.openxmlformats.org/officeDocument/2006/relationships/customXml" Target="../ink/ink436.xml"/><Relationship Id="rId150" Type="http://schemas.openxmlformats.org/officeDocument/2006/relationships/image" Target="../media/image282.png"/><Relationship Id="rId171" Type="http://schemas.openxmlformats.org/officeDocument/2006/relationships/customXml" Target="../ink/ink479.xml"/><Relationship Id="rId192" Type="http://schemas.openxmlformats.org/officeDocument/2006/relationships/customXml" Target="../ink/ink490.xml"/><Relationship Id="rId206" Type="http://schemas.openxmlformats.org/officeDocument/2006/relationships/customXml" Target="../ink/ink497.xml"/><Relationship Id="rId227" Type="http://schemas.openxmlformats.org/officeDocument/2006/relationships/image" Target="../media/image320.png"/><Relationship Id="rId248" Type="http://schemas.openxmlformats.org/officeDocument/2006/relationships/customXml" Target="../ink/ink518.xml"/><Relationship Id="rId269" Type="http://schemas.openxmlformats.org/officeDocument/2006/relationships/image" Target="../media/image341.png"/><Relationship Id="rId12" Type="http://schemas.openxmlformats.org/officeDocument/2006/relationships/image" Target="../media/image214.png"/><Relationship Id="rId33" Type="http://schemas.openxmlformats.org/officeDocument/2006/relationships/customXml" Target="../ink/ink410.xml"/><Relationship Id="rId108" Type="http://schemas.openxmlformats.org/officeDocument/2006/relationships/image" Target="../media/image261.png"/><Relationship Id="rId129" Type="http://schemas.openxmlformats.org/officeDocument/2006/relationships/customXml" Target="../ink/ink458.xml"/><Relationship Id="rId54" Type="http://schemas.openxmlformats.org/officeDocument/2006/relationships/image" Target="../media/image235.png"/><Relationship Id="rId75" Type="http://schemas.openxmlformats.org/officeDocument/2006/relationships/customXml" Target="../ink/ink431.xml"/><Relationship Id="rId96" Type="http://schemas.openxmlformats.org/officeDocument/2006/relationships/image" Target="../media/image256.png"/><Relationship Id="rId140" Type="http://schemas.openxmlformats.org/officeDocument/2006/relationships/image" Target="../media/image277.png"/><Relationship Id="rId161" Type="http://schemas.openxmlformats.org/officeDocument/2006/relationships/customXml" Target="../ink/ink474.xml"/><Relationship Id="rId182" Type="http://schemas.openxmlformats.org/officeDocument/2006/relationships/customXml" Target="../ink/ink485.xml"/><Relationship Id="rId217" Type="http://schemas.openxmlformats.org/officeDocument/2006/relationships/image" Target="../media/image315.png"/><Relationship Id="rId6" Type="http://schemas.openxmlformats.org/officeDocument/2006/relationships/image" Target="../media/image211.png"/><Relationship Id="rId238" Type="http://schemas.openxmlformats.org/officeDocument/2006/relationships/customXml" Target="../ink/ink513.xml"/><Relationship Id="rId259" Type="http://schemas.openxmlformats.org/officeDocument/2006/relationships/image" Target="../media/image336.png"/><Relationship Id="rId23" Type="http://schemas.openxmlformats.org/officeDocument/2006/relationships/customXml" Target="../ink/ink405.xml"/><Relationship Id="rId119" Type="http://schemas.openxmlformats.org/officeDocument/2006/relationships/customXml" Target="../ink/ink453.xml"/><Relationship Id="rId44" Type="http://schemas.openxmlformats.org/officeDocument/2006/relationships/image" Target="../media/image230.png"/><Relationship Id="rId65" Type="http://schemas.openxmlformats.org/officeDocument/2006/relationships/customXml" Target="../ink/ink426.xml"/><Relationship Id="rId86" Type="http://schemas.openxmlformats.org/officeDocument/2006/relationships/image" Target="../media/image251.png"/><Relationship Id="rId130" Type="http://schemas.openxmlformats.org/officeDocument/2006/relationships/image" Target="../media/image272.png"/><Relationship Id="rId151" Type="http://schemas.openxmlformats.org/officeDocument/2006/relationships/customXml" Target="../ink/ink469.xml"/><Relationship Id="rId172" Type="http://schemas.openxmlformats.org/officeDocument/2006/relationships/image" Target="../media/image293.png"/><Relationship Id="rId193" Type="http://schemas.openxmlformats.org/officeDocument/2006/relationships/image" Target="../media/image303.png"/><Relationship Id="rId207" Type="http://schemas.openxmlformats.org/officeDocument/2006/relationships/image" Target="../media/image310.png"/><Relationship Id="rId228" Type="http://schemas.openxmlformats.org/officeDocument/2006/relationships/customXml" Target="../ink/ink508.xml"/><Relationship Id="rId249" Type="http://schemas.openxmlformats.org/officeDocument/2006/relationships/image" Target="../media/image331.png"/><Relationship Id="rId13" Type="http://schemas.openxmlformats.org/officeDocument/2006/relationships/customXml" Target="../ink/ink400.xml"/><Relationship Id="rId109" Type="http://schemas.openxmlformats.org/officeDocument/2006/relationships/customXml" Target="../ink/ink448.xml"/><Relationship Id="rId260" Type="http://schemas.openxmlformats.org/officeDocument/2006/relationships/customXml" Target="../ink/ink524.xml"/><Relationship Id="rId34" Type="http://schemas.openxmlformats.org/officeDocument/2006/relationships/image" Target="../media/image225.png"/><Relationship Id="rId55" Type="http://schemas.openxmlformats.org/officeDocument/2006/relationships/customXml" Target="../ink/ink421.xml"/><Relationship Id="rId76" Type="http://schemas.openxmlformats.org/officeDocument/2006/relationships/image" Target="../media/image246.png"/><Relationship Id="rId97" Type="http://schemas.openxmlformats.org/officeDocument/2006/relationships/customXml" Target="../ink/ink442.xml"/><Relationship Id="rId120" Type="http://schemas.openxmlformats.org/officeDocument/2006/relationships/image" Target="../media/image267.png"/><Relationship Id="rId141" Type="http://schemas.openxmlformats.org/officeDocument/2006/relationships/customXml" Target="../ink/ink464.xml"/><Relationship Id="rId7" Type="http://schemas.openxmlformats.org/officeDocument/2006/relationships/customXml" Target="../ink/ink397.xml"/><Relationship Id="rId162" Type="http://schemas.openxmlformats.org/officeDocument/2006/relationships/image" Target="../media/image288.png"/><Relationship Id="rId183" Type="http://schemas.openxmlformats.org/officeDocument/2006/relationships/image" Target="../media/image298.png"/><Relationship Id="rId218" Type="http://schemas.openxmlformats.org/officeDocument/2006/relationships/customXml" Target="../ink/ink503.xml"/><Relationship Id="rId239" Type="http://schemas.openxmlformats.org/officeDocument/2006/relationships/image" Target="../media/image326.png"/><Relationship Id="rId250" Type="http://schemas.openxmlformats.org/officeDocument/2006/relationships/customXml" Target="../ink/ink519.xml"/><Relationship Id="rId24" Type="http://schemas.openxmlformats.org/officeDocument/2006/relationships/image" Target="../media/image220.png"/><Relationship Id="rId45" Type="http://schemas.openxmlformats.org/officeDocument/2006/relationships/customXml" Target="../ink/ink416.xml"/><Relationship Id="rId66" Type="http://schemas.openxmlformats.org/officeDocument/2006/relationships/image" Target="../media/image241.png"/><Relationship Id="rId87" Type="http://schemas.openxmlformats.org/officeDocument/2006/relationships/customXml" Target="../ink/ink437.xml"/><Relationship Id="rId110" Type="http://schemas.openxmlformats.org/officeDocument/2006/relationships/image" Target="../media/image262.png"/><Relationship Id="rId131" Type="http://schemas.openxmlformats.org/officeDocument/2006/relationships/customXml" Target="../ink/ink459.xml"/><Relationship Id="rId152" Type="http://schemas.openxmlformats.org/officeDocument/2006/relationships/image" Target="../media/image283.png"/><Relationship Id="rId173" Type="http://schemas.openxmlformats.org/officeDocument/2006/relationships/customXml" Target="../ink/ink480.xml"/><Relationship Id="rId194" Type="http://schemas.openxmlformats.org/officeDocument/2006/relationships/customXml" Target="../ink/ink491.xml"/><Relationship Id="rId208" Type="http://schemas.openxmlformats.org/officeDocument/2006/relationships/customXml" Target="../ink/ink498.xml"/><Relationship Id="rId229" Type="http://schemas.openxmlformats.org/officeDocument/2006/relationships/image" Target="../media/image321.png"/><Relationship Id="rId240" Type="http://schemas.openxmlformats.org/officeDocument/2006/relationships/customXml" Target="../ink/ink514.xml"/><Relationship Id="rId261" Type="http://schemas.openxmlformats.org/officeDocument/2006/relationships/image" Target="../media/image337.png"/><Relationship Id="rId14" Type="http://schemas.openxmlformats.org/officeDocument/2006/relationships/image" Target="../media/image215.png"/><Relationship Id="rId35" Type="http://schemas.openxmlformats.org/officeDocument/2006/relationships/customXml" Target="../ink/ink411.xml"/><Relationship Id="rId56" Type="http://schemas.openxmlformats.org/officeDocument/2006/relationships/image" Target="../media/image236.png"/><Relationship Id="rId77" Type="http://schemas.openxmlformats.org/officeDocument/2006/relationships/customXml" Target="../ink/ink432.xml"/><Relationship Id="rId100" Type="http://schemas.openxmlformats.org/officeDocument/2006/relationships/image" Target="../media/image258.png"/><Relationship Id="rId8" Type="http://schemas.openxmlformats.org/officeDocument/2006/relationships/image" Target="../media/image212.png"/><Relationship Id="rId98" Type="http://schemas.openxmlformats.org/officeDocument/2006/relationships/image" Target="../media/image257.png"/><Relationship Id="rId121" Type="http://schemas.openxmlformats.org/officeDocument/2006/relationships/customXml" Target="../ink/ink454.xml"/><Relationship Id="rId142" Type="http://schemas.openxmlformats.org/officeDocument/2006/relationships/image" Target="../media/image278.png"/><Relationship Id="rId163" Type="http://schemas.openxmlformats.org/officeDocument/2006/relationships/customXml" Target="../ink/ink475.xml"/><Relationship Id="rId184" Type="http://schemas.openxmlformats.org/officeDocument/2006/relationships/customXml" Target="../ink/ink486.xml"/><Relationship Id="rId219" Type="http://schemas.openxmlformats.org/officeDocument/2006/relationships/image" Target="../media/image316.png"/><Relationship Id="rId230" Type="http://schemas.openxmlformats.org/officeDocument/2006/relationships/customXml" Target="../ink/ink509.xml"/><Relationship Id="rId251" Type="http://schemas.openxmlformats.org/officeDocument/2006/relationships/image" Target="../media/image332.png"/><Relationship Id="rId25" Type="http://schemas.openxmlformats.org/officeDocument/2006/relationships/customXml" Target="../ink/ink406.xml"/><Relationship Id="rId46" Type="http://schemas.openxmlformats.org/officeDocument/2006/relationships/image" Target="../media/image231.png"/><Relationship Id="rId67" Type="http://schemas.openxmlformats.org/officeDocument/2006/relationships/customXml" Target="../ink/ink427.xml"/><Relationship Id="rId88" Type="http://schemas.openxmlformats.org/officeDocument/2006/relationships/image" Target="../media/image252.png"/><Relationship Id="rId111" Type="http://schemas.openxmlformats.org/officeDocument/2006/relationships/customXml" Target="../ink/ink449.xml"/><Relationship Id="rId132" Type="http://schemas.openxmlformats.org/officeDocument/2006/relationships/image" Target="../media/image273.png"/><Relationship Id="rId153" Type="http://schemas.openxmlformats.org/officeDocument/2006/relationships/customXml" Target="../ink/ink470.xml"/><Relationship Id="rId174" Type="http://schemas.openxmlformats.org/officeDocument/2006/relationships/image" Target="../media/image294.png"/><Relationship Id="rId195" Type="http://schemas.openxmlformats.org/officeDocument/2006/relationships/image" Target="../media/image304.png"/><Relationship Id="rId209" Type="http://schemas.openxmlformats.org/officeDocument/2006/relationships/image" Target="../media/image311.png"/><Relationship Id="rId220" Type="http://schemas.openxmlformats.org/officeDocument/2006/relationships/customXml" Target="../ink/ink504.xml"/><Relationship Id="rId241" Type="http://schemas.openxmlformats.org/officeDocument/2006/relationships/image" Target="../media/image327.png"/><Relationship Id="rId15" Type="http://schemas.openxmlformats.org/officeDocument/2006/relationships/customXml" Target="../ink/ink401.xml"/><Relationship Id="rId36" Type="http://schemas.openxmlformats.org/officeDocument/2006/relationships/image" Target="../media/image226.png"/><Relationship Id="rId57" Type="http://schemas.openxmlformats.org/officeDocument/2006/relationships/customXml" Target="../ink/ink422.xml"/><Relationship Id="rId262" Type="http://schemas.openxmlformats.org/officeDocument/2006/relationships/customXml" Target="../ink/ink525.xml"/><Relationship Id="rId78" Type="http://schemas.openxmlformats.org/officeDocument/2006/relationships/image" Target="../media/image247.png"/><Relationship Id="rId99" Type="http://schemas.openxmlformats.org/officeDocument/2006/relationships/customXml" Target="../ink/ink443.xml"/><Relationship Id="rId101" Type="http://schemas.openxmlformats.org/officeDocument/2006/relationships/customXml" Target="../ink/ink444.xml"/><Relationship Id="rId122" Type="http://schemas.openxmlformats.org/officeDocument/2006/relationships/image" Target="../media/image268.png"/><Relationship Id="rId143" Type="http://schemas.openxmlformats.org/officeDocument/2006/relationships/customXml" Target="../ink/ink465.xml"/><Relationship Id="rId164" Type="http://schemas.openxmlformats.org/officeDocument/2006/relationships/image" Target="../media/image289.png"/><Relationship Id="rId185" Type="http://schemas.openxmlformats.org/officeDocument/2006/relationships/image" Target="../media/image299.png"/><Relationship Id="rId9" Type="http://schemas.openxmlformats.org/officeDocument/2006/relationships/customXml" Target="../ink/ink398.xml"/><Relationship Id="rId210" Type="http://schemas.openxmlformats.org/officeDocument/2006/relationships/customXml" Target="../ink/ink499.xml"/><Relationship Id="rId26" Type="http://schemas.openxmlformats.org/officeDocument/2006/relationships/image" Target="../media/image221.png"/><Relationship Id="rId231" Type="http://schemas.openxmlformats.org/officeDocument/2006/relationships/image" Target="../media/image322.png"/><Relationship Id="rId252" Type="http://schemas.openxmlformats.org/officeDocument/2006/relationships/customXml" Target="../ink/ink520.xml"/><Relationship Id="rId47" Type="http://schemas.openxmlformats.org/officeDocument/2006/relationships/customXml" Target="../ink/ink417.xml"/><Relationship Id="rId68" Type="http://schemas.openxmlformats.org/officeDocument/2006/relationships/image" Target="../media/image242.png"/><Relationship Id="rId89" Type="http://schemas.openxmlformats.org/officeDocument/2006/relationships/customXml" Target="../ink/ink438.xml"/><Relationship Id="rId112" Type="http://schemas.openxmlformats.org/officeDocument/2006/relationships/image" Target="../media/image263.png"/><Relationship Id="rId133" Type="http://schemas.openxmlformats.org/officeDocument/2006/relationships/customXml" Target="../ink/ink460.xml"/><Relationship Id="rId154" Type="http://schemas.openxmlformats.org/officeDocument/2006/relationships/image" Target="../media/image284.png"/><Relationship Id="rId175" Type="http://schemas.openxmlformats.org/officeDocument/2006/relationships/customXml" Target="../ink/ink481.xml"/><Relationship Id="rId196" Type="http://schemas.openxmlformats.org/officeDocument/2006/relationships/customXml" Target="../ink/ink492.xml"/><Relationship Id="rId200" Type="http://schemas.openxmlformats.org/officeDocument/2006/relationships/customXml" Target="../ink/ink494.xml"/><Relationship Id="rId16" Type="http://schemas.openxmlformats.org/officeDocument/2006/relationships/image" Target="../media/image216.png"/><Relationship Id="rId221" Type="http://schemas.openxmlformats.org/officeDocument/2006/relationships/image" Target="../media/image317.png"/><Relationship Id="rId242" Type="http://schemas.openxmlformats.org/officeDocument/2006/relationships/customXml" Target="../ink/ink515.xml"/><Relationship Id="rId263" Type="http://schemas.openxmlformats.org/officeDocument/2006/relationships/image" Target="../media/image338.png"/><Relationship Id="rId37" Type="http://schemas.openxmlformats.org/officeDocument/2006/relationships/customXml" Target="../ink/ink412.xml"/><Relationship Id="rId58" Type="http://schemas.openxmlformats.org/officeDocument/2006/relationships/image" Target="../media/image237.png"/><Relationship Id="rId79" Type="http://schemas.openxmlformats.org/officeDocument/2006/relationships/customXml" Target="../ink/ink433.xml"/><Relationship Id="rId102" Type="http://schemas.openxmlformats.org/officeDocument/2006/relationships/image" Target="../media/image259.png"/><Relationship Id="rId123" Type="http://schemas.openxmlformats.org/officeDocument/2006/relationships/customXml" Target="../ink/ink455.xml"/><Relationship Id="rId144" Type="http://schemas.openxmlformats.org/officeDocument/2006/relationships/image" Target="../media/image279.png"/><Relationship Id="rId90" Type="http://schemas.openxmlformats.org/officeDocument/2006/relationships/image" Target="../media/image253.png"/><Relationship Id="rId165" Type="http://schemas.openxmlformats.org/officeDocument/2006/relationships/customXml" Target="../ink/ink476.xml"/><Relationship Id="rId186" Type="http://schemas.openxmlformats.org/officeDocument/2006/relationships/customXml" Target="../ink/ink487.xml"/><Relationship Id="rId211" Type="http://schemas.openxmlformats.org/officeDocument/2006/relationships/image" Target="../media/image312.png"/><Relationship Id="rId232" Type="http://schemas.openxmlformats.org/officeDocument/2006/relationships/customXml" Target="../ink/ink510.xml"/><Relationship Id="rId253" Type="http://schemas.openxmlformats.org/officeDocument/2006/relationships/image" Target="../media/image333.png"/><Relationship Id="rId27" Type="http://schemas.openxmlformats.org/officeDocument/2006/relationships/customXml" Target="../ink/ink407.xml"/><Relationship Id="rId48" Type="http://schemas.openxmlformats.org/officeDocument/2006/relationships/image" Target="../media/image232.png"/><Relationship Id="rId69" Type="http://schemas.openxmlformats.org/officeDocument/2006/relationships/customXml" Target="../ink/ink428.xml"/><Relationship Id="rId113" Type="http://schemas.openxmlformats.org/officeDocument/2006/relationships/customXml" Target="../ink/ink450.xml"/><Relationship Id="rId134" Type="http://schemas.openxmlformats.org/officeDocument/2006/relationships/image" Target="../media/image274.png"/><Relationship Id="rId80" Type="http://schemas.openxmlformats.org/officeDocument/2006/relationships/image" Target="../media/image248.png"/><Relationship Id="rId155" Type="http://schemas.openxmlformats.org/officeDocument/2006/relationships/customXml" Target="../ink/ink471.xml"/><Relationship Id="rId176" Type="http://schemas.openxmlformats.org/officeDocument/2006/relationships/image" Target="../media/image295.png"/><Relationship Id="rId197" Type="http://schemas.openxmlformats.org/officeDocument/2006/relationships/image" Target="../media/image305.png"/><Relationship Id="rId201" Type="http://schemas.openxmlformats.org/officeDocument/2006/relationships/image" Target="../media/image307.png"/><Relationship Id="rId222" Type="http://schemas.openxmlformats.org/officeDocument/2006/relationships/customXml" Target="../ink/ink505.xml"/><Relationship Id="rId243" Type="http://schemas.openxmlformats.org/officeDocument/2006/relationships/image" Target="../media/image328.png"/><Relationship Id="rId264" Type="http://schemas.openxmlformats.org/officeDocument/2006/relationships/customXml" Target="../ink/ink526.xml"/><Relationship Id="rId17" Type="http://schemas.openxmlformats.org/officeDocument/2006/relationships/customXml" Target="../ink/ink402.xml"/><Relationship Id="rId38" Type="http://schemas.openxmlformats.org/officeDocument/2006/relationships/image" Target="../media/image227.png"/><Relationship Id="rId59" Type="http://schemas.openxmlformats.org/officeDocument/2006/relationships/customXml" Target="../ink/ink423.xml"/><Relationship Id="rId103" Type="http://schemas.openxmlformats.org/officeDocument/2006/relationships/customXml" Target="../ink/ink445.xml"/><Relationship Id="rId124" Type="http://schemas.openxmlformats.org/officeDocument/2006/relationships/image" Target="../media/image269.png"/><Relationship Id="rId70" Type="http://schemas.openxmlformats.org/officeDocument/2006/relationships/image" Target="../media/image243.png"/><Relationship Id="rId91" Type="http://schemas.openxmlformats.org/officeDocument/2006/relationships/customXml" Target="../ink/ink439.xml"/><Relationship Id="rId145" Type="http://schemas.openxmlformats.org/officeDocument/2006/relationships/customXml" Target="../ink/ink466.xml"/><Relationship Id="rId166" Type="http://schemas.openxmlformats.org/officeDocument/2006/relationships/image" Target="../media/image290.png"/><Relationship Id="rId187" Type="http://schemas.openxmlformats.org/officeDocument/2006/relationships/image" Target="../media/image300.png"/><Relationship Id="rId1" Type="http://schemas.openxmlformats.org/officeDocument/2006/relationships/slideLayout" Target="../slideLayouts/slideLayout7.xml"/><Relationship Id="rId212" Type="http://schemas.openxmlformats.org/officeDocument/2006/relationships/customXml" Target="../ink/ink500.xml"/><Relationship Id="rId233" Type="http://schemas.openxmlformats.org/officeDocument/2006/relationships/image" Target="../media/image323.png"/><Relationship Id="rId254" Type="http://schemas.openxmlformats.org/officeDocument/2006/relationships/customXml" Target="../ink/ink521.xml"/><Relationship Id="rId28" Type="http://schemas.openxmlformats.org/officeDocument/2006/relationships/image" Target="../media/image222.png"/><Relationship Id="rId49" Type="http://schemas.openxmlformats.org/officeDocument/2006/relationships/customXml" Target="../ink/ink418.xml"/><Relationship Id="rId114" Type="http://schemas.openxmlformats.org/officeDocument/2006/relationships/image" Target="../media/image264.png"/><Relationship Id="rId60" Type="http://schemas.openxmlformats.org/officeDocument/2006/relationships/image" Target="../media/image238.png"/><Relationship Id="rId81" Type="http://schemas.openxmlformats.org/officeDocument/2006/relationships/customXml" Target="../ink/ink434.xml"/><Relationship Id="rId135" Type="http://schemas.openxmlformats.org/officeDocument/2006/relationships/customXml" Target="../ink/ink461.xml"/><Relationship Id="rId156" Type="http://schemas.openxmlformats.org/officeDocument/2006/relationships/image" Target="../media/image285.png"/><Relationship Id="rId177" Type="http://schemas.openxmlformats.org/officeDocument/2006/relationships/customXml" Target="../ink/ink482.xml"/><Relationship Id="rId198" Type="http://schemas.openxmlformats.org/officeDocument/2006/relationships/customXml" Target="../ink/ink493.xml"/><Relationship Id="rId202" Type="http://schemas.openxmlformats.org/officeDocument/2006/relationships/customXml" Target="../ink/ink495.xml"/><Relationship Id="rId223" Type="http://schemas.openxmlformats.org/officeDocument/2006/relationships/image" Target="../media/image318.png"/><Relationship Id="rId244" Type="http://schemas.openxmlformats.org/officeDocument/2006/relationships/customXml" Target="../ink/ink516.xml"/><Relationship Id="rId18" Type="http://schemas.openxmlformats.org/officeDocument/2006/relationships/image" Target="../media/image217.png"/><Relationship Id="rId39" Type="http://schemas.openxmlformats.org/officeDocument/2006/relationships/customXml" Target="../ink/ink413.xml"/><Relationship Id="rId265" Type="http://schemas.openxmlformats.org/officeDocument/2006/relationships/image" Target="../media/image339.png"/><Relationship Id="rId50" Type="http://schemas.openxmlformats.org/officeDocument/2006/relationships/image" Target="../media/image233.png"/><Relationship Id="rId104" Type="http://schemas.openxmlformats.org/officeDocument/2006/relationships/image" Target="../media/image260.png"/><Relationship Id="rId125" Type="http://schemas.openxmlformats.org/officeDocument/2006/relationships/customXml" Target="../ink/ink456.xml"/><Relationship Id="rId146" Type="http://schemas.openxmlformats.org/officeDocument/2006/relationships/image" Target="../media/image280.png"/><Relationship Id="rId167" Type="http://schemas.openxmlformats.org/officeDocument/2006/relationships/customXml" Target="../ink/ink477.xml"/><Relationship Id="rId188" Type="http://schemas.openxmlformats.org/officeDocument/2006/relationships/customXml" Target="../ink/ink488.xml"/><Relationship Id="rId71" Type="http://schemas.openxmlformats.org/officeDocument/2006/relationships/customXml" Target="../ink/ink429.xml"/><Relationship Id="rId92" Type="http://schemas.openxmlformats.org/officeDocument/2006/relationships/image" Target="../media/image254.png"/><Relationship Id="rId213" Type="http://schemas.openxmlformats.org/officeDocument/2006/relationships/image" Target="../media/image313.png"/><Relationship Id="rId234" Type="http://schemas.openxmlformats.org/officeDocument/2006/relationships/customXml" Target="../ink/ink511.xml"/><Relationship Id="rId2" Type="http://schemas.openxmlformats.org/officeDocument/2006/relationships/notesSlide" Target="../notesSlides/notesSlide4.xml"/><Relationship Id="rId29" Type="http://schemas.openxmlformats.org/officeDocument/2006/relationships/customXml" Target="../ink/ink408.xml"/><Relationship Id="rId255" Type="http://schemas.openxmlformats.org/officeDocument/2006/relationships/image" Target="../media/image334.png"/><Relationship Id="rId40" Type="http://schemas.openxmlformats.org/officeDocument/2006/relationships/image" Target="../media/image228.png"/><Relationship Id="rId115" Type="http://schemas.openxmlformats.org/officeDocument/2006/relationships/customXml" Target="../ink/ink451.xml"/><Relationship Id="rId136" Type="http://schemas.openxmlformats.org/officeDocument/2006/relationships/image" Target="../media/image275.png"/><Relationship Id="rId157" Type="http://schemas.openxmlformats.org/officeDocument/2006/relationships/customXml" Target="../ink/ink472.xml"/><Relationship Id="rId178" Type="http://schemas.openxmlformats.org/officeDocument/2006/relationships/image" Target="../media/image296.png"/><Relationship Id="rId61" Type="http://schemas.openxmlformats.org/officeDocument/2006/relationships/customXml" Target="../ink/ink424.xml"/><Relationship Id="rId82" Type="http://schemas.openxmlformats.org/officeDocument/2006/relationships/image" Target="../media/image249.png"/><Relationship Id="rId199" Type="http://schemas.openxmlformats.org/officeDocument/2006/relationships/image" Target="../media/image306.png"/><Relationship Id="rId203" Type="http://schemas.openxmlformats.org/officeDocument/2006/relationships/image" Target="../media/image308.png"/><Relationship Id="rId19" Type="http://schemas.openxmlformats.org/officeDocument/2006/relationships/customXml" Target="../ink/ink403.xml"/><Relationship Id="rId224" Type="http://schemas.openxmlformats.org/officeDocument/2006/relationships/customXml" Target="../ink/ink506.xml"/><Relationship Id="rId245" Type="http://schemas.openxmlformats.org/officeDocument/2006/relationships/image" Target="../media/image329.png"/><Relationship Id="rId266" Type="http://schemas.openxmlformats.org/officeDocument/2006/relationships/customXml" Target="../ink/ink527.xml"/><Relationship Id="rId30" Type="http://schemas.openxmlformats.org/officeDocument/2006/relationships/image" Target="../media/image223.png"/><Relationship Id="rId105" Type="http://schemas.openxmlformats.org/officeDocument/2006/relationships/customXml" Target="../ink/ink446.xml"/><Relationship Id="rId126" Type="http://schemas.openxmlformats.org/officeDocument/2006/relationships/image" Target="../media/image270.png"/><Relationship Id="rId147" Type="http://schemas.openxmlformats.org/officeDocument/2006/relationships/customXml" Target="../ink/ink467.xml"/><Relationship Id="rId168" Type="http://schemas.openxmlformats.org/officeDocument/2006/relationships/image" Target="../media/image291.png"/><Relationship Id="rId51" Type="http://schemas.openxmlformats.org/officeDocument/2006/relationships/customXml" Target="../ink/ink419.xml"/><Relationship Id="rId72" Type="http://schemas.openxmlformats.org/officeDocument/2006/relationships/image" Target="../media/image244.png"/><Relationship Id="rId93" Type="http://schemas.openxmlformats.org/officeDocument/2006/relationships/customXml" Target="../ink/ink440.xml"/><Relationship Id="rId189" Type="http://schemas.openxmlformats.org/officeDocument/2006/relationships/image" Target="../media/image301.png"/><Relationship Id="rId3" Type="http://schemas.openxmlformats.org/officeDocument/2006/relationships/customXml" Target="../ink/ink395.xml"/><Relationship Id="rId214" Type="http://schemas.openxmlformats.org/officeDocument/2006/relationships/customXml" Target="../ink/ink501.xml"/><Relationship Id="rId235" Type="http://schemas.openxmlformats.org/officeDocument/2006/relationships/image" Target="../media/image324.png"/><Relationship Id="rId256" Type="http://schemas.openxmlformats.org/officeDocument/2006/relationships/customXml" Target="../ink/ink522.xml"/><Relationship Id="rId116" Type="http://schemas.openxmlformats.org/officeDocument/2006/relationships/image" Target="../media/image265.png"/><Relationship Id="rId137" Type="http://schemas.openxmlformats.org/officeDocument/2006/relationships/customXml" Target="../ink/ink462.xml"/><Relationship Id="rId158" Type="http://schemas.openxmlformats.org/officeDocument/2006/relationships/image" Target="../media/image286.png"/><Relationship Id="rId20" Type="http://schemas.openxmlformats.org/officeDocument/2006/relationships/image" Target="../media/image218.png"/><Relationship Id="rId41" Type="http://schemas.openxmlformats.org/officeDocument/2006/relationships/customXml" Target="../ink/ink414.xml"/><Relationship Id="rId62" Type="http://schemas.openxmlformats.org/officeDocument/2006/relationships/image" Target="../media/image239.png"/><Relationship Id="rId83" Type="http://schemas.openxmlformats.org/officeDocument/2006/relationships/customXml" Target="../ink/ink435.xml"/><Relationship Id="rId179" Type="http://schemas.openxmlformats.org/officeDocument/2006/relationships/customXml" Target="../ink/ink483.xml"/><Relationship Id="rId190" Type="http://schemas.openxmlformats.org/officeDocument/2006/relationships/customXml" Target="../ink/ink489.xml"/><Relationship Id="rId204" Type="http://schemas.openxmlformats.org/officeDocument/2006/relationships/customXml" Target="../ink/ink496.xml"/><Relationship Id="rId225" Type="http://schemas.openxmlformats.org/officeDocument/2006/relationships/image" Target="../media/image319.png"/><Relationship Id="rId246" Type="http://schemas.openxmlformats.org/officeDocument/2006/relationships/customXml" Target="../ink/ink517.xml"/><Relationship Id="rId267" Type="http://schemas.openxmlformats.org/officeDocument/2006/relationships/image" Target="../media/image340.png"/><Relationship Id="rId106" Type="http://schemas.openxmlformats.org/officeDocument/2006/relationships/image" Target="../media/image50.png"/><Relationship Id="rId127" Type="http://schemas.openxmlformats.org/officeDocument/2006/relationships/customXml" Target="../ink/ink457.xml"/><Relationship Id="rId10" Type="http://schemas.openxmlformats.org/officeDocument/2006/relationships/image" Target="../media/image213.png"/><Relationship Id="rId31" Type="http://schemas.openxmlformats.org/officeDocument/2006/relationships/customXml" Target="../ink/ink409.xml"/><Relationship Id="rId52" Type="http://schemas.openxmlformats.org/officeDocument/2006/relationships/image" Target="../media/image234.png"/><Relationship Id="rId73" Type="http://schemas.openxmlformats.org/officeDocument/2006/relationships/customXml" Target="../ink/ink430.xml"/><Relationship Id="rId94" Type="http://schemas.openxmlformats.org/officeDocument/2006/relationships/image" Target="../media/image255.png"/><Relationship Id="rId148" Type="http://schemas.openxmlformats.org/officeDocument/2006/relationships/image" Target="../media/image281.png"/><Relationship Id="rId169" Type="http://schemas.openxmlformats.org/officeDocument/2006/relationships/customXml" Target="../ink/ink478.xml"/><Relationship Id="rId4" Type="http://schemas.openxmlformats.org/officeDocument/2006/relationships/image" Target="../media/image210.png"/><Relationship Id="rId180" Type="http://schemas.openxmlformats.org/officeDocument/2006/relationships/image" Target="../media/image297.png"/><Relationship Id="rId215" Type="http://schemas.openxmlformats.org/officeDocument/2006/relationships/image" Target="../media/image314.png"/><Relationship Id="rId236" Type="http://schemas.openxmlformats.org/officeDocument/2006/relationships/customXml" Target="../ink/ink512.xml"/><Relationship Id="rId257" Type="http://schemas.openxmlformats.org/officeDocument/2006/relationships/image" Target="../media/image335.png"/><Relationship Id="rId42" Type="http://schemas.openxmlformats.org/officeDocument/2006/relationships/image" Target="../media/image229.png"/><Relationship Id="rId84" Type="http://schemas.openxmlformats.org/officeDocument/2006/relationships/image" Target="../media/image250.png"/><Relationship Id="rId138" Type="http://schemas.openxmlformats.org/officeDocument/2006/relationships/image" Target="../media/image276.png"/><Relationship Id="rId191" Type="http://schemas.openxmlformats.org/officeDocument/2006/relationships/image" Target="../media/image302.png"/><Relationship Id="rId205" Type="http://schemas.openxmlformats.org/officeDocument/2006/relationships/image" Target="../media/image309.png"/><Relationship Id="rId247" Type="http://schemas.openxmlformats.org/officeDocument/2006/relationships/image" Target="../media/image330.png"/><Relationship Id="rId107" Type="http://schemas.openxmlformats.org/officeDocument/2006/relationships/customXml" Target="../ink/ink447.xml"/></Relationships>
</file>

<file path=ppt/slides/_rels/slide6.xml.rels><?xml version="1.0" encoding="UTF-8" standalone="yes"?>
<Relationships xmlns="http://schemas.openxmlformats.org/package/2006/relationships"><Relationship Id="rId117" Type="http://schemas.openxmlformats.org/officeDocument/2006/relationships/customXml" Target="../ink/ink586.xml"/><Relationship Id="rId671" Type="http://schemas.openxmlformats.org/officeDocument/2006/relationships/customXml" Target="../ink/ink867.xml"/><Relationship Id="rId21" Type="http://schemas.openxmlformats.org/officeDocument/2006/relationships/customXml" Target="../ink/ink538.xml"/><Relationship Id="rId324" Type="http://schemas.openxmlformats.org/officeDocument/2006/relationships/customXml" Target="../ink/ink692.xml"/><Relationship Id="rId531" Type="http://schemas.openxmlformats.org/officeDocument/2006/relationships/image" Target="../media/image601.png"/><Relationship Id="rId629" Type="http://schemas.openxmlformats.org/officeDocument/2006/relationships/customXml" Target="../ink/ink846.xml"/><Relationship Id="rId170" Type="http://schemas.openxmlformats.org/officeDocument/2006/relationships/image" Target="../media/image422.png"/><Relationship Id="rId268" Type="http://schemas.openxmlformats.org/officeDocument/2006/relationships/customXml" Target="../ink/ink664.xml"/><Relationship Id="rId475" Type="http://schemas.openxmlformats.org/officeDocument/2006/relationships/image" Target="../media/image573.png"/><Relationship Id="rId682" Type="http://schemas.openxmlformats.org/officeDocument/2006/relationships/image" Target="../media/image676.png"/><Relationship Id="rId32" Type="http://schemas.openxmlformats.org/officeDocument/2006/relationships/image" Target="../media/image356.png"/><Relationship Id="rId128" Type="http://schemas.openxmlformats.org/officeDocument/2006/relationships/customXml" Target="../ink/ink592.xml"/><Relationship Id="rId335" Type="http://schemas.openxmlformats.org/officeDocument/2006/relationships/image" Target="../media/image504.png"/><Relationship Id="rId542" Type="http://schemas.openxmlformats.org/officeDocument/2006/relationships/customXml" Target="../ink/ink802.xml"/><Relationship Id="rId181" Type="http://schemas.openxmlformats.org/officeDocument/2006/relationships/customXml" Target="../ink/ink620.xml"/><Relationship Id="rId402" Type="http://schemas.openxmlformats.org/officeDocument/2006/relationships/customXml" Target="../ink/ink731.xml"/><Relationship Id="rId279" Type="http://schemas.openxmlformats.org/officeDocument/2006/relationships/image" Target="../media/image476.png"/><Relationship Id="rId486" Type="http://schemas.openxmlformats.org/officeDocument/2006/relationships/customXml" Target="../ink/ink774.xml"/><Relationship Id="rId693" Type="http://schemas.openxmlformats.org/officeDocument/2006/relationships/customXml" Target="../ink/ink878.xml"/><Relationship Id="rId43" Type="http://schemas.openxmlformats.org/officeDocument/2006/relationships/customXml" Target="../ink/ink549.xml"/><Relationship Id="rId139" Type="http://schemas.openxmlformats.org/officeDocument/2006/relationships/customXml" Target="../ink/ink598.xml"/><Relationship Id="rId346" Type="http://schemas.openxmlformats.org/officeDocument/2006/relationships/customXml" Target="../ink/ink703.xml"/><Relationship Id="rId553" Type="http://schemas.openxmlformats.org/officeDocument/2006/relationships/image" Target="../media/image612.png"/><Relationship Id="rId192" Type="http://schemas.openxmlformats.org/officeDocument/2006/relationships/image" Target="../media/image433.png"/><Relationship Id="rId206" Type="http://schemas.openxmlformats.org/officeDocument/2006/relationships/image" Target="../media/image440.png"/><Relationship Id="rId413" Type="http://schemas.openxmlformats.org/officeDocument/2006/relationships/image" Target="../media/image543.png"/><Relationship Id="rId497" Type="http://schemas.openxmlformats.org/officeDocument/2006/relationships/image" Target="../media/image584.png"/><Relationship Id="rId620" Type="http://schemas.openxmlformats.org/officeDocument/2006/relationships/image" Target="../media/image645.png"/><Relationship Id="rId357" Type="http://schemas.openxmlformats.org/officeDocument/2006/relationships/image" Target="../media/image515.png"/><Relationship Id="rId54" Type="http://schemas.openxmlformats.org/officeDocument/2006/relationships/image" Target="../media/image367.png"/><Relationship Id="rId217" Type="http://schemas.openxmlformats.org/officeDocument/2006/relationships/customXml" Target="../ink/ink638.xml"/><Relationship Id="rId564" Type="http://schemas.openxmlformats.org/officeDocument/2006/relationships/customXml" Target="../ink/ink813.xml"/><Relationship Id="rId424" Type="http://schemas.openxmlformats.org/officeDocument/2006/relationships/customXml" Target="../ink/ink742.xml"/><Relationship Id="rId631" Type="http://schemas.openxmlformats.org/officeDocument/2006/relationships/customXml" Target="../ink/ink847.xml"/><Relationship Id="rId270" Type="http://schemas.openxmlformats.org/officeDocument/2006/relationships/customXml" Target="../ink/ink665.xml"/><Relationship Id="rId65" Type="http://schemas.openxmlformats.org/officeDocument/2006/relationships/customXml" Target="../ink/ink560.xml"/><Relationship Id="rId130" Type="http://schemas.openxmlformats.org/officeDocument/2006/relationships/customXml" Target="../ink/ink593.xml"/><Relationship Id="rId368" Type="http://schemas.openxmlformats.org/officeDocument/2006/relationships/customXml" Target="../ink/ink714.xml"/><Relationship Id="rId575" Type="http://schemas.openxmlformats.org/officeDocument/2006/relationships/image" Target="../media/image623.png"/><Relationship Id="rId228" Type="http://schemas.openxmlformats.org/officeDocument/2006/relationships/image" Target="../media/image451.png"/><Relationship Id="rId435" Type="http://schemas.openxmlformats.org/officeDocument/2006/relationships/image" Target="../media/image554.png"/><Relationship Id="rId642" Type="http://schemas.openxmlformats.org/officeDocument/2006/relationships/image" Target="../media/image656.png"/><Relationship Id="rId281" Type="http://schemas.openxmlformats.org/officeDocument/2006/relationships/image" Target="../media/image477.png"/><Relationship Id="rId502" Type="http://schemas.openxmlformats.org/officeDocument/2006/relationships/customXml" Target="../ink/ink782.xml"/><Relationship Id="rId76" Type="http://schemas.openxmlformats.org/officeDocument/2006/relationships/image" Target="../media/image378.png"/><Relationship Id="rId141" Type="http://schemas.openxmlformats.org/officeDocument/2006/relationships/customXml" Target="../ink/ink599.xml"/><Relationship Id="rId379" Type="http://schemas.openxmlformats.org/officeDocument/2006/relationships/image" Target="../media/image526.png"/><Relationship Id="rId586" Type="http://schemas.openxmlformats.org/officeDocument/2006/relationships/customXml" Target="../ink/ink824.xml"/><Relationship Id="rId7" Type="http://schemas.openxmlformats.org/officeDocument/2006/relationships/customXml" Target="../ink/ink531.xml"/><Relationship Id="rId239" Type="http://schemas.openxmlformats.org/officeDocument/2006/relationships/customXml" Target="../ink/ink649.xml"/><Relationship Id="rId446" Type="http://schemas.openxmlformats.org/officeDocument/2006/relationships/customXml" Target="../ink/ink753.xml"/><Relationship Id="rId653" Type="http://schemas.openxmlformats.org/officeDocument/2006/relationships/customXml" Target="../ink/ink858.xml"/><Relationship Id="rId292" Type="http://schemas.openxmlformats.org/officeDocument/2006/relationships/customXml" Target="../ink/ink676.xml"/><Relationship Id="rId306" Type="http://schemas.openxmlformats.org/officeDocument/2006/relationships/customXml" Target="../ink/ink683.xml"/><Relationship Id="rId87" Type="http://schemas.openxmlformats.org/officeDocument/2006/relationships/customXml" Target="../ink/ink571.xml"/><Relationship Id="rId513" Type="http://schemas.openxmlformats.org/officeDocument/2006/relationships/image" Target="../media/image592.png"/><Relationship Id="rId597" Type="http://schemas.openxmlformats.org/officeDocument/2006/relationships/image" Target="../media/image634.png"/><Relationship Id="rId152" Type="http://schemas.openxmlformats.org/officeDocument/2006/relationships/customXml" Target="../ink/ink605.xml"/><Relationship Id="rId457" Type="http://schemas.openxmlformats.org/officeDocument/2006/relationships/image" Target="../media/image565.png"/><Relationship Id="rId664" Type="http://schemas.openxmlformats.org/officeDocument/2006/relationships/image" Target="../media/image667.png"/><Relationship Id="rId14" Type="http://schemas.openxmlformats.org/officeDocument/2006/relationships/image" Target="../media/image347.png"/><Relationship Id="rId317" Type="http://schemas.openxmlformats.org/officeDocument/2006/relationships/image" Target="../media/image495.png"/><Relationship Id="rId524" Type="http://schemas.openxmlformats.org/officeDocument/2006/relationships/customXml" Target="../ink/ink793.xml"/><Relationship Id="rId98" Type="http://schemas.openxmlformats.org/officeDocument/2006/relationships/image" Target="../media/image389.png"/><Relationship Id="rId163" Type="http://schemas.openxmlformats.org/officeDocument/2006/relationships/customXml" Target="../ink/ink611.xml"/><Relationship Id="rId370" Type="http://schemas.openxmlformats.org/officeDocument/2006/relationships/customXml" Target="../ink/ink715.xml"/><Relationship Id="rId230" Type="http://schemas.openxmlformats.org/officeDocument/2006/relationships/image" Target="../media/image452.png"/><Relationship Id="rId468" Type="http://schemas.openxmlformats.org/officeDocument/2006/relationships/customXml" Target="../ink/ink765.xml"/><Relationship Id="rId675" Type="http://schemas.openxmlformats.org/officeDocument/2006/relationships/customXml" Target="../ink/ink869.xml"/><Relationship Id="rId25" Type="http://schemas.openxmlformats.org/officeDocument/2006/relationships/customXml" Target="../ink/ink540.xml"/><Relationship Id="rId328" Type="http://schemas.openxmlformats.org/officeDocument/2006/relationships/customXml" Target="../ink/ink694.xml"/><Relationship Id="rId535" Type="http://schemas.openxmlformats.org/officeDocument/2006/relationships/image" Target="../media/image603.png"/><Relationship Id="rId174" Type="http://schemas.openxmlformats.org/officeDocument/2006/relationships/image" Target="../media/image424.png"/><Relationship Id="rId381" Type="http://schemas.openxmlformats.org/officeDocument/2006/relationships/image" Target="../media/image527.png"/><Relationship Id="rId602" Type="http://schemas.openxmlformats.org/officeDocument/2006/relationships/customXml" Target="../ink/ink832.xml"/><Relationship Id="rId241" Type="http://schemas.openxmlformats.org/officeDocument/2006/relationships/customXml" Target="../ink/ink650.xml"/><Relationship Id="rId479" Type="http://schemas.openxmlformats.org/officeDocument/2006/relationships/image" Target="../media/image575.png"/><Relationship Id="rId686" Type="http://schemas.openxmlformats.org/officeDocument/2006/relationships/image" Target="../media/image678.png"/><Relationship Id="rId36" Type="http://schemas.openxmlformats.org/officeDocument/2006/relationships/image" Target="../media/image358.png"/><Relationship Id="rId339" Type="http://schemas.openxmlformats.org/officeDocument/2006/relationships/image" Target="../media/image506.png"/><Relationship Id="rId546" Type="http://schemas.openxmlformats.org/officeDocument/2006/relationships/customXml" Target="../ink/ink804.xml"/><Relationship Id="rId101" Type="http://schemas.openxmlformats.org/officeDocument/2006/relationships/customXml" Target="../ink/ink578.xml"/><Relationship Id="rId185" Type="http://schemas.openxmlformats.org/officeDocument/2006/relationships/customXml" Target="../ink/ink622.xml"/><Relationship Id="rId406" Type="http://schemas.openxmlformats.org/officeDocument/2006/relationships/customXml" Target="../ink/ink733.xml"/><Relationship Id="rId392" Type="http://schemas.openxmlformats.org/officeDocument/2006/relationships/customXml" Target="../ink/ink726.xml"/><Relationship Id="rId613" Type="http://schemas.openxmlformats.org/officeDocument/2006/relationships/customXml" Target="../ink/ink838.xml"/><Relationship Id="rId697" Type="http://schemas.openxmlformats.org/officeDocument/2006/relationships/customXml" Target="../ink/ink880.xml"/><Relationship Id="rId252" Type="http://schemas.openxmlformats.org/officeDocument/2006/relationships/image" Target="../media/image463.png"/><Relationship Id="rId47" Type="http://schemas.openxmlformats.org/officeDocument/2006/relationships/customXml" Target="../ink/ink551.xml"/><Relationship Id="rId112" Type="http://schemas.openxmlformats.org/officeDocument/2006/relationships/image" Target="../media/image396.png"/><Relationship Id="rId557" Type="http://schemas.openxmlformats.org/officeDocument/2006/relationships/image" Target="../media/image614.png"/><Relationship Id="rId196" Type="http://schemas.openxmlformats.org/officeDocument/2006/relationships/image" Target="../media/image435.png"/><Relationship Id="rId417" Type="http://schemas.openxmlformats.org/officeDocument/2006/relationships/image" Target="../media/image545.png"/><Relationship Id="rId624" Type="http://schemas.openxmlformats.org/officeDocument/2006/relationships/image" Target="../media/image647.png"/><Relationship Id="rId263" Type="http://schemas.openxmlformats.org/officeDocument/2006/relationships/customXml" Target="../ink/ink661.xml"/><Relationship Id="rId470" Type="http://schemas.openxmlformats.org/officeDocument/2006/relationships/customXml" Target="../ink/ink766.xml"/><Relationship Id="rId58" Type="http://schemas.openxmlformats.org/officeDocument/2006/relationships/image" Target="../media/image369.png"/><Relationship Id="rId123" Type="http://schemas.openxmlformats.org/officeDocument/2006/relationships/image" Target="../media/image400.png"/><Relationship Id="rId330" Type="http://schemas.openxmlformats.org/officeDocument/2006/relationships/customXml" Target="../ink/ink695.xml"/><Relationship Id="rId568" Type="http://schemas.openxmlformats.org/officeDocument/2006/relationships/customXml" Target="../ink/ink815.xml"/><Relationship Id="rId428" Type="http://schemas.openxmlformats.org/officeDocument/2006/relationships/customXml" Target="../ink/ink744.xml"/><Relationship Id="rId635" Type="http://schemas.openxmlformats.org/officeDocument/2006/relationships/customXml" Target="../ink/ink849.xml"/><Relationship Id="rId274" Type="http://schemas.openxmlformats.org/officeDocument/2006/relationships/customXml" Target="../ink/ink667.xml"/><Relationship Id="rId481" Type="http://schemas.openxmlformats.org/officeDocument/2006/relationships/image" Target="../media/image576.png"/><Relationship Id="rId702" Type="http://schemas.openxmlformats.org/officeDocument/2006/relationships/image" Target="../media/image686.png"/><Relationship Id="rId69" Type="http://schemas.openxmlformats.org/officeDocument/2006/relationships/customXml" Target="../ink/ink562.xml"/><Relationship Id="rId134" Type="http://schemas.openxmlformats.org/officeDocument/2006/relationships/customXml" Target="../ink/ink595.xml"/><Relationship Id="rId579" Type="http://schemas.openxmlformats.org/officeDocument/2006/relationships/image" Target="../media/image625.png"/><Relationship Id="rId341" Type="http://schemas.openxmlformats.org/officeDocument/2006/relationships/image" Target="../media/image507.png"/><Relationship Id="rId439" Type="http://schemas.openxmlformats.org/officeDocument/2006/relationships/image" Target="../media/image556.png"/><Relationship Id="rId646" Type="http://schemas.openxmlformats.org/officeDocument/2006/relationships/image" Target="../media/image658.png"/><Relationship Id="rId201" Type="http://schemas.openxmlformats.org/officeDocument/2006/relationships/customXml" Target="../ink/ink630.xml"/><Relationship Id="rId285" Type="http://schemas.openxmlformats.org/officeDocument/2006/relationships/image" Target="../media/image479.png"/><Relationship Id="rId506" Type="http://schemas.openxmlformats.org/officeDocument/2006/relationships/customXml" Target="../ink/ink784.xml"/><Relationship Id="rId492" Type="http://schemas.openxmlformats.org/officeDocument/2006/relationships/customXml" Target="../ink/ink777.xml"/><Relationship Id="rId145" Type="http://schemas.openxmlformats.org/officeDocument/2006/relationships/image" Target="../media/image410.png"/><Relationship Id="rId352" Type="http://schemas.openxmlformats.org/officeDocument/2006/relationships/customXml" Target="../ink/ink706.xml"/><Relationship Id="rId212" Type="http://schemas.openxmlformats.org/officeDocument/2006/relationships/image" Target="../media/image443.png"/><Relationship Id="rId657" Type="http://schemas.openxmlformats.org/officeDocument/2006/relationships/customXml" Target="../ink/ink860.xml"/><Relationship Id="rId296" Type="http://schemas.openxmlformats.org/officeDocument/2006/relationships/customXml" Target="../ink/ink678.xml"/><Relationship Id="rId517" Type="http://schemas.openxmlformats.org/officeDocument/2006/relationships/image" Target="../media/image594.png"/><Relationship Id="rId60" Type="http://schemas.openxmlformats.org/officeDocument/2006/relationships/image" Target="../media/image370.png"/><Relationship Id="rId156" Type="http://schemas.openxmlformats.org/officeDocument/2006/relationships/image" Target="../media/image415.png"/><Relationship Id="rId363" Type="http://schemas.openxmlformats.org/officeDocument/2006/relationships/image" Target="../media/image518.png"/><Relationship Id="rId570" Type="http://schemas.openxmlformats.org/officeDocument/2006/relationships/customXml" Target="../ink/ink816.xml"/><Relationship Id="rId223" Type="http://schemas.openxmlformats.org/officeDocument/2006/relationships/customXml" Target="../ink/ink641.xml"/><Relationship Id="rId430" Type="http://schemas.openxmlformats.org/officeDocument/2006/relationships/customXml" Target="../ink/ink745.xml"/><Relationship Id="rId668" Type="http://schemas.openxmlformats.org/officeDocument/2006/relationships/image" Target="../media/image669.png"/><Relationship Id="rId18" Type="http://schemas.openxmlformats.org/officeDocument/2006/relationships/image" Target="../media/image349.png"/><Relationship Id="rId265" Type="http://schemas.openxmlformats.org/officeDocument/2006/relationships/image" Target="../media/image469.png"/><Relationship Id="rId472" Type="http://schemas.openxmlformats.org/officeDocument/2006/relationships/customXml" Target="../ink/ink767.xml"/><Relationship Id="rId528" Type="http://schemas.openxmlformats.org/officeDocument/2006/relationships/customXml" Target="../ink/ink795.xml"/><Relationship Id="rId125" Type="http://schemas.openxmlformats.org/officeDocument/2006/relationships/image" Target="../media/image401.png"/><Relationship Id="rId167" Type="http://schemas.openxmlformats.org/officeDocument/2006/relationships/customXml" Target="../ink/ink613.xml"/><Relationship Id="rId332" Type="http://schemas.openxmlformats.org/officeDocument/2006/relationships/customXml" Target="../ink/ink696.xml"/><Relationship Id="rId374" Type="http://schemas.openxmlformats.org/officeDocument/2006/relationships/customXml" Target="../ink/ink717.xml"/><Relationship Id="rId581" Type="http://schemas.openxmlformats.org/officeDocument/2006/relationships/image" Target="../media/image626.png"/><Relationship Id="rId71" Type="http://schemas.openxmlformats.org/officeDocument/2006/relationships/customXml" Target="../ink/ink563.xml"/><Relationship Id="rId234" Type="http://schemas.openxmlformats.org/officeDocument/2006/relationships/image" Target="../media/image454.png"/><Relationship Id="rId637" Type="http://schemas.openxmlformats.org/officeDocument/2006/relationships/customXml" Target="../ink/ink850.xml"/><Relationship Id="rId679" Type="http://schemas.openxmlformats.org/officeDocument/2006/relationships/customXml" Target="../ink/ink871.xml"/><Relationship Id="rId2" Type="http://schemas.openxmlformats.org/officeDocument/2006/relationships/notesSlide" Target="../notesSlides/notesSlide5.xml"/><Relationship Id="rId29" Type="http://schemas.openxmlformats.org/officeDocument/2006/relationships/customXml" Target="../ink/ink542.xml"/><Relationship Id="rId276" Type="http://schemas.openxmlformats.org/officeDocument/2006/relationships/customXml" Target="../ink/ink668.xml"/><Relationship Id="rId441" Type="http://schemas.openxmlformats.org/officeDocument/2006/relationships/image" Target="../media/image557.png"/><Relationship Id="rId483" Type="http://schemas.openxmlformats.org/officeDocument/2006/relationships/image" Target="../media/image577.png"/><Relationship Id="rId539" Type="http://schemas.openxmlformats.org/officeDocument/2006/relationships/image" Target="../media/image605.png"/><Relationship Id="rId690" Type="http://schemas.openxmlformats.org/officeDocument/2006/relationships/image" Target="../media/image680.png"/><Relationship Id="rId40" Type="http://schemas.openxmlformats.org/officeDocument/2006/relationships/image" Target="../media/image360.png"/><Relationship Id="rId136" Type="http://schemas.openxmlformats.org/officeDocument/2006/relationships/customXml" Target="../ink/ink596.xml"/><Relationship Id="rId178" Type="http://schemas.openxmlformats.org/officeDocument/2006/relationships/image" Target="../media/image426.png"/><Relationship Id="rId301" Type="http://schemas.openxmlformats.org/officeDocument/2006/relationships/image" Target="../media/image487.png"/><Relationship Id="rId343" Type="http://schemas.openxmlformats.org/officeDocument/2006/relationships/image" Target="../media/image508.png"/><Relationship Id="rId550" Type="http://schemas.openxmlformats.org/officeDocument/2006/relationships/customXml" Target="../ink/ink806.xml"/><Relationship Id="rId82" Type="http://schemas.openxmlformats.org/officeDocument/2006/relationships/image" Target="../media/image381.png"/><Relationship Id="rId203" Type="http://schemas.openxmlformats.org/officeDocument/2006/relationships/customXml" Target="../ink/ink631.xml"/><Relationship Id="rId385" Type="http://schemas.openxmlformats.org/officeDocument/2006/relationships/image" Target="../media/image529.png"/><Relationship Id="rId592" Type="http://schemas.openxmlformats.org/officeDocument/2006/relationships/customXml" Target="../ink/ink827.xml"/><Relationship Id="rId606" Type="http://schemas.openxmlformats.org/officeDocument/2006/relationships/customXml" Target="../ink/ink834.xml"/><Relationship Id="rId648" Type="http://schemas.openxmlformats.org/officeDocument/2006/relationships/image" Target="../media/image659.png"/><Relationship Id="rId245" Type="http://schemas.openxmlformats.org/officeDocument/2006/relationships/customXml" Target="../ink/ink652.xml"/><Relationship Id="rId287" Type="http://schemas.openxmlformats.org/officeDocument/2006/relationships/image" Target="../media/image480.png"/><Relationship Id="rId410" Type="http://schemas.openxmlformats.org/officeDocument/2006/relationships/customXml" Target="../ink/ink735.xml"/><Relationship Id="rId452" Type="http://schemas.openxmlformats.org/officeDocument/2006/relationships/customXml" Target="../ink/ink756.xml"/><Relationship Id="rId494" Type="http://schemas.openxmlformats.org/officeDocument/2006/relationships/customXml" Target="../ink/ink778.xml"/><Relationship Id="rId508" Type="http://schemas.openxmlformats.org/officeDocument/2006/relationships/customXml" Target="../ink/ink785.xml"/><Relationship Id="rId105" Type="http://schemas.openxmlformats.org/officeDocument/2006/relationships/customXml" Target="../ink/ink580.xml"/><Relationship Id="rId147" Type="http://schemas.openxmlformats.org/officeDocument/2006/relationships/image" Target="../media/image411.png"/><Relationship Id="rId312" Type="http://schemas.openxmlformats.org/officeDocument/2006/relationships/customXml" Target="../ink/ink686.xml"/><Relationship Id="rId354" Type="http://schemas.openxmlformats.org/officeDocument/2006/relationships/customXml" Target="../ink/ink707.xml"/><Relationship Id="rId51" Type="http://schemas.openxmlformats.org/officeDocument/2006/relationships/customXml" Target="../ink/ink553.xml"/><Relationship Id="rId93" Type="http://schemas.openxmlformats.org/officeDocument/2006/relationships/customXml" Target="../ink/ink574.xml"/><Relationship Id="rId189" Type="http://schemas.openxmlformats.org/officeDocument/2006/relationships/customXml" Target="../ink/ink624.xml"/><Relationship Id="rId396" Type="http://schemas.openxmlformats.org/officeDocument/2006/relationships/customXml" Target="../ink/ink728.xml"/><Relationship Id="rId561" Type="http://schemas.openxmlformats.org/officeDocument/2006/relationships/image" Target="../media/image616.png"/><Relationship Id="rId617" Type="http://schemas.openxmlformats.org/officeDocument/2006/relationships/customXml" Target="../ink/ink840.xml"/><Relationship Id="rId659" Type="http://schemas.openxmlformats.org/officeDocument/2006/relationships/customXml" Target="../ink/ink861.xml"/><Relationship Id="rId214" Type="http://schemas.openxmlformats.org/officeDocument/2006/relationships/image" Target="../media/image444.png"/><Relationship Id="rId256" Type="http://schemas.openxmlformats.org/officeDocument/2006/relationships/image" Target="../media/image465.png"/><Relationship Id="rId298" Type="http://schemas.openxmlformats.org/officeDocument/2006/relationships/customXml" Target="../ink/ink679.xml"/><Relationship Id="rId421" Type="http://schemas.openxmlformats.org/officeDocument/2006/relationships/image" Target="../media/image547.png"/><Relationship Id="rId463" Type="http://schemas.openxmlformats.org/officeDocument/2006/relationships/image" Target="../media/image568.png"/><Relationship Id="rId519" Type="http://schemas.openxmlformats.org/officeDocument/2006/relationships/image" Target="../media/image595.png"/><Relationship Id="rId670" Type="http://schemas.openxmlformats.org/officeDocument/2006/relationships/image" Target="../media/image670.png"/><Relationship Id="rId116" Type="http://schemas.openxmlformats.org/officeDocument/2006/relationships/image" Target="../media/image50.png"/><Relationship Id="rId158" Type="http://schemas.openxmlformats.org/officeDocument/2006/relationships/image" Target="../media/image416.png"/><Relationship Id="rId323" Type="http://schemas.openxmlformats.org/officeDocument/2006/relationships/image" Target="../media/image498.png"/><Relationship Id="rId530" Type="http://schemas.openxmlformats.org/officeDocument/2006/relationships/customXml" Target="../ink/ink796.xml"/><Relationship Id="rId20" Type="http://schemas.openxmlformats.org/officeDocument/2006/relationships/image" Target="../media/image350.png"/><Relationship Id="rId62" Type="http://schemas.openxmlformats.org/officeDocument/2006/relationships/image" Target="../media/image371.png"/><Relationship Id="rId365" Type="http://schemas.openxmlformats.org/officeDocument/2006/relationships/image" Target="../media/image519.png"/><Relationship Id="rId572" Type="http://schemas.openxmlformats.org/officeDocument/2006/relationships/customXml" Target="../ink/ink817.xml"/><Relationship Id="rId628" Type="http://schemas.openxmlformats.org/officeDocument/2006/relationships/image" Target="../media/image649.png"/><Relationship Id="rId225" Type="http://schemas.openxmlformats.org/officeDocument/2006/relationships/customXml" Target="../ink/ink642.xml"/><Relationship Id="rId267" Type="http://schemas.openxmlformats.org/officeDocument/2006/relationships/image" Target="../media/image470.png"/><Relationship Id="rId432" Type="http://schemas.openxmlformats.org/officeDocument/2006/relationships/customXml" Target="../ink/ink746.xml"/><Relationship Id="rId474" Type="http://schemas.openxmlformats.org/officeDocument/2006/relationships/customXml" Target="../ink/ink768.xml"/><Relationship Id="rId127" Type="http://schemas.openxmlformats.org/officeDocument/2006/relationships/image" Target="../media/image402.png"/><Relationship Id="rId681" Type="http://schemas.openxmlformats.org/officeDocument/2006/relationships/customXml" Target="../ink/ink872.xml"/><Relationship Id="rId31" Type="http://schemas.openxmlformats.org/officeDocument/2006/relationships/customXml" Target="../ink/ink543.xml"/><Relationship Id="rId73" Type="http://schemas.openxmlformats.org/officeDocument/2006/relationships/customXml" Target="../ink/ink564.xml"/><Relationship Id="rId169" Type="http://schemas.openxmlformats.org/officeDocument/2006/relationships/customXml" Target="../ink/ink614.xml"/><Relationship Id="rId334" Type="http://schemas.openxmlformats.org/officeDocument/2006/relationships/customXml" Target="../ink/ink697.xml"/><Relationship Id="rId376" Type="http://schemas.openxmlformats.org/officeDocument/2006/relationships/customXml" Target="../ink/ink718.xml"/><Relationship Id="rId541" Type="http://schemas.openxmlformats.org/officeDocument/2006/relationships/image" Target="../media/image606.png"/><Relationship Id="rId583" Type="http://schemas.openxmlformats.org/officeDocument/2006/relationships/image" Target="../media/image627.png"/><Relationship Id="rId639" Type="http://schemas.openxmlformats.org/officeDocument/2006/relationships/customXml" Target="../ink/ink851.xml"/><Relationship Id="rId4" Type="http://schemas.openxmlformats.org/officeDocument/2006/relationships/image" Target="../media/image342.png"/><Relationship Id="rId180" Type="http://schemas.openxmlformats.org/officeDocument/2006/relationships/image" Target="../media/image427.png"/><Relationship Id="rId236" Type="http://schemas.openxmlformats.org/officeDocument/2006/relationships/image" Target="../media/image455.png"/><Relationship Id="rId278" Type="http://schemas.openxmlformats.org/officeDocument/2006/relationships/customXml" Target="../ink/ink669.xml"/><Relationship Id="rId401" Type="http://schemas.openxmlformats.org/officeDocument/2006/relationships/image" Target="../media/image537.png"/><Relationship Id="rId443" Type="http://schemas.openxmlformats.org/officeDocument/2006/relationships/image" Target="../media/image558.png"/><Relationship Id="rId650" Type="http://schemas.openxmlformats.org/officeDocument/2006/relationships/image" Target="../media/image660.png"/><Relationship Id="rId303" Type="http://schemas.openxmlformats.org/officeDocument/2006/relationships/image" Target="../media/image488.png"/><Relationship Id="rId485" Type="http://schemas.openxmlformats.org/officeDocument/2006/relationships/image" Target="../media/image578.png"/><Relationship Id="rId692" Type="http://schemas.openxmlformats.org/officeDocument/2006/relationships/image" Target="../media/image681.png"/><Relationship Id="rId42" Type="http://schemas.openxmlformats.org/officeDocument/2006/relationships/image" Target="../media/image361.png"/><Relationship Id="rId84" Type="http://schemas.openxmlformats.org/officeDocument/2006/relationships/image" Target="../media/image382.png"/><Relationship Id="rId138" Type="http://schemas.openxmlformats.org/officeDocument/2006/relationships/image" Target="../media/image407.png"/><Relationship Id="rId345" Type="http://schemas.openxmlformats.org/officeDocument/2006/relationships/image" Target="../media/image509.png"/><Relationship Id="rId387" Type="http://schemas.openxmlformats.org/officeDocument/2006/relationships/image" Target="../media/image530.png"/><Relationship Id="rId510" Type="http://schemas.openxmlformats.org/officeDocument/2006/relationships/customXml" Target="../ink/ink786.xml"/><Relationship Id="rId552" Type="http://schemas.openxmlformats.org/officeDocument/2006/relationships/customXml" Target="../ink/ink807.xml"/><Relationship Id="rId594" Type="http://schemas.openxmlformats.org/officeDocument/2006/relationships/customXml" Target="../ink/ink828.xml"/><Relationship Id="rId608" Type="http://schemas.openxmlformats.org/officeDocument/2006/relationships/customXml" Target="../ink/ink835.xml"/><Relationship Id="rId191" Type="http://schemas.openxmlformats.org/officeDocument/2006/relationships/customXml" Target="../ink/ink625.xml"/><Relationship Id="rId205" Type="http://schemas.openxmlformats.org/officeDocument/2006/relationships/customXml" Target="../ink/ink632.xml"/><Relationship Id="rId247" Type="http://schemas.openxmlformats.org/officeDocument/2006/relationships/customXml" Target="../ink/ink653.xml"/><Relationship Id="rId412" Type="http://schemas.openxmlformats.org/officeDocument/2006/relationships/customXml" Target="../ink/ink736.xml"/><Relationship Id="rId107" Type="http://schemas.openxmlformats.org/officeDocument/2006/relationships/customXml" Target="../ink/ink581.xml"/><Relationship Id="rId289" Type="http://schemas.openxmlformats.org/officeDocument/2006/relationships/image" Target="../media/image481.png"/><Relationship Id="rId454" Type="http://schemas.openxmlformats.org/officeDocument/2006/relationships/customXml" Target="../ink/ink757.xml"/><Relationship Id="rId496" Type="http://schemas.openxmlformats.org/officeDocument/2006/relationships/customXml" Target="../ink/ink779.xml"/><Relationship Id="rId661" Type="http://schemas.openxmlformats.org/officeDocument/2006/relationships/customXml" Target="../ink/ink862.xml"/><Relationship Id="rId11" Type="http://schemas.openxmlformats.org/officeDocument/2006/relationships/customXml" Target="../ink/ink533.xml"/><Relationship Id="rId53" Type="http://schemas.openxmlformats.org/officeDocument/2006/relationships/customXml" Target="../ink/ink554.xml"/><Relationship Id="rId149" Type="http://schemas.openxmlformats.org/officeDocument/2006/relationships/image" Target="../media/image412.png"/><Relationship Id="rId314" Type="http://schemas.openxmlformats.org/officeDocument/2006/relationships/customXml" Target="../ink/ink687.xml"/><Relationship Id="rId356" Type="http://schemas.openxmlformats.org/officeDocument/2006/relationships/customXml" Target="../ink/ink708.xml"/><Relationship Id="rId398" Type="http://schemas.openxmlformats.org/officeDocument/2006/relationships/customXml" Target="../ink/ink729.xml"/><Relationship Id="rId521" Type="http://schemas.openxmlformats.org/officeDocument/2006/relationships/image" Target="../media/image596.png"/><Relationship Id="rId563" Type="http://schemas.openxmlformats.org/officeDocument/2006/relationships/image" Target="../media/image617.png"/><Relationship Id="rId619" Type="http://schemas.openxmlformats.org/officeDocument/2006/relationships/customXml" Target="../ink/ink841.xml"/><Relationship Id="rId95" Type="http://schemas.openxmlformats.org/officeDocument/2006/relationships/customXml" Target="../ink/ink575.xml"/><Relationship Id="rId160" Type="http://schemas.openxmlformats.org/officeDocument/2006/relationships/image" Target="../media/image417.png"/><Relationship Id="rId216" Type="http://schemas.openxmlformats.org/officeDocument/2006/relationships/image" Target="../media/image445.png"/><Relationship Id="rId423" Type="http://schemas.openxmlformats.org/officeDocument/2006/relationships/image" Target="../media/image548.png"/><Relationship Id="rId258" Type="http://schemas.openxmlformats.org/officeDocument/2006/relationships/image" Target="../media/image466.png"/><Relationship Id="rId465" Type="http://schemas.openxmlformats.org/officeDocument/2006/relationships/customXml" Target="../ink/ink763.xml"/><Relationship Id="rId630" Type="http://schemas.openxmlformats.org/officeDocument/2006/relationships/image" Target="../media/image650.png"/><Relationship Id="rId672" Type="http://schemas.openxmlformats.org/officeDocument/2006/relationships/image" Target="../media/image671.png"/><Relationship Id="rId22" Type="http://schemas.openxmlformats.org/officeDocument/2006/relationships/image" Target="../media/image351.png"/><Relationship Id="rId64" Type="http://schemas.openxmlformats.org/officeDocument/2006/relationships/image" Target="../media/image372.png"/><Relationship Id="rId118" Type="http://schemas.openxmlformats.org/officeDocument/2006/relationships/customXml" Target="../ink/ink587.xml"/><Relationship Id="rId325" Type="http://schemas.openxmlformats.org/officeDocument/2006/relationships/image" Target="../media/image499.png"/><Relationship Id="rId367" Type="http://schemas.openxmlformats.org/officeDocument/2006/relationships/image" Target="../media/image520.png"/><Relationship Id="rId532" Type="http://schemas.openxmlformats.org/officeDocument/2006/relationships/customXml" Target="../ink/ink797.xml"/><Relationship Id="rId574" Type="http://schemas.openxmlformats.org/officeDocument/2006/relationships/customXml" Target="../ink/ink818.xml"/><Relationship Id="rId171" Type="http://schemas.openxmlformats.org/officeDocument/2006/relationships/customXml" Target="../ink/ink615.xml"/><Relationship Id="rId227" Type="http://schemas.openxmlformats.org/officeDocument/2006/relationships/customXml" Target="../ink/ink643.xml"/><Relationship Id="rId269" Type="http://schemas.openxmlformats.org/officeDocument/2006/relationships/image" Target="../media/image471.png"/><Relationship Id="rId434" Type="http://schemas.openxmlformats.org/officeDocument/2006/relationships/customXml" Target="../ink/ink747.xml"/><Relationship Id="rId476" Type="http://schemas.openxmlformats.org/officeDocument/2006/relationships/customXml" Target="../ink/ink769.xml"/><Relationship Id="rId641" Type="http://schemas.openxmlformats.org/officeDocument/2006/relationships/customXml" Target="../ink/ink852.xml"/><Relationship Id="rId683" Type="http://schemas.openxmlformats.org/officeDocument/2006/relationships/customXml" Target="../ink/ink873.xml"/><Relationship Id="rId33" Type="http://schemas.openxmlformats.org/officeDocument/2006/relationships/customXml" Target="../ink/ink544.xml"/><Relationship Id="rId129" Type="http://schemas.openxmlformats.org/officeDocument/2006/relationships/image" Target="../media/image403.png"/><Relationship Id="rId280" Type="http://schemas.openxmlformats.org/officeDocument/2006/relationships/customXml" Target="../ink/ink670.xml"/><Relationship Id="rId336" Type="http://schemas.openxmlformats.org/officeDocument/2006/relationships/customXml" Target="../ink/ink698.xml"/><Relationship Id="rId501" Type="http://schemas.openxmlformats.org/officeDocument/2006/relationships/image" Target="../media/image586.png"/><Relationship Id="rId543" Type="http://schemas.openxmlformats.org/officeDocument/2006/relationships/image" Target="../media/image607.png"/><Relationship Id="rId75" Type="http://schemas.openxmlformats.org/officeDocument/2006/relationships/customXml" Target="../ink/ink565.xml"/><Relationship Id="rId140" Type="http://schemas.openxmlformats.org/officeDocument/2006/relationships/image" Target="../media/image408.png"/><Relationship Id="rId182" Type="http://schemas.openxmlformats.org/officeDocument/2006/relationships/image" Target="../media/image428.png"/><Relationship Id="rId378" Type="http://schemas.openxmlformats.org/officeDocument/2006/relationships/customXml" Target="../ink/ink719.xml"/><Relationship Id="rId403" Type="http://schemas.openxmlformats.org/officeDocument/2006/relationships/image" Target="../media/image538.png"/><Relationship Id="rId585" Type="http://schemas.openxmlformats.org/officeDocument/2006/relationships/image" Target="../media/image628.png"/><Relationship Id="rId6" Type="http://schemas.openxmlformats.org/officeDocument/2006/relationships/image" Target="../media/image343.png"/><Relationship Id="rId238" Type="http://schemas.openxmlformats.org/officeDocument/2006/relationships/image" Target="../media/image456.png"/><Relationship Id="rId445" Type="http://schemas.openxmlformats.org/officeDocument/2006/relationships/image" Target="../media/image559.png"/><Relationship Id="rId487" Type="http://schemas.openxmlformats.org/officeDocument/2006/relationships/image" Target="../media/image579.png"/><Relationship Id="rId610" Type="http://schemas.openxmlformats.org/officeDocument/2006/relationships/customXml" Target="../ink/ink836.xml"/><Relationship Id="rId652" Type="http://schemas.openxmlformats.org/officeDocument/2006/relationships/image" Target="../media/image661.png"/><Relationship Id="rId694" Type="http://schemas.openxmlformats.org/officeDocument/2006/relationships/image" Target="../media/image682.png"/><Relationship Id="rId291" Type="http://schemas.openxmlformats.org/officeDocument/2006/relationships/image" Target="../media/image482.png"/><Relationship Id="rId305" Type="http://schemas.openxmlformats.org/officeDocument/2006/relationships/image" Target="../media/image489.png"/><Relationship Id="rId347" Type="http://schemas.openxmlformats.org/officeDocument/2006/relationships/image" Target="../media/image510.png"/><Relationship Id="rId512" Type="http://schemas.openxmlformats.org/officeDocument/2006/relationships/customXml" Target="../ink/ink787.xml"/><Relationship Id="rId44" Type="http://schemas.openxmlformats.org/officeDocument/2006/relationships/image" Target="../media/image362.png"/><Relationship Id="rId86" Type="http://schemas.openxmlformats.org/officeDocument/2006/relationships/image" Target="../media/image383.png"/><Relationship Id="rId151" Type="http://schemas.openxmlformats.org/officeDocument/2006/relationships/image" Target="../media/image413.png"/><Relationship Id="rId389" Type="http://schemas.openxmlformats.org/officeDocument/2006/relationships/image" Target="../media/image531.png"/><Relationship Id="rId554" Type="http://schemas.openxmlformats.org/officeDocument/2006/relationships/customXml" Target="../ink/ink808.xml"/><Relationship Id="rId596" Type="http://schemas.openxmlformats.org/officeDocument/2006/relationships/customXml" Target="../ink/ink829.xml"/><Relationship Id="rId193" Type="http://schemas.openxmlformats.org/officeDocument/2006/relationships/customXml" Target="../ink/ink626.xml"/><Relationship Id="rId207" Type="http://schemas.openxmlformats.org/officeDocument/2006/relationships/customXml" Target="../ink/ink633.xml"/><Relationship Id="rId249" Type="http://schemas.openxmlformats.org/officeDocument/2006/relationships/customXml" Target="../ink/ink654.xml"/><Relationship Id="rId414" Type="http://schemas.openxmlformats.org/officeDocument/2006/relationships/customXml" Target="../ink/ink737.xml"/><Relationship Id="rId456" Type="http://schemas.openxmlformats.org/officeDocument/2006/relationships/customXml" Target="../ink/ink758.xml"/><Relationship Id="rId498" Type="http://schemas.openxmlformats.org/officeDocument/2006/relationships/customXml" Target="../ink/ink780.xml"/><Relationship Id="rId621" Type="http://schemas.openxmlformats.org/officeDocument/2006/relationships/customXml" Target="../ink/ink842.xml"/><Relationship Id="rId663" Type="http://schemas.openxmlformats.org/officeDocument/2006/relationships/customXml" Target="../ink/ink863.xml"/><Relationship Id="rId13" Type="http://schemas.openxmlformats.org/officeDocument/2006/relationships/customXml" Target="../ink/ink534.xml"/><Relationship Id="rId109" Type="http://schemas.openxmlformats.org/officeDocument/2006/relationships/customXml" Target="../ink/ink582.xml"/><Relationship Id="rId260" Type="http://schemas.openxmlformats.org/officeDocument/2006/relationships/image" Target="../media/image467.png"/><Relationship Id="rId316" Type="http://schemas.openxmlformats.org/officeDocument/2006/relationships/customXml" Target="../ink/ink688.xml"/><Relationship Id="rId523" Type="http://schemas.openxmlformats.org/officeDocument/2006/relationships/image" Target="../media/image597.png"/><Relationship Id="rId55" Type="http://schemas.openxmlformats.org/officeDocument/2006/relationships/customXml" Target="../ink/ink555.xml"/><Relationship Id="rId97" Type="http://schemas.openxmlformats.org/officeDocument/2006/relationships/customXml" Target="../ink/ink576.xml"/><Relationship Id="rId120" Type="http://schemas.openxmlformats.org/officeDocument/2006/relationships/customXml" Target="../ink/ink588.xml"/><Relationship Id="rId358" Type="http://schemas.openxmlformats.org/officeDocument/2006/relationships/customXml" Target="../ink/ink709.xml"/><Relationship Id="rId565" Type="http://schemas.openxmlformats.org/officeDocument/2006/relationships/image" Target="../media/image618.png"/><Relationship Id="rId162" Type="http://schemas.openxmlformats.org/officeDocument/2006/relationships/image" Target="../media/image418.png"/><Relationship Id="rId218" Type="http://schemas.openxmlformats.org/officeDocument/2006/relationships/image" Target="../media/image446.png"/><Relationship Id="rId425" Type="http://schemas.openxmlformats.org/officeDocument/2006/relationships/image" Target="../media/image549.png"/><Relationship Id="rId467" Type="http://schemas.openxmlformats.org/officeDocument/2006/relationships/image" Target="../media/image569.png"/><Relationship Id="rId632" Type="http://schemas.openxmlformats.org/officeDocument/2006/relationships/image" Target="../media/image651.png"/><Relationship Id="rId271" Type="http://schemas.openxmlformats.org/officeDocument/2006/relationships/image" Target="../media/image472.png"/><Relationship Id="rId674" Type="http://schemas.openxmlformats.org/officeDocument/2006/relationships/image" Target="../media/image672.png"/><Relationship Id="rId24" Type="http://schemas.openxmlformats.org/officeDocument/2006/relationships/image" Target="../media/image352.png"/><Relationship Id="rId66" Type="http://schemas.openxmlformats.org/officeDocument/2006/relationships/image" Target="../media/image373.png"/><Relationship Id="rId131" Type="http://schemas.openxmlformats.org/officeDocument/2006/relationships/image" Target="../media/image404.png"/><Relationship Id="rId327" Type="http://schemas.openxmlformats.org/officeDocument/2006/relationships/image" Target="../media/image500.png"/><Relationship Id="rId369" Type="http://schemas.openxmlformats.org/officeDocument/2006/relationships/image" Target="../media/image521.png"/><Relationship Id="rId534" Type="http://schemas.openxmlformats.org/officeDocument/2006/relationships/customXml" Target="../ink/ink798.xml"/><Relationship Id="rId576" Type="http://schemas.openxmlformats.org/officeDocument/2006/relationships/customXml" Target="../ink/ink819.xml"/><Relationship Id="rId173" Type="http://schemas.openxmlformats.org/officeDocument/2006/relationships/customXml" Target="../ink/ink616.xml"/><Relationship Id="rId229" Type="http://schemas.openxmlformats.org/officeDocument/2006/relationships/customXml" Target="../ink/ink644.xml"/><Relationship Id="rId380" Type="http://schemas.openxmlformats.org/officeDocument/2006/relationships/customXml" Target="../ink/ink720.xml"/><Relationship Id="rId436" Type="http://schemas.openxmlformats.org/officeDocument/2006/relationships/customXml" Target="../ink/ink748.xml"/><Relationship Id="rId601" Type="http://schemas.openxmlformats.org/officeDocument/2006/relationships/image" Target="../media/image636.png"/><Relationship Id="rId643" Type="http://schemas.openxmlformats.org/officeDocument/2006/relationships/customXml" Target="../ink/ink853.xml"/><Relationship Id="rId240" Type="http://schemas.openxmlformats.org/officeDocument/2006/relationships/image" Target="../media/image457.png"/><Relationship Id="rId478" Type="http://schemas.openxmlformats.org/officeDocument/2006/relationships/customXml" Target="../ink/ink770.xml"/><Relationship Id="rId685" Type="http://schemas.openxmlformats.org/officeDocument/2006/relationships/customXml" Target="../ink/ink874.xml"/><Relationship Id="rId35" Type="http://schemas.openxmlformats.org/officeDocument/2006/relationships/customXml" Target="../ink/ink545.xml"/><Relationship Id="rId77" Type="http://schemas.openxmlformats.org/officeDocument/2006/relationships/customXml" Target="../ink/ink566.xml"/><Relationship Id="rId100" Type="http://schemas.openxmlformats.org/officeDocument/2006/relationships/image" Target="../media/image390.png"/><Relationship Id="rId282" Type="http://schemas.openxmlformats.org/officeDocument/2006/relationships/customXml" Target="../ink/ink671.xml"/><Relationship Id="rId338" Type="http://schemas.openxmlformats.org/officeDocument/2006/relationships/customXml" Target="../ink/ink699.xml"/><Relationship Id="rId503" Type="http://schemas.openxmlformats.org/officeDocument/2006/relationships/image" Target="../media/image587.png"/><Relationship Id="rId545" Type="http://schemas.openxmlformats.org/officeDocument/2006/relationships/image" Target="../media/image608.png"/><Relationship Id="rId587" Type="http://schemas.openxmlformats.org/officeDocument/2006/relationships/image" Target="../media/image629.png"/><Relationship Id="rId8" Type="http://schemas.openxmlformats.org/officeDocument/2006/relationships/image" Target="../media/image344.png"/><Relationship Id="rId142" Type="http://schemas.openxmlformats.org/officeDocument/2006/relationships/image" Target="../media/image409.png"/><Relationship Id="rId184" Type="http://schemas.openxmlformats.org/officeDocument/2006/relationships/image" Target="../media/image429.png"/><Relationship Id="rId391" Type="http://schemas.openxmlformats.org/officeDocument/2006/relationships/image" Target="../media/image532.png"/><Relationship Id="rId405" Type="http://schemas.openxmlformats.org/officeDocument/2006/relationships/image" Target="../media/image539.png"/><Relationship Id="rId447" Type="http://schemas.openxmlformats.org/officeDocument/2006/relationships/image" Target="../media/image560.png"/><Relationship Id="rId612" Type="http://schemas.openxmlformats.org/officeDocument/2006/relationships/image" Target="../media/image641.png"/><Relationship Id="rId251" Type="http://schemas.openxmlformats.org/officeDocument/2006/relationships/customXml" Target="../ink/ink655.xml"/><Relationship Id="rId489" Type="http://schemas.openxmlformats.org/officeDocument/2006/relationships/image" Target="../media/image580.png"/><Relationship Id="rId654" Type="http://schemas.openxmlformats.org/officeDocument/2006/relationships/image" Target="../media/image662.png"/><Relationship Id="rId696" Type="http://schemas.openxmlformats.org/officeDocument/2006/relationships/image" Target="../media/image683.png"/><Relationship Id="rId46" Type="http://schemas.openxmlformats.org/officeDocument/2006/relationships/image" Target="../media/image363.png"/><Relationship Id="rId293" Type="http://schemas.openxmlformats.org/officeDocument/2006/relationships/image" Target="../media/image483.png"/><Relationship Id="rId307" Type="http://schemas.openxmlformats.org/officeDocument/2006/relationships/image" Target="../media/image490.png"/><Relationship Id="rId349" Type="http://schemas.openxmlformats.org/officeDocument/2006/relationships/image" Target="../media/image511.png"/><Relationship Id="rId514" Type="http://schemas.openxmlformats.org/officeDocument/2006/relationships/customXml" Target="../ink/ink788.xml"/><Relationship Id="rId556" Type="http://schemas.openxmlformats.org/officeDocument/2006/relationships/customXml" Target="../ink/ink809.xml"/><Relationship Id="rId88" Type="http://schemas.openxmlformats.org/officeDocument/2006/relationships/image" Target="../media/image384.png"/><Relationship Id="rId111" Type="http://schemas.openxmlformats.org/officeDocument/2006/relationships/customXml" Target="../ink/ink583.xml"/><Relationship Id="rId153" Type="http://schemas.openxmlformats.org/officeDocument/2006/relationships/customXml" Target="../ink/ink606.xml"/><Relationship Id="rId195" Type="http://schemas.openxmlformats.org/officeDocument/2006/relationships/customXml" Target="../ink/ink627.xml"/><Relationship Id="rId209" Type="http://schemas.openxmlformats.org/officeDocument/2006/relationships/customXml" Target="../ink/ink634.xml"/><Relationship Id="rId360" Type="http://schemas.openxmlformats.org/officeDocument/2006/relationships/customXml" Target="../ink/ink710.xml"/><Relationship Id="rId416" Type="http://schemas.openxmlformats.org/officeDocument/2006/relationships/customXml" Target="../ink/ink738.xml"/><Relationship Id="rId598" Type="http://schemas.openxmlformats.org/officeDocument/2006/relationships/customXml" Target="../ink/ink830.xml"/><Relationship Id="rId220" Type="http://schemas.openxmlformats.org/officeDocument/2006/relationships/image" Target="../media/image447.png"/><Relationship Id="rId458" Type="http://schemas.openxmlformats.org/officeDocument/2006/relationships/customXml" Target="../ink/ink759.xml"/><Relationship Id="rId623" Type="http://schemas.openxmlformats.org/officeDocument/2006/relationships/customXml" Target="../ink/ink843.xml"/><Relationship Id="rId665" Type="http://schemas.openxmlformats.org/officeDocument/2006/relationships/customXml" Target="../ink/ink864.xml"/><Relationship Id="rId15" Type="http://schemas.openxmlformats.org/officeDocument/2006/relationships/customXml" Target="../ink/ink535.xml"/><Relationship Id="rId57" Type="http://schemas.openxmlformats.org/officeDocument/2006/relationships/customXml" Target="../ink/ink556.xml"/><Relationship Id="rId262" Type="http://schemas.openxmlformats.org/officeDocument/2006/relationships/image" Target="../media/image468.png"/><Relationship Id="rId318" Type="http://schemas.openxmlformats.org/officeDocument/2006/relationships/customXml" Target="../ink/ink689.xml"/><Relationship Id="rId525" Type="http://schemas.openxmlformats.org/officeDocument/2006/relationships/image" Target="../media/image598.png"/><Relationship Id="rId567" Type="http://schemas.openxmlformats.org/officeDocument/2006/relationships/image" Target="../media/image619.png"/><Relationship Id="rId99" Type="http://schemas.openxmlformats.org/officeDocument/2006/relationships/customXml" Target="../ink/ink577.xml"/><Relationship Id="rId122" Type="http://schemas.openxmlformats.org/officeDocument/2006/relationships/customXml" Target="../ink/ink589.xml"/><Relationship Id="rId164" Type="http://schemas.openxmlformats.org/officeDocument/2006/relationships/image" Target="../media/image419.png"/><Relationship Id="rId371" Type="http://schemas.openxmlformats.org/officeDocument/2006/relationships/image" Target="../media/image522.png"/><Relationship Id="rId427" Type="http://schemas.openxmlformats.org/officeDocument/2006/relationships/image" Target="../media/image550.png"/><Relationship Id="rId469" Type="http://schemas.openxmlformats.org/officeDocument/2006/relationships/image" Target="../media/image570.png"/><Relationship Id="rId634" Type="http://schemas.openxmlformats.org/officeDocument/2006/relationships/image" Target="../media/image652.png"/><Relationship Id="rId676" Type="http://schemas.openxmlformats.org/officeDocument/2006/relationships/image" Target="../media/image673.png"/><Relationship Id="rId26" Type="http://schemas.openxmlformats.org/officeDocument/2006/relationships/image" Target="../media/image353.png"/><Relationship Id="rId231" Type="http://schemas.openxmlformats.org/officeDocument/2006/relationships/customXml" Target="../ink/ink645.xml"/><Relationship Id="rId273" Type="http://schemas.openxmlformats.org/officeDocument/2006/relationships/image" Target="../media/image473.png"/><Relationship Id="rId329" Type="http://schemas.openxmlformats.org/officeDocument/2006/relationships/image" Target="../media/image501.png"/><Relationship Id="rId480" Type="http://schemas.openxmlformats.org/officeDocument/2006/relationships/customXml" Target="../ink/ink771.xml"/><Relationship Id="rId536" Type="http://schemas.openxmlformats.org/officeDocument/2006/relationships/customXml" Target="../ink/ink799.xml"/><Relationship Id="rId701" Type="http://schemas.openxmlformats.org/officeDocument/2006/relationships/customXml" Target="../ink/ink882.xml"/><Relationship Id="rId68" Type="http://schemas.openxmlformats.org/officeDocument/2006/relationships/image" Target="../media/image374.png"/><Relationship Id="rId133" Type="http://schemas.openxmlformats.org/officeDocument/2006/relationships/image" Target="../media/image405.png"/><Relationship Id="rId175" Type="http://schemas.openxmlformats.org/officeDocument/2006/relationships/customXml" Target="../ink/ink617.xml"/><Relationship Id="rId340" Type="http://schemas.openxmlformats.org/officeDocument/2006/relationships/customXml" Target="../ink/ink700.xml"/><Relationship Id="rId578" Type="http://schemas.openxmlformats.org/officeDocument/2006/relationships/customXml" Target="../ink/ink820.xml"/><Relationship Id="rId200" Type="http://schemas.openxmlformats.org/officeDocument/2006/relationships/image" Target="../media/image437.png"/><Relationship Id="rId382" Type="http://schemas.openxmlformats.org/officeDocument/2006/relationships/customXml" Target="../ink/ink721.xml"/><Relationship Id="rId438" Type="http://schemas.openxmlformats.org/officeDocument/2006/relationships/customXml" Target="../ink/ink749.xml"/><Relationship Id="rId603" Type="http://schemas.openxmlformats.org/officeDocument/2006/relationships/image" Target="../media/image637.png"/><Relationship Id="rId645" Type="http://schemas.openxmlformats.org/officeDocument/2006/relationships/customXml" Target="../ink/ink854.xml"/><Relationship Id="rId687" Type="http://schemas.openxmlformats.org/officeDocument/2006/relationships/customXml" Target="../ink/ink875.xml"/><Relationship Id="rId242" Type="http://schemas.openxmlformats.org/officeDocument/2006/relationships/image" Target="../media/image458.png"/><Relationship Id="rId284" Type="http://schemas.openxmlformats.org/officeDocument/2006/relationships/customXml" Target="../ink/ink672.xml"/><Relationship Id="rId491" Type="http://schemas.openxmlformats.org/officeDocument/2006/relationships/image" Target="../media/image581.png"/><Relationship Id="rId505" Type="http://schemas.openxmlformats.org/officeDocument/2006/relationships/image" Target="../media/image588.png"/><Relationship Id="rId37" Type="http://schemas.openxmlformats.org/officeDocument/2006/relationships/customXml" Target="../ink/ink546.xml"/><Relationship Id="rId79" Type="http://schemas.openxmlformats.org/officeDocument/2006/relationships/customXml" Target="../ink/ink567.xml"/><Relationship Id="rId102" Type="http://schemas.openxmlformats.org/officeDocument/2006/relationships/image" Target="../media/image391.png"/><Relationship Id="rId144" Type="http://schemas.openxmlformats.org/officeDocument/2006/relationships/customXml" Target="../ink/ink601.xml"/><Relationship Id="rId547" Type="http://schemas.openxmlformats.org/officeDocument/2006/relationships/image" Target="../media/image609.png"/><Relationship Id="rId589" Type="http://schemas.openxmlformats.org/officeDocument/2006/relationships/image" Target="../media/image630.png"/><Relationship Id="rId90" Type="http://schemas.openxmlformats.org/officeDocument/2006/relationships/image" Target="../media/image385.png"/><Relationship Id="rId186" Type="http://schemas.openxmlformats.org/officeDocument/2006/relationships/image" Target="../media/image430.png"/><Relationship Id="rId351" Type="http://schemas.openxmlformats.org/officeDocument/2006/relationships/image" Target="../media/image512.png"/><Relationship Id="rId393" Type="http://schemas.openxmlformats.org/officeDocument/2006/relationships/image" Target="../media/image533.png"/><Relationship Id="rId407" Type="http://schemas.openxmlformats.org/officeDocument/2006/relationships/image" Target="../media/image540.png"/><Relationship Id="rId449" Type="http://schemas.openxmlformats.org/officeDocument/2006/relationships/image" Target="../media/image561.png"/><Relationship Id="rId614" Type="http://schemas.openxmlformats.org/officeDocument/2006/relationships/image" Target="../media/image642.png"/><Relationship Id="rId656" Type="http://schemas.openxmlformats.org/officeDocument/2006/relationships/image" Target="../media/image663.png"/><Relationship Id="rId211" Type="http://schemas.openxmlformats.org/officeDocument/2006/relationships/customXml" Target="../ink/ink635.xml"/><Relationship Id="rId253" Type="http://schemas.openxmlformats.org/officeDocument/2006/relationships/customXml" Target="../ink/ink656.xml"/><Relationship Id="rId295" Type="http://schemas.openxmlformats.org/officeDocument/2006/relationships/image" Target="../media/image484.png"/><Relationship Id="rId309" Type="http://schemas.openxmlformats.org/officeDocument/2006/relationships/image" Target="../media/image491.png"/><Relationship Id="rId460" Type="http://schemas.openxmlformats.org/officeDocument/2006/relationships/customXml" Target="../ink/ink760.xml"/><Relationship Id="rId516" Type="http://schemas.openxmlformats.org/officeDocument/2006/relationships/customXml" Target="../ink/ink789.xml"/><Relationship Id="rId698" Type="http://schemas.openxmlformats.org/officeDocument/2006/relationships/image" Target="../media/image684.png"/><Relationship Id="rId48" Type="http://schemas.openxmlformats.org/officeDocument/2006/relationships/image" Target="../media/image364.png"/><Relationship Id="rId113" Type="http://schemas.openxmlformats.org/officeDocument/2006/relationships/customXml" Target="../ink/ink584.xml"/><Relationship Id="rId320" Type="http://schemas.openxmlformats.org/officeDocument/2006/relationships/customXml" Target="../ink/ink690.xml"/><Relationship Id="rId558" Type="http://schemas.openxmlformats.org/officeDocument/2006/relationships/customXml" Target="../ink/ink810.xml"/><Relationship Id="rId155" Type="http://schemas.openxmlformats.org/officeDocument/2006/relationships/customXml" Target="../ink/ink607.xml"/><Relationship Id="rId197" Type="http://schemas.openxmlformats.org/officeDocument/2006/relationships/customXml" Target="../ink/ink628.xml"/><Relationship Id="rId362" Type="http://schemas.openxmlformats.org/officeDocument/2006/relationships/customXml" Target="../ink/ink711.xml"/><Relationship Id="rId418" Type="http://schemas.openxmlformats.org/officeDocument/2006/relationships/customXml" Target="../ink/ink739.xml"/><Relationship Id="rId625" Type="http://schemas.openxmlformats.org/officeDocument/2006/relationships/customXml" Target="../ink/ink844.xml"/><Relationship Id="rId222" Type="http://schemas.openxmlformats.org/officeDocument/2006/relationships/image" Target="../media/image448.png"/><Relationship Id="rId264" Type="http://schemas.openxmlformats.org/officeDocument/2006/relationships/customXml" Target="../ink/ink662.xml"/><Relationship Id="rId471" Type="http://schemas.openxmlformats.org/officeDocument/2006/relationships/image" Target="../media/image571.png"/><Relationship Id="rId667" Type="http://schemas.openxmlformats.org/officeDocument/2006/relationships/customXml" Target="../ink/ink865.xml"/><Relationship Id="rId17" Type="http://schemas.openxmlformats.org/officeDocument/2006/relationships/customXml" Target="../ink/ink536.xml"/><Relationship Id="rId59" Type="http://schemas.openxmlformats.org/officeDocument/2006/relationships/customXml" Target="../ink/ink557.xml"/><Relationship Id="rId124" Type="http://schemas.openxmlformats.org/officeDocument/2006/relationships/customXml" Target="../ink/ink590.xml"/><Relationship Id="rId527" Type="http://schemas.openxmlformats.org/officeDocument/2006/relationships/image" Target="../media/image599.png"/><Relationship Id="rId569" Type="http://schemas.openxmlformats.org/officeDocument/2006/relationships/image" Target="../media/image620.png"/><Relationship Id="rId70" Type="http://schemas.openxmlformats.org/officeDocument/2006/relationships/image" Target="../media/image375.png"/><Relationship Id="rId166" Type="http://schemas.openxmlformats.org/officeDocument/2006/relationships/image" Target="../media/image420.png"/><Relationship Id="rId331" Type="http://schemas.openxmlformats.org/officeDocument/2006/relationships/image" Target="../media/image502.png"/><Relationship Id="rId373" Type="http://schemas.openxmlformats.org/officeDocument/2006/relationships/image" Target="../media/image523.png"/><Relationship Id="rId429" Type="http://schemas.openxmlformats.org/officeDocument/2006/relationships/image" Target="../media/image551.png"/><Relationship Id="rId580" Type="http://schemas.openxmlformats.org/officeDocument/2006/relationships/customXml" Target="../ink/ink821.xml"/><Relationship Id="rId636" Type="http://schemas.openxmlformats.org/officeDocument/2006/relationships/image" Target="../media/image653.png"/><Relationship Id="rId1" Type="http://schemas.openxmlformats.org/officeDocument/2006/relationships/slideLayout" Target="../slideLayouts/slideLayout7.xml"/><Relationship Id="rId233" Type="http://schemas.openxmlformats.org/officeDocument/2006/relationships/customXml" Target="../ink/ink646.xml"/><Relationship Id="rId440" Type="http://schemas.openxmlformats.org/officeDocument/2006/relationships/customXml" Target="../ink/ink750.xml"/><Relationship Id="rId678" Type="http://schemas.openxmlformats.org/officeDocument/2006/relationships/image" Target="../media/image674.png"/><Relationship Id="rId28" Type="http://schemas.openxmlformats.org/officeDocument/2006/relationships/image" Target="../media/image354.png"/><Relationship Id="rId275" Type="http://schemas.openxmlformats.org/officeDocument/2006/relationships/image" Target="../media/image474.png"/><Relationship Id="rId300" Type="http://schemas.openxmlformats.org/officeDocument/2006/relationships/customXml" Target="../ink/ink680.xml"/><Relationship Id="rId482" Type="http://schemas.openxmlformats.org/officeDocument/2006/relationships/customXml" Target="../ink/ink772.xml"/><Relationship Id="rId538" Type="http://schemas.openxmlformats.org/officeDocument/2006/relationships/customXml" Target="../ink/ink800.xml"/><Relationship Id="rId81" Type="http://schemas.openxmlformats.org/officeDocument/2006/relationships/customXml" Target="../ink/ink568.xml"/><Relationship Id="rId135" Type="http://schemas.openxmlformats.org/officeDocument/2006/relationships/image" Target="../media/image406.png"/><Relationship Id="rId177" Type="http://schemas.openxmlformats.org/officeDocument/2006/relationships/customXml" Target="../ink/ink618.xml"/><Relationship Id="rId342" Type="http://schemas.openxmlformats.org/officeDocument/2006/relationships/customXml" Target="../ink/ink701.xml"/><Relationship Id="rId384" Type="http://schemas.openxmlformats.org/officeDocument/2006/relationships/customXml" Target="../ink/ink722.xml"/><Relationship Id="rId591" Type="http://schemas.openxmlformats.org/officeDocument/2006/relationships/image" Target="../media/image631.png"/><Relationship Id="rId605" Type="http://schemas.openxmlformats.org/officeDocument/2006/relationships/image" Target="../media/image638.png"/><Relationship Id="rId202" Type="http://schemas.openxmlformats.org/officeDocument/2006/relationships/image" Target="../media/image438.png"/><Relationship Id="rId244" Type="http://schemas.openxmlformats.org/officeDocument/2006/relationships/image" Target="../media/image459.png"/><Relationship Id="rId647" Type="http://schemas.openxmlformats.org/officeDocument/2006/relationships/customXml" Target="../ink/ink855.xml"/><Relationship Id="rId689" Type="http://schemas.openxmlformats.org/officeDocument/2006/relationships/customXml" Target="../ink/ink876.xml"/><Relationship Id="rId39" Type="http://schemas.openxmlformats.org/officeDocument/2006/relationships/customXml" Target="../ink/ink547.xml"/><Relationship Id="rId286" Type="http://schemas.openxmlformats.org/officeDocument/2006/relationships/customXml" Target="../ink/ink673.xml"/><Relationship Id="rId451" Type="http://schemas.openxmlformats.org/officeDocument/2006/relationships/image" Target="../media/image562.png"/><Relationship Id="rId493" Type="http://schemas.openxmlformats.org/officeDocument/2006/relationships/image" Target="../media/image582.png"/><Relationship Id="rId507" Type="http://schemas.openxmlformats.org/officeDocument/2006/relationships/image" Target="../media/image589.png"/><Relationship Id="rId549" Type="http://schemas.openxmlformats.org/officeDocument/2006/relationships/image" Target="../media/image610.png"/><Relationship Id="rId50" Type="http://schemas.openxmlformats.org/officeDocument/2006/relationships/image" Target="../media/image365.png"/><Relationship Id="rId104" Type="http://schemas.openxmlformats.org/officeDocument/2006/relationships/image" Target="../media/image392.png"/><Relationship Id="rId146" Type="http://schemas.openxmlformats.org/officeDocument/2006/relationships/customXml" Target="../ink/ink602.xml"/><Relationship Id="rId188" Type="http://schemas.openxmlformats.org/officeDocument/2006/relationships/image" Target="../media/image431.png"/><Relationship Id="rId311" Type="http://schemas.openxmlformats.org/officeDocument/2006/relationships/image" Target="../media/image492.png"/><Relationship Id="rId353" Type="http://schemas.openxmlformats.org/officeDocument/2006/relationships/image" Target="../media/image513.png"/><Relationship Id="rId395" Type="http://schemas.openxmlformats.org/officeDocument/2006/relationships/image" Target="../media/image534.png"/><Relationship Id="rId409" Type="http://schemas.openxmlformats.org/officeDocument/2006/relationships/image" Target="../media/image541.png"/><Relationship Id="rId560" Type="http://schemas.openxmlformats.org/officeDocument/2006/relationships/customXml" Target="../ink/ink811.xml"/><Relationship Id="rId92" Type="http://schemas.openxmlformats.org/officeDocument/2006/relationships/image" Target="../media/image386.png"/><Relationship Id="rId213" Type="http://schemas.openxmlformats.org/officeDocument/2006/relationships/customXml" Target="../ink/ink636.xml"/><Relationship Id="rId420" Type="http://schemas.openxmlformats.org/officeDocument/2006/relationships/customXml" Target="../ink/ink740.xml"/><Relationship Id="rId616" Type="http://schemas.openxmlformats.org/officeDocument/2006/relationships/image" Target="../media/image643.png"/><Relationship Id="rId658" Type="http://schemas.openxmlformats.org/officeDocument/2006/relationships/image" Target="../media/image664.png"/><Relationship Id="rId255" Type="http://schemas.openxmlformats.org/officeDocument/2006/relationships/customXml" Target="../ink/ink657.xml"/><Relationship Id="rId297" Type="http://schemas.openxmlformats.org/officeDocument/2006/relationships/image" Target="../media/image485.png"/><Relationship Id="rId462" Type="http://schemas.openxmlformats.org/officeDocument/2006/relationships/customXml" Target="../ink/ink761.xml"/><Relationship Id="rId518" Type="http://schemas.openxmlformats.org/officeDocument/2006/relationships/customXml" Target="../ink/ink790.xml"/><Relationship Id="rId115" Type="http://schemas.openxmlformats.org/officeDocument/2006/relationships/customXml" Target="../ink/ink585.xml"/><Relationship Id="rId157" Type="http://schemas.openxmlformats.org/officeDocument/2006/relationships/customXml" Target="../ink/ink608.xml"/><Relationship Id="rId322" Type="http://schemas.openxmlformats.org/officeDocument/2006/relationships/customXml" Target="../ink/ink691.xml"/><Relationship Id="rId364" Type="http://schemas.openxmlformats.org/officeDocument/2006/relationships/customXml" Target="../ink/ink712.xml"/><Relationship Id="rId61" Type="http://schemas.openxmlformats.org/officeDocument/2006/relationships/customXml" Target="../ink/ink558.xml"/><Relationship Id="rId199" Type="http://schemas.openxmlformats.org/officeDocument/2006/relationships/customXml" Target="../ink/ink629.xml"/><Relationship Id="rId571" Type="http://schemas.openxmlformats.org/officeDocument/2006/relationships/image" Target="../media/image621.png"/><Relationship Id="rId627" Type="http://schemas.openxmlformats.org/officeDocument/2006/relationships/customXml" Target="../ink/ink845.xml"/><Relationship Id="rId669" Type="http://schemas.openxmlformats.org/officeDocument/2006/relationships/customXml" Target="../ink/ink866.xml"/><Relationship Id="rId19" Type="http://schemas.openxmlformats.org/officeDocument/2006/relationships/customXml" Target="../ink/ink537.xml"/><Relationship Id="rId224" Type="http://schemas.openxmlformats.org/officeDocument/2006/relationships/image" Target="../media/image449.png"/><Relationship Id="rId266" Type="http://schemas.openxmlformats.org/officeDocument/2006/relationships/customXml" Target="../ink/ink663.xml"/><Relationship Id="rId431" Type="http://schemas.openxmlformats.org/officeDocument/2006/relationships/image" Target="../media/image552.png"/><Relationship Id="rId473" Type="http://schemas.openxmlformats.org/officeDocument/2006/relationships/image" Target="../media/image572.png"/><Relationship Id="rId529" Type="http://schemas.openxmlformats.org/officeDocument/2006/relationships/image" Target="../media/image600.png"/><Relationship Id="rId680" Type="http://schemas.openxmlformats.org/officeDocument/2006/relationships/image" Target="../media/image675.png"/><Relationship Id="rId30" Type="http://schemas.openxmlformats.org/officeDocument/2006/relationships/image" Target="../media/image355.png"/><Relationship Id="rId126" Type="http://schemas.openxmlformats.org/officeDocument/2006/relationships/customXml" Target="../ink/ink591.xml"/><Relationship Id="rId168" Type="http://schemas.openxmlformats.org/officeDocument/2006/relationships/image" Target="../media/image421.png"/><Relationship Id="rId333" Type="http://schemas.openxmlformats.org/officeDocument/2006/relationships/image" Target="../media/image503.png"/><Relationship Id="rId540" Type="http://schemas.openxmlformats.org/officeDocument/2006/relationships/customXml" Target="../ink/ink801.xml"/><Relationship Id="rId72" Type="http://schemas.openxmlformats.org/officeDocument/2006/relationships/image" Target="../media/image376.png"/><Relationship Id="rId375" Type="http://schemas.openxmlformats.org/officeDocument/2006/relationships/image" Target="../media/image524.png"/><Relationship Id="rId582" Type="http://schemas.openxmlformats.org/officeDocument/2006/relationships/customXml" Target="../ink/ink822.xml"/><Relationship Id="rId638" Type="http://schemas.openxmlformats.org/officeDocument/2006/relationships/image" Target="../media/image654.png"/><Relationship Id="rId3" Type="http://schemas.openxmlformats.org/officeDocument/2006/relationships/customXml" Target="../ink/ink529.xml"/><Relationship Id="rId235" Type="http://schemas.openxmlformats.org/officeDocument/2006/relationships/customXml" Target="../ink/ink647.xml"/><Relationship Id="rId277" Type="http://schemas.openxmlformats.org/officeDocument/2006/relationships/image" Target="../media/image475.png"/><Relationship Id="rId400" Type="http://schemas.openxmlformats.org/officeDocument/2006/relationships/customXml" Target="../ink/ink730.xml"/><Relationship Id="rId442" Type="http://schemas.openxmlformats.org/officeDocument/2006/relationships/customXml" Target="../ink/ink751.xml"/><Relationship Id="rId484" Type="http://schemas.openxmlformats.org/officeDocument/2006/relationships/customXml" Target="../ink/ink773.xml"/><Relationship Id="rId137" Type="http://schemas.openxmlformats.org/officeDocument/2006/relationships/customXml" Target="../ink/ink597.xml"/><Relationship Id="rId302" Type="http://schemas.openxmlformats.org/officeDocument/2006/relationships/customXml" Target="../ink/ink681.xml"/><Relationship Id="rId344" Type="http://schemas.openxmlformats.org/officeDocument/2006/relationships/customXml" Target="../ink/ink702.xml"/><Relationship Id="rId691" Type="http://schemas.openxmlformats.org/officeDocument/2006/relationships/customXml" Target="../ink/ink877.xml"/><Relationship Id="rId41" Type="http://schemas.openxmlformats.org/officeDocument/2006/relationships/customXml" Target="../ink/ink548.xml"/><Relationship Id="rId83" Type="http://schemas.openxmlformats.org/officeDocument/2006/relationships/customXml" Target="../ink/ink569.xml"/><Relationship Id="rId179" Type="http://schemas.openxmlformats.org/officeDocument/2006/relationships/customXml" Target="../ink/ink619.xml"/><Relationship Id="rId386" Type="http://schemas.openxmlformats.org/officeDocument/2006/relationships/customXml" Target="../ink/ink723.xml"/><Relationship Id="rId551" Type="http://schemas.openxmlformats.org/officeDocument/2006/relationships/image" Target="../media/image611.png"/><Relationship Id="rId593" Type="http://schemas.openxmlformats.org/officeDocument/2006/relationships/image" Target="../media/image632.png"/><Relationship Id="rId607" Type="http://schemas.openxmlformats.org/officeDocument/2006/relationships/image" Target="../media/image639.png"/><Relationship Id="rId649" Type="http://schemas.openxmlformats.org/officeDocument/2006/relationships/customXml" Target="../ink/ink856.xml"/><Relationship Id="rId190" Type="http://schemas.openxmlformats.org/officeDocument/2006/relationships/image" Target="../media/image432.png"/><Relationship Id="rId204" Type="http://schemas.openxmlformats.org/officeDocument/2006/relationships/image" Target="../media/image439.png"/><Relationship Id="rId246" Type="http://schemas.openxmlformats.org/officeDocument/2006/relationships/image" Target="../media/image460.png"/><Relationship Id="rId288" Type="http://schemas.openxmlformats.org/officeDocument/2006/relationships/customXml" Target="../ink/ink674.xml"/><Relationship Id="rId411" Type="http://schemas.openxmlformats.org/officeDocument/2006/relationships/image" Target="../media/image542.png"/><Relationship Id="rId453" Type="http://schemas.openxmlformats.org/officeDocument/2006/relationships/image" Target="../media/image563.png"/><Relationship Id="rId509" Type="http://schemas.openxmlformats.org/officeDocument/2006/relationships/image" Target="../media/image590.png"/><Relationship Id="rId660" Type="http://schemas.openxmlformats.org/officeDocument/2006/relationships/image" Target="../media/image665.png"/><Relationship Id="rId106" Type="http://schemas.openxmlformats.org/officeDocument/2006/relationships/image" Target="../media/image393.png"/><Relationship Id="rId313" Type="http://schemas.openxmlformats.org/officeDocument/2006/relationships/image" Target="../media/image493.png"/><Relationship Id="rId495" Type="http://schemas.openxmlformats.org/officeDocument/2006/relationships/image" Target="../media/image583.png"/><Relationship Id="rId10" Type="http://schemas.openxmlformats.org/officeDocument/2006/relationships/image" Target="../media/image345.png"/><Relationship Id="rId52" Type="http://schemas.openxmlformats.org/officeDocument/2006/relationships/image" Target="../media/image366.png"/><Relationship Id="rId94" Type="http://schemas.openxmlformats.org/officeDocument/2006/relationships/image" Target="../media/image387.png"/><Relationship Id="rId148" Type="http://schemas.openxmlformats.org/officeDocument/2006/relationships/customXml" Target="../ink/ink603.xml"/><Relationship Id="rId355" Type="http://schemas.openxmlformats.org/officeDocument/2006/relationships/image" Target="../media/image514.png"/><Relationship Id="rId397" Type="http://schemas.openxmlformats.org/officeDocument/2006/relationships/image" Target="../media/image535.png"/><Relationship Id="rId520" Type="http://schemas.openxmlformats.org/officeDocument/2006/relationships/customXml" Target="../ink/ink791.xml"/><Relationship Id="rId562" Type="http://schemas.openxmlformats.org/officeDocument/2006/relationships/customXml" Target="../ink/ink812.xml"/><Relationship Id="rId618" Type="http://schemas.openxmlformats.org/officeDocument/2006/relationships/image" Target="../media/image644.png"/><Relationship Id="rId215" Type="http://schemas.openxmlformats.org/officeDocument/2006/relationships/customXml" Target="../ink/ink637.xml"/><Relationship Id="rId257" Type="http://schemas.openxmlformats.org/officeDocument/2006/relationships/customXml" Target="../ink/ink658.xml"/><Relationship Id="rId422" Type="http://schemas.openxmlformats.org/officeDocument/2006/relationships/customXml" Target="../ink/ink741.xml"/><Relationship Id="rId464" Type="http://schemas.openxmlformats.org/officeDocument/2006/relationships/customXml" Target="../ink/ink762.xml"/><Relationship Id="rId299" Type="http://schemas.openxmlformats.org/officeDocument/2006/relationships/image" Target="../media/image486.png"/><Relationship Id="rId63" Type="http://schemas.openxmlformats.org/officeDocument/2006/relationships/customXml" Target="../ink/ink559.xml"/><Relationship Id="rId159" Type="http://schemas.openxmlformats.org/officeDocument/2006/relationships/customXml" Target="../ink/ink609.xml"/><Relationship Id="rId366" Type="http://schemas.openxmlformats.org/officeDocument/2006/relationships/customXml" Target="../ink/ink713.xml"/><Relationship Id="rId573" Type="http://schemas.openxmlformats.org/officeDocument/2006/relationships/image" Target="../media/image622.png"/><Relationship Id="rId226" Type="http://schemas.openxmlformats.org/officeDocument/2006/relationships/image" Target="../media/image450.png"/><Relationship Id="rId433" Type="http://schemas.openxmlformats.org/officeDocument/2006/relationships/image" Target="../media/image553.png"/><Relationship Id="rId640" Type="http://schemas.openxmlformats.org/officeDocument/2006/relationships/image" Target="../media/image655.png"/><Relationship Id="rId74" Type="http://schemas.openxmlformats.org/officeDocument/2006/relationships/image" Target="../media/image377.png"/><Relationship Id="rId377" Type="http://schemas.openxmlformats.org/officeDocument/2006/relationships/image" Target="../media/image525.png"/><Relationship Id="rId500" Type="http://schemas.openxmlformats.org/officeDocument/2006/relationships/customXml" Target="../ink/ink781.xml"/><Relationship Id="rId584" Type="http://schemas.openxmlformats.org/officeDocument/2006/relationships/customXml" Target="../ink/ink823.xml"/><Relationship Id="rId5" Type="http://schemas.openxmlformats.org/officeDocument/2006/relationships/customXml" Target="../ink/ink530.xml"/><Relationship Id="rId237" Type="http://schemas.openxmlformats.org/officeDocument/2006/relationships/customXml" Target="../ink/ink648.xml"/><Relationship Id="rId444" Type="http://schemas.openxmlformats.org/officeDocument/2006/relationships/customXml" Target="../ink/ink752.xml"/><Relationship Id="rId651" Type="http://schemas.openxmlformats.org/officeDocument/2006/relationships/customXml" Target="../ink/ink857.xml"/><Relationship Id="rId290" Type="http://schemas.openxmlformats.org/officeDocument/2006/relationships/customXml" Target="../ink/ink675.xml"/><Relationship Id="rId304" Type="http://schemas.openxmlformats.org/officeDocument/2006/relationships/customXml" Target="../ink/ink682.xml"/><Relationship Id="rId388" Type="http://schemas.openxmlformats.org/officeDocument/2006/relationships/customXml" Target="../ink/ink724.xml"/><Relationship Id="rId511" Type="http://schemas.openxmlformats.org/officeDocument/2006/relationships/image" Target="../media/image591.png"/><Relationship Id="rId609" Type="http://schemas.openxmlformats.org/officeDocument/2006/relationships/image" Target="../media/image640.png"/><Relationship Id="rId85" Type="http://schemas.openxmlformats.org/officeDocument/2006/relationships/customXml" Target="../ink/ink570.xml"/><Relationship Id="rId150" Type="http://schemas.openxmlformats.org/officeDocument/2006/relationships/customXml" Target="../ink/ink604.xml"/><Relationship Id="rId595" Type="http://schemas.openxmlformats.org/officeDocument/2006/relationships/image" Target="../media/image633.png"/><Relationship Id="rId248" Type="http://schemas.openxmlformats.org/officeDocument/2006/relationships/image" Target="../media/image461.png"/><Relationship Id="rId455" Type="http://schemas.openxmlformats.org/officeDocument/2006/relationships/image" Target="../media/image564.png"/><Relationship Id="rId662" Type="http://schemas.openxmlformats.org/officeDocument/2006/relationships/image" Target="../media/image666.png"/><Relationship Id="rId12" Type="http://schemas.openxmlformats.org/officeDocument/2006/relationships/image" Target="../media/image346.png"/><Relationship Id="rId108" Type="http://schemas.openxmlformats.org/officeDocument/2006/relationships/image" Target="../media/image394.png"/><Relationship Id="rId315" Type="http://schemas.openxmlformats.org/officeDocument/2006/relationships/image" Target="../media/image494.png"/><Relationship Id="rId522" Type="http://schemas.openxmlformats.org/officeDocument/2006/relationships/customXml" Target="../ink/ink792.xml"/><Relationship Id="rId96" Type="http://schemas.openxmlformats.org/officeDocument/2006/relationships/image" Target="../media/image388.png"/><Relationship Id="rId161" Type="http://schemas.openxmlformats.org/officeDocument/2006/relationships/customXml" Target="../ink/ink610.xml"/><Relationship Id="rId399" Type="http://schemas.openxmlformats.org/officeDocument/2006/relationships/image" Target="../media/image536.png"/><Relationship Id="rId259" Type="http://schemas.openxmlformats.org/officeDocument/2006/relationships/customXml" Target="../ink/ink659.xml"/><Relationship Id="rId466" Type="http://schemas.openxmlformats.org/officeDocument/2006/relationships/customXml" Target="../ink/ink764.xml"/><Relationship Id="rId673" Type="http://schemas.openxmlformats.org/officeDocument/2006/relationships/customXml" Target="../ink/ink868.xml"/><Relationship Id="rId23" Type="http://schemas.openxmlformats.org/officeDocument/2006/relationships/customXml" Target="../ink/ink539.xml"/><Relationship Id="rId119" Type="http://schemas.openxmlformats.org/officeDocument/2006/relationships/image" Target="../media/image398.png"/><Relationship Id="rId326" Type="http://schemas.openxmlformats.org/officeDocument/2006/relationships/customXml" Target="../ink/ink693.xml"/><Relationship Id="rId533" Type="http://schemas.openxmlformats.org/officeDocument/2006/relationships/image" Target="../media/image602.png"/><Relationship Id="rId172" Type="http://schemas.openxmlformats.org/officeDocument/2006/relationships/image" Target="../media/image423.png"/><Relationship Id="rId477" Type="http://schemas.openxmlformats.org/officeDocument/2006/relationships/image" Target="../media/image574.png"/><Relationship Id="rId600" Type="http://schemas.openxmlformats.org/officeDocument/2006/relationships/customXml" Target="../ink/ink831.xml"/><Relationship Id="rId684" Type="http://schemas.openxmlformats.org/officeDocument/2006/relationships/image" Target="../media/image677.png"/><Relationship Id="rId337" Type="http://schemas.openxmlformats.org/officeDocument/2006/relationships/image" Target="../media/image505.png"/><Relationship Id="rId34" Type="http://schemas.openxmlformats.org/officeDocument/2006/relationships/image" Target="../media/image357.png"/><Relationship Id="rId544" Type="http://schemas.openxmlformats.org/officeDocument/2006/relationships/customXml" Target="../ink/ink803.xml"/><Relationship Id="rId183" Type="http://schemas.openxmlformats.org/officeDocument/2006/relationships/customXml" Target="../ink/ink621.xml"/><Relationship Id="rId390" Type="http://schemas.openxmlformats.org/officeDocument/2006/relationships/customXml" Target="../ink/ink725.xml"/><Relationship Id="rId404" Type="http://schemas.openxmlformats.org/officeDocument/2006/relationships/customXml" Target="../ink/ink732.xml"/><Relationship Id="rId611" Type="http://schemas.openxmlformats.org/officeDocument/2006/relationships/customXml" Target="../ink/ink837.xml"/><Relationship Id="rId250" Type="http://schemas.openxmlformats.org/officeDocument/2006/relationships/image" Target="../media/image462.png"/><Relationship Id="rId488" Type="http://schemas.openxmlformats.org/officeDocument/2006/relationships/customXml" Target="../ink/ink775.xml"/><Relationship Id="rId695" Type="http://schemas.openxmlformats.org/officeDocument/2006/relationships/customXml" Target="../ink/ink879.xml"/><Relationship Id="rId45" Type="http://schemas.openxmlformats.org/officeDocument/2006/relationships/customXml" Target="../ink/ink550.xml"/><Relationship Id="rId110" Type="http://schemas.openxmlformats.org/officeDocument/2006/relationships/image" Target="../media/image395.png"/><Relationship Id="rId348" Type="http://schemas.openxmlformats.org/officeDocument/2006/relationships/customXml" Target="../ink/ink704.xml"/><Relationship Id="rId555" Type="http://schemas.openxmlformats.org/officeDocument/2006/relationships/image" Target="../media/image613.png"/><Relationship Id="rId194" Type="http://schemas.openxmlformats.org/officeDocument/2006/relationships/image" Target="../media/image434.png"/><Relationship Id="rId208" Type="http://schemas.openxmlformats.org/officeDocument/2006/relationships/image" Target="../media/image441.png"/><Relationship Id="rId415" Type="http://schemas.openxmlformats.org/officeDocument/2006/relationships/image" Target="../media/image544.png"/><Relationship Id="rId622" Type="http://schemas.openxmlformats.org/officeDocument/2006/relationships/image" Target="../media/image646.png"/><Relationship Id="rId261" Type="http://schemas.openxmlformats.org/officeDocument/2006/relationships/customXml" Target="../ink/ink660.xml"/><Relationship Id="rId499" Type="http://schemas.openxmlformats.org/officeDocument/2006/relationships/image" Target="../media/image585.png"/><Relationship Id="rId56" Type="http://schemas.openxmlformats.org/officeDocument/2006/relationships/image" Target="../media/image368.png"/><Relationship Id="rId359" Type="http://schemas.openxmlformats.org/officeDocument/2006/relationships/image" Target="../media/image516.png"/><Relationship Id="rId566" Type="http://schemas.openxmlformats.org/officeDocument/2006/relationships/customXml" Target="../ink/ink814.xml"/><Relationship Id="rId121" Type="http://schemas.openxmlformats.org/officeDocument/2006/relationships/image" Target="../media/image399.png"/><Relationship Id="rId219" Type="http://schemas.openxmlformats.org/officeDocument/2006/relationships/customXml" Target="../ink/ink639.xml"/><Relationship Id="rId426" Type="http://schemas.openxmlformats.org/officeDocument/2006/relationships/customXml" Target="../ink/ink743.xml"/><Relationship Id="rId633" Type="http://schemas.openxmlformats.org/officeDocument/2006/relationships/customXml" Target="../ink/ink848.xml"/><Relationship Id="rId67" Type="http://schemas.openxmlformats.org/officeDocument/2006/relationships/customXml" Target="../ink/ink561.xml"/><Relationship Id="rId272" Type="http://schemas.openxmlformats.org/officeDocument/2006/relationships/customXml" Target="../ink/ink666.xml"/><Relationship Id="rId577" Type="http://schemas.openxmlformats.org/officeDocument/2006/relationships/image" Target="../media/image624.png"/><Relationship Id="rId700" Type="http://schemas.openxmlformats.org/officeDocument/2006/relationships/image" Target="../media/image685.png"/><Relationship Id="rId132" Type="http://schemas.openxmlformats.org/officeDocument/2006/relationships/customXml" Target="../ink/ink594.xml"/><Relationship Id="rId437" Type="http://schemas.openxmlformats.org/officeDocument/2006/relationships/image" Target="../media/image555.png"/><Relationship Id="rId644" Type="http://schemas.openxmlformats.org/officeDocument/2006/relationships/image" Target="../media/image657.png"/><Relationship Id="rId283" Type="http://schemas.openxmlformats.org/officeDocument/2006/relationships/image" Target="../media/image478.png"/><Relationship Id="rId490" Type="http://schemas.openxmlformats.org/officeDocument/2006/relationships/customXml" Target="../ink/ink776.xml"/><Relationship Id="rId504" Type="http://schemas.openxmlformats.org/officeDocument/2006/relationships/customXml" Target="../ink/ink783.xml"/><Relationship Id="rId78" Type="http://schemas.openxmlformats.org/officeDocument/2006/relationships/image" Target="../media/image379.png"/><Relationship Id="rId143" Type="http://schemas.openxmlformats.org/officeDocument/2006/relationships/customXml" Target="../ink/ink600.xml"/><Relationship Id="rId350" Type="http://schemas.openxmlformats.org/officeDocument/2006/relationships/customXml" Target="../ink/ink705.xml"/><Relationship Id="rId588" Type="http://schemas.openxmlformats.org/officeDocument/2006/relationships/customXml" Target="../ink/ink825.xml"/><Relationship Id="rId9" Type="http://schemas.openxmlformats.org/officeDocument/2006/relationships/customXml" Target="../ink/ink532.xml"/><Relationship Id="rId210" Type="http://schemas.openxmlformats.org/officeDocument/2006/relationships/image" Target="../media/image442.png"/><Relationship Id="rId448" Type="http://schemas.openxmlformats.org/officeDocument/2006/relationships/customXml" Target="../ink/ink754.xml"/><Relationship Id="rId655" Type="http://schemas.openxmlformats.org/officeDocument/2006/relationships/customXml" Target="../ink/ink859.xml"/><Relationship Id="rId294" Type="http://schemas.openxmlformats.org/officeDocument/2006/relationships/customXml" Target="../ink/ink677.xml"/><Relationship Id="rId308" Type="http://schemas.openxmlformats.org/officeDocument/2006/relationships/customXml" Target="../ink/ink684.xml"/><Relationship Id="rId515" Type="http://schemas.openxmlformats.org/officeDocument/2006/relationships/image" Target="../media/image593.png"/><Relationship Id="rId89" Type="http://schemas.openxmlformats.org/officeDocument/2006/relationships/customXml" Target="../ink/ink572.xml"/><Relationship Id="rId154" Type="http://schemas.openxmlformats.org/officeDocument/2006/relationships/image" Target="../media/image414.png"/><Relationship Id="rId361" Type="http://schemas.openxmlformats.org/officeDocument/2006/relationships/image" Target="../media/image517.png"/><Relationship Id="rId599" Type="http://schemas.openxmlformats.org/officeDocument/2006/relationships/image" Target="../media/image635.png"/><Relationship Id="rId459" Type="http://schemas.openxmlformats.org/officeDocument/2006/relationships/image" Target="../media/image566.png"/><Relationship Id="rId666" Type="http://schemas.openxmlformats.org/officeDocument/2006/relationships/image" Target="../media/image668.png"/><Relationship Id="rId16" Type="http://schemas.openxmlformats.org/officeDocument/2006/relationships/image" Target="../media/image348.png"/><Relationship Id="rId221" Type="http://schemas.openxmlformats.org/officeDocument/2006/relationships/customXml" Target="../ink/ink640.xml"/><Relationship Id="rId319" Type="http://schemas.openxmlformats.org/officeDocument/2006/relationships/image" Target="../media/image496.png"/><Relationship Id="rId526" Type="http://schemas.openxmlformats.org/officeDocument/2006/relationships/customXml" Target="../ink/ink794.xml"/><Relationship Id="rId165" Type="http://schemas.openxmlformats.org/officeDocument/2006/relationships/customXml" Target="../ink/ink612.xml"/><Relationship Id="rId372" Type="http://schemas.openxmlformats.org/officeDocument/2006/relationships/customXml" Target="../ink/ink716.xml"/><Relationship Id="rId677" Type="http://schemas.openxmlformats.org/officeDocument/2006/relationships/customXml" Target="../ink/ink870.xml"/><Relationship Id="rId232" Type="http://schemas.openxmlformats.org/officeDocument/2006/relationships/image" Target="../media/image453.png"/><Relationship Id="rId27" Type="http://schemas.openxmlformats.org/officeDocument/2006/relationships/customXml" Target="../ink/ink541.xml"/><Relationship Id="rId537" Type="http://schemas.openxmlformats.org/officeDocument/2006/relationships/image" Target="../media/image604.png"/><Relationship Id="rId80" Type="http://schemas.openxmlformats.org/officeDocument/2006/relationships/image" Target="../media/image380.png"/><Relationship Id="rId176" Type="http://schemas.openxmlformats.org/officeDocument/2006/relationships/image" Target="../media/image425.png"/><Relationship Id="rId383" Type="http://schemas.openxmlformats.org/officeDocument/2006/relationships/image" Target="../media/image528.png"/><Relationship Id="rId590" Type="http://schemas.openxmlformats.org/officeDocument/2006/relationships/customXml" Target="../ink/ink826.xml"/><Relationship Id="rId604" Type="http://schemas.openxmlformats.org/officeDocument/2006/relationships/customXml" Target="../ink/ink833.xml"/><Relationship Id="rId243" Type="http://schemas.openxmlformats.org/officeDocument/2006/relationships/customXml" Target="../ink/ink651.xml"/><Relationship Id="rId450" Type="http://schemas.openxmlformats.org/officeDocument/2006/relationships/customXml" Target="../ink/ink755.xml"/><Relationship Id="rId688" Type="http://schemas.openxmlformats.org/officeDocument/2006/relationships/image" Target="../media/image679.png"/><Relationship Id="rId38" Type="http://schemas.openxmlformats.org/officeDocument/2006/relationships/image" Target="../media/image359.png"/><Relationship Id="rId103" Type="http://schemas.openxmlformats.org/officeDocument/2006/relationships/customXml" Target="../ink/ink579.xml"/><Relationship Id="rId310" Type="http://schemas.openxmlformats.org/officeDocument/2006/relationships/customXml" Target="../ink/ink685.xml"/><Relationship Id="rId548" Type="http://schemas.openxmlformats.org/officeDocument/2006/relationships/customXml" Target="../ink/ink805.xml"/><Relationship Id="rId91" Type="http://schemas.openxmlformats.org/officeDocument/2006/relationships/customXml" Target="../ink/ink573.xml"/><Relationship Id="rId187" Type="http://schemas.openxmlformats.org/officeDocument/2006/relationships/customXml" Target="../ink/ink623.xml"/><Relationship Id="rId394" Type="http://schemas.openxmlformats.org/officeDocument/2006/relationships/customXml" Target="../ink/ink727.xml"/><Relationship Id="rId408" Type="http://schemas.openxmlformats.org/officeDocument/2006/relationships/customXml" Target="../ink/ink734.xml"/><Relationship Id="rId615" Type="http://schemas.openxmlformats.org/officeDocument/2006/relationships/customXml" Target="../ink/ink839.xml"/><Relationship Id="rId254" Type="http://schemas.openxmlformats.org/officeDocument/2006/relationships/image" Target="../media/image464.png"/><Relationship Id="rId699" Type="http://schemas.openxmlformats.org/officeDocument/2006/relationships/customXml" Target="../ink/ink881.xml"/><Relationship Id="rId49" Type="http://schemas.openxmlformats.org/officeDocument/2006/relationships/customXml" Target="../ink/ink552.xml"/><Relationship Id="rId114" Type="http://schemas.openxmlformats.org/officeDocument/2006/relationships/image" Target="../media/image397.png"/><Relationship Id="rId461" Type="http://schemas.openxmlformats.org/officeDocument/2006/relationships/image" Target="../media/image567.png"/><Relationship Id="rId559" Type="http://schemas.openxmlformats.org/officeDocument/2006/relationships/image" Target="../media/image615.png"/><Relationship Id="rId198" Type="http://schemas.openxmlformats.org/officeDocument/2006/relationships/image" Target="../media/image436.png"/><Relationship Id="rId321" Type="http://schemas.openxmlformats.org/officeDocument/2006/relationships/image" Target="../media/image497.png"/><Relationship Id="rId419" Type="http://schemas.openxmlformats.org/officeDocument/2006/relationships/image" Target="../media/image546.png"/><Relationship Id="rId626" Type="http://schemas.openxmlformats.org/officeDocument/2006/relationships/image" Target="../media/image648.png"/></Relationships>
</file>

<file path=ppt/slides/_rels/slide7.xml.rels><?xml version="1.0" encoding="UTF-8" standalone="yes"?>
<Relationships xmlns="http://schemas.openxmlformats.org/package/2006/relationships"><Relationship Id="rId8" Type="http://schemas.openxmlformats.org/officeDocument/2006/relationships/image" Target="../media/image689.png"/><Relationship Id="rId13" Type="http://schemas.openxmlformats.org/officeDocument/2006/relationships/customXml" Target="../ink/ink888.xml"/><Relationship Id="rId3" Type="http://schemas.openxmlformats.org/officeDocument/2006/relationships/customXml" Target="../ink/ink883.xml"/><Relationship Id="rId7" Type="http://schemas.openxmlformats.org/officeDocument/2006/relationships/customXml" Target="../ink/ink885.xml"/><Relationship Id="rId12" Type="http://schemas.openxmlformats.org/officeDocument/2006/relationships/image" Target="../media/image69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88.png"/><Relationship Id="rId11" Type="http://schemas.openxmlformats.org/officeDocument/2006/relationships/customXml" Target="../ink/ink887.xml"/><Relationship Id="rId5" Type="http://schemas.openxmlformats.org/officeDocument/2006/relationships/customXml" Target="../ink/ink884.xml"/><Relationship Id="rId10" Type="http://schemas.openxmlformats.org/officeDocument/2006/relationships/image" Target="../media/image690.png"/><Relationship Id="rId4" Type="http://schemas.openxmlformats.org/officeDocument/2006/relationships/image" Target="../media/image687.png"/><Relationship Id="rId9" Type="http://schemas.openxmlformats.org/officeDocument/2006/relationships/customXml" Target="../ink/ink886.xml"/><Relationship Id="rId14" Type="http://schemas.openxmlformats.org/officeDocument/2006/relationships/image" Target="../media/image692.png"/></Relationships>
</file>

<file path=ppt/slides/_rels/slide8.xml.rels><?xml version="1.0" encoding="UTF-8" standalone="yes"?>
<Relationships xmlns="http://schemas.openxmlformats.org/package/2006/relationships"><Relationship Id="rId26" Type="http://schemas.openxmlformats.org/officeDocument/2006/relationships/image" Target="../media/image704.png"/><Relationship Id="rId21" Type="http://schemas.openxmlformats.org/officeDocument/2006/relationships/customXml" Target="../ink/ink898.xml"/><Relationship Id="rId42" Type="http://schemas.openxmlformats.org/officeDocument/2006/relationships/image" Target="../media/image712.png"/><Relationship Id="rId47" Type="http://schemas.openxmlformats.org/officeDocument/2006/relationships/customXml" Target="../ink/ink911.xml"/><Relationship Id="rId63" Type="http://schemas.openxmlformats.org/officeDocument/2006/relationships/customXml" Target="../ink/ink919.xml"/><Relationship Id="rId68" Type="http://schemas.openxmlformats.org/officeDocument/2006/relationships/image" Target="../media/image724.png"/><Relationship Id="rId16" Type="http://schemas.openxmlformats.org/officeDocument/2006/relationships/image" Target="../media/image699.png"/><Relationship Id="rId11" Type="http://schemas.openxmlformats.org/officeDocument/2006/relationships/customXml" Target="../ink/ink893.xml"/><Relationship Id="rId32" Type="http://schemas.openxmlformats.org/officeDocument/2006/relationships/image" Target="../media/image707.png"/><Relationship Id="rId37" Type="http://schemas.openxmlformats.org/officeDocument/2006/relationships/customXml" Target="../ink/ink906.xml"/><Relationship Id="rId53" Type="http://schemas.openxmlformats.org/officeDocument/2006/relationships/customXml" Target="../ink/ink914.xml"/><Relationship Id="rId58" Type="http://schemas.openxmlformats.org/officeDocument/2006/relationships/image" Target="../media/image719.png"/><Relationship Id="rId74" Type="http://schemas.openxmlformats.org/officeDocument/2006/relationships/image" Target="../media/image727.png"/><Relationship Id="rId79" Type="http://schemas.openxmlformats.org/officeDocument/2006/relationships/image" Target="../media/image729.png"/><Relationship Id="rId5" Type="http://schemas.openxmlformats.org/officeDocument/2006/relationships/customXml" Target="../ink/ink890.xml"/><Relationship Id="rId61" Type="http://schemas.openxmlformats.org/officeDocument/2006/relationships/customXml" Target="../ink/ink918.xml"/><Relationship Id="rId19" Type="http://schemas.openxmlformats.org/officeDocument/2006/relationships/customXml" Target="../ink/ink897.xml"/><Relationship Id="rId14" Type="http://schemas.openxmlformats.org/officeDocument/2006/relationships/image" Target="../media/image698.png"/><Relationship Id="rId22" Type="http://schemas.openxmlformats.org/officeDocument/2006/relationships/image" Target="../media/image702.png"/><Relationship Id="rId27" Type="http://schemas.openxmlformats.org/officeDocument/2006/relationships/customXml" Target="../ink/ink901.xml"/><Relationship Id="rId30" Type="http://schemas.openxmlformats.org/officeDocument/2006/relationships/image" Target="../media/image706.png"/><Relationship Id="rId35" Type="http://schemas.openxmlformats.org/officeDocument/2006/relationships/customXml" Target="../ink/ink905.xml"/><Relationship Id="rId43" Type="http://schemas.openxmlformats.org/officeDocument/2006/relationships/customXml" Target="../ink/ink909.xml"/><Relationship Id="rId48" Type="http://schemas.openxmlformats.org/officeDocument/2006/relationships/image" Target="../media/image714.png"/><Relationship Id="rId56" Type="http://schemas.openxmlformats.org/officeDocument/2006/relationships/image" Target="../media/image718.png"/><Relationship Id="rId64" Type="http://schemas.openxmlformats.org/officeDocument/2006/relationships/image" Target="../media/image722.png"/><Relationship Id="rId69" Type="http://schemas.openxmlformats.org/officeDocument/2006/relationships/customXml" Target="../ink/ink922.xml"/><Relationship Id="rId77" Type="http://schemas.openxmlformats.org/officeDocument/2006/relationships/customXml" Target="../ink/ink926.xml"/><Relationship Id="rId8" Type="http://schemas.openxmlformats.org/officeDocument/2006/relationships/image" Target="../media/image695.png"/><Relationship Id="rId51" Type="http://schemas.openxmlformats.org/officeDocument/2006/relationships/customXml" Target="../ink/ink913.xml"/><Relationship Id="rId72" Type="http://schemas.openxmlformats.org/officeDocument/2006/relationships/image" Target="../media/image726.png"/><Relationship Id="rId80" Type="http://schemas.openxmlformats.org/officeDocument/2006/relationships/customXml" Target="../ink/ink928.xml"/><Relationship Id="rId3" Type="http://schemas.openxmlformats.org/officeDocument/2006/relationships/customXml" Target="../ink/ink889.xml"/><Relationship Id="rId12" Type="http://schemas.openxmlformats.org/officeDocument/2006/relationships/image" Target="../media/image697.png"/><Relationship Id="rId17" Type="http://schemas.openxmlformats.org/officeDocument/2006/relationships/customXml" Target="../ink/ink896.xml"/><Relationship Id="rId25" Type="http://schemas.openxmlformats.org/officeDocument/2006/relationships/customXml" Target="../ink/ink900.xml"/><Relationship Id="rId33" Type="http://schemas.openxmlformats.org/officeDocument/2006/relationships/customXml" Target="../ink/ink904.xml"/><Relationship Id="rId38" Type="http://schemas.openxmlformats.org/officeDocument/2006/relationships/image" Target="../media/image710.png"/><Relationship Id="rId46" Type="http://schemas.openxmlformats.org/officeDocument/2006/relationships/image" Target="../media/image713.png"/><Relationship Id="rId59" Type="http://schemas.openxmlformats.org/officeDocument/2006/relationships/customXml" Target="../ink/ink917.xml"/><Relationship Id="rId67" Type="http://schemas.openxmlformats.org/officeDocument/2006/relationships/customXml" Target="../ink/ink921.xml"/><Relationship Id="rId20" Type="http://schemas.openxmlformats.org/officeDocument/2006/relationships/image" Target="../media/image701.png"/><Relationship Id="rId41" Type="http://schemas.openxmlformats.org/officeDocument/2006/relationships/customXml" Target="../ink/ink908.xml"/><Relationship Id="rId54" Type="http://schemas.openxmlformats.org/officeDocument/2006/relationships/image" Target="../media/image717.png"/><Relationship Id="rId62" Type="http://schemas.openxmlformats.org/officeDocument/2006/relationships/image" Target="../media/image721.png"/><Relationship Id="rId70" Type="http://schemas.openxmlformats.org/officeDocument/2006/relationships/image" Target="../media/image725.png"/><Relationship Id="rId75" Type="http://schemas.openxmlformats.org/officeDocument/2006/relationships/customXml" Target="../ink/ink925.xml"/><Relationship Id="rId1" Type="http://schemas.openxmlformats.org/officeDocument/2006/relationships/slideLayout" Target="../slideLayouts/slideLayout7.xml"/><Relationship Id="rId6" Type="http://schemas.openxmlformats.org/officeDocument/2006/relationships/image" Target="../media/image694.png"/><Relationship Id="rId15" Type="http://schemas.openxmlformats.org/officeDocument/2006/relationships/customXml" Target="../ink/ink895.xml"/><Relationship Id="rId23" Type="http://schemas.openxmlformats.org/officeDocument/2006/relationships/customXml" Target="../ink/ink899.xml"/><Relationship Id="rId28" Type="http://schemas.openxmlformats.org/officeDocument/2006/relationships/image" Target="../media/image705.png"/><Relationship Id="rId36" Type="http://schemas.openxmlformats.org/officeDocument/2006/relationships/image" Target="../media/image709.png"/><Relationship Id="rId49" Type="http://schemas.openxmlformats.org/officeDocument/2006/relationships/customXml" Target="../ink/ink912.xml"/><Relationship Id="rId57" Type="http://schemas.openxmlformats.org/officeDocument/2006/relationships/customXml" Target="../ink/ink916.xml"/><Relationship Id="rId10" Type="http://schemas.openxmlformats.org/officeDocument/2006/relationships/image" Target="../media/image696.png"/><Relationship Id="rId31" Type="http://schemas.openxmlformats.org/officeDocument/2006/relationships/customXml" Target="../ink/ink903.xml"/><Relationship Id="rId44" Type="http://schemas.openxmlformats.org/officeDocument/2006/relationships/image" Target="../media/image50.png"/><Relationship Id="rId52" Type="http://schemas.openxmlformats.org/officeDocument/2006/relationships/image" Target="../media/image716.png"/><Relationship Id="rId60" Type="http://schemas.openxmlformats.org/officeDocument/2006/relationships/image" Target="../media/image720.png"/><Relationship Id="rId65" Type="http://schemas.openxmlformats.org/officeDocument/2006/relationships/customXml" Target="../ink/ink920.xml"/><Relationship Id="rId73" Type="http://schemas.openxmlformats.org/officeDocument/2006/relationships/customXml" Target="../ink/ink924.xml"/><Relationship Id="rId78" Type="http://schemas.openxmlformats.org/officeDocument/2006/relationships/customXml" Target="../ink/ink927.xml"/><Relationship Id="rId81" Type="http://schemas.openxmlformats.org/officeDocument/2006/relationships/image" Target="../media/image730.png"/><Relationship Id="rId4" Type="http://schemas.openxmlformats.org/officeDocument/2006/relationships/image" Target="../media/image693.png"/><Relationship Id="rId9" Type="http://schemas.openxmlformats.org/officeDocument/2006/relationships/customXml" Target="../ink/ink892.xml"/><Relationship Id="rId13" Type="http://schemas.openxmlformats.org/officeDocument/2006/relationships/customXml" Target="../ink/ink894.xml"/><Relationship Id="rId18" Type="http://schemas.openxmlformats.org/officeDocument/2006/relationships/image" Target="../media/image700.png"/><Relationship Id="rId39" Type="http://schemas.openxmlformats.org/officeDocument/2006/relationships/customXml" Target="../ink/ink907.xml"/><Relationship Id="rId34" Type="http://schemas.openxmlformats.org/officeDocument/2006/relationships/image" Target="../media/image708.png"/><Relationship Id="rId50" Type="http://schemas.openxmlformats.org/officeDocument/2006/relationships/image" Target="../media/image715.png"/><Relationship Id="rId55" Type="http://schemas.openxmlformats.org/officeDocument/2006/relationships/customXml" Target="../ink/ink915.xml"/><Relationship Id="rId76" Type="http://schemas.openxmlformats.org/officeDocument/2006/relationships/image" Target="../media/image728.png"/><Relationship Id="rId7" Type="http://schemas.openxmlformats.org/officeDocument/2006/relationships/customXml" Target="../ink/ink891.xml"/><Relationship Id="rId71" Type="http://schemas.openxmlformats.org/officeDocument/2006/relationships/customXml" Target="../ink/ink923.xml"/><Relationship Id="rId2" Type="http://schemas.openxmlformats.org/officeDocument/2006/relationships/notesSlide" Target="../notesSlides/notesSlide7.xml"/><Relationship Id="rId29" Type="http://schemas.openxmlformats.org/officeDocument/2006/relationships/customXml" Target="../ink/ink902.xml"/><Relationship Id="rId24" Type="http://schemas.openxmlformats.org/officeDocument/2006/relationships/image" Target="../media/image703.png"/><Relationship Id="rId40" Type="http://schemas.openxmlformats.org/officeDocument/2006/relationships/image" Target="../media/image711.png"/><Relationship Id="rId45" Type="http://schemas.openxmlformats.org/officeDocument/2006/relationships/customXml" Target="../ink/ink910.xml"/><Relationship Id="rId66" Type="http://schemas.openxmlformats.org/officeDocument/2006/relationships/image" Target="../media/image723.png"/></Relationships>
</file>

<file path=ppt/slides/_rels/slide9.xml.rels><?xml version="1.0" encoding="UTF-8" standalone="yes"?>
<Relationships xmlns="http://schemas.openxmlformats.org/package/2006/relationships"><Relationship Id="rId117" Type="http://schemas.openxmlformats.org/officeDocument/2006/relationships/customXml" Target="../ink/ink986.xml"/><Relationship Id="rId671" Type="http://schemas.openxmlformats.org/officeDocument/2006/relationships/customXml" Target="../ink/ink1266.xml"/><Relationship Id="rId21" Type="http://schemas.openxmlformats.org/officeDocument/2006/relationships/customXml" Target="../ink/ink938.xml"/><Relationship Id="rId324" Type="http://schemas.openxmlformats.org/officeDocument/2006/relationships/customXml" Target="../ink/ink1090.xml"/><Relationship Id="rId531" Type="http://schemas.openxmlformats.org/officeDocument/2006/relationships/image" Target="../media/image992.png"/><Relationship Id="rId629" Type="http://schemas.openxmlformats.org/officeDocument/2006/relationships/customXml" Target="../ink/ink1244.xml"/><Relationship Id="rId170" Type="http://schemas.openxmlformats.org/officeDocument/2006/relationships/customXml" Target="../ink/ink1013.xml"/><Relationship Id="rId268" Type="http://schemas.openxmlformats.org/officeDocument/2006/relationships/customXml" Target="../ink/ink1062.xml"/><Relationship Id="rId475" Type="http://schemas.openxmlformats.org/officeDocument/2006/relationships/customXml" Target="../ink/ink1166.xml"/><Relationship Id="rId682" Type="http://schemas.openxmlformats.org/officeDocument/2006/relationships/image" Target="../media/image1065.png"/><Relationship Id="rId32" Type="http://schemas.openxmlformats.org/officeDocument/2006/relationships/image" Target="../media/image745.png"/><Relationship Id="rId128" Type="http://schemas.openxmlformats.org/officeDocument/2006/relationships/image" Target="../media/image792.png"/><Relationship Id="rId335" Type="http://schemas.openxmlformats.org/officeDocument/2006/relationships/image" Target="../media/image895.png"/><Relationship Id="rId542" Type="http://schemas.openxmlformats.org/officeDocument/2006/relationships/image" Target="../media/image997.png"/><Relationship Id="rId181" Type="http://schemas.openxmlformats.org/officeDocument/2006/relationships/image" Target="../media/image818.png"/><Relationship Id="rId402" Type="http://schemas.openxmlformats.org/officeDocument/2006/relationships/customXml" Target="../ink/ink1129.xml"/><Relationship Id="rId279" Type="http://schemas.openxmlformats.org/officeDocument/2006/relationships/image" Target="../media/image867.png"/><Relationship Id="rId486" Type="http://schemas.openxmlformats.org/officeDocument/2006/relationships/customXml" Target="../ink/ink1172.xml"/><Relationship Id="rId693" Type="http://schemas.openxmlformats.org/officeDocument/2006/relationships/image" Target="../media/image1070.png"/><Relationship Id="rId707" Type="http://schemas.openxmlformats.org/officeDocument/2006/relationships/image" Target="../media/image1077.png"/><Relationship Id="rId43" Type="http://schemas.openxmlformats.org/officeDocument/2006/relationships/customXml" Target="../ink/ink949.xml"/><Relationship Id="rId139" Type="http://schemas.openxmlformats.org/officeDocument/2006/relationships/image" Target="../media/image797.png"/><Relationship Id="rId346" Type="http://schemas.openxmlformats.org/officeDocument/2006/relationships/customXml" Target="../ink/ink1101.xml"/><Relationship Id="rId553" Type="http://schemas.openxmlformats.org/officeDocument/2006/relationships/customXml" Target="../ink/ink1206.xml"/><Relationship Id="rId192" Type="http://schemas.openxmlformats.org/officeDocument/2006/relationships/customXml" Target="../ink/ink1024.xml"/><Relationship Id="rId206" Type="http://schemas.openxmlformats.org/officeDocument/2006/relationships/customXml" Target="../ink/ink1031.xml"/><Relationship Id="rId413" Type="http://schemas.openxmlformats.org/officeDocument/2006/relationships/image" Target="../media/image934.png"/><Relationship Id="rId497" Type="http://schemas.openxmlformats.org/officeDocument/2006/relationships/image" Target="../media/image975.png"/><Relationship Id="rId620" Type="http://schemas.openxmlformats.org/officeDocument/2006/relationships/image" Target="../media/image1036.png"/><Relationship Id="rId718" Type="http://schemas.openxmlformats.org/officeDocument/2006/relationships/customXml" Target="../ink/ink1291.xml"/><Relationship Id="rId357" Type="http://schemas.openxmlformats.org/officeDocument/2006/relationships/image" Target="../media/image906.png"/><Relationship Id="rId54" Type="http://schemas.openxmlformats.org/officeDocument/2006/relationships/image" Target="../media/image755.png"/><Relationship Id="rId217" Type="http://schemas.openxmlformats.org/officeDocument/2006/relationships/image" Target="../media/image836.png"/><Relationship Id="rId564" Type="http://schemas.openxmlformats.org/officeDocument/2006/relationships/image" Target="../media/image1008.png"/><Relationship Id="rId424" Type="http://schemas.openxmlformats.org/officeDocument/2006/relationships/customXml" Target="../ink/ink1140.xml"/><Relationship Id="rId631" Type="http://schemas.openxmlformats.org/officeDocument/2006/relationships/customXml" Target="../ink/ink1245.xml"/><Relationship Id="rId729" Type="http://schemas.openxmlformats.org/officeDocument/2006/relationships/image" Target="../media/image1088.png"/><Relationship Id="rId270" Type="http://schemas.openxmlformats.org/officeDocument/2006/relationships/customXml" Target="../ink/ink1063.xml"/><Relationship Id="rId65" Type="http://schemas.openxmlformats.org/officeDocument/2006/relationships/customXml" Target="../ink/ink960.xml"/><Relationship Id="rId130" Type="http://schemas.openxmlformats.org/officeDocument/2006/relationships/image" Target="../media/image793.png"/><Relationship Id="rId368" Type="http://schemas.openxmlformats.org/officeDocument/2006/relationships/customXml" Target="../ink/ink1112.xml"/><Relationship Id="rId575" Type="http://schemas.openxmlformats.org/officeDocument/2006/relationships/customXml" Target="../ink/ink1217.xml"/><Relationship Id="rId228" Type="http://schemas.openxmlformats.org/officeDocument/2006/relationships/customXml" Target="../ink/ink1042.xml"/><Relationship Id="rId435" Type="http://schemas.openxmlformats.org/officeDocument/2006/relationships/image" Target="../media/image945.png"/><Relationship Id="rId642" Type="http://schemas.openxmlformats.org/officeDocument/2006/relationships/image" Target="../media/image1047.png"/><Relationship Id="rId281" Type="http://schemas.openxmlformats.org/officeDocument/2006/relationships/image" Target="../media/image868.png"/><Relationship Id="rId502" Type="http://schemas.openxmlformats.org/officeDocument/2006/relationships/customXml" Target="../ink/ink1180.xml"/><Relationship Id="rId76" Type="http://schemas.openxmlformats.org/officeDocument/2006/relationships/image" Target="../media/image766.png"/><Relationship Id="rId141" Type="http://schemas.openxmlformats.org/officeDocument/2006/relationships/image" Target="../media/image798.png"/><Relationship Id="rId379" Type="http://schemas.openxmlformats.org/officeDocument/2006/relationships/image" Target="../media/image917.png"/><Relationship Id="rId586" Type="http://schemas.openxmlformats.org/officeDocument/2006/relationships/image" Target="../media/image1019.png"/><Relationship Id="rId7" Type="http://schemas.openxmlformats.org/officeDocument/2006/relationships/customXml" Target="../ink/ink931.xml"/><Relationship Id="rId239" Type="http://schemas.openxmlformats.org/officeDocument/2006/relationships/image" Target="../media/image847.png"/><Relationship Id="rId446" Type="http://schemas.openxmlformats.org/officeDocument/2006/relationships/customXml" Target="../ink/ink1151.xml"/><Relationship Id="rId653" Type="http://schemas.openxmlformats.org/officeDocument/2006/relationships/customXml" Target="../ink/ink1256.xml"/><Relationship Id="rId292" Type="http://schemas.openxmlformats.org/officeDocument/2006/relationships/customXml" Target="../ink/ink1074.xml"/><Relationship Id="rId306" Type="http://schemas.openxmlformats.org/officeDocument/2006/relationships/customXml" Target="../ink/ink1081.xml"/><Relationship Id="rId87" Type="http://schemas.openxmlformats.org/officeDocument/2006/relationships/customXml" Target="../ink/ink971.xml"/><Relationship Id="rId513" Type="http://schemas.openxmlformats.org/officeDocument/2006/relationships/image" Target="../media/image983.png"/><Relationship Id="rId597" Type="http://schemas.openxmlformats.org/officeDocument/2006/relationships/customXml" Target="../ink/ink1228.xml"/><Relationship Id="rId720" Type="http://schemas.openxmlformats.org/officeDocument/2006/relationships/customXml" Target="../ink/ink1292.xml"/><Relationship Id="rId152" Type="http://schemas.openxmlformats.org/officeDocument/2006/relationships/customXml" Target="../ink/ink1004.xml"/><Relationship Id="rId457" Type="http://schemas.openxmlformats.org/officeDocument/2006/relationships/image" Target="../media/image956.png"/><Relationship Id="rId664" Type="http://schemas.openxmlformats.org/officeDocument/2006/relationships/image" Target="../media/image1057.png"/><Relationship Id="rId14" Type="http://schemas.openxmlformats.org/officeDocument/2006/relationships/image" Target="../media/image736.png"/><Relationship Id="rId317" Type="http://schemas.openxmlformats.org/officeDocument/2006/relationships/image" Target="../media/image886.png"/><Relationship Id="rId524" Type="http://schemas.openxmlformats.org/officeDocument/2006/relationships/customXml" Target="../ink/ink1191.xml"/><Relationship Id="rId731" Type="http://schemas.openxmlformats.org/officeDocument/2006/relationships/image" Target="../media/image1089.png"/><Relationship Id="rId98" Type="http://schemas.openxmlformats.org/officeDocument/2006/relationships/image" Target="../media/image777.png"/><Relationship Id="rId163" Type="http://schemas.openxmlformats.org/officeDocument/2006/relationships/image" Target="../media/image809.png"/><Relationship Id="rId370" Type="http://schemas.openxmlformats.org/officeDocument/2006/relationships/customXml" Target="../ink/ink1113.xml"/><Relationship Id="rId230" Type="http://schemas.openxmlformats.org/officeDocument/2006/relationships/customXml" Target="../ink/ink1043.xml"/><Relationship Id="rId468" Type="http://schemas.openxmlformats.org/officeDocument/2006/relationships/customXml" Target="../ink/ink1162.xml"/><Relationship Id="rId675" Type="http://schemas.openxmlformats.org/officeDocument/2006/relationships/image" Target="../media/image1062.png"/><Relationship Id="rId25" Type="http://schemas.openxmlformats.org/officeDocument/2006/relationships/customXml" Target="../ink/ink940.xml"/><Relationship Id="rId328" Type="http://schemas.openxmlformats.org/officeDocument/2006/relationships/customXml" Target="../ink/ink1092.xml"/><Relationship Id="rId535" Type="http://schemas.openxmlformats.org/officeDocument/2006/relationships/image" Target="../media/image994.png"/><Relationship Id="rId742" Type="http://schemas.openxmlformats.org/officeDocument/2006/relationships/customXml" Target="../ink/ink1303.xml"/><Relationship Id="rId174" Type="http://schemas.openxmlformats.org/officeDocument/2006/relationships/customXml" Target="../ink/ink1015.xml"/><Relationship Id="rId381" Type="http://schemas.openxmlformats.org/officeDocument/2006/relationships/image" Target="../media/image918.png"/><Relationship Id="rId602" Type="http://schemas.openxmlformats.org/officeDocument/2006/relationships/image" Target="../media/image1027.png"/><Relationship Id="rId241" Type="http://schemas.openxmlformats.org/officeDocument/2006/relationships/image" Target="../media/image848.png"/><Relationship Id="rId479" Type="http://schemas.openxmlformats.org/officeDocument/2006/relationships/image" Target="../media/image966.png"/><Relationship Id="rId686" Type="http://schemas.openxmlformats.org/officeDocument/2006/relationships/customXml" Target="../ink/ink1275.xml"/><Relationship Id="rId36" Type="http://schemas.openxmlformats.org/officeDocument/2006/relationships/image" Target="../media/image747.png"/><Relationship Id="rId339" Type="http://schemas.openxmlformats.org/officeDocument/2006/relationships/image" Target="../media/image897.png"/><Relationship Id="rId546" Type="http://schemas.openxmlformats.org/officeDocument/2006/relationships/image" Target="../media/image999.png"/><Relationship Id="rId101" Type="http://schemas.openxmlformats.org/officeDocument/2006/relationships/customXml" Target="../ink/ink978.xml"/><Relationship Id="rId185" Type="http://schemas.openxmlformats.org/officeDocument/2006/relationships/image" Target="../media/image820.png"/><Relationship Id="rId406" Type="http://schemas.openxmlformats.org/officeDocument/2006/relationships/customXml" Target="../ink/ink1131.xml"/><Relationship Id="rId392" Type="http://schemas.openxmlformats.org/officeDocument/2006/relationships/customXml" Target="../ink/ink1124.xml"/><Relationship Id="rId613" Type="http://schemas.openxmlformats.org/officeDocument/2006/relationships/customXml" Target="../ink/ink1236.xml"/><Relationship Id="rId697" Type="http://schemas.openxmlformats.org/officeDocument/2006/relationships/image" Target="../media/image1072.png"/><Relationship Id="rId252" Type="http://schemas.openxmlformats.org/officeDocument/2006/relationships/customXml" Target="../ink/ink1054.xml"/><Relationship Id="rId47" Type="http://schemas.openxmlformats.org/officeDocument/2006/relationships/customXml" Target="../ink/ink951.xml"/><Relationship Id="rId112" Type="http://schemas.openxmlformats.org/officeDocument/2006/relationships/image" Target="../media/image784.png"/><Relationship Id="rId557" Type="http://schemas.openxmlformats.org/officeDocument/2006/relationships/customXml" Target="../ink/ink1208.xml"/><Relationship Id="rId196" Type="http://schemas.openxmlformats.org/officeDocument/2006/relationships/customXml" Target="../ink/ink1026.xml"/><Relationship Id="rId417" Type="http://schemas.openxmlformats.org/officeDocument/2006/relationships/image" Target="../media/image936.png"/><Relationship Id="rId624" Type="http://schemas.openxmlformats.org/officeDocument/2006/relationships/image" Target="../media/image1038.png"/><Relationship Id="rId263" Type="http://schemas.openxmlformats.org/officeDocument/2006/relationships/image" Target="../media/image859.png"/><Relationship Id="rId470" Type="http://schemas.openxmlformats.org/officeDocument/2006/relationships/image" Target="../media/image962.png"/><Relationship Id="rId58" Type="http://schemas.openxmlformats.org/officeDocument/2006/relationships/image" Target="../media/image757.png"/><Relationship Id="rId123" Type="http://schemas.openxmlformats.org/officeDocument/2006/relationships/customXml" Target="../ink/ink989.xml"/><Relationship Id="rId330" Type="http://schemas.openxmlformats.org/officeDocument/2006/relationships/customXml" Target="../ink/ink1093.xml"/><Relationship Id="rId568" Type="http://schemas.openxmlformats.org/officeDocument/2006/relationships/image" Target="../media/image1010.png"/><Relationship Id="rId428" Type="http://schemas.openxmlformats.org/officeDocument/2006/relationships/customXml" Target="../ink/ink1142.xml"/><Relationship Id="rId635" Type="http://schemas.openxmlformats.org/officeDocument/2006/relationships/customXml" Target="../ink/ink1247.xml"/><Relationship Id="rId274" Type="http://schemas.openxmlformats.org/officeDocument/2006/relationships/customXml" Target="../ink/ink1065.xml"/><Relationship Id="rId481" Type="http://schemas.openxmlformats.org/officeDocument/2006/relationships/image" Target="../media/image967.png"/><Relationship Id="rId702" Type="http://schemas.openxmlformats.org/officeDocument/2006/relationships/customXml" Target="../ink/ink1283.xml"/><Relationship Id="rId69" Type="http://schemas.openxmlformats.org/officeDocument/2006/relationships/customXml" Target="../ink/ink962.xml"/><Relationship Id="rId134" Type="http://schemas.openxmlformats.org/officeDocument/2006/relationships/customXml" Target="../ink/ink995.xml"/><Relationship Id="rId579" Type="http://schemas.openxmlformats.org/officeDocument/2006/relationships/customXml" Target="../ink/ink1219.xml"/><Relationship Id="rId341" Type="http://schemas.openxmlformats.org/officeDocument/2006/relationships/image" Target="../media/image898.png"/><Relationship Id="rId439" Type="http://schemas.openxmlformats.org/officeDocument/2006/relationships/image" Target="../media/image947.png"/><Relationship Id="rId646" Type="http://schemas.openxmlformats.org/officeDocument/2006/relationships/image" Target="../media/image1049.png"/><Relationship Id="rId201" Type="http://schemas.openxmlformats.org/officeDocument/2006/relationships/image" Target="../media/image828.png"/><Relationship Id="rId285" Type="http://schemas.openxmlformats.org/officeDocument/2006/relationships/image" Target="../media/image870.png"/><Relationship Id="rId506" Type="http://schemas.openxmlformats.org/officeDocument/2006/relationships/customXml" Target="../ink/ink1182.xml"/><Relationship Id="rId492" Type="http://schemas.openxmlformats.org/officeDocument/2006/relationships/customXml" Target="../ink/ink1175.xml"/><Relationship Id="rId713" Type="http://schemas.openxmlformats.org/officeDocument/2006/relationships/image" Target="../media/image1080.png"/><Relationship Id="rId145" Type="http://schemas.openxmlformats.org/officeDocument/2006/relationships/image" Target="../media/image800.png"/><Relationship Id="rId352" Type="http://schemas.openxmlformats.org/officeDocument/2006/relationships/customXml" Target="../ink/ink1104.xml"/><Relationship Id="rId212" Type="http://schemas.openxmlformats.org/officeDocument/2006/relationships/customXml" Target="../ink/ink1034.xml"/><Relationship Id="rId657" Type="http://schemas.openxmlformats.org/officeDocument/2006/relationships/image" Target="../media/image1054.png"/><Relationship Id="rId296" Type="http://schemas.openxmlformats.org/officeDocument/2006/relationships/customXml" Target="../ink/ink1076.xml"/><Relationship Id="rId517" Type="http://schemas.openxmlformats.org/officeDocument/2006/relationships/image" Target="../media/image985.png"/><Relationship Id="rId724" Type="http://schemas.openxmlformats.org/officeDocument/2006/relationships/customXml" Target="../ink/ink1294.xml"/><Relationship Id="rId60" Type="http://schemas.openxmlformats.org/officeDocument/2006/relationships/image" Target="../media/image758.png"/><Relationship Id="rId156" Type="http://schemas.openxmlformats.org/officeDocument/2006/relationships/customXml" Target="../ink/ink1006.xml"/><Relationship Id="rId363" Type="http://schemas.openxmlformats.org/officeDocument/2006/relationships/image" Target="../media/image909.png"/><Relationship Id="rId570" Type="http://schemas.openxmlformats.org/officeDocument/2006/relationships/image" Target="../media/image1011.png"/><Relationship Id="rId223" Type="http://schemas.openxmlformats.org/officeDocument/2006/relationships/image" Target="../media/image839.png"/><Relationship Id="rId430" Type="http://schemas.openxmlformats.org/officeDocument/2006/relationships/customXml" Target="../ink/ink1143.xml"/><Relationship Id="rId668" Type="http://schemas.openxmlformats.org/officeDocument/2006/relationships/image" Target="../media/image1059.png"/><Relationship Id="rId18" Type="http://schemas.openxmlformats.org/officeDocument/2006/relationships/image" Target="../media/image738.png"/><Relationship Id="rId528" Type="http://schemas.openxmlformats.org/officeDocument/2006/relationships/customXml" Target="../ink/ink1193.xml"/><Relationship Id="rId735" Type="http://schemas.openxmlformats.org/officeDocument/2006/relationships/image" Target="../media/image1091.png"/><Relationship Id="rId167" Type="http://schemas.openxmlformats.org/officeDocument/2006/relationships/image" Target="../media/image811.png"/><Relationship Id="rId374" Type="http://schemas.openxmlformats.org/officeDocument/2006/relationships/customXml" Target="../ink/ink1115.xml"/><Relationship Id="rId581" Type="http://schemas.openxmlformats.org/officeDocument/2006/relationships/customXml" Target="../ink/ink1220.xml"/><Relationship Id="rId71" Type="http://schemas.openxmlformats.org/officeDocument/2006/relationships/customXml" Target="../ink/ink963.xml"/><Relationship Id="rId234" Type="http://schemas.openxmlformats.org/officeDocument/2006/relationships/customXml" Target="../ink/ink1045.xml"/><Relationship Id="rId679" Type="http://schemas.openxmlformats.org/officeDocument/2006/relationships/image" Target="../media/image1064.png"/><Relationship Id="rId2" Type="http://schemas.openxmlformats.org/officeDocument/2006/relationships/notesSlide" Target="../notesSlides/notesSlide8.xml"/><Relationship Id="rId29" Type="http://schemas.openxmlformats.org/officeDocument/2006/relationships/customXml" Target="../ink/ink942.xml"/><Relationship Id="rId441" Type="http://schemas.openxmlformats.org/officeDocument/2006/relationships/image" Target="../media/image948.png"/><Relationship Id="rId539" Type="http://schemas.openxmlformats.org/officeDocument/2006/relationships/customXml" Target="../ink/ink1199.xml"/><Relationship Id="rId746" Type="http://schemas.openxmlformats.org/officeDocument/2006/relationships/customXml" Target="../ink/ink1305.xml"/><Relationship Id="rId178" Type="http://schemas.openxmlformats.org/officeDocument/2006/relationships/customXml" Target="../ink/ink1017.xml"/><Relationship Id="rId301" Type="http://schemas.openxmlformats.org/officeDocument/2006/relationships/image" Target="../media/image878.png"/><Relationship Id="rId82" Type="http://schemas.openxmlformats.org/officeDocument/2006/relationships/image" Target="../media/image769.png"/><Relationship Id="rId385" Type="http://schemas.openxmlformats.org/officeDocument/2006/relationships/image" Target="../media/image920.png"/><Relationship Id="rId592" Type="http://schemas.openxmlformats.org/officeDocument/2006/relationships/image" Target="../media/image1022.png"/><Relationship Id="rId606" Type="http://schemas.openxmlformats.org/officeDocument/2006/relationships/image" Target="../media/image1029.png"/><Relationship Id="rId245" Type="http://schemas.openxmlformats.org/officeDocument/2006/relationships/image" Target="../media/image850.png"/><Relationship Id="rId452" Type="http://schemas.openxmlformats.org/officeDocument/2006/relationships/customXml" Target="../ink/ink1154.xml"/><Relationship Id="rId105" Type="http://schemas.openxmlformats.org/officeDocument/2006/relationships/customXml" Target="../ink/ink980.xml"/><Relationship Id="rId312" Type="http://schemas.openxmlformats.org/officeDocument/2006/relationships/customXml" Target="../ink/ink1084.xml"/><Relationship Id="rId93" Type="http://schemas.openxmlformats.org/officeDocument/2006/relationships/customXml" Target="../ink/ink974.xml"/><Relationship Id="rId189" Type="http://schemas.openxmlformats.org/officeDocument/2006/relationships/image" Target="../media/image822.png"/><Relationship Id="rId396" Type="http://schemas.openxmlformats.org/officeDocument/2006/relationships/customXml" Target="../ink/ink1126.xml"/><Relationship Id="rId617" Type="http://schemas.openxmlformats.org/officeDocument/2006/relationships/customXml" Target="../ink/ink1238.xml"/><Relationship Id="rId256" Type="http://schemas.openxmlformats.org/officeDocument/2006/relationships/customXml" Target="../ink/ink1056.xml"/><Relationship Id="rId463" Type="http://schemas.openxmlformats.org/officeDocument/2006/relationships/image" Target="../media/image959.png"/><Relationship Id="rId670" Type="http://schemas.openxmlformats.org/officeDocument/2006/relationships/image" Target="../media/image1060.png"/><Relationship Id="rId116" Type="http://schemas.openxmlformats.org/officeDocument/2006/relationships/image" Target="../media/image786.png"/><Relationship Id="rId323" Type="http://schemas.openxmlformats.org/officeDocument/2006/relationships/image" Target="../media/image889.png"/><Relationship Id="rId530" Type="http://schemas.openxmlformats.org/officeDocument/2006/relationships/customXml" Target="../ink/ink1194.xml"/><Relationship Id="rId20" Type="http://schemas.openxmlformats.org/officeDocument/2006/relationships/image" Target="../media/image739.png"/><Relationship Id="rId628" Type="http://schemas.openxmlformats.org/officeDocument/2006/relationships/image" Target="../media/image1040.png"/><Relationship Id="rId225" Type="http://schemas.openxmlformats.org/officeDocument/2006/relationships/image" Target="../media/image840.png"/><Relationship Id="rId267" Type="http://schemas.openxmlformats.org/officeDocument/2006/relationships/image" Target="../media/image861.png"/><Relationship Id="rId432" Type="http://schemas.openxmlformats.org/officeDocument/2006/relationships/customXml" Target="../ink/ink1144.xml"/><Relationship Id="rId474" Type="http://schemas.openxmlformats.org/officeDocument/2006/relationships/image" Target="../media/image964.png"/><Relationship Id="rId127" Type="http://schemas.openxmlformats.org/officeDocument/2006/relationships/customXml" Target="../ink/ink991.xml"/><Relationship Id="rId681" Type="http://schemas.openxmlformats.org/officeDocument/2006/relationships/customXml" Target="../ink/ink1272.xml"/><Relationship Id="rId737" Type="http://schemas.openxmlformats.org/officeDocument/2006/relationships/image" Target="../media/image1092.png"/><Relationship Id="rId31" Type="http://schemas.openxmlformats.org/officeDocument/2006/relationships/customXml" Target="../ink/ink943.xml"/><Relationship Id="rId73" Type="http://schemas.openxmlformats.org/officeDocument/2006/relationships/customXml" Target="../ink/ink964.xml"/><Relationship Id="rId169" Type="http://schemas.openxmlformats.org/officeDocument/2006/relationships/image" Target="../media/image812.png"/><Relationship Id="rId334" Type="http://schemas.openxmlformats.org/officeDocument/2006/relationships/customXml" Target="../ink/ink1095.xml"/><Relationship Id="rId376" Type="http://schemas.openxmlformats.org/officeDocument/2006/relationships/customXml" Target="../ink/ink1116.xml"/><Relationship Id="rId541" Type="http://schemas.openxmlformats.org/officeDocument/2006/relationships/customXml" Target="../ink/ink1200.xml"/><Relationship Id="rId583" Type="http://schemas.openxmlformats.org/officeDocument/2006/relationships/customXml" Target="../ink/ink1221.xml"/><Relationship Id="rId639" Type="http://schemas.openxmlformats.org/officeDocument/2006/relationships/customXml" Target="../ink/ink1249.xml"/><Relationship Id="rId4" Type="http://schemas.openxmlformats.org/officeDocument/2006/relationships/image" Target="../media/image731.png"/><Relationship Id="rId180" Type="http://schemas.openxmlformats.org/officeDocument/2006/relationships/customXml" Target="../ink/ink1018.xml"/><Relationship Id="rId236" Type="http://schemas.openxmlformats.org/officeDocument/2006/relationships/customXml" Target="../ink/ink1046.xml"/><Relationship Id="rId278" Type="http://schemas.openxmlformats.org/officeDocument/2006/relationships/customXml" Target="../ink/ink1067.xml"/><Relationship Id="rId401" Type="http://schemas.openxmlformats.org/officeDocument/2006/relationships/image" Target="../media/image928.png"/><Relationship Id="rId443" Type="http://schemas.openxmlformats.org/officeDocument/2006/relationships/image" Target="../media/image949.png"/><Relationship Id="rId650" Type="http://schemas.openxmlformats.org/officeDocument/2006/relationships/image" Target="../media/image1051.png"/><Relationship Id="rId303" Type="http://schemas.openxmlformats.org/officeDocument/2006/relationships/image" Target="../media/image879.png"/><Relationship Id="rId485" Type="http://schemas.openxmlformats.org/officeDocument/2006/relationships/image" Target="../media/image969.png"/><Relationship Id="rId692" Type="http://schemas.openxmlformats.org/officeDocument/2006/relationships/customXml" Target="../ink/ink1278.xml"/><Relationship Id="rId706" Type="http://schemas.openxmlformats.org/officeDocument/2006/relationships/customXml" Target="../ink/ink1285.xml"/><Relationship Id="rId748" Type="http://schemas.openxmlformats.org/officeDocument/2006/relationships/customXml" Target="../ink/ink1306.xml"/><Relationship Id="rId42" Type="http://schemas.openxmlformats.org/officeDocument/2006/relationships/image" Target="../media/image750.png"/><Relationship Id="rId84" Type="http://schemas.openxmlformats.org/officeDocument/2006/relationships/image" Target="../media/image770.png"/><Relationship Id="rId138" Type="http://schemas.openxmlformats.org/officeDocument/2006/relationships/customXml" Target="../ink/ink997.xml"/><Relationship Id="rId345" Type="http://schemas.openxmlformats.org/officeDocument/2006/relationships/image" Target="../media/image900.png"/><Relationship Id="rId387" Type="http://schemas.openxmlformats.org/officeDocument/2006/relationships/image" Target="../media/image921.png"/><Relationship Id="rId510" Type="http://schemas.openxmlformats.org/officeDocument/2006/relationships/customXml" Target="../ink/ink1184.xml"/><Relationship Id="rId552" Type="http://schemas.openxmlformats.org/officeDocument/2006/relationships/image" Target="../media/image1002.png"/><Relationship Id="rId594" Type="http://schemas.openxmlformats.org/officeDocument/2006/relationships/image" Target="../media/image1023.png"/><Relationship Id="rId608" Type="http://schemas.openxmlformats.org/officeDocument/2006/relationships/image" Target="../media/image1030.png"/><Relationship Id="rId191" Type="http://schemas.openxmlformats.org/officeDocument/2006/relationships/image" Target="../media/image823.png"/><Relationship Id="rId205" Type="http://schemas.openxmlformats.org/officeDocument/2006/relationships/image" Target="../media/image830.png"/><Relationship Id="rId247" Type="http://schemas.openxmlformats.org/officeDocument/2006/relationships/image" Target="../media/image851.png"/><Relationship Id="rId412" Type="http://schemas.openxmlformats.org/officeDocument/2006/relationships/customXml" Target="../ink/ink1134.xml"/><Relationship Id="rId107" Type="http://schemas.openxmlformats.org/officeDocument/2006/relationships/customXml" Target="../ink/ink981.xml"/><Relationship Id="rId289" Type="http://schemas.openxmlformats.org/officeDocument/2006/relationships/image" Target="../media/image872.png"/><Relationship Id="rId454" Type="http://schemas.openxmlformats.org/officeDocument/2006/relationships/customXml" Target="../ink/ink1155.xml"/><Relationship Id="rId496" Type="http://schemas.openxmlformats.org/officeDocument/2006/relationships/customXml" Target="../ink/ink1177.xml"/><Relationship Id="rId661" Type="http://schemas.openxmlformats.org/officeDocument/2006/relationships/customXml" Target="../ink/ink1261.xml"/><Relationship Id="rId717" Type="http://schemas.openxmlformats.org/officeDocument/2006/relationships/image" Target="../media/image1082.png"/><Relationship Id="rId11" Type="http://schemas.openxmlformats.org/officeDocument/2006/relationships/customXml" Target="../ink/ink933.xml"/><Relationship Id="rId53" Type="http://schemas.openxmlformats.org/officeDocument/2006/relationships/customXml" Target="../ink/ink954.xml"/><Relationship Id="rId149" Type="http://schemas.openxmlformats.org/officeDocument/2006/relationships/image" Target="../media/image802.png"/><Relationship Id="rId314" Type="http://schemas.openxmlformats.org/officeDocument/2006/relationships/customXml" Target="../ink/ink1085.xml"/><Relationship Id="rId356" Type="http://schemas.openxmlformats.org/officeDocument/2006/relationships/customXml" Target="../ink/ink1106.xml"/><Relationship Id="rId398" Type="http://schemas.openxmlformats.org/officeDocument/2006/relationships/customXml" Target="../ink/ink1127.xml"/><Relationship Id="rId521" Type="http://schemas.openxmlformats.org/officeDocument/2006/relationships/image" Target="../media/image987.png"/><Relationship Id="rId563" Type="http://schemas.openxmlformats.org/officeDocument/2006/relationships/customXml" Target="../ink/ink1211.xml"/><Relationship Id="rId619" Type="http://schemas.openxmlformats.org/officeDocument/2006/relationships/customXml" Target="../ink/ink1239.xml"/><Relationship Id="rId95" Type="http://schemas.openxmlformats.org/officeDocument/2006/relationships/customXml" Target="../ink/ink975.xml"/><Relationship Id="rId160" Type="http://schemas.openxmlformats.org/officeDocument/2006/relationships/customXml" Target="../ink/ink1008.xml"/><Relationship Id="rId216" Type="http://schemas.openxmlformats.org/officeDocument/2006/relationships/customXml" Target="../ink/ink1036.xml"/><Relationship Id="rId423" Type="http://schemas.openxmlformats.org/officeDocument/2006/relationships/image" Target="../media/image939.png"/><Relationship Id="rId258" Type="http://schemas.openxmlformats.org/officeDocument/2006/relationships/customXml" Target="../ink/ink1057.xml"/><Relationship Id="rId465" Type="http://schemas.openxmlformats.org/officeDocument/2006/relationships/image" Target="../media/image960.png"/><Relationship Id="rId630" Type="http://schemas.openxmlformats.org/officeDocument/2006/relationships/image" Target="../media/image1041.png"/><Relationship Id="rId672" Type="http://schemas.openxmlformats.org/officeDocument/2006/relationships/image" Target="../media/image1061.png"/><Relationship Id="rId728" Type="http://schemas.openxmlformats.org/officeDocument/2006/relationships/customXml" Target="../ink/ink1296.xml"/><Relationship Id="rId22" Type="http://schemas.openxmlformats.org/officeDocument/2006/relationships/image" Target="../media/image740.png"/><Relationship Id="rId64" Type="http://schemas.openxmlformats.org/officeDocument/2006/relationships/image" Target="../media/image760.png"/><Relationship Id="rId118" Type="http://schemas.openxmlformats.org/officeDocument/2006/relationships/image" Target="../media/image787.png"/><Relationship Id="rId325" Type="http://schemas.openxmlformats.org/officeDocument/2006/relationships/image" Target="../media/image890.png"/><Relationship Id="rId367" Type="http://schemas.openxmlformats.org/officeDocument/2006/relationships/image" Target="../media/image911.png"/><Relationship Id="rId532" Type="http://schemas.openxmlformats.org/officeDocument/2006/relationships/customXml" Target="../ink/ink1195.xml"/><Relationship Id="rId574" Type="http://schemas.openxmlformats.org/officeDocument/2006/relationships/image" Target="../media/image1013.png"/><Relationship Id="rId171" Type="http://schemas.openxmlformats.org/officeDocument/2006/relationships/image" Target="../media/image813.png"/><Relationship Id="rId227" Type="http://schemas.openxmlformats.org/officeDocument/2006/relationships/image" Target="../media/image841.png"/><Relationship Id="rId269" Type="http://schemas.openxmlformats.org/officeDocument/2006/relationships/image" Target="../media/image862.png"/><Relationship Id="rId434" Type="http://schemas.openxmlformats.org/officeDocument/2006/relationships/customXml" Target="../ink/ink1145.xml"/><Relationship Id="rId476" Type="http://schemas.openxmlformats.org/officeDocument/2006/relationships/image" Target="../media/image965.png"/><Relationship Id="rId641" Type="http://schemas.openxmlformats.org/officeDocument/2006/relationships/customXml" Target="../ink/ink1250.xml"/><Relationship Id="rId683" Type="http://schemas.openxmlformats.org/officeDocument/2006/relationships/customXml" Target="../ink/ink1273.xml"/><Relationship Id="rId739" Type="http://schemas.openxmlformats.org/officeDocument/2006/relationships/image" Target="../media/image1093.png"/><Relationship Id="rId33" Type="http://schemas.openxmlformats.org/officeDocument/2006/relationships/customXml" Target="../ink/ink944.xml"/><Relationship Id="rId129" Type="http://schemas.openxmlformats.org/officeDocument/2006/relationships/customXml" Target="../ink/ink992.xml"/><Relationship Id="rId280" Type="http://schemas.openxmlformats.org/officeDocument/2006/relationships/customXml" Target="../ink/ink1068.xml"/><Relationship Id="rId336" Type="http://schemas.openxmlformats.org/officeDocument/2006/relationships/customXml" Target="../ink/ink1096.xml"/><Relationship Id="rId501" Type="http://schemas.openxmlformats.org/officeDocument/2006/relationships/image" Target="../media/image977.png"/><Relationship Id="rId543" Type="http://schemas.openxmlformats.org/officeDocument/2006/relationships/customXml" Target="../ink/ink1201.xml"/><Relationship Id="rId75" Type="http://schemas.openxmlformats.org/officeDocument/2006/relationships/customXml" Target="../ink/ink965.xml"/><Relationship Id="rId140" Type="http://schemas.openxmlformats.org/officeDocument/2006/relationships/customXml" Target="../ink/ink998.xml"/><Relationship Id="rId182" Type="http://schemas.openxmlformats.org/officeDocument/2006/relationships/customXml" Target="../ink/ink1019.xml"/><Relationship Id="rId378" Type="http://schemas.openxmlformats.org/officeDocument/2006/relationships/customXml" Target="../ink/ink1117.xml"/><Relationship Id="rId403" Type="http://schemas.openxmlformats.org/officeDocument/2006/relationships/image" Target="../media/image929.png"/><Relationship Id="rId585" Type="http://schemas.openxmlformats.org/officeDocument/2006/relationships/customXml" Target="../ink/ink1222.xml"/><Relationship Id="rId750" Type="http://schemas.openxmlformats.org/officeDocument/2006/relationships/customXml" Target="../ink/ink1307.xml"/><Relationship Id="rId6" Type="http://schemas.openxmlformats.org/officeDocument/2006/relationships/image" Target="../media/image732.png"/><Relationship Id="rId238" Type="http://schemas.openxmlformats.org/officeDocument/2006/relationships/customXml" Target="../ink/ink1047.xml"/><Relationship Id="rId445" Type="http://schemas.openxmlformats.org/officeDocument/2006/relationships/image" Target="../media/image950.png"/><Relationship Id="rId487" Type="http://schemas.openxmlformats.org/officeDocument/2006/relationships/image" Target="../media/image970.png"/><Relationship Id="rId610" Type="http://schemas.openxmlformats.org/officeDocument/2006/relationships/image" Target="../media/image1031.png"/><Relationship Id="rId652" Type="http://schemas.openxmlformats.org/officeDocument/2006/relationships/image" Target="../media/image1052.png"/><Relationship Id="rId694" Type="http://schemas.openxmlformats.org/officeDocument/2006/relationships/customXml" Target="../ink/ink1279.xml"/><Relationship Id="rId708" Type="http://schemas.openxmlformats.org/officeDocument/2006/relationships/customXml" Target="../ink/ink1286.xml"/><Relationship Id="rId291" Type="http://schemas.openxmlformats.org/officeDocument/2006/relationships/image" Target="../media/image873.png"/><Relationship Id="rId305" Type="http://schemas.openxmlformats.org/officeDocument/2006/relationships/image" Target="../media/image880.png"/><Relationship Id="rId347" Type="http://schemas.openxmlformats.org/officeDocument/2006/relationships/image" Target="../media/image901.png"/><Relationship Id="rId512" Type="http://schemas.openxmlformats.org/officeDocument/2006/relationships/customXml" Target="../ink/ink1185.xml"/><Relationship Id="rId44" Type="http://schemas.openxmlformats.org/officeDocument/2006/relationships/image" Target="../media/image751.png"/><Relationship Id="rId86" Type="http://schemas.openxmlformats.org/officeDocument/2006/relationships/image" Target="../media/image771.png"/><Relationship Id="rId151" Type="http://schemas.openxmlformats.org/officeDocument/2006/relationships/image" Target="../media/image803.png"/><Relationship Id="rId389" Type="http://schemas.openxmlformats.org/officeDocument/2006/relationships/image" Target="../media/image922.png"/><Relationship Id="rId554" Type="http://schemas.openxmlformats.org/officeDocument/2006/relationships/image" Target="../media/image1003.png"/><Relationship Id="rId596" Type="http://schemas.openxmlformats.org/officeDocument/2006/relationships/image" Target="../media/image1024.png"/><Relationship Id="rId193" Type="http://schemas.openxmlformats.org/officeDocument/2006/relationships/image" Target="../media/image824.png"/><Relationship Id="rId207" Type="http://schemas.openxmlformats.org/officeDocument/2006/relationships/image" Target="../media/image831.png"/><Relationship Id="rId249" Type="http://schemas.openxmlformats.org/officeDocument/2006/relationships/image" Target="../media/image852.png"/><Relationship Id="rId414" Type="http://schemas.openxmlformats.org/officeDocument/2006/relationships/customXml" Target="../ink/ink1135.xml"/><Relationship Id="rId456" Type="http://schemas.openxmlformats.org/officeDocument/2006/relationships/customXml" Target="../ink/ink1156.xml"/><Relationship Id="rId498" Type="http://schemas.openxmlformats.org/officeDocument/2006/relationships/customXml" Target="../ink/ink1178.xml"/><Relationship Id="rId621" Type="http://schemas.openxmlformats.org/officeDocument/2006/relationships/customXml" Target="../ink/ink1240.xml"/><Relationship Id="rId663" Type="http://schemas.openxmlformats.org/officeDocument/2006/relationships/customXml" Target="../ink/ink1262.xml"/><Relationship Id="rId13" Type="http://schemas.openxmlformats.org/officeDocument/2006/relationships/customXml" Target="../ink/ink934.xml"/><Relationship Id="rId109" Type="http://schemas.openxmlformats.org/officeDocument/2006/relationships/customXml" Target="../ink/ink982.xml"/><Relationship Id="rId260" Type="http://schemas.openxmlformats.org/officeDocument/2006/relationships/customXml" Target="../ink/ink1058.xml"/><Relationship Id="rId316" Type="http://schemas.openxmlformats.org/officeDocument/2006/relationships/customXml" Target="../ink/ink1086.xml"/><Relationship Id="rId523" Type="http://schemas.openxmlformats.org/officeDocument/2006/relationships/image" Target="../media/image988.png"/><Relationship Id="rId719" Type="http://schemas.openxmlformats.org/officeDocument/2006/relationships/image" Target="../media/image1083.png"/><Relationship Id="rId55" Type="http://schemas.openxmlformats.org/officeDocument/2006/relationships/customXml" Target="../ink/ink955.xml"/><Relationship Id="rId97" Type="http://schemas.openxmlformats.org/officeDocument/2006/relationships/customXml" Target="../ink/ink976.xml"/><Relationship Id="rId120" Type="http://schemas.openxmlformats.org/officeDocument/2006/relationships/image" Target="../media/image788.png"/><Relationship Id="rId358" Type="http://schemas.openxmlformats.org/officeDocument/2006/relationships/customXml" Target="../ink/ink1107.xml"/><Relationship Id="rId565" Type="http://schemas.openxmlformats.org/officeDocument/2006/relationships/customXml" Target="../ink/ink1212.xml"/><Relationship Id="rId730" Type="http://schemas.openxmlformats.org/officeDocument/2006/relationships/customXml" Target="../ink/ink1297.xml"/><Relationship Id="rId162" Type="http://schemas.openxmlformats.org/officeDocument/2006/relationships/customXml" Target="../ink/ink1009.xml"/><Relationship Id="rId218" Type="http://schemas.openxmlformats.org/officeDocument/2006/relationships/customXml" Target="../ink/ink1037.xml"/><Relationship Id="rId425" Type="http://schemas.openxmlformats.org/officeDocument/2006/relationships/image" Target="../media/image940.png"/><Relationship Id="rId467" Type="http://schemas.openxmlformats.org/officeDocument/2006/relationships/image" Target="../media/image961.png"/><Relationship Id="rId632" Type="http://schemas.openxmlformats.org/officeDocument/2006/relationships/image" Target="../media/image1042.png"/><Relationship Id="rId271" Type="http://schemas.openxmlformats.org/officeDocument/2006/relationships/image" Target="../media/image863.png"/><Relationship Id="rId674" Type="http://schemas.openxmlformats.org/officeDocument/2006/relationships/customXml" Target="../ink/ink1268.xml"/><Relationship Id="rId24" Type="http://schemas.openxmlformats.org/officeDocument/2006/relationships/image" Target="../media/image741.png"/><Relationship Id="rId66" Type="http://schemas.openxmlformats.org/officeDocument/2006/relationships/image" Target="../media/image761.png"/><Relationship Id="rId131" Type="http://schemas.openxmlformats.org/officeDocument/2006/relationships/customXml" Target="../ink/ink993.xml"/><Relationship Id="rId327" Type="http://schemas.openxmlformats.org/officeDocument/2006/relationships/image" Target="../media/image891.png"/><Relationship Id="rId369" Type="http://schemas.openxmlformats.org/officeDocument/2006/relationships/image" Target="../media/image912.png"/><Relationship Id="rId534" Type="http://schemas.openxmlformats.org/officeDocument/2006/relationships/customXml" Target="../ink/ink1196.xml"/><Relationship Id="rId576" Type="http://schemas.openxmlformats.org/officeDocument/2006/relationships/image" Target="../media/image1014.png"/><Relationship Id="rId741" Type="http://schemas.openxmlformats.org/officeDocument/2006/relationships/image" Target="../media/image1094.png"/><Relationship Id="rId173" Type="http://schemas.openxmlformats.org/officeDocument/2006/relationships/image" Target="../media/image814.png"/><Relationship Id="rId229" Type="http://schemas.openxmlformats.org/officeDocument/2006/relationships/image" Target="../media/image842.png"/><Relationship Id="rId380" Type="http://schemas.openxmlformats.org/officeDocument/2006/relationships/customXml" Target="../ink/ink1118.xml"/><Relationship Id="rId436" Type="http://schemas.openxmlformats.org/officeDocument/2006/relationships/customXml" Target="../ink/ink1146.xml"/><Relationship Id="rId601" Type="http://schemas.openxmlformats.org/officeDocument/2006/relationships/customXml" Target="../ink/ink1230.xml"/><Relationship Id="rId643" Type="http://schemas.openxmlformats.org/officeDocument/2006/relationships/customXml" Target="../ink/ink1251.xml"/><Relationship Id="rId240" Type="http://schemas.openxmlformats.org/officeDocument/2006/relationships/customXml" Target="../ink/ink1048.xml"/><Relationship Id="rId478" Type="http://schemas.openxmlformats.org/officeDocument/2006/relationships/customXml" Target="../ink/ink1168.xml"/><Relationship Id="rId685" Type="http://schemas.openxmlformats.org/officeDocument/2006/relationships/customXml" Target="../ink/ink1274.xml"/><Relationship Id="rId35" Type="http://schemas.openxmlformats.org/officeDocument/2006/relationships/customXml" Target="../ink/ink945.xml"/><Relationship Id="rId77" Type="http://schemas.openxmlformats.org/officeDocument/2006/relationships/customXml" Target="../ink/ink966.xml"/><Relationship Id="rId100" Type="http://schemas.openxmlformats.org/officeDocument/2006/relationships/image" Target="../media/image778.png"/><Relationship Id="rId282" Type="http://schemas.openxmlformats.org/officeDocument/2006/relationships/customXml" Target="../ink/ink1069.xml"/><Relationship Id="rId338" Type="http://schemas.openxmlformats.org/officeDocument/2006/relationships/customXml" Target="../ink/ink1097.xml"/><Relationship Id="rId503" Type="http://schemas.openxmlformats.org/officeDocument/2006/relationships/image" Target="../media/image978.png"/><Relationship Id="rId545" Type="http://schemas.openxmlformats.org/officeDocument/2006/relationships/customXml" Target="../ink/ink1202.xml"/><Relationship Id="rId587" Type="http://schemas.openxmlformats.org/officeDocument/2006/relationships/customXml" Target="../ink/ink1223.xml"/><Relationship Id="rId710" Type="http://schemas.openxmlformats.org/officeDocument/2006/relationships/customXml" Target="../ink/ink1287.xml"/><Relationship Id="rId8" Type="http://schemas.openxmlformats.org/officeDocument/2006/relationships/image" Target="../media/image733.png"/><Relationship Id="rId142" Type="http://schemas.openxmlformats.org/officeDocument/2006/relationships/customXml" Target="../ink/ink999.xml"/><Relationship Id="rId184" Type="http://schemas.openxmlformats.org/officeDocument/2006/relationships/customXml" Target="../ink/ink1020.xml"/><Relationship Id="rId391" Type="http://schemas.openxmlformats.org/officeDocument/2006/relationships/image" Target="../media/image923.png"/><Relationship Id="rId405" Type="http://schemas.openxmlformats.org/officeDocument/2006/relationships/image" Target="../media/image930.png"/><Relationship Id="rId447" Type="http://schemas.openxmlformats.org/officeDocument/2006/relationships/image" Target="../media/image951.png"/><Relationship Id="rId612" Type="http://schemas.openxmlformats.org/officeDocument/2006/relationships/image" Target="../media/image1032.png"/><Relationship Id="rId251" Type="http://schemas.openxmlformats.org/officeDocument/2006/relationships/image" Target="../media/image853.png"/><Relationship Id="rId489" Type="http://schemas.openxmlformats.org/officeDocument/2006/relationships/image" Target="../media/image971.png"/><Relationship Id="rId654" Type="http://schemas.openxmlformats.org/officeDocument/2006/relationships/customXml" Target="../ink/ink1257.xml"/><Relationship Id="rId696" Type="http://schemas.openxmlformats.org/officeDocument/2006/relationships/customXml" Target="../ink/ink1280.xml"/><Relationship Id="rId46" Type="http://schemas.openxmlformats.org/officeDocument/2006/relationships/image" Target="../media/image752.png"/><Relationship Id="rId293" Type="http://schemas.openxmlformats.org/officeDocument/2006/relationships/image" Target="../media/image874.png"/><Relationship Id="rId307" Type="http://schemas.openxmlformats.org/officeDocument/2006/relationships/image" Target="../media/image881.png"/><Relationship Id="rId349" Type="http://schemas.openxmlformats.org/officeDocument/2006/relationships/image" Target="../media/image902.png"/><Relationship Id="rId514" Type="http://schemas.openxmlformats.org/officeDocument/2006/relationships/customXml" Target="../ink/ink1186.xml"/><Relationship Id="rId556" Type="http://schemas.openxmlformats.org/officeDocument/2006/relationships/image" Target="../media/image1004.png"/><Relationship Id="rId721" Type="http://schemas.openxmlformats.org/officeDocument/2006/relationships/image" Target="../media/image1084.png"/><Relationship Id="rId88" Type="http://schemas.openxmlformats.org/officeDocument/2006/relationships/image" Target="../media/image772.png"/><Relationship Id="rId111" Type="http://schemas.openxmlformats.org/officeDocument/2006/relationships/customXml" Target="../ink/ink983.xml"/><Relationship Id="rId153" Type="http://schemas.openxmlformats.org/officeDocument/2006/relationships/image" Target="../media/image804.png"/><Relationship Id="rId195" Type="http://schemas.openxmlformats.org/officeDocument/2006/relationships/image" Target="../media/image825.png"/><Relationship Id="rId209" Type="http://schemas.openxmlformats.org/officeDocument/2006/relationships/image" Target="../media/image832.png"/><Relationship Id="rId360" Type="http://schemas.openxmlformats.org/officeDocument/2006/relationships/customXml" Target="../ink/ink1108.xml"/><Relationship Id="rId416" Type="http://schemas.openxmlformats.org/officeDocument/2006/relationships/customXml" Target="../ink/ink1136.xml"/><Relationship Id="rId598" Type="http://schemas.openxmlformats.org/officeDocument/2006/relationships/image" Target="../media/image1025.png"/><Relationship Id="rId220" Type="http://schemas.openxmlformats.org/officeDocument/2006/relationships/customXml" Target="../ink/ink1038.xml"/><Relationship Id="rId458" Type="http://schemas.openxmlformats.org/officeDocument/2006/relationships/customXml" Target="../ink/ink1157.xml"/><Relationship Id="rId623" Type="http://schemas.openxmlformats.org/officeDocument/2006/relationships/customXml" Target="../ink/ink1241.xml"/><Relationship Id="rId665" Type="http://schemas.openxmlformats.org/officeDocument/2006/relationships/customXml" Target="../ink/ink1263.xml"/><Relationship Id="rId15" Type="http://schemas.openxmlformats.org/officeDocument/2006/relationships/customXml" Target="../ink/ink935.xml"/><Relationship Id="rId57" Type="http://schemas.openxmlformats.org/officeDocument/2006/relationships/customXml" Target="../ink/ink956.xml"/><Relationship Id="rId262" Type="http://schemas.openxmlformats.org/officeDocument/2006/relationships/customXml" Target="../ink/ink1059.xml"/><Relationship Id="rId318" Type="http://schemas.openxmlformats.org/officeDocument/2006/relationships/customXml" Target="../ink/ink1087.xml"/><Relationship Id="rId525" Type="http://schemas.openxmlformats.org/officeDocument/2006/relationships/image" Target="../media/image989.png"/><Relationship Id="rId567" Type="http://schemas.openxmlformats.org/officeDocument/2006/relationships/customXml" Target="../ink/ink1213.xml"/><Relationship Id="rId732" Type="http://schemas.openxmlformats.org/officeDocument/2006/relationships/customXml" Target="../ink/ink1298.xml"/><Relationship Id="rId99" Type="http://schemas.openxmlformats.org/officeDocument/2006/relationships/customXml" Target="../ink/ink977.xml"/><Relationship Id="rId122" Type="http://schemas.openxmlformats.org/officeDocument/2006/relationships/image" Target="../media/image789.png"/><Relationship Id="rId164" Type="http://schemas.openxmlformats.org/officeDocument/2006/relationships/customXml" Target="../ink/ink1010.xml"/><Relationship Id="rId371" Type="http://schemas.openxmlformats.org/officeDocument/2006/relationships/image" Target="../media/image913.png"/><Relationship Id="rId427" Type="http://schemas.openxmlformats.org/officeDocument/2006/relationships/image" Target="../media/image941.png"/><Relationship Id="rId469" Type="http://schemas.openxmlformats.org/officeDocument/2006/relationships/customXml" Target="../ink/ink1163.xml"/><Relationship Id="rId634" Type="http://schemas.openxmlformats.org/officeDocument/2006/relationships/image" Target="../media/image1043.png"/><Relationship Id="rId676" Type="http://schemas.openxmlformats.org/officeDocument/2006/relationships/customXml" Target="../ink/ink1269.xml"/><Relationship Id="rId26" Type="http://schemas.openxmlformats.org/officeDocument/2006/relationships/image" Target="../media/image742.png"/><Relationship Id="rId231" Type="http://schemas.openxmlformats.org/officeDocument/2006/relationships/image" Target="../media/image843.png"/><Relationship Id="rId273" Type="http://schemas.openxmlformats.org/officeDocument/2006/relationships/image" Target="../media/image864.png"/><Relationship Id="rId329" Type="http://schemas.openxmlformats.org/officeDocument/2006/relationships/image" Target="../media/image892.png"/><Relationship Id="rId480" Type="http://schemas.openxmlformats.org/officeDocument/2006/relationships/customXml" Target="../ink/ink1169.xml"/><Relationship Id="rId536" Type="http://schemas.openxmlformats.org/officeDocument/2006/relationships/customXml" Target="../ink/ink1197.xml"/><Relationship Id="rId701" Type="http://schemas.openxmlformats.org/officeDocument/2006/relationships/image" Target="../media/image1074.png"/><Relationship Id="rId68" Type="http://schemas.openxmlformats.org/officeDocument/2006/relationships/image" Target="../media/image762.png"/><Relationship Id="rId133" Type="http://schemas.openxmlformats.org/officeDocument/2006/relationships/image" Target="../media/image794.png"/><Relationship Id="rId175" Type="http://schemas.openxmlformats.org/officeDocument/2006/relationships/image" Target="../media/image815.png"/><Relationship Id="rId340" Type="http://schemas.openxmlformats.org/officeDocument/2006/relationships/customXml" Target="../ink/ink1098.xml"/><Relationship Id="rId578" Type="http://schemas.openxmlformats.org/officeDocument/2006/relationships/image" Target="../media/image1015.png"/><Relationship Id="rId743" Type="http://schemas.openxmlformats.org/officeDocument/2006/relationships/image" Target="../media/image1095.png"/><Relationship Id="rId200" Type="http://schemas.openxmlformats.org/officeDocument/2006/relationships/customXml" Target="../ink/ink1028.xml"/><Relationship Id="rId382" Type="http://schemas.openxmlformats.org/officeDocument/2006/relationships/customXml" Target="../ink/ink1119.xml"/><Relationship Id="rId438" Type="http://schemas.openxmlformats.org/officeDocument/2006/relationships/customXml" Target="../ink/ink1147.xml"/><Relationship Id="rId603" Type="http://schemas.openxmlformats.org/officeDocument/2006/relationships/customXml" Target="../ink/ink1231.xml"/><Relationship Id="rId645" Type="http://schemas.openxmlformats.org/officeDocument/2006/relationships/customXml" Target="../ink/ink1252.xml"/><Relationship Id="rId687" Type="http://schemas.openxmlformats.org/officeDocument/2006/relationships/image" Target="../media/image1067.png"/><Relationship Id="rId242" Type="http://schemas.openxmlformats.org/officeDocument/2006/relationships/customXml" Target="../ink/ink1049.xml"/><Relationship Id="rId284" Type="http://schemas.openxmlformats.org/officeDocument/2006/relationships/customXml" Target="../ink/ink1070.xml"/><Relationship Id="rId491" Type="http://schemas.openxmlformats.org/officeDocument/2006/relationships/image" Target="../media/image972.png"/><Relationship Id="rId505" Type="http://schemas.openxmlformats.org/officeDocument/2006/relationships/image" Target="../media/image979.png"/><Relationship Id="rId712" Type="http://schemas.openxmlformats.org/officeDocument/2006/relationships/customXml" Target="../ink/ink1288.xml"/><Relationship Id="rId37" Type="http://schemas.openxmlformats.org/officeDocument/2006/relationships/customXml" Target="../ink/ink946.xml"/><Relationship Id="rId79" Type="http://schemas.openxmlformats.org/officeDocument/2006/relationships/customXml" Target="../ink/ink967.xml"/><Relationship Id="rId102" Type="http://schemas.openxmlformats.org/officeDocument/2006/relationships/image" Target="../media/image779.png"/><Relationship Id="rId144" Type="http://schemas.openxmlformats.org/officeDocument/2006/relationships/customXml" Target="../ink/ink1000.xml"/><Relationship Id="rId547" Type="http://schemas.openxmlformats.org/officeDocument/2006/relationships/customXml" Target="../ink/ink1203.xml"/><Relationship Id="rId589" Type="http://schemas.openxmlformats.org/officeDocument/2006/relationships/customXml" Target="../ink/ink1224.xml"/><Relationship Id="rId90" Type="http://schemas.openxmlformats.org/officeDocument/2006/relationships/image" Target="../media/image773.png"/><Relationship Id="rId186" Type="http://schemas.openxmlformats.org/officeDocument/2006/relationships/customXml" Target="../ink/ink1021.xml"/><Relationship Id="rId351" Type="http://schemas.openxmlformats.org/officeDocument/2006/relationships/image" Target="../media/image903.png"/><Relationship Id="rId393" Type="http://schemas.openxmlformats.org/officeDocument/2006/relationships/image" Target="../media/image924.png"/><Relationship Id="rId407" Type="http://schemas.openxmlformats.org/officeDocument/2006/relationships/image" Target="../media/image931.png"/><Relationship Id="rId449" Type="http://schemas.openxmlformats.org/officeDocument/2006/relationships/image" Target="../media/image952.png"/><Relationship Id="rId614" Type="http://schemas.openxmlformats.org/officeDocument/2006/relationships/image" Target="../media/image1033.png"/><Relationship Id="rId656" Type="http://schemas.openxmlformats.org/officeDocument/2006/relationships/customXml" Target="../ink/ink1258.xml"/><Relationship Id="rId211" Type="http://schemas.openxmlformats.org/officeDocument/2006/relationships/image" Target="../media/image833.png"/><Relationship Id="rId253" Type="http://schemas.openxmlformats.org/officeDocument/2006/relationships/image" Target="../media/image854.png"/><Relationship Id="rId295" Type="http://schemas.openxmlformats.org/officeDocument/2006/relationships/image" Target="../media/image875.png"/><Relationship Id="rId309" Type="http://schemas.openxmlformats.org/officeDocument/2006/relationships/image" Target="../media/image882.png"/><Relationship Id="rId460" Type="http://schemas.openxmlformats.org/officeDocument/2006/relationships/customXml" Target="../ink/ink1158.xml"/><Relationship Id="rId516" Type="http://schemas.openxmlformats.org/officeDocument/2006/relationships/customXml" Target="../ink/ink1187.xml"/><Relationship Id="rId698" Type="http://schemas.openxmlformats.org/officeDocument/2006/relationships/customXml" Target="../ink/ink1281.xml"/><Relationship Id="rId48" Type="http://schemas.openxmlformats.org/officeDocument/2006/relationships/image" Target="../media/image753.png"/><Relationship Id="rId113" Type="http://schemas.openxmlformats.org/officeDocument/2006/relationships/customXml" Target="../ink/ink984.xml"/><Relationship Id="rId320" Type="http://schemas.openxmlformats.org/officeDocument/2006/relationships/customXml" Target="../ink/ink1088.xml"/><Relationship Id="rId558" Type="http://schemas.openxmlformats.org/officeDocument/2006/relationships/image" Target="../media/image1005.png"/><Relationship Id="rId723" Type="http://schemas.openxmlformats.org/officeDocument/2006/relationships/image" Target="../media/image1085.png"/><Relationship Id="rId155" Type="http://schemas.openxmlformats.org/officeDocument/2006/relationships/image" Target="../media/image805.png"/><Relationship Id="rId197" Type="http://schemas.openxmlformats.org/officeDocument/2006/relationships/image" Target="../media/image826.png"/><Relationship Id="rId362" Type="http://schemas.openxmlformats.org/officeDocument/2006/relationships/customXml" Target="../ink/ink1109.xml"/><Relationship Id="rId418" Type="http://schemas.openxmlformats.org/officeDocument/2006/relationships/customXml" Target="../ink/ink1137.xml"/><Relationship Id="rId625" Type="http://schemas.openxmlformats.org/officeDocument/2006/relationships/customXml" Target="../ink/ink1242.xml"/><Relationship Id="rId222" Type="http://schemas.openxmlformats.org/officeDocument/2006/relationships/customXml" Target="../ink/ink1039.xml"/><Relationship Id="rId264" Type="http://schemas.openxmlformats.org/officeDocument/2006/relationships/customXml" Target="../ink/ink1060.xml"/><Relationship Id="rId471" Type="http://schemas.openxmlformats.org/officeDocument/2006/relationships/customXml" Target="../ink/ink1164.xml"/><Relationship Id="rId667" Type="http://schemas.openxmlformats.org/officeDocument/2006/relationships/customXml" Target="../ink/ink1264.xml"/><Relationship Id="rId17" Type="http://schemas.openxmlformats.org/officeDocument/2006/relationships/customXml" Target="../ink/ink936.xml"/><Relationship Id="rId59" Type="http://schemas.openxmlformats.org/officeDocument/2006/relationships/customXml" Target="../ink/ink957.xml"/><Relationship Id="rId124" Type="http://schemas.openxmlformats.org/officeDocument/2006/relationships/image" Target="../media/image790.png"/><Relationship Id="rId527" Type="http://schemas.openxmlformats.org/officeDocument/2006/relationships/image" Target="../media/image990.png"/><Relationship Id="rId569" Type="http://schemas.openxmlformats.org/officeDocument/2006/relationships/customXml" Target="../ink/ink1214.xml"/><Relationship Id="rId734" Type="http://schemas.openxmlformats.org/officeDocument/2006/relationships/customXml" Target="../ink/ink1299.xml"/><Relationship Id="rId70" Type="http://schemas.openxmlformats.org/officeDocument/2006/relationships/image" Target="../media/image763.png"/><Relationship Id="rId166" Type="http://schemas.openxmlformats.org/officeDocument/2006/relationships/customXml" Target="../ink/ink1011.xml"/><Relationship Id="rId331" Type="http://schemas.openxmlformats.org/officeDocument/2006/relationships/image" Target="../media/image893.png"/><Relationship Id="rId373" Type="http://schemas.openxmlformats.org/officeDocument/2006/relationships/image" Target="../media/image914.png"/><Relationship Id="rId429" Type="http://schemas.openxmlformats.org/officeDocument/2006/relationships/image" Target="../media/image942.png"/><Relationship Id="rId580" Type="http://schemas.openxmlformats.org/officeDocument/2006/relationships/image" Target="../media/image1016.png"/><Relationship Id="rId636" Type="http://schemas.openxmlformats.org/officeDocument/2006/relationships/image" Target="../media/image1044.png"/><Relationship Id="rId1" Type="http://schemas.openxmlformats.org/officeDocument/2006/relationships/slideLayout" Target="../slideLayouts/slideLayout7.xml"/><Relationship Id="rId233" Type="http://schemas.openxmlformats.org/officeDocument/2006/relationships/image" Target="../media/image844.png"/><Relationship Id="rId440" Type="http://schemas.openxmlformats.org/officeDocument/2006/relationships/customXml" Target="../ink/ink1148.xml"/><Relationship Id="rId678" Type="http://schemas.openxmlformats.org/officeDocument/2006/relationships/customXml" Target="../ink/ink1270.xml"/><Relationship Id="rId28" Type="http://schemas.openxmlformats.org/officeDocument/2006/relationships/image" Target="../media/image743.png"/><Relationship Id="rId275" Type="http://schemas.openxmlformats.org/officeDocument/2006/relationships/image" Target="../media/image865.png"/><Relationship Id="rId300" Type="http://schemas.openxmlformats.org/officeDocument/2006/relationships/customXml" Target="../ink/ink1078.xml"/><Relationship Id="rId482" Type="http://schemas.openxmlformats.org/officeDocument/2006/relationships/customXml" Target="../ink/ink1170.xml"/><Relationship Id="rId538" Type="http://schemas.openxmlformats.org/officeDocument/2006/relationships/image" Target="../media/image995.png"/><Relationship Id="rId703" Type="http://schemas.openxmlformats.org/officeDocument/2006/relationships/image" Target="../media/image1075.png"/><Relationship Id="rId745" Type="http://schemas.openxmlformats.org/officeDocument/2006/relationships/image" Target="../media/image1096.png"/><Relationship Id="rId81" Type="http://schemas.openxmlformats.org/officeDocument/2006/relationships/customXml" Target="../ink/ink968.xml"/><Relationship Id="rId135" Type="http://schemas.openxmlformats.org/officeDocument/2006/relationships/image" Target="../media/image795.png"/><Relationship Id="rId177" Type="http://schemas.openxmlformats.org/officeDocument/2006/relationships/image" Target="../media/image816.png"/><Relationship Id="rId342" Type="http://schemas.openxmlformats.org/officeDocument/2006/relationships/customXml" Target="../ink/ink1099.xml"/><Relationship Id="rId384" Type="http://schemas.openxmlformats.org/officeDocument/2006/relationships/customXml" Target="../ink/ink1120.xml"/><Relationship Id="rId591" Type="http://schemas.openxmlformats.org/officeDocument/2006/relationships/customXml" Target="../ink/ink1225.xml"/><Relationship Id="rId605" Type="http://schemas.openxmlformats.org/officeDocument/2006/relationships/customXml" Target="../ink/ink1232.xml"/><Relationship Id="rId202" Type="http://schemas.openxmlformats.org/officeDocument/2006/relationships/customXml" Target="../ink/ink1029.xml"/><Relationship Id="rId244" Type="http://schemas.openxmlformats.org/officeDocument/2006/relationships/customXml" Target="../ink/ink1050.xml"/><Relationship Id="rId647" Type="http://schemas.openxmlformats.org/officeDocument/2006/relationships/customXml" Target="../ink/ink1253.xml"/><Relationship Id="rId689" Type="http://schemas.openxmlformats.org/officeDocument/2006/relationships/image" Target="../media/image1068.png"/><Relationship Id="rId39" Type="http://schemas.openxmlformats.org/officeDocument/2006/relationships/customXml" Target="../ink/ink947.xml"/><Relationship Id="rId286" Type="http://schemas.openxmlformats.org/officeDocument/2006/relationships/customXml" Target="../ink/ink1071.xml"/><Relationship Id="rId451" Type="http://schemas.openxmlformats.org/officeDocument/2006/relationships/image" Target="../media/image953.png"/><Relationship Id="rId493" Type="http://schemas.openxmlformats.org/officeDocument/2006/relationships/image" Target="../media/image973.png"/><Relationship Id="rId507" Type="http://schemas.openxmlformats.org/officeDocument/2006/relationships/image" Target="../media/image980.png"/><Relationship Id="rId549" Type="http://schemas.openxmlformats.org/officeDocument/2006/relationships/customXml" Target="../ink/ink1204.xml"/><Relationship Id="rId714" Type="http://schemas.openxmlformats.org/officeDocument/2006/relationships/customXml" Target="../ink/ink1289.xml"/><Relationship Id="rId50" Type="http://schemas.openxmlformats.org/officeDocument/2006/relationships/image" Target="../media/image50.png"/><Relationship Id="rId104" Type="http://schemas.openxmlformats.org/officeDocument/2006/relationships/image" Target="../media/image780.png"/><Relationship Id="rId146" Type="http://schemas.openxmlformats.org/officeDocument/2006/relationships/customXml" Target="../ink/ink1001.xml"/><Relationship Id="rId188" Type="http://schemas.openxmlformats.org/officeDocument/2006/relationships/customXml" Target="../ink/ink1022.xml"/><Relationship Id="rId311" Type="http://schemas.openxmlformats.org/officeDocument/2006/relationships/image" Target="../media/image883.png"/><Relationship Id="rId353" Type="http://schemas.openxmlformats.org/officeDocument/2006/relationships/image" Target="../media/image904.png"/><Relationship Id="rId395" Type="http://schemas.openxmlformats.org/officeDocument/2006/relationships/image" Target="../media/image925.png"/><Relationship Id="rId409" Type="http://schemas.openxmlformats.org/officeDocument/2006/relationships/image" Target="../media/image932.png"/><Relationship Id="rId560" Type="http://schemas.openxmlformats.org/officeDocument/2006/relationships/image" Target="../media/image1006.png"/><Relationship Id="rId92" Type="http://schemas.openxmlformats.org/officeDocument/2006/relationships/image" Target="../media/image774.png"/><Relationship Id="rId213" Type="http://schemas.openxmlformats.org/officeDocument/2006/relationships/image" Target="../media/image834.png"/><Relationship Id="rId420" Type="http://schemas.openxmlformats.org/officeDocument/2006/relationships/customXml" Target="../ink/ink1138.xml"/><Relationship Id="rId616" Type="http://schemas.openxmlformats.org/officeDocument/2006/relationships/image" Target="../media/image1034.png"/><Relationship Id="rId658" Type="http://schemas.openxmlformats.org/officeDocument/2006/relationships/customXml" Target="../ink/ink1259.xml"/><Relationship Id="rId255" Type="http://schemas.openxmlformats.org/officeDocument/2006/relationships/image" Target="../media/image855.png"/><Relationship Id="rId297" Type="http://schemas.openxmlformats.org/officeDocument/2006/relationships/image" Target="../media/image876.png"/><Relationship Id="rId462" Type="http://schemas.openxmlformats.org/officeDocument/2006/relationships/customXml" Target="../ink/ink1159.xml"/><Relationship Id="rId518" Type="http://schemas.openxmlformats.org/officeDocument/2006/relationships/customXml" Target="../ink/ink1188.xml"/><Relationship Id="rId725" Type="http://schemas.openxmlformats.org/officeDocument/2006/relationships/image" Target="../media/image1086.png"/><Relationship Id="rId115" Type="http://schemas.openxmlformats.org/officeDocument/2006/relationships/customXml" Target="../ink/ink985.xml"/><Relationship Id="rId157" Type="http://schemas.openxmlformats.org/officeDocument/2006/relationships/image" Target="../media/image806.png"/><Relationship Id="rId322" Type="http://schemas.openxmlformats.org/officeDocument/2006/relationships/customXml" Target="../ink/ink1089.xml"/><Relationship Id="rId364" Type="http://schemas.openxmlformats.org/officeDocument/2006/relationships/customXml" Target="../ink/ink1110.xml"/><Relationship Id="rId61" Type="http://schemas.openxmlformats.org/officeDocument/2006/relationships/customXml" Target="../ink/ink958.xml"/><Relationship Id="rId199" Type="http://schemas.openxmlformats.org/officeDocument/2006/relationships/image" Target="../media/image827.png"/><Relationship Id="rId571" Type="http://schemas.openxmlformats.org/officeDocument/2006/relationships/customXml" Target="../ink/ink1215.xml"/><Relationship Id="rId627" Type="http://schemas.openxmlformats.org/officeDocument/2006/relationships/customXml" Target="../ink/ink1243.xml"/><Relationship Id="rId669" Type="http://schemas.openxmlformats.org/officeDocument/2006/relationships/customXml" Target="../ink/ink1265.xml"/><Relationship Id="rId19" Type="http://schemas.openxmlformats.org/officeDocument/2006/relationships/customXml" Target="../ink/ink937.xml"/><Relationship Id="rId224" Type="http://schemas.openxmlformats.org/officeDocument/2006/relationships/customXml" Target="../ink/ink1040.xml"/><Relationship Id="rId266" Type="http://schemas.openxmlformats.org/officeDocument/2006/relationships/customXml" Target="../ink/ink1061.xml"/><Relationship Id="rId431" Type="http://schemas.openxmlformats.org/officeDocument/2006/relationships/image" Target="../media/image943.png"/><Relationship Id="rId473" Type="http://schemas.openxmlformats.org/officeDocument/2006/relationships/customXml" Target="../ink/ink1165.xml"/><Relationship Id="rId529" Type="http://schemas.openxmlformats.org/officeDocument/2006/relationships/image" Target="../media/image991.png"/><Relationship Id="rId680" Type="http://schemas.openxmlformats.org/officeDocument/2006/relationships/customXml" Target="../ink/ink1271.xml"/><Relationship Id="rId736" Type="http://schemas.openxmlformats.org/officeDocument/2006/relationships/customXml" Target="../ink/ink1300.xml"/><Relationship Id="rId30" Type="http://schemas.openxmlformats.org/officeDocument/2006/relationships/image" Target="../media/image744.png"/><Relationship Id="rId126" Type="http://schemas.openxmlformats.org/officeDocument/2006/relationships/image" Target="../media/image791.png"/><Relationship Id="rId168" Type="http://schemas.openxmlformats.org/officeDocument/2006/relationships/customXml" Target="../ink/ink1012.xml"/><Relationship Id="rId333" Type="http://schemas.openxmlformats.org/officeDocument/2006/relationships/image" Target="../media/image894.png"/><Relationship Id="rId540" Type="http://schemas.openxmlformats.org/officeDocument/2006/relationships/image" Target="../media/image996.png"/><Relationship Id="rId72" Type="http://schemas.openxmlformats.org/officeDocument/2006/relationships/image" Target="../media/image764.png"/><Relationship Id="rId375" Type="http://schemas.openxmlformats.org/officeDocument/2006/relationships/image" Target="../media/image915.png"/><Relationship Id="rId582" Type="http://schemas.openxmlformats.org/officeDocument/2006/relationships/image" Target="../media/image1017.png"/><Relationship Id="rId638" Type="http://schemas.openxmlformats.org/officeDocument/2006/relationships/image" Target="../media/image1045.png"/><Relationship Id="rId3" Type="http://schemas.openxmlformats.org/officeDocument/2006/relationships/customXml" Target="../ink/ink929.xml"/><Relationship Id="rId235" Type="http://schemas.openxmlformats.org/officeDocument/2006/relationships/image" Target="../media/image845.png"/><Relationship Id="rId277" Type="http://schemas.openxmlformats.org/officeDocument/2006/relationships/image" Target="../media/image866.png"/><Relationship Id="rId400" Type="http://schemas.openxmlformats.org/officeDocument/2006/relationships/customXml" Target="../ink/ink1128.xml"/><Relationship Id="rId442" Type="http://schemas.openxmlformats.org/officeDocument/2006/relationships/customXml" Target="../ink/ink1149.xml"/><Relationship Id="rId484" Type="http://schemas.openxmlformats.org/officeDocument/2006/relationships/customXml" Target="../ink/ink1171.xml"/><Relationship Id="rId705" Type="http://schemas.openxmlformats.org/officeDocument/2006/relationships/image" Target="../media/image1076.png"/><Relationship Id="rId137" Type="http://schemas.openxmlformats.org/officeDocument/2006/relationships/image" Target="../media/image796.png"/><Relationship Id="rId302" Type="http://schemas.openxmlformats.org/officeDocument/2006/relationships/customXml" Target="../ink/ink1079.xml"/><Relationship Id="rId344" Type="http://schemas.openxmlformats.org/officeDocument/2006/relationships/customXml" Target="../ink/ink1100.xml"/><Relationship Id="rId691" Type="http://schemas.openxmlformats.org/officeDocument/2006/relationships/image" Target="../media/image1069.png"/><Relationship Id="rId747" Type="http://schemas.openxmlformats.org/officeDocument/2006/relationships/image" Target="../media/image1097.png"/><Relationship Id="rId41" Type="http://schemas.openxmlformats.org/officeDocument/2006/relationships/customXml" Target="../ink/ink948.xml"/><Relationship Id="rId83" Type="http://schemas.openxmlformats.org/officeDocument/2006/relationships/customXml" Target="../ink/ink969.xml"/><Relationship Id="rId179" Type="http://schemas.openxmlformats.org/officeDocument/2006/relationships/image" Target="../media/image817.png"/><Relationship Id="rId386" Type="http://schemas.openxmlformats.org/officeDocument/2006/relationships/customXml" Target="../ink/ink1121.xml"/><Relationship Id="rId551" Type="http://schemas.openxmlformats.org/officeDocument/2006/relationships/customXml" Target="../ink/ink1205.xml"/><Relationship Id="rId593" Type="http://schemas.openxmlformats.org/officeDocument/2006/relationships/customXml" Target="../ink/ink1226.xml"/><Relationship Id="rId607" Type="http://schemas.openxmlformats.org/officeDocument/2006/relationships/customXml" Target="../ink/ink1233.xml"/><Relationship Id="rId649" Type="http://schemas.openxmlformats.org/officeDocument/2006/relationships/customXml" Target="../ink/ink1254.xml"/><Relationship Id="rId190" Type="http://schemas.openxmlformats.org/officeDocument/2006/relationships/customXml" Target="../ink/ink1023.xml"/><Relationship Id="rId204" Type="http://schemas.openxmlformats.org/officeDocument/2006/relationships/customXml" Target="../ink/ink1030.xml"/><Relationship Id="rId246" Type="http://schemas.openxmlformats.org/officeDocument/2006/relationships/customXml" Target="../ink/ink1051.xml"/><Relationship Id="rId288" Type="http://schemas.openxmlformats.org/officeDocument/2006/relationships/customXml" Target="../ink/ink1072.xml"/><Relationship Id="rId411" Type="http://schemas.openxmlformats.org/officeDocument/2006/relationships/image" Target="../media/image933.png"/><Relationship Id="rId453" Type="http://schemas.openxmlformats.org/officeDocument/2006/relationships/image" Target="../media/image954.png"/><Relationship Id="rId509" Type="http://schemas.openxmlformats.org/officeDocument/2006/relationships/image" Target="../media/image981.png"/><Relationship Id="rId660" Type="http://schemas.openxmlformats.org/officeDocument/2006/relationships/customXml" Target="../ink/ink1260.xml"/><Relationship Id="rId106" Type="http://schemas.openxmlformats.org/officeDocument/2006/relationships/image" Target="../media/image781.png"/><Relationship Id="rId313" Type="http://schemas.openxmlformats.org/officeDocument/2006/relationships/image" Target="../media/image884.png"/><Relationship Id="rId495" Type="http://schemas.openxmlformats.org/officeDocument/2006/relationships/image" Target="../media/image974.png"/><Relationship Id="rId716" Type="http://schemas.openxmlformats.org/officeDocument/2006/relationships/customXml" Target="../ink/ink1290.xml"/><Relationship Id="rId10" Type="http://schemas.openxmlformats.org/officeDocument/2006/relationships/image" Target="../media/image734.png"/><Relationship Id="rId52" Type="http://schemas.openxmlformats.org/officeDocument/2006/relationships/image" Target="../media/image754.png"/><Relationship Id="rId94" Type="http://schemas.openxmlformats.org/officeDocument/2006/relationships/image" Target="../media/image775.png"/><Relationship Id="rId148" Type="http://schemas.openxmlformats.org/officeDocument/2006/relationships/customXml" Target="../ink/ink1002.xml"/><Relationship Id="rId355" Type="http://schemas.openxmlformats.org/officeDocument/2006/relationships/image" Target="../media/image905.png"/><Relationship Id="rId397" Type="http://schemas.openxmlformats.org/officeDocument/2006/relationships/image" Target="../media/image926.png"/><Relationship Id="rId520" Type="http://schemas.openxmlformats.org/officeDocument/2006/relationships/customXml" Target="../ink/ink1189.xml"/><Relationship Id="rId562" Type="http://schemas.openxmlformats.org/officeDocument/2006/relationships/image" Target="../media/image1007.png"/><Relationship Id="rId618" Type="http://schemas.openxmlformats.org/officeDocument/2006/relationships/image" Target="../media/image1035.png"/><Relationship Id="rId215" Type="http://schemas.openxmlformats.org/officeDocument/2006/relationships/image" Target="../media/image835.png"/><Relationship Id="rId257" Type="http://schemas.openxmlformats.org/officeDocument/2006/relationships/image" Target="../media/image856.png"/><Relationship Id="rId422" Type="http://schemas.openxmlformats.org/officeDocument/2006/relationships/customXml" Target="../ink/ink1139.xml"/><Relationship Id="rId464" Type="http://schemas.openxmlformats.org/officeDocument/2006/relationships/customXml" Target="../ink/ink1160.xml"/><Relationship Id="rId299" Type="http://schemas.openxmlformats.org/officeDocument/2006/relationships/image" Target="../media/image877.png"/><Relationship Id="rId727" Type="http://schemas.openxmlformats.org/officeDocument/2006/relationships/image" Target="../media/image1087.png"/><Relationship Id="rId63" Type="http://schemas.openxmlformats.org/officeDocument/2006/relationships/customXml" Target="../ink/ink959.xml"/><Relationship Id="rId159" Type="http://schemas.openxmlformats.org/officeDocument/2006/relationships/image" Target="../media/image807.png"/><Relationship Id="rId366" Type="http://schemas.openxmlformats.org/officeDocument/2006/relationships/customXml" Target="../ink/ink1111.xml"/><Relationship Id="rId573" Type="http://schemas.openxmlformats.org/officeDocument/2006/relationships/customXml" Target="../ink/ink1216.xml"/><Relationship Id="rId226" Type="http://schemas.openxmlformats.org/officeDocument/2006/relationships/customXml" Target="../ink/ink1041.xml"/><Relationship Id="rId433" Type="http://schemas.openxmlformats.org/officeDocument/2006/relationships/image" Target="../media/image944.png"/><Relationship Id="rId640" Type="http://schemas.openxmlformats.org/officeDocument/2006/relationships/image" Target="../media/image1046.png"/><Relationship Id="rId738" Type="http://schemas.openxmlformats.org/officeDocument/2006/relationships/customXml" Target="../ink/ink1301.xml"/><Relationship Id="rId74" Type="http://schemas.openxmlformats.org/officeDocument/2006/relationships/image" Target="../media/image765.png"/><Relationship Id="rId377" Type="http://schemas.openxmlformats.org/officeDocument/2006/relationships/image" Target="../media/image916.png"/><Relationship Id="rId500" Type="http://schemas.openxmlformats.org/officeDocument/2006/relationships/customXml" Target="../ink/ink1179.xml"/><Relationship Id="rId584" Type="http://schemas.openxmlformats.org/officeDocument/2006/relationships/image" Target="../media/image1018.png"/><Relationship Id="rId5" Type="http://schemas.openxmlformats.org/officeDocument/2006/relationships/customXml" Target="../ink/ink930.xml"/><Relationship Id="rId237" Type="http://schemas.openxmlformats.org/officeDocument/2006/relationships/image" Target="../media/image846.png"/><Relationship Id="rId444" Type="http://schemas.openxmlformats.org/officeDocument/2006/relationships/customXml" Target="../ink/ink1150.xml"/><Relationship Id="rId651" Type="http://schemas.openxmlformats.org/officeDocument/2006/relationships/customXml" Target="../ink/ink1255.xml"/><Relationship Id="rId749" Type="http://schemas.openxmlformats.org/officeDocument/2006/relationships/image" Target="../media/image1098.png"/><Relationship Id="rId290" Type="http://schemas.openxmlformats.org/officeDocument/2006/relationships/customXml" Target="../ink/ink1073.xml"/><Relationship Id="rId304" Type="http://schemas.openxmlformats.org/officeDocument/2006/relationships/customXml" Target="../ink/ink1080.xml"/><Relationship Id="rId388" Type="http://schemas.openxmlformats.org/officeDocument/2006/relationships/customXml" Target="../ink/ink1122.xml"/><Relationship Id="rId511" Type="http://schemas.openxmlformats.org/officeDocument/2006/relationships/image" Target="../media/image982.png"/><Relationship Id="rId609" Type="http://schemas.openxmlformats.org/officeDocument/2006/relationships/customXml" Target="../ink/ink1234.xml"/><Relationship Id="rId85" Type="http://schemas.openxmlformats.org/officeDocument/2006/relationships/customXml" Target="../ink/ink970.xml"/><Relationship Id="rId150" Type="http://schemas.openxmlformats.org/officeDocument/2006/relationships/customXml" Target="../ink/ink1003.xml"/><Relationship Id="rId595" Type="http://schemas.openxmlformats.org/officeDocument/2006/relationships/customXml" Target="../ink/ink1227.xml"/><Relationship Id="rId248" Type="http://schemas.openxmlformats.org/officeDocument/2006/relationships/customXml" Target="../ink/ink1052.xml"/><Relationship Id="rId455" Type="http://schemas.openxmlformats.org/officeDocument/2006/relationships/image" Target="../media/image955.png"/><Relationship Id="rId662" Type="http://schemas.openxmlformats.org/officeDocument/2006/relationships/image" Target="../media/image1056.png"/><Relationship Id="rId12" Type="http://schemas.openxmlformats.org/officeDocument/2006/relationships/image" Target="../media/image735.png"/><Relationship Id="rId108" Type="http://schemas.openxmlformats.org/officeDocument/2006/relationships/image" Target="../media/image782.png"/><Relationship Id="rId315" Type="http://schemas.openxmlformats.org/officeDocument/2006/relationships/image" Target="../media/image885.png"/><Relationship Id="rId522" Type="http://schemas.openxmlformats.org/officeDocument/2006/relationships/customXml" Target="../ink/ink1190.xml"/><Relationship Id="rId96" Type="http://schemas.openxmlformats.org/officeDocument/2006/relationships/image" Target="../media/image776.png"/><Relationship Id="rId161" Type="http://schemas.openxmlformats.org/officeDocument/2006/relationships/image" Target="../media/image808.png"/><Relationship Id="rId399" Type="http://schemas.openxmlformats.org/officeDocument/2006/relationships/image" Target="../media/image927.png"/><Relationship Id="rId259" Type="http://schemas.openxmlformats.org/officeDocument/2006/relationships/image" Target="../media/image857.png"/><Relationship Id="rId466" Type="http://schemas.openxmlformats.org/officeDocument/2006/relationships/customXml" Target="../ink/ink1161.xml"/><Relationship Id="rId673" Type="http://schemas.openxmlformats.org/officeDocument/2006/relationships/customXml" Target="../ink/ink1267.xml"/><Relationship Id="rId23" Type="http://schemas.openxmlformats.org/officeDocument/2006/relationships/customXml" Target="../ink/ink939.xml"/><Relationship Id="rId119" Type="http://schemas.openxmlformats.org/officeDocument/2006/relationships/customXml" Target="../ink/ink987.xml"/><Relationship Id="rId326" Type="http://schemas.openxmlformats.org/officeDocument/2006/relationships/customXml" Target="../ink/ink1091.xml"/><Relationship Id="rId533" Type="http://schemas.openxmlformats.org/officeDocument/2006/relationships/image" Target="../media/image993.png"/><Relationship Id="rId740" Type="http://schemas.openxmlformats.org/officeDocument/2006/relationships/customXml" Target="../ink/ink1302.xml"/><Relationship Id="rId172" Type="http://schemas.openxmlformats.org/officeDocument/2006/relationships/customXml" Target="../ink/ink1014.xml"/><Relationship Id="rId477" Type="http://schemas.openxmlformats.org/officeDocument/2006/relationships/customXml" Target="../ink/ink1167.xml"/><Relationship Id="rId600" Type="http://schemas.openxmlformats.org/officeDocument/2006/relationships/image" Target="../media/image1026.png"/><Relationship Id="rId684" Type="http://schemas.openxmlformats.org/officeDocument/2006/relationships/image" Target="../media/image1066.png"/><Relationship Id="rId337" Type="http://schemas.openxmlformats.org/officeDocument/2006/relationships/image" Target="../media/image896.png"/><Relationship Id="rId34" Type="http://schemas.openxmlformats.org/officeDocument/2006/relationships/image" Target="../media/image746.png"/><Relationship Id="rId544" Type="http://schemas.openxmlformats.org/officeDocument/2006/relationships/image" Target="../media/image998.png"/><Relationship Id="rId751" Type="http://schemas.openxmlformats.org/officeDocument/2006/relationships/image" Target="../media/image1099.png"/><Relationship Id="rId183" Type="http://schemas.openxmlformats.org/officeDocument/2006/relationships/image" Target="../media/image819.png"/><Relationship Id="rId390" Type="http://schemas.openxmlformats.org/officeDocument/2006/relationships/customXml" Target="../ink/ink1123.xml"/><Relationship Id="rId404" Type="http://schemas.openxmlformats.org/officeDocument/2006/relationships/customXml" Target="../ink/ink1130.xml"/><Relationship Id="rId611" Type="http://schemas.openxmlformats.org/officeDocument/2006/relationships/customXml" Target="../ink/ink1235.xml"/><Relationship Id="rId250" Type="http://schemas.openxmlformats.org/officeDocument/2006/relationships/customXml" Target="../ink/ink1053.xml"/><Relationship Id="rId488" Type="http://schemas.openxmlformats.org/officeDocument/2006/relationships/customXml" Target="../ink/ink1173.xml"/><Relationship Id="rId695" Type="http://schemas.openxmlformats.org/officeDocument/2006/relationships/image" Target="../media/image1071.png"/><Relationship Id="rId709" Type="http://schemas.openxmlformats.org/officeDocument/2006/relationships/image" Target="../media/image1078.png"/><Relationship Id="rId45" Type="http://schemas.openxmlformats.org/officeDocument/2006/relationships/customXml" Target="../ink/ink950.xml"/><Relationship Id="rId110" Type="http://schemas.openxmlformats.org/officeDocument/2006/relationships/image" Target="../media/image783.png"/><Relationship Id="rId348" Type="http://schemas.openxmlformats.org/officeDocument/2006/relationships/customXml" Target="../ink/ink1102.xml"/><Relationship Id="rId555" Type="http://schemas.openxmlformats.org/officeDocument/2006/relationships/customXml" Target="../ink/ink1207.xml"/><Relationship Id="rId194" Type="http://schemas.openxmlformats.org/officeDocument/2006/relationships/customXml" Target="../ink/ink1025.xml"/><Relationship Id="rId208" Type="http://schemas.openxmlformats.org/officeDocument/2006/relationships/customXml" Target="../ink/ink1032.xml"/><Relationship Id="rId415" Type="http://schemas.openxmlformats.org/officeDocument/2006/relationships/image" Target="../media/image935.png"/><Relationship Id="rId622" Type="http://schemas.openxmlformats.org/officeDocument/2006/relationships/image" Target="../media/image1037.png"/><Relationship Id="rId261" Type="http://schemas.openxmlformats.org/officeDocument/2006/relationships/image" Target="../media/image858.png"/><Relationship Id="rId499" Type="http://schemas.openxmlformats.org/officeDocument/2006/relationships/image" Target="../media/image976.png"/><Relationship Id="rId56" Type="http://schemas.openxmlformats.org/officeDocument/2006/relationships/image" Target="../media/image756.png"/><Relationship Id="rId359" Type="http://schemas.openxmlformats.org/officeDocument/2006/relationships/image" Target="../media/image907.png"/><Relationship Id="rId566" Type="http://schemas.openxmlformats.org/officeDocument/2006/relationships/image" Target="../media/image1009.png"/><Relationship Id="rId121" Type="http://schemas.openxmlformats.org/officeDocument/2006/relationships/customXml" Target="../ink/ink988.xml"/><Relationship Id="rId219" Type="http://schemas.openxmlformats.org/officeDocument/2006/relationships/image" Target="../media/image837.png"/><Relationship Id="rId426" Type="http://schemas.openxmlformats.org/officeDocument/2006/relationships/customXml" Target="../ink/ink1141.xml"/><Relationship Id="rId633" Type="http://schemas.openxmlformats.org/officeDocument/2006/relationships/customXml" Target="../ink/ink1246.xml"/><Relationship Id="rId67" Type="http://schemas.openxmlformats.org/officeDocument/2006/relationships/customXml" Target="../ink/ink961.xml"/><Relationship Id="rId272" Type="http://schemas.openxmlformats.org/officeDocument/2006/relationships/customXml" Target="../ink/ink1064.xml"/><Relationship Id="rId577" Type="http://schemas.openxmlformats.org/officeDocument/2006/relationships/customXml" Target="../ink/ink1218.xml"/><Relationship Id="rId700" Type="http://schemas.openxmlformats.org/officeDocument/2006/relationships/customXml" Target="../ink/ink1282.xml"/><Relationship Id="rId132" Type="http://schemas.openxmlformats.org/officeDocument/2006/relationships/customXml" Target="../ink/ink994.xml"/><Relationship Id="rId437" Type="http://schemas.openxmlformats.org/officeDocument/2006/relationships/image" Target="../media/image946.png"/><Relationship Id="rId644" Type="http://schemas.openxmlformats.org/officeDocument/2006/relationships/image" Target="../media/image1048.png"/><Relationship Id="rId283" Type="http://schemas.openxmlformats.org/officeDocument/2006/relationships/image" Target="../media/image869.png"/><Relationship Id="rId490" Type="http://schemas.openxmlformats.org/officeDocument/2006/relationships/customXml" Target="../ink/ink1174.xml"/><Relationship Id="rId504" Type="http://schemas.openxmlformats.org/officeDocument/2006/relationships/customXml" Target="../ink/ink1181.xml"/><Relationship Id="rId711" Type="http://schemas.openxmlformats.org/officeDocument/2006/relationships/image" Target="../media/image1079.png"/><Relationship Id="rId78" Type="http://schemas.openxmlformats.org/officeDocument/2006/relationships/image" Target="../media/image767.png"/><Relationship Id="rId143" Type="http://schemas.openxmlformats.org/officeDocument/2006/relationships/image" Target="../media/image799.png"/><Relationship Id="rId350" Type="http://schemas.openxmlformats.org/officeDocument/2006/relationships/customXml" Target="../ink/ink1103.xml"/><Relationship Id="rId588" Type="http://schemas.openxmlformats.org/officeDocument/2006/relationships/image" Target="../media/image1020.png"/><Relationship Id="rId9" Type="http://schemas.openxmlformats.org/officeDocument/2006/relationships/customXml" Target="../ink/ink932.xml"/><Relationship Id="rId210" Type="http://schemas.openxmlformats.org/officeDocument/2006/relationships/customXml" Target="../ink/ink1033.xml"/><Relationship Id="rId448" Type="http://schemas.openxmlformats.org/officeDocument/2006/relationships/customXml" Target="../ink/ink1152.xml"/><Relationship Id="rId655" Type="http://schemas.openxmlformats.org/officeDocument/2006/relationships/image" Target="../media/image1053.png"/><Relationship Id="rId294" Type="http://schemas.openxmlformats.org/officeDocument/2006/relationships/customXml" Target="../ink/ink1075.xml"/><Relationship Id="rId308" Type="http://schemas.openxmlformats.org/officeDocument/2006/relationships/customXml" Target="../ink/ink1082.xml"/><Relationship Id="rId515" Type="http://schemas.openxmlformats.org/officeDocument/2006/relationships/image" Target="../media/image984.png"/><Relationship Id="rId722" Type="http://schemas.openxmlformats.org/officeDocument/2006/relationships/customXml" Target="../ink/ink1293.xml"/><Relationship Id="rId89" Type="http://schemas.openxmlformats.org/officeDocument/2006/relationships/customXml" Target="../ink/ink972.xml"/><Relationship Id="rId154" Type="http://schemas.openxmlformats.org/officeDocument/2006/relationships/customXml" Target="../ink/ink1005.xml"/><Relationship Id="rId361" Type="http://schemas.openxmlformats.org/officeDocument/2006/relationships/image" Target="../media/image908.png"/><Relationship Id="rId599" Type="http://schemas.openxmlformats.org/officeDocument/2006/relationships/customXml" Target="../ink/ink1229.xml"/><Relationship Id="rId459" Type="http://schemas.openxmlformats.org/officeDocument/2006/relationships/image" Target="../media/image957.png"/><Relationship Id="rId666" Type="http://schemas.openxmlformats.org/officeDocument/2006/relationships/image" Target="../media/image1058.png"/><Relationship Id="rId16" Type="http://schemas.openxmlformats.org/officeDocument/2006/relationships/image" Target="../media/image737.png"/><Relationship Id="rId221" Type="http://schemas.openxmlformats.org/officeDocument/2006/relationships/image" Target="../media/image838.png"/><Relationship Id="rId319" Type="http://schemas.openxmlformats.org/officeDocument/2006/relationships/image" Target="../media/image887.png"/><Relationship Id="rId526" Type="http://schemas.openxmlformats.org/officeDocument/2006/relationships/customXml" Target="../ink/ink1192.xml"/><Relationship Id="rId733" Type="http://schemas.openxmlformats.org/officeDocument/2006/relationships/image" Target="../media/image1090.png"/><Relationship Id="rId165" Type="http://schemas.openxmlformats.org/officeDocument/2006/relationships/image" Target="../media/image810.png"/><Relationship Id="rId372" Type="http://schemas.openxmlformats.org/officeDocument/2006/relationships/customXml" Target="../ink/ink1114.xml"/><Relationship Id="rId677" Type="http://schemas.openxmlformats.org/officeDocument/2006/relationships/image" Target="../media/image1063.png"/><Relationship Id="rId232" Type="http://schemas.openxmlformats.org/officeDocument/2006/relationships/customXml" Target="../ink/ink1044.xml"/><Relationship Id="rId27" Type="http://schemas.openxmlformats.org/officeDocument/2006/relationships/customXml" Target="../ink/ink941.xml"/><Relationship Id="rId537" Type="http://schemas.openxmlformats.org/officeDocument/2006/relationships/customXml" Target="../ink/ink1198.xml"/><Relationship Id="rId744" Type="http://schemas.openxmlformats.org/officeDocument/2006/relationships/customXml" Target="../ink/ink1304.xml"/><Relationship Id="rId80" Type="http://schemas.openxmlformats.org/officeDocument/2006/relationships/image" Target="../media/image768.png"/><Relationship Id="rId176" Type="http://schemas.openxmlformats.org/officeDocument/2006/relationships/customXml" Target="../ink/ink1016.xml"/><Relationship Id="rId383" Type="http://schemas.openxmlformats.org/officeDocument/2006/relationships/image" Target="../media/image919.png"/><Relationship Id="rId590" Type="http://schemas.openxmlformats.org/officeDocument/2006/relationships/image" Target="../media/image1021.png"/><Relationship Id="rId604" Type="http://schemas.openxmlformats.org/officeDocument/2006/relationships/image" Target="../media/image1028.png"/><Relationship Id="rId243" Type="http://schemas.openxmlformats.org/officeDocument/2006/relationships/image" Target="../media/image849.png"/><Relationship Id="rId450" Type="http://schemas.openxmlformats.org/officeDocument/2006/relationships/customXml" Target="../ink/ink1153.xml"/><Relationship Id="rId688" Type="http://schemas.openxmlformats.org/officeDocument/2006/relationships/customXml" Target="../ink/ink1276.xml"/><Relationship Id="rId38" Type="http://schemas.openxmlformats.org/officeDocument/2006/relationships/image" Target="../media/image748.png"/><Relationship Id="rId103" Type="http://schemas.openxmlformats.org/officeDocument/2006/relationships/customXml" Target="../ink/ink979.xml"/><Relationship Id="rId310" Type="http://schemas.openxmlformats.org/officeDocument/2006/relationships/customXml" Target="../ink/ink1083.xml"/><Relationship Id="rId548" Type="http://schemas.openxmlformats.org/officeDocument/2006/relationships/image" Target="../media/image1000.png"/><Relationship Id="rId91" Type="http://schemas.openxmlformats.org/officeDocument/2006/relationships/customXml" Target="../ink/ink973.xml"/><Relationship Id="rId187" Type="http://schemas.openxmlformats.org/officeDocument/2006/relationships/image" Target="../media/image821.png"/><Relationship Id="rId394" Type="http://schemas.openxmlformats.org/officeDocument/2006/relationships/customXml" Target="../ink/ink1125.xml"/><Relationship Id="rId408" Type="http://schemas.openxmlformats.org/officeDocument/2006/relationships/customXml" Target="../ink/ink1132.xml"/><Relationship Id="rId615" Type="http://schemas.openxmlformats.org/officeDocument/2006/relationships/customXml" Target="../ink/ink1237.xml"/><Relationship Id="rId254" Type="http://schemas.openxmlformats.org/officeDocument/2006/relationships/customXml" Target="../ink/ink1055.xml"/><Relationship Id="rId699" Type="http://schemas.openxmlformats.org/officeDocument/2006/relationships/image" Target="../media/image1073.png"/><Relationship Id="rId49" Type="http://schemas.openxmlformats.org/officeDocument/2006/relationships/customXml" Target="../ink/ink952.xml"/><Relationship Id="rId114" Type="http://schemas.openxmlformats.org/officeDocument/2006/relationships/image" Target="../media/image785.png"/><Relationship Id="rId461" Type="http://schemas.openxmlformats.org/officeDocument/2006/relationships/image" Target="../media/image958.png"/><Relationship Id="rId559" Type="http://schemas.openxmlformats.org/officeDocument/2006/relationships/customXml" Target="../ink/ink1209.xml"/><Relationship Id="rId198" Type="http://schemas.openxmlformats.org/officeDocument/2006/relationships/customXml" Target="../ink/ink1027.xml"/><Relationship Id="rId321" Type="http://schemas.openxmlformats.org/officeDocument/2006/relationships/image" Target="../media/image888.png"/><Relationship Id="rId419" Type="http://schemas.openxmlformats.org/officeDocument/2006/relationships/image" Target="../media/image937.png"/><Relationship Id="rId626" Type="http://schemas.openxmlformats.org/officeDocument/2006/relationships/image" Target="../media/image1039.png"/><Relationship Id="rId265" Type="http://schemas.openxmlformats.org/officeDocument/2006/relationships/image" Target="../media/image860.png"/><Relationship Id="rId472" Type="http://schemas.openxmlformats.org/officeDocument/2006/relationships/image" Target="../media/image963.png"/><Relationship Id="rId125" Type="http://schemas.openxmlformats.org/officeDocument/2006/relationships/customXml" Target="../ink/ink990.xml"/><Relationship Id="rId332" Type="http://schemas.openxmlformats.org/officeDocument/2006/relationships/customXml" Target="../ink/ink1094.xml"/><Relationship Id="rId637" Type="http://schemas.openxmlformats.org/officeDocument/2006/relationships/customXml" Target="../ink/ink1248.xml"/><Relationship Id="rId276" Type="http://schemas.openxmlformats.org/officeDocument/2006/relationships/customXml" Target="../ink/ink1066.xml"/><Relationship Id="rId483" Type="http://schemas.openxmlformats.org/officeDocument/2006/relationships/image" Target="../media/image968.png"/><Relationship Id="rId690" Type="http://schemas.openxmlformats.org/officeDocument/2006/relationships/customXml" Target="../ink/ink1277.xml"/><Relationship Id="rId704" Type="http://schemas.openxmlformats.org/officeDocument/2006/relationships/customXml" Target="../ink/ink1284.xml"/><Relationship Id="rId40" Type="http://schemas.openxmlformats.org/officeDocument/2006/relationships/image" Target="../media/image749.png"/><Relationship Id="rId136" Type="http://schemas.openxmlformats.org/officeDocument/2006/relationships/customXml" Target="../ink/ink996.xml"/><Relationship Id="rId343" Type="http://schemas.openxmlformats.org/officeDocument/2006/relationships/image" Target="../media/image899.png"/><Relationship Id="rId550" Type="http://schemas.openxmlformats.org/officeDocument/2006/relationships/image" Target="../media/image1001.png"/><Relationship Id="rId203" Type="http://schemas.openxmlformats.org/officeDocument/2006/relationships/image" Target="../media/image829.png"/><Relationship Id="rId648" Type="http://schemas.openxmlformats.org/officeDocument/2006/relationships/image" Target="../media/image1050.png"/><Relationship Id="rId287" Type="http://schemas.openxmlformats.org/officeDocument/2006/relationships/image" Target="../media/image871.png"/><Relationship Id="rId410" Type="http://schemas.openxmlformats.org/officeDocument/2006/relationships/customXml" Target="../ink/ink1133.xml"/><Relationship Id="rId494" Type="http://schemas.openxmlformats.org/officeDocument/2006/relationships/customXml" Target="../ink/ink1176.xml"/><Relationship Id="rId508" Type="http://schemas.openxmlformats.org/officeDocument/2006/relationships/customXml" Target="../ink/ink1183.xml"/><Relationship Id="rId715" Type="http://schemas.openxmlformats.org/officeDocument/2006/relationships/image" Target="../media/image1081.png"/><Relationship Id="rId147" Type="http://schemas.openxmlformats.org/officeDocument/2006/relationships/image" Target="../media/image801.png"/><Relationship Id="rId354" Type="http://schemas.openxmlformats.org/officeDocument/2006/relationships/customXml" Target="../ink/ink1105.xml"/><Relationship Id="rId51" Type="http://schemas.openxmlformats.org/officeDocument/2006/relationships/customXml" Target="../ink/ink953.xml"/><Relationship Id="rId561" Type="http://schemas.openxmlformats.org/officeDocument/2006/relationships/customXml" Target="../ink/ink1210.xml"/><Relationship Id="rId659" Type="http://schemas.openxmlformats.org/officeDocument/2006/relationships/image" Target="../media/image1055.png"/><Relationship Id="rId214" Type="http://schemas.openxmlformats.org/officeDocument/2006/relationships/customXml" Target="../ink/ink1035.xml"/><Relationship Id="rId298" Type="http://schemas.openxmlformats.org/officeDocument/2006/relationships/customXml" Target="../ink/ink1077.xml"/><Relationship Id="rId421" Type="http://schemas.openxmlformats.org/officeDocument/2006/relationships/image" Target="../media/image938.png"/><Relationship Id="rId519" Type="http://schemas.openxmlformats.org/officeDocument/2006/relationships/image" Target="../media/image986.png"/><Relationship Id="rId158" Type="http://schemas.openxmlformats.org/officeDocument/2006/relationships/customXml" Target="../ink/ink1007.xml"/><Relationship Id="rId726" Type="http://schemas.openxmlformats.org/officeDocument/2006/relationships/customXml" Target="../ink/ink1295.xml"/><Relationship Id="rId62" Type="http://schemas.openxmlformats.org/officeDocument/2006/relationships/image" Target="../media/image759.png"/><Relationship Id="rId365" Type="http://schemas.openxmlformats.org/officeDocument/2006/relationships/image" Target="../media/image910.png"/><Relationship Id="rId572" Type="http://schemas.openxmlformats.org/officeDocument/2006/relationships/image" Target="../media/image10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10928"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2830251" y="1346970"/>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613216"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2717411"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Investment </a:t>
            </a:r>
            <a:r>
              <a:rPr lang="en-US" sz="1633" dirty="0">
                <a:latin typeface="Arial" panose="020B0604020202020204" pitchFamily="34" charset="0"/>
                <a:cs typeface="Arial" panose="020B0604020202020204" pitchFamily="34" charset="0"/>
              </a:rPr>
              <a:t>I +</a:t>
            </a:r>
          </a:p>
          <a:p>
            <a:r>
              <a:rPr lang="en-US" sz="1633">
                <a:latin typeface="Arial" panose="020B0604020202020204" pitchFamily="34" charset="0"/>
                <a:cs typeface="Arial" panose="020B0604020202020204" pitchFamily="34" charset="0"/>
              </a:rPr>
              <a:t>Government expenditure </a:t>
            </a:r>
            <a:r>
              <a:rPr lang="en-US" sz="1633" dirty="0">
                <a:latin typeface="Arial" panose="020B0604020202020204" pitchFamily="34" charset="0"/>
                <a:cs typeface="Arial" panose="020B0604020202020204" pitchFamily="34" charset="0"/>
              </a:rPr>
              <a:t>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941831"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a:t>
            </a:r>
          </a:p>
          <a:p>
            <a:r>
              <a:rPr lang="en-US" sz="1633">
                <a:latin typeface="Arial" panose="020B0604020202020204" pitchFamily="34" charset="0"/>
                <a:cs typeface="Arial" panose="020B0604020202020204" pitchFamily="34" charset="0"/>
              </a:rPr>
              <a:t>Expenditure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592158"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514092" y="4033917"/>
            <a:ext cx="1446229" cy="1097480"/>
          </a:xfrm>
          <a:prstGeom prst="rect">
            <a:avLst/>
          </a:prstGeom>
          <a:noFill/>
        </p:spPr>
        <p:txBody>
          <a:bodyPr wrap="none" rtlCol="0">
            <a:spAutoFit/>
          </a:bodyPr>
          <a:lstStyle/>
          <a:p>
            <a:pPr algn="r"/>
            <a:r>
              <a:rPr lang="de-DE" sz="1633"/>
              <a:t>Investment </a:t>
            </a:r>
            <a:r>
              <a:rPr lang="de-DE" sz="1633" dirty="0"/>
              <a:t>I</a:t>
            </a:r>
          </a:p>
          <a:p>
            <a:pPr algn="ctr"/>
            <a:r>
              <a:rPr lang="de-DE" sz="1633" dirty="0"/>
              <a:t>+</a:t>
            </a:r>
          </a:p>
          <a:p>
            <a:pPr algn="r"/>
            <a:r>
              <a:rPr lang="de-DE" sz="1633"/>
              <a:t>Governement</a:t>
            </a:r>
          </a:p>
          <a:p>
            <a:pPr algn="r"/>
            <a:r>
              <a:rPr lang="de-DE" sz="1633"/>
              <a:t>expenditure </a:t>
            </a:r>
            <a:r>
              <a:rPr lang="de-DE" sz="1633" dirty="0"/>
              <a:t>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6886116" cy="371512"/>
          </a:xfrm>
          <a:prstGeom prst="rect">
            <a:avLst/>
          </a:prstGeom>
          <a:noFill/>
          <a:ln>
            <a:solidFill>
              <a:schemeClr val="tx1"/>
            </a:solidFill>
          </a:ln>
        </p:spPr>
        <p:txBody>
          <a:bodyPr wrap="none" rtlCol="0">
            <a:spAutoFit/>
          </a:bodyPr>
          <a:lstStyle/>
          <a:p>
            <a:pPr marL="0" lvl="1"/>
            <a:r>
              <a:rPr lang="en-US" sz="1814" b="1" u="sng">
                <a:solidFill>
                  <a:prstClr val="black"/>
                </a:solidFill>
                <a:latin typeface="Arial" panose="020B0604020202020204" pitchFamily="34" charset="0"/>
                <a:cs typeface="Arial" panose="020B0604020202020204" pitchFamily="34" charset="0"/>
                <a:sym typeface="Wingdings" panose="05000000000000000000" pitchFamily="2" charset="2"/>
              </a:rPr>
              <a:t>Equilibrium</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 Expenditure (</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Income</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Production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a:t>Aggregate demand not dependent on income Y</a:t>
            </a:r>
            <a:endParaRPr lang="de-DE" sz="1633" dirty="0"/>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653505"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930884" cy="126695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a:t>
            </a:r>
            <a:r>
              <a:rPr lang="de-DE" sz="1633">
                <a:latin typeface="Arial" panose="020B0604020202020204" pitchFamily="34" charset="0"/>
                <a:cs typeface="Arial" panose="020B0604020202020204" pitchFamily="34" charset="0"/>
              </a:rPr>
              <a:t>°-Line: locus of every possibility with </a:t>
            </a:r>
            <a:endParaRPr lang="de-DE" sz="1633" dirty="0">
              <a:latin typeface="Arial" panose="020B0604020202020204" pitchFamily="34" charset="0"/>
              <a:cs typeface="Arial" panose="020B0604020202020204" pitchFamily="34" charset="0"/>
            </a:endParaRPr>
          </a:p>
          <a:p>
            <a:r>
              <a:rPr lang="de-DE" sz="2000" dirty="0">
                <a:solidFill>
                  <a:srgbClr val="000000"/>
                </a:solidFill>
              </a:rPr>
              <a:t>Y</a:t>
            </a:r>
            <a:r>
              <a:rPr lang="de-DE" sz="2000" baseline="30000" dirty="0">
                <a:solidFill>
                  <a:srgbClr val="000000"/>
                </a:solidFill>
              </a:rPr>
              <a:t>D</a:t>
            </a:r>
            <a:r>
              <a:rPr lang="de-DE" sz="2000" dirty="0"/>
              <a:t>=</a:t>
            </a:r>
            <a:r>
              <a:rPr lang="de-DE" sz="2000"/>
              <a:t>Y → possible equlibria</a:t>
            </a:r>
            <a:endParaRPr lang="de-DE" sz="2000" dirty="0"/>
          </a:p>
          <a:p>
            <a:r>
              <a:rPr lang="de-DE" sz="2000"/>
              <a:t>Linear linear through the origin with</a:t>
            </a:r>
          </a:p>
          <a:p>
            <a:r>
              <a:rPr lang="de-DE" sz="2000"/>
              <a:t>Slope 1</a:t>
            </a:r>
            <a:endParaRPr lang="de-DE" sz="2000" dirty="0"/>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063933"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47" name="TextBox 14"/>
          <p:cNvSpPr txBox="1"/>
          <p:nvPr/>
        </p:nvSpPr>
        <p:spPr>
          <a:xfrm>
            <a:off x="3408277" y="5873938"/>
            <a:ext cx="3934090"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Equilibrium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754280" cy="369332"/>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 Demand</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Iinventory has to decrease</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a:solidFill>
                  <a:sysClr val="windowText" lastClr="000000"/>
                </a:solidFill>
              </a:rPr>
              <a:t>Adaption process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523220"/>
          </a:xfrm>
          <a:prstGeom prst="rect">
            <a:avLst/>
          </a:prstGeom>
          <a:noFill/>
        </p:spPr>
        <p:txBody>
          <a:bodyPr wrap="square" rtlCol="0">
            <a:spAutoFit/>
          </a:bodyPr>
          <a:lstStyle/>
          <a:p>
            <a:r>
              <a:rPr lang="de-DE" sz="1400">
                <a:latin typeface="Arial" panose="020B0604020202020204" pitchFamily="34" charset="0"/>
                <a:cs typeface="Arial" panose="020B0604020202020204" pitchFamily="34" charset="0"/>
              </a:rPr>
              <a:t>Demand larger than Production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47507" y="1365374"/>
            <a:ext cx="3134579"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Production larger than demand</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069787" y="1600456"/>
            <a:ext cx="1556836"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Inventory built-up</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4CC65F43-EF73-9261-A36A-F83F59F758F2}"/>
              </a:ext>
            </a:extLst>
          </p:cNvPr>
          <p:cNvSpPr txBox="1"/>
          <p:nvPr/>
        </p:nvSpPr>
        <p:spPr>
          <a:xfrm>
            <a:off x="-48300" y="914083"/>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5">
            <p14:nvContentPartPr>
              <p14:cNvPr id="13" name="Freihand 12">
                <a:extLst>
                  <a:ext uri="{FF2B5EF4-FFF2-40B4-BE49-F238E27FC236}">
                    <a16:creationId xmlns:a16="http://schemas.microsoft.com/office/drawing/2014/main" id="{B8C402D7-5460-4669-B19B-044B6EC53139}"/>
                  </a:ext>
                </a:extLst>
              </p14:cNvPr>
              <p14:cNvContentPartPr/>
              <p14:nvPr/>
            </p14:nvContentPartPr>
            <p14:xfrm>
              <a:off x="11482503" y="1867291"/>
              <a:ext cx="124200" cy="147960"/>
            </p14:xfrm>
          </p:contentPart>
        </mc:Choice>
        <mc:Fallback>
          <p:pic>
            <p:nvPicPr>
              <p:cNvPr id="13" name="Freihand 12">
                <a:extLst>
                  <a:ext uri="{FF2B5EF4-FFF2-40B4-BE49-F238E27FC236}">
                    <a16:creationId xmlns:a16="http://schemas.microsoft.com/office/drawing/2014/main" id="{B8C402D7-5460-4669-B19B-044B6EC53139}"/>
                  </a:ext>
                </a:extLst>
              </p:cNvPr>
              <p:cNvPicPr/>
              <p:nvPr/>
            </p:nvPicPr>
            <p:blipFill>
              <a:blip r:embed="rId6"/>
              <a:stretch>
                <a:fillRect/>
              </a:stretch>
            </p:blipFill>
            <p:spPr>
              <a:xfrm>
                <a:off x="11478183" y="1862971"/>
                <a:ext cx="132840" cy="156600"/>
              </a:xfrm>
              <a:prstGeom prst="rect">
                <a:avLst/>
              </a:prstGeom>
            </p:spPr>
          </p:pic>
        </mc:Fallback>
      </mc:AlternateContent>
      <p:grpSp>
        <p:nvGrpSpPr>
          <p:cNvPr id="51" name="Gruppieren 50">
            <a:extLst>
              <a:ext uri="{FF2B5EF4-FFF2-40B4-BE49-F238E27FC236}">
                <a16:creationId xmlns:a16="http://schemas.microsoft.com/office/drawing/2014/main" id="{50842073-2211-47B8-8840-68E65B51EFA9}"/>
              </a:ext>
            </a:extLst>
          </p:cNvPr>
          <p:cNvGrpSpPr/>
          <p:nvPr/>
        </p:nvGrpSpPr>
        <p:grpSpPr>
          <a:xfrm>
            <a:off x="9993903" y="592171"/>
            <a:ext cx="1711440" cy="1125720"/>
            <a:chOff x="9993903" y="592171"/>
            <a:chExt cx="1711440" cy="112572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D12507D6-FB90-4D99-96E1-D29F2286D9DD}"/>
                    </a:ext>
                  </a:extLst>
                </p14:cNvPr>
                <p14:cNvContentPartPr/>
                <p14:nvPr/>
              </p14:nvContentPartPr>
              <p14:xfrm>
                <a:off x="10297383" y="725731"/>
                <a:ext cx="44280" cy="925920"/>
              </p14:xfrm>
            </p:contentPart>
          </mc:Choice>
          <mc:Fallback>
            <p:pic>
              <p:nvPicPr>
                <p:cNvPr id="3" name="Freihand 2">
                  <a:extLst>
                    <a:ext uri="{FF2B5EF4-FFF2-40B4-BE49-F238E27FC236}">
                      <a16:creationId xmlns:a16="http://schemas.microsoft.com/office/drawing/2014/main" id="{D12507D6-FB90-4D99-96E1-D29F2286D9DD}"/>
                    </a:ext>
                  </a:extLst>
                </p:cNvPr>
                <p:cNvPicPr/>
                <p:nvPr/>
              </p:nvPicPr>
              <p:blipFill>
                <a:blip r:embed="rId8"/>
                <a:stretch>
                  <a:fillRect/>
                </a:stretch>
              </p:blipFill>
              <p:spPr>
                <a:xfrm>
                  <a:off x="10293063" y="721411"/>
                  <a:ext cx="52920" cy="93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716B0606-F2FB-42E4-8472-C4155927EE0C}"/>
                    </a:ext>
                  </a:extLst>
                </p14:cNvPr>
                <p14:cNvContentPartPr/>
                <p14:nvPr/>
              </p14:nvContentPartPr>
              <p14:xfrm>
                <a:off x="10234383" y="1625011"/>
                <a:ext cx="1204560" cy="29880"/>
              </p14:xfrm>
            </p:contentPart>
          </mc:Choice>
          <mc:Fallback>
            <p:pic>
              <p:nvPicPr>
                <p:cNvPr id="4" name="Freihand 3">
                  <a:extLst>
                    <a:ext uri="{FF2B5EF4-FFF2-40B4-BE49-F238E27FC236}">
                      <a16:creationId xmlns:a16="http://schemas.microsoft.com/office/drawing/2014/main" id="{716B0606-F2FB-42E4-8472-C4155927EE0C}"/>
                    </a:ext>
                  </a:extLst>
                </p:cNvPr>
                <p:cNvPicPr/>
                <p:nvPr/>
              </p:nvPicPr>
              <p:blipFill>
                <a:blip r:embed="rId10"/>
                <a:stretch>
                  <a:fillRect/>
                </a:stretch>
              </p:blipFill>
              <p:spPr>
                <a:xfrm>
                  <a:off x="10230063" y="1620691"/>
                  <a:ext cx="1213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413392DB-2208-4EE0-B070-B472DEBF74CF}"/>
                    </a:ext>
                  </a:extLst>
                </p14:cNvPr>
                <p14:cNvContentPartPr/>
                <p14:nvPr/>
              </p14:nvContentPartPr>
              <p14:xfrm>
                <a:off x="11437143" y="1540411"/>
                <a:ext cx="149400" cy="177480"/>
              </p14:xfrm>
            </p:contentPart>
          </mc:Choice>
          <mc:Fallback>
            <p:pic>
              <p:nvPicPr>
                <p:cNvPr id="5" name="Freihand 4">
                  <a:extLst>
                    <a:ext uri="{FF2B5EF4-FFF2-40B4-BE49-F238E27FC236}">
                      <a16:creationId xmlns:a16="http://schemas.microsoft.com/office/drawing/2014/main" id="{413392DB-2208-4EE0-B070-B472DEBF74CF}"/>
                    </a:ext>
                  </a:extLst>
                </p:cNvPr>
                <p:cNvPicPr/>
                <p:nvPr/>
              </p:nvPicPr>
              <p:blipFill>
                <a:blip r:embed="rId12"/>
                <a:stretch>
                  <a:fillRect/>
                </a:stretch>
              </p:blipFill>
              <p:spPr>
                <a:xfrm>
                  <a:off x="11432823" y="1536091"/>
                  <a:ext cx="158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3947A6E8-7EB5-4399-9CD9-2B0C60CC77DD}"/>
                    </a:ext>
                  </a:extLst>
                </p14:cNvPr>
                <p14:cNvContentPartPr/>
                <p14:nvPr/>
              </p14:nvContentPartPr>
              <p14:xfrm>
                <a:off x="10148343" y="593251"/>
                <a:ext cx="214920" cy="231120"/>
              </p14:xfrm>
            </p:contentPart>
          </mc:Choice>
          <mc:Fallback>
            <p:pic>
              <p:nvPicPr>
                <p:cNvPr id="6" name="Freihand 5">
                  <a:extLst>
                    <a:ext uri="{FF2B5EF4-FFF2-40B4-BE49-F238E27FC236}">
                      <a16:creationId xmlns:a16="http://schemas.microsoft.com/office/drawing/2014/main" id="{3947A6E8-7EB5-4399-9CD9-2B0C60CC77DD}"/>
                    </a:ext>
                  </a:extLst>
                </p:cNvPr>
                <p:cNvPicPr/>
                <p:nvPr/>
              </p:nvPicPr>
              <p:blipFill>
                <a:blip r:embed="rId14"/>
                <a:stretch>
                  <a:fillRect/>
                </a:stretch>
              </p:blipFill>
              <p:spPr>
                <a:xfrm>
                  <a:off x="10144023" y="588931"/>
                  <a:ext cx="223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36D19848-25A4-4F91-9D5F-E39AA72D8800}"/>
                    </a:ext>
                  </a:extLst>
                </p14:cNvPr>
                <p14:cNvContentPartPr/>
                <p14:nvPr/>
              </p14:nvContentPartPr>
              <p14:xfrm>
                <a:off x="9993903" y="610891"/>
                <a:ext cx="88920" cy="229680"/>
              </p14:xfrm>
            </p:contentPart>
          </mc:Choice>
          <mc:Fallback>
            <p:pic>
              <p:nvPicPr>
                <p:cNvPr id="7" name="Freihand 6">
                  <a:extLst>
                    <a:ext uri="{FF2B5EF4-FFF2-40B4-BE49-F238E27FC236}">
                      <a16:creationId xmlns:a16="http://schemas.microsoft.com/office/drawing/2014/main" id="{36D19848-25A4-4F91-9D5F-E39AA72D8800}"/>
                    </a:ext>
                  </a:extLst>
                </p:cNvPr>
                <p:cNvPicPr/>
                <p:nvPr/>
              </p:nvPicPr>
              <p:blipFill>
                <a:blip r:embed="rId16"/>
                <a:stretch>
                  <a:fillRect/>
                </a:stretch>
              </p:blipFill>
              <p:spPr>
                <a:xfrm>
                  <a:off x="9989583" y="606571"/>
                  <a:ext cx="97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C6C9D312-0B2D-4ECF-8422-601B1F704F41}"/>
                    </a:ext>
                  </a:extLst>
                </p14:cNvPr>
                <p14:cNvContentPartPr/>
                <p14:nvPr/>
              </p14:nvContentPartPr>
              <p14:xfrm>
                <a:off x="10560543" y="745891"/>
                <a:ext cx="889200" cy="708480"/>
              </p14:xfrm>
            </p:contentPart>
          </mc:Choice>
          <mc:Fallback>
            <p:pic>
              <p:nvPicPr>
                <p:cNvPr id="15" name="Freihand 14">
                  <a:extLst>
                    <a:ext uri="{FF2B5EF4-FFF2-40B4-BE49-F238E27FC236}">
                      <a16:creationId xmlns:a16="http://schemas.microsoft.com/office/drawing/2014/main" id="{C6C9D312-0B2D-4ECF-8422-601B1F704F41}"/>
                    </a:ext>
                  </a:extLst>
                </p:cNvPr>
                <p:cNvPicPr/>
                <p:nvPr/>
              </p:nvPicPr>
              <p:blipFill>
                <a:blip r:embed="rId18"/>
                <a:stretch>
                  <a:fillRect/>
                </a:stretch>
              </p:blipFill>
              <p:spPr>
                <a:xfrm>
                  <a:off x="10556223" y="741571"/>
                  <a:ext cx="897840" cy="717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9FD5B8F3-115D-494C-AF3C-BB6C5B055D2A}"/>
                    </a:ext>
                  </a:extLst>
                </p14:cNvPr>
                <p14:cNvContentPartPr/>
                <p14:nvPr/>
              </p14:nvContentPartPr>
              <p14:xfrm>
                <a:off x="10675383" y="801331"/>
                <a:ext cx="820800" cy="558000"/>
              </p14:xfrm>
            </p:contentPart>
          </mc:Choice>
          <mc:Fallback>
            <p:pic>
              <p:nvPicPr>
                <p:cNvPr id="19" name="Freihand 18">
                  <a:extLst>
                    <a:ext uri="{FF2B5EF4-FFF2-40B4-BE49-F238E27FC236}">
                      <a16:creationId xmlns:a16="http://schemas.microsoft.com/office/drawing/2014/main" id="{9FD5B8F3-115D-494C-AF3C-BB6C5B055D2A}"/>
                    </a:ext>
                  </a:extLst>
                </p:cNvPr>
                <p:cNvPicPr/>
                <p:nvPr/>
              </p:nvPicPr>
              <p:blipFill>
                <a:blip r:embed="rId20"/>
                <a:stretch>
                  <a:fillRect/>
                </a:stretch>
              </p:blipFill>
              <p:spPr>
                <a:xfrm>
                  <a:off x="10671063" y="797011"/>
                  <a:ext cx="82944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4DEC4881-6FCF-4403-AD53-2AF25CC2053C}"/>
                    </a:ext>
                  </a:extLst>
                </p14:cNvPr>
                <p14:cNvContentPartPr/>
                <p14:nvPr/>
              </p14:nvContentPartPr>
              <p14:xfrm>
                <a:off x="11544783" y="678931"/>
                <a:ext cx="27000" cy="18720"/>
              </p14:xfrm>
            </p:contentPart>
          </mc:Choice>
          <mc:Fallback>
            <p:pic>
              <p:nvPicPr>
                <p:cNvPr id="26" name="Freihand 25">
                  <a:extLst>
                    <a:ext uri="{FF2B5EF4-FFF2-40B4-BE49-F238E27FC236}">
                      <a16:creationId xmlns:a16="http://schemas.microsoft.com/office/drawing/2014/main" id="{4DEC4881-6FCF-4403-AD53-2AF25CC2053C}"/>
                    </a:ext>
                  </a:extLst>
                </p:cNvPr>
                <p:cNvPicPr/>
                <p:nvPr/>
              </p:nvPicPr>
              <p:blipFill>
                <a:blip r:embed="rId22"/>
                <a:stretch>
                  <a:fillRect/>
                </a:stretch>
              </p:blipFill>
              <p:spPr>
                <a:xfrm>
                  <a:off x="11540463" y="674611"/>
                  <a:ext cx="35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BEAEC9F9-16F2-4DEF-BC72-EE6FA752D164}"/>
                    </a:ext>
                  </a:extLst>
                </p14:cNvPr>
                <p14:cNvContentPartPr/>
                <p14:nvPr/>
              </p14:nvContentPartPr>
              <p14:xfrm>
                <a:off x="11571783" y="592171"/>
                <a:ext cx="115920" cy="165600"/>
              </p14:xfrm>
            </p:contentPart>
          </mc:Choice>
          <mc:Fallback>
            <p:pic>
              <p:nvPicPr>
                <p:cNvPr id="27" name="Freihand 26">
                  <a:extLst>
                    <a:ext uri="{FF2B5EF4-FFF2-40B4-BE49-F238E27FC236}">
                      <a16:creationId xmlns:a16="http://schemas.microsoft.com/office/drawing/2014/main" id="{BEAEC9F9-16F2-4DEF-BC72-EE6FA752D164}"/>
                    </a:ext>
                  </a:extLst>
                </p:cNvPr>
                <p:cNvPicPr/>
                <p:nvPr/>
              </p:nvPicPr>
              <p:blipFill>
                <a:blip r:embed="rId24"/>
                <a:stretch>
                  <a:fillRect/>
                </a:stretch>
              </p:blipFill>
              <p:spPr>
                <a:xfrm>
                  <a:off x="11567463" y="587851"/>
                  <a:ext cx="124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B5ED3D49-1886-4962-98FC-73EE585E44B4}"/>
                    </a:ext>
                  </a:extLst>
                </p14:cNvPr>
                <p14:cNvContentPartPr/>
                <p14:nvPr/>
              </p14:nvContentPartPr>
              <p14:xfrm>
                <a:off x="11604543" y="1300651"/>
                <a:ext cx="41040" cy="132120"/>
              </p14:xfrm>
            </p:contentPart>
          </mc:Choice>
          <mc:Fallback>
            <p:pic>
              <p:nvPicPr>
                <p:cNvPr id="28" name="Freihand 27">
                  <a:extLst>
                    <a:ext uri="{FF2B5EF4-FFF2-40B4-BE49-F238E27FC236}">
                      <a16:creationId xmlns:a16="http://schemas.microsoft.com/office/drawing/2014/main" id="{B5ED3D49-1886-4962-98FC-73EE585E44B4}"/>
                    </a:ext>
                  </a:extLst>
                </p:cNvPr>
                <p:cNvPicPr/>
                <p:nvPr/>
              </p:nvPicPr>
              <p:blipFill>
                <a:blip r:embed="rId26"/>
                <a:stretch>
                  <a:fillRect/>
                </a:stretch>
              </p:blipFill>
              <p:spPr>
                <a:xfrm>
                  <a:off x="11600223" y="1296331"/>
                  <a:ext cx="49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4EF14477-68FC-4DBB-86D8-D243ABE13542}"/>
                    </a:ext>
                  </a:extLst>
                </p14:cNvPr>
                <p14:cNvContentPartPr/>
                <p14:nvPr/>
              </p14:nvContentPartPr>
              <p14:xfrm>
                <a:off x="11496183" y="1282291"/>
                <a:ext cx="209160" cy="153360"/>
              </p14:xfrm>
            </p:contentPart>
          </mc:Choice>
          <mc:Fallback>
            <p:pic>
              <p:nvPicPr>
                <p:cNvPr id="29" name="Freihand 28">
                  <a:extLst>
                    <a:ext uri="{FF2B5EF4-FFF2-40B4-BE49-F238E27FC236}">
                      <a16:creationId xmlns:a16="http://schemas.microsoft.com/office/drawing/2014/main" id="{4EF14477-68FC-4DBB-86D8-D243ABE13542}"/>
                    </a:ext>
                  </a:extLst>
                </p:cNvPr>
                <p:cNvPicPr/>
                <p:nvPr/>
              </p:nvPicPr>
              <p:blipFill>
                <a:blip r:embed="rId28"/>
                <a:stretch>
                  <a:fillRect/>
                </a:stretch>
              </p:blipFill>
              <p:spPr>
                <a:xfrm>
                  <a:off x="11491863" y="1277971"/>
                  <a:ext cx="217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5F2D4C77-CF8D-4781-8843-20FA737A9F1F}"/>
                    </a:ext>
                  </a:extLst>
                </p14:cNvPr>
                <p14:cNvContentPartPr/>
                <p14:nvPr/>
              </p14:nvContentPartPr>
              <p14:xfrm>
                <a:off x="10320423" y="1099051"/>
                <a:ext cx="338760" cy="26280"/>
              </p14:xfrm>
            </p:contentPart>
          </mc:Choice>
          <mc:Fallback>
            <p:pic>
              <p:nvPicPr>
                <p:cNvPr id="32" name="Freihand 31">
                  <a:extLst>
                    <a:ext uri="{FF2B5EF4-FFF2-40B4-BE49-F238E27FC236}">
                      <a16:creationId xmlns:a16="http://schemas.microsoft.com/office/drawing/2014/main" id="{5F2D4C77-CF8D-4781-8843-20FA737A9F1F}"/>
                    </a:ext>
                  </a:extLst>
                </p:cNvPr>
                <p:cNvPicPr/>
                <p:nvPr/>
              </p:nvPicPr>
              <p:blipFill>
                <a:blip r:embed="rId30"/>
                <a:stretch>
                  <a:fillRect/>
                </a:stretch>
              </p:blipFill>
              <p:spPr>
                <a:xfrm>
                  <a:off x="10316103" y="1094731"/>
                  <a:ext cx="347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95F425B3-DCA7-402B-9A0A-C1634B15D2F6}"/>
                    </a:ext>
                  </a:extLst>
                </p14:cNvPr>
                <p14:cNvContentPartPr/>
                <p14:nvPr/>
              </p14:nvContentPartPr>
              <p14:xfrm>
                <a:off x="10758903" y="1072411"/>
                <a:ext cx="276120" cy="36720"/>
              </p14:xfrm>
            </p:contentPart>
          </mc:Choice>
          <mc:Fallback>
            <p:pic>
              <p:nvPicPr>
                <p:cNvPr id="35" name="Freihand 34">
                  <a:extLst>
                    <a:ext uri="{FF2B5EF4-FFF2-40B4-BE49-F238E27FC236}">
                      <a16:creationId xmlns:a16="http://schemas.microsoft.com/office/drawing/2014/main" id="{95F425B3-DCA7-402B-9A0A-C1634B15D2F6}"/>
                    </a:ext>
                  </a:extLst>
                </p:cNvPr>
                <p:cNvPicPr/>
                <p:nvPr/>
              </p:nvPicPr>
              <p:blipFill>
                <a:blip r:embed="rId32"/>
                <a:stretch>
                  <a:fillRect/>
                </a:stretch>
              </p:blipFill>
              <p:spPr>
                <a:xfrm>
                  <a:off x="10754583" y="1068091"/>
                  <a:ext cx="284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B2DA41FF-651C-417A-9977-49CE72988B4E}"/>
                    </a:ext>
                  </a:extLst>
                </p14:cNvPr>
                <p14:cNvContentPartPr/>
                <p14:nvPr/>
              </p14:nvContentPartPr>
              <p14:xfrm>
                <a:off x="11007663" y="1230091"/>
                <a:ext cx="32760" cy="431640"/>
              </p14:xfrm>
            </p:contentPart>
          </mc:Choice>
          <mc:Fallback>
            <p:pic>
              <p:nvPicPr>
                <p:cNvPr id="36" name="Freihand 35">
                  <a:extLst>
                    <a:ext uri="{FF2B5EF4-FFF2-40B4-BE49-F238E27FC236}">
                      <a16:creationId xmlns:a16="http://schemas.microsoft.com/office/drawing/2014/main" id="{B2DA41FF-651C-417A-9977-49CE72988B4E}"/>
                    </a:ext>
                  </a:extLst>
                </p:cNvPr>
                <p:cNvPicPr/>
                <p:nvPr/>
              </p:nvPicPr>
              <p:blipFill>
                <a:blip r:embed="rId34"/>
                <a:stretch>
                  <a:fillRect/>
                </a:stretch>
              </p:blipFill>
              <p:spPr>
                <a:xfrm>
                  <a:off x="11003343" y="1225771"/>
                  <a:ext cx="4140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2ED87717-E4E1-461A-8ED4-41E64921FC21}"/>
                    </a:ext>
                  </a:extLst>
                </p14:cNvPr>
                <p14:cNvContentPartPr/>
                <p14:nvPr/>
              </p14:nvContentPartPr>
              <p14:xfrm>
                <a:off x="10257423" y="897811"/>
                <a:ext cx="871560" cy="78120"/>
              </p14:xfrm>
            </p:contentPart>
          </mc:Choice>
          <mc:Fallback>
            <p:pic>
              <p:nvPicPr>
                <p:cNvPr id="38" name="Freihand 37">
                  <a:extLst>
                    <a:ext uri="{FF2B5EF4-FFF2-40B4-BE49-F238E27FC236}">
                      <a16:creationId xmlns:a16="http://schemas.microsoft.com/office/drawing/2014/main" id="{2ED87717-E4E1-461A-8ED4-41E64921FC21}"/>
                    </a:ext>
                  </a:extLst>
                </p:cNvPr>
                <p:cNvPicPr/>
                <p:nvPr/>
              </p:nvPicPr>
              <p:blipFill>
                <a:blip r:embed="rId36"/>
                <a:stretch>
                  <a:fillRect/>
                </a:stretch>
              </p:blipFill>
              <p:spPr>
                <a:xfrm>
                  <a:off x="10253103" y="893491"/>
                  <a:ext cx="880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2E780834-53FE-4DBE-AC8F-4A566F916C6C}"/>
                    </a:ext>
                  </a:extLst>
                </p14:cNvPr>
                <p14:cNvContentPartPr/>
                <p14:nvPr/>
              </p14:nvContentPartPr>
              <p14:xfrm>
                <a:off x="10264983" y="1321891"/>
                <a:ext cx="1023480" cy="37440"/>
              </p14:xfrm>
            </p:contentPart>
          </mc:Choice>
          <mc:Fallback>
            <p:pic>
              <p:nvPicPr>
                <p:cNvPr id="39" name="Freihand 38">
                  <a:extLst>
                    <a:ext uri="{FF2B5EF4-FFF2-40B4-BE49-F238E27FC236}">
                      <a16:creationId xmlns:a16="http://schemas.microsoft.com/office/drawing/2014/main" id="{2E780834-53FE-4DBE-AC8F-4A566F916C6C}"/>
                    </a:ext>
                  </a:extLst>
                </p:cNvPr>
                <p:cNvPicPr/>
                <p:nvPr/>
              </p:nvPicPr>
              <p:blipFill>
                <a:blip r:embed="rId38"/>
                <a:stretch>
                  <a:fillRect/>
                </a:stretch>
              </p:blipFill>
              <p:spPr>
                <a:xfrm>
                  <a:off x="10260663" y="1317571"/>
                  <a:ext cx="1032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 name="Freihand 42">
                  <a:extLst>
                    <a:ext uri="{FF2B5EF4-FFF2-40B4-BE49-F238E27FC236}">
                      <a16:creationId xmlns:a16="http://schemas.microsoft.com/office/drawing/2014/main" id="{B8F5F4F9-1383-4EC3-B836-024D986BF9AC}"/>
                    </a:ext>
                  </a:extLst>
                </p14:cNvPr>
                <p14:cNvContentPartPr/>
                <p14:nvPr/>
              </p14:nvContentPartPr>
              <p14:xfrm>
                <a:off x="11023503" y="942451"/>
                <a:ext cx="10440" cy="69120"/>
              </p14:xfrm>
            </p:contentPart>
          </mc:Choice>
          <mc:Fallback>
            <p:pic>
              <p:nvPicPr>
                <p:cNvPr id="43" name="Freihand 42">
                  <a:extLst>
                    <a:ext uri="{FF2B5EF4-FFF2-40B4-BE49-F238E27FC236}">
                      <a16:creationId xmlns:a16="http://schemas.microsoft.com/office/drawing/2014/main" id="{B8F5F4F9-1383-4EC3-B836-024D986BF9AC}"/>
                    </a:ext>
                  </a:extLst>
                </p:cNvPr>
                <p:cNvPicPr/>
                <p:nvPr/>
              </p:nvPicPr>
              <p:blipFill>
                <a:blip r:embed="rId40"/>
                <a:stretch>
                  <a:fillRect/>
                </a:stretch>
              </p:blipFill>
              <p:spPr>
                <a:xfrm>
                  <a:off x="11019183" y="938131"/>
                  <a:ext cx="19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4" name="Freihand 43">
                  <a:extLst>
                    <a:ext uri="{FF2B5EF4-FFF2-40B4-BE49-F238E27FC236}">
                      <a16:creationId xmlns:a16="http://schemas.microsoft.com/office/drawing/2014/main" id="{B1779B27-BBF7-4F7F-B56B-CB12724D3713}"/>
                    </a:ext>
                  </a:extLst>
                </p14:cNvPr>
                <p14:cNvContentPartPr/>
                <p14:nvPr/>
              </p14:nvContentPartPr>
              <p14:xfrm>
                <a:off x="11000463" y="973411"/>
                <a:ext cx="74520" cy="86400"/>
              </p14:xfrm>
            </p:contentPart>
          </mc:Choice>
          <mc:Fallback>
            <p:pic>
              <p:nvPicPr>
                <p:cNvPr id="44" name="Freihand 43">
                  <a:extLst>
                    <a:ext uri="{FF2B5EF4-FFF2-40B4-BE49-F238E27FC236}">
                      <a16:creationId xmlns:a16="http://schemas.microsoft.com/office/drawing/2014/main" id="{B1779B27-BBF7-4F7F-B56B-CB12724D3713}"/>
                    </a:ext>
                  </a:extLst>
                </p:cNvPr>
                <p:cNvPicPr/>
                <p:nvPr/>
              </p:nvPicPr>
              <p:blipFill>
                <a:blip r:embed="rId42"/>
                <a:stretch>
                  <a:fillRect/>
                </a:stretch>
              </p:blipFill>
              <p:spPr>
                <a:xfrm>
                  <a:off x="10996143" y="969091"/>
                  <a:ext cx="83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5" name="Freihand 44">
                  <a:extLst>
                    <a:ext uri="{FF2B5EF4-FFF2-40B4-BE49-F238E27FC236}">
                      <a16:creationId xmlns:a16="http://schemas.microsoft.com/office/drawing/2014/main" id="{34B6178B-FE1C-43F1-9F6B-3C9E8496DAE5}"/>
                    </a:ext>
                  </a:extLst>
                </p14:cNvPr>
                <p14:cNvContentPartPr/>
                <p14:nvPr/>
              </p14:nvContentPartPr>
              <p14:xfrm>
                <a:off x="11004783" y="1211731"/>
                <a:ext cx="1080" cy="97920"/>
              </p14:xfrm>
            </p:contentPart>
          </mc:Choice>
          <mc:Fallback>
            <p:pic>
              <p:nvPicPr>
                <p:cNvPr id="45" name="Freihand 44">
                  <a:extLst>
                    <a:ext uri="{FF2B5EF4-FFF2-40B4-BE49-F238E27FC236}">
                      <a16:creationId xmlns:a16="http://schemas.microsoft.com/office/drawing/2014/main" id="{34B6178B-FE1C-43F1-9F6B-3C9E8496DAE5}"/>
                    </a:ext>
                  </a:extLst>
                </p:cNvPr>
                <p:cNvPicPr/>
                <p:nvPr/>
              </p:nvPicPr>
              <p:blipFill>
                <a:blip r:embed="rId44"/>
                <a:stretch>
                  <a:fillRect/>
                </a:stretch>
              </p:blipFill>
              <p:spPr>
                <a:xfrm>
                  <a:off x="11000463" y="1207411"/>
                  <a:ext cx="9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6" name="Freihand 45">
                  <a:extLst>
                    <a:ext uri="{FF2B5EF4-FFF2-40B4-BE49-F238E27FC236}">
                      <a16:creationId xmlns:a16="http://schemas.microsoft.com/office/drawing/2014/main" id="{EFFC880E-D41E-44D0-B440-5987DA2CF000}"/>
                    </a:ext>
                  </a:extLst>
                </p14:cNvPr>
                <p14:cNvContentPartPr/>
                <p14:nvPr/>
              </p14:nvContentPartPr>
              <p14:xfrm>
                <a:off x="10941783" y="1144051"/>
                <a:ext cx="133200" cy="137160"/>
              </p14:xfrm>
            </p:contentPart>
          </mc:Choice>
          <mc:Fallback>
            <p:pic>
              <p:nvPicPr>
                <p:cNvPr id="46" name="Freihand 45">
                  <a:extLst>
                    <a:ext uri="{FF2B5EF4-FFF2-40B4-BE49-F238E27FC236}">
                      <a16:creationId xmlns:a16="http://schemas.microsoft.com/office/drawing/2014/main" id="{EFFC880E-D41E-44D0-B440-5987DA2CF000}"/>
                    </a:ext>
                  </a:extLst>
                </p:cNvPr>
                <p:cNvPicPr/>
                <p:nvPr/>
              </p:nvPicPr>
              <p:blipFill>
                <a:blip r:embed="rId46"/>
                <a:stretch>
                  <a:fillRect/>
                </a:stretch>
              </p:blipFill>
              <p:spPr>
                <a:xfrm>
                  <a:off x="10937463" y="1139731"/>
                  <a:ext cx="141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8" name="Freihand 47">
                  <a:extLst>
                    <a:ext uri="{FF2B5EF4-FFF2-40B4-BE49-F238E27FC236}">
                      <a16:creationId xmlns:a16="http://schemas.microsoft.com/office/drawing/2014/main" id="{DE6F24F0-CAE7-4FB5-B8FB-E81491B91E3A}"/>
                    </a:ext>
                  </a:extLst>
                </p14:cNvPr>
                <p14:cNvContentPartPr/>
                <p14:nvPr/>
              </p14:nvContentPartPr>
              <p14:xfrm>
                <a:off x="10911183" y="986731"/>
                <a:ext cx="262080" cy="211680"/>
              </p14:xfrm>
            </p:contentPart>
          </mc:Choice>
          <mc:Fallback>
            <p:pic>
              <p:nvPicPr>
                <p:cNvPr id="48" name="Freihand 47">
                  <a:extLst>
                    <a:ext uri="{FF2B5EF4-FFF2-40B4-BE49-F238E27FC236}">
                      <a16:creationId xmlns:a16="http://schemas.microsoft.com/office/drawing/2014/main" id="{DE6F24F0-CAE7-4FB5-B8FB-E81491B91E3A}"/>
                    </a:ext>
                  </a:extLst>
                </p:cNvPr>
                <p:cNvPicPr/>
                <p:nvPr/>
              </p:nvPicPr>
              <p:blipFill>
                <a:blip r:embed="rId48"/>
                <a:stretch>
                  <a:fillRect/>
                </a:stretch>
              </p:blipFill>
              <p:spPr>
                <a:xfrm>
                  <a:off x="10906863" y="982411"/>
                  <a:ext cx="270720" cy="22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52" name="Freihand 51">
                <a:extLst>
                  <a:ext uri="{FF2B5EF4-FFF2-40B4-BE49-F238E27FC236}">
                    <a16:creationId xmlns:a16="http://schemas.microsoft.com/office/drawing/2014/main" id="{3EE05343-358D-4ECA-A58B-AB5DA78CE234}"/>
                  </a:ext>
                </a:extLst>
              </p14:cNvPr>
              <p14:cNvContentPartPr/>
              <p14:nvPr/>
            </p14:nvContentPartPr>
            <p14:xfrm>
              <a:off x="4222383" y="2444731"/>
              <a:ext cx="401760" cy="534960"/>
            </p14:xfrm>
          </p:contentPart>
        </mc:Choice>
        <mc:Fallback>
          <p:pic>
            <p:nvPicPr>
              <p:cNvPr id="52" name="Freihand 51">
                <a:extLst>
                  <a:ext uri="{FF2B5EF4-FFF2-40B4-BE49-F238E27FC236}">
                    <a16:creationId xmlns:a16="http://schemas.microsoft.com/office/drawing/2014/main" id="{3EE05343-358D-4ECA-A58B-AB5DA78CE234}"/>
                  </a:ext>
                </a:extLst>
              </p:cNvPr>
              <p:cNvPicPr/>
              <p:nvPr/>
            </p:nvPicPr>
            <p:blipFill>
              <a:blip r:embed="rId50"/>
              <a:stretch>
                <a:fillRect/>
              </a:stretch>
            </p:blipFill>
            <p:spPr>
              <a:xfrm>
                <a:off x="4218063" y="2440411"/>
                <a:ext cx="41040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850643C8-0A73-47E6-8B19-2C552E671296}"/>
                  </a:ext>
                </a:extLst>
              </p14:cNvPr>
              <p14:cNvContentPartPr/>
              <p14:nvPr/>
            </p14:nvContentPartPr>
            <p14:xfrm>
              <a:off x="5647263" y="1361491"/>
              <a:ext cx="300240" cy="83160"/>
            </p14:xfrm>
          </p:contentPart>
        </mc:Choice>
        <mc:Fallback>
          <p:pic>
            <p:nvPicPr>
              <p:cNvPr id="62" name="Freihand 61">
                <a:extLst>
                  <a:ext uri="{FF2B5EF4-FFF2-40B4-BE49-F238E27FC236}">
                    <a16:creationId xmlns:a16="http://schemas.microsoft.com/office/drawing/2014/main" id="{850643C8-0A73-47E6-8B19-2C552E671296}"/>
                  </a:ext>
                </a:extLst>
              </p:cNvPr>
              <p:cNvPicPr/>
              <p:nvPr/>
            </p:nvPicPr>
            <p:blipFill>
              <a:blip r:embed="rId52"/>
              <a:stretch>
                <a:fillRect/>
              </a:stretch>
            </p:blipFill>
            <p:spPr>
              <a:xfrm>
                <a:off x="5642943" y="1357171"/>
                <a:ext cx="308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F78B4A5D-E1E2-4811-B26D-B9B41CC47C00}"/>
                  </a:ext>
                </a:extLst>
              </p14:cNvPr>
              <p14:cNvContentPartPr/>
              <p14:nvPr/>
            </p14:nvContentPartPr>
            <p14:xfrm>
              <a:off x="5713503" y="1416211"/>
              <a:ext cx="201600" cy="32400"/>
            </p14:xfrm>
          </p:contentPart>
        </mc:Choice>
        <mc:Fallback>
          <p:pic>
            <p:nvPicPr>
              <p:cNvPr id="63" name="Freihand 62">
                <a:extLst>
                  <a:ext uri="{FF2B5EF4-FFF2-40B4-BE49-F238E27FC236}">
                    <a16:creationId xmlns:a16="http://schemas.microsoft.com/office/drawing/2014/main" id="{F78B4A5D-E1E2-4811-B26D-B9B41CC47C00}"/>
                  </a:ext>
                </a:extLst>
              </p:cNvPr>
              <p:cNvPicPr/>
              <p:nvPr/>
            </p:nvPicPr>
            <p:blipFill>
              <a:blip r:embed="rId54"/>
              <a:stretch>
                <a:fillRect/>
              </a:stretch>
            </p:blipFill>
            <p:spPr>
              <a:xfrm>
                <a:off x="5709183" y="1411891"/>
                <a:ext cx="210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4" name="Freihand 63">
                <a:extLst>
                  <a:ext uri="{FF2B5EF4-FFF2-40B4-BE49-F238E27FC236}">
                    <a16:creationId xmlns:a16="http://schemas.microsoft.com/office/drawing/2014/main" id="{62D60F0B-4836-4D42-AE53-4936D967A8F3}"/>
                  </a:ext>
                </a:extLst>
              </p14:cNvPr>
              <p14:cNvContentPartPr/>
              <p14:nvPr/>
            </p14:nvContentPartPr>
            <p14:xfrm>
              <a:off x="5910063" y="2080771"/>
              <a:ext cx="50400" cy="245160"/>
            </p14:xfrm>
          </p:contentPart>
        </mc:Choice>
        <mc:Fallback>
          <p:pic>
            <p:nvPicPr>
              <p:cNvPr id="64" name="Freihand 63">
                <a:extLst>
                  <a:ext uri="{FF2B5EF4-FFF2-40B4-BE49-F238E27FC236}">
                    <a16:creationId xmlns:a16="http://schemas.microsoft.com/office/drawing/2014/main" id="{62D60F0B-4836-4D42-AE53-4936D967A8F3}"/>
                  </a:ext>
                </a:extLst>
              </p:cNvPr>
              <p:cNvPicPr/>
              <p:nvPr/>
            </p:nvPicPr>
            <p:blipFill>
              <a:blip r:embed="rId56"/>
              <a:stretch>
                <a:fillRect/>
              </a:stretch>
            </p:blipFill>
            <p:spPr>
              <a:xfrm>
                <a:off x="5905743" y="2076451"/>
                <a:ext cx="59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5" name="Freihand 64">
                <a:extLst>
                  <a:ext uri="{FF2B5EF4-FFF2-40B4-BE49-F238E27FC236}">
                    <a16:creationId xmlns:a16="http://schemas.microsoft.com/office/drawing/2014/main" id="{708B2465-780A-4619-B853-D8DA83C96735}"/>
                  </a:ext>
                </a:extLst>
              </p14:cNvPr>
              <p14:cNvContentPartPr/>
              <p14:nvPr/>
            </p14:nvContentPartPr>
            <p14:xfrm>
              <a:off x="6195183" y="1863691"/>
              <a:ext cx="1389240" cy="27360"/>
            </p14:xfrm>
          </p:contentPart>
        </mc:Choice>
        <mc:Fallback>
          <p:pic>
            <p:nvPicPr>
              <p:cNvPr id="65" name="Freihand 64">
                <a:extLst>
                  <a:ext uri="{FF2B5EF4-FFF2-40B4-BE49-F238E27FC236}">
                    <a16:creationId xmlns:a16="http://schemas.microsoft.com/office/drawing/2014/main" id="{708B2465-780A-4619-B853-D8DA83C96735}"/>
                  </a:ext>
                </a:extLst>
              </p:cNvPr>
              <p:cNvPicPr/>
              <p:nvPr/>
            </p:nvPicPr>
            <p:blipFill>
              <a:blip r:embed="rId58"/>
              <a:stretch>
                <a:fillRect/>
              </a:stretch>
            </p:blipFill>
            <p:spPr>
              <a:xfrm>
                <a:off x="6190863" y="1859371"/>
                <a:ext cx="1397880" cy="36000"/>
              </a:xfrm>
              <a:prstGeom prst="rect">
                <a:avLst/>
              </a:prstGeom>
            </p:spPr>
          </p:pic>
        </mc:Fallback>
      </mc:AlternateContent>
      <p:grpSp>
        <p:nvGrpSpPr>
          <p:cNvPr id="71" name="Gruppieren 70">
            <a:extLst>
              <a:ext uri="{FF2B5EF4-FFF2-40B4-BE49-F238E27FC236}">
                <a16:creationId xmlns:a16="http://schemas.microsoft.com/office/drawing/2014/main" id="{816BC85C-24A3-491D-97DA-AAB9EBE63F15}"/>
              </a:ext>
            </a:extLst>
          </p:cNvPr>
          <p:cNvGrpSpPr/>
          <p:nvPr/>
        </p:nvGrpSpPr>
        <p:grpSpPr>
          <a:xfrm>
            <a:off x="5920863" y="1457611"/>
            <a:ext cx="15840" cy="569160"/>
            <a:chOff x="5920863" y="1457611"/>
            <a:chExt cx="15840" cy="569160"/>
          </a:xfrm>
        </p:grpSpPr>
        <mc:AlternateContent xmlns:mc="http://schemas.openxmlformats.org/markup-compatibility/2006">
          <mc:Choice xmlns:p14="http://schemas.microsoft.com/office/powerpoint/2010/main" Requires="p14">
            <p:contentPart p14:bwMode="auto" r:id="rId59">
              <p14:nvContentPartPr>
                <p14:cNvPr id="66" name="Freihand 65">
                  <a:extLst>
                    <a:ext uri="{FF2B5EF4-FFF2-40B4-BE49-F238E27FC236}">
                      <a16:creationId xmlns:a16="http://schemas.microsoft.com/office/drawing/2014/main" id="{D78D314B-87BB-4A16-86B7-743BEFB8ABF3}"/>
                    </a:ext>
                  </a:extLst>
                </p14:cNvPr>
                <p14:cNvContentPartPr/>
                <p14:nvPr/>
              </p14:nvContentPartPr>
              <p14:xfrm>
                <a:off x="5924103" y="1518811"/>
                <a:ext cx="360" cy="360"/>
              </p14:xfrm>
            </p:contentPart>
          </mc:Choice>
          <mc:Fallback>
            <p:pic>
              <p:nvPicPr>
                <p:cNvPr id="66" name="Freihand 65">
                  <a:extLst>
                    <a:ext uri="{FF2B5EF4-FFF2-40B4-BE49-F238E27FC236}">
                      <a16:creationId xmlns:a16="http://schemas.microsoft.com/office/drawing/2014/main" id="{D78D314B-87BB-4A16-86B7-743BEFB8ABF3}"/>
                    </a:ext>
                  </a:extLst>
                </p:cNvPr>
                <p:cNvPicPr/>
                <p:nvPr/>
              </p:nvPicPr>
              <p:blipFill>
                <a:blip r:embed="rId60"/>
                <a:stretch>
                  <a:fillRect/>
                </a:stretch>
              </p:blipFill>
              <p:spPr>
                <a:xfrm>
                  <a:off x="5919783" y="15144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9" name="Freihand 68">
                  <a:extLst>
                    <a:ext uri="{FF2B5EF4-FFF2-40B4-BE49-F238E27FC236}">
                      <a16:creationId xmlns:a16="http://schemas.microsoft.com/office/drawing/2014/main" id="{A0041FCA-2965-4B9A-9AF4-D28E537D97D9}"/>
                    </a:ext>
                  </a:extLst>
                </p14:cNvPr>
                <p14:cNvContentPartPr/>
                <p14:nvPr/>
              </p14:nvContentPartPr>
              <p14:xfrm>
                <a:off x="5920863" y="1457611"/>
                <a:ext cx="15840" cy="569160"/>
              </p14:xfrm>
            </p:contentPart>
          </mc:Choice>
          <mc:Fallback>
            <p:pic>
              <p:nvPicPr>
                <p:cNvPr id="69" name="Freihand 68">
                  <a:extLst>
                    <a:ext uri="{FF2B5EF4-FFF2-40B4-BE49-F238E27FC236}">
                      <a16:creationId xmlns:a16="http://schemas.microsoft.com/office/drawing/2014/main" id="{A0041FCA-2965-4B9A-9AF4-D28E537D97D9}"/>
                    </a:ext>
                  </a:extLst>
                </p:cNvPr>
                <p:cNvPicPr/>
                <p:nvPr/>
              </p:nvPicPr>
              <p:blipFill>
                <a:blip r:embed="rId62"/>
                <a:stretch>
                  <a:fillRect/>
                </a:stretch>
              </p:blipFill>
              <p:spPr>
                <a:xfrm>
                  <a:off x="5916543" y="1453291"/>
                  <a:ext cx="24480" cy="57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70" name="Freihand 69">
                <a:extLst>
                  <a:ext uri="{FF2B5EF4-FFF2-40B4-BE49-F238E27FC236}">
                    <a16:creationId xmlns:a16="http://schemas.microsoft.com/office/drawing/2014/main" id="{376E0012-11A0-4D5B-8DCA-50EADB975B3F}"/>
                  </a:ext>
                </a:extLst>
              </p14:cNvPr>
              <p14:cNvContentPartPr/>
              <p14:nvPr/>
            </p14:nvContentPartPr>
            <p14:xfrm>
              <a:off x="5892783" y="2068171"/>
              <a:ext cx="70560" cy="199800"/>
            </p14:xfrm>
          </p:contentPart>
        </mc:Choice>
        <mc:Fallback>
          <p:pic>
            <p:nvPicPr>
              <p:cNvPr id="70" name="Freihand 69">
                <a:extLst>
                  <a:ext uri="{FF2B5EF4-FFF2-40B4-BE49-F238E27FC236}">
                    <a16:creationId xmlns:a16="http://schemas.microsoft.com/office/drawing/2014/main" id="{376E0012-11A0-4D5B-8DCA-50EADB975B3F}"/>
                  </a:ext>
                </a:extLst>
              </p:cNvPr>
              <p:cNvPicPr/>
              <p:nvPr/>
            </p:nvPicPr>
            <p:blipFill>
              <a:blip r:embed="rId64"/>
              <a:stretch>
                <a:fillRect/>
              </a:stretch>
            </p:blipFill>
            <p:spPr>
              <a:xfrm>
                <a:off x="5888463" y="2063851"/>
                <a:ext cx="79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4" name="Freihand 73">
                <a:extLst>
                  <a:ext uri="{FF2B5EF4-FFF2-40B4-BE49-F238E27FC236}">
                    <a16:creationId xmlns:a16="http://schemas.microsoft.com/office/drawing/2014/main" id="{1B95E715-9993-4783-B417-18BD0B1CFA5F}"/>
                  </a:ext>
                </a:extLst>
              </p14:cNvPr>
              <p14:cNvContentPartPr/>
              <p14:nvPr/>
            </p14:nvContentPartPr>
            <p14:xfrm>
              <a:off x="-777" y="1194811"/>
              <a:ext cx="1233360" cy="56520"/>
            </p14:xfrm>
          </p:contentPart>
        </mc:Choice>
        <mc:Fallback>
          <p:pic>
            <p:nvPicPr>
              <p:cNvPr id="74" name="Freihand 73">
                <a:extLst>
                  <a:ext uri="{FF2B5EF4-FFF2-40B4-BE49-F238E27FC236}">
                    <a16:creationId xmlns:a16="http://schemas.microsoft.com/office/drawing/2014/main" id="{1B95E715-9993-4783-B417-18BD0B1CFA5F}"/>
                  </a:ext>
                </a:extLst>
              </p:cNvPr>
              <p:cNvPicPr/>
              <p:nvPr/>
            </p:nvPicPr>
            <p:blipFill>
              <a:blip r:embed="rId66"/>
              <a:stretch>
                <a:fillRect/>
              </a:stretch>
            </p:blipFill>
            <p:spPr>
              <a:xfrm>
                <a:off x="-5097" y="1190491"/>
                <a:ext cx="1242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6" name="Freihand 75">
                <a:extLst>
                  <a:ext uri="{FF2B5EF4-FFF2-40B4-BE49-F238E27FC236}">
                    <a16:creationId xmlns:a16="http://schemas.microsoft.com/office/drawing/2014/main" id="{E5C1B8E7-DAA8-49C9-866B-69B8318CC4B6}"/>
                  </a:ext>
                </a:extLst>
              </p14:cNvPr>
              <p14:cNvContentPartPr/>
              <p14:nvPr/>
            </p14:nvContentPartPr>
            <p14:xfrm>
              <a:off x="4945983" y="2211451"/>
              <a:ext cx="951840" cy="33840"/>
            </p14:xfrm>
          </p:contentPart>
        </mc:Choice>
        <mc:Fallback>
          <p:pic>
            <p:nvPicPr>
              <p:cNvPr id="76" name="Freihand 75">
                <a:extLst>
                  <a:ext uri="{FF2B5EF4-FFF2-40B4-BE49-F238E27FC236}">
                    <a16:creationId xmlns:a16="http://schemas.microsoft.com/office/drawing/2014/main" id="{E5C1B8E7-DAA8-49C9-866B-69B8318CC4B6}"/>
                  </a:ext>
                </a:extLst>
              </p:cNvPr>
              <p:cNvPicPr/>
              <p:nvPr/>
            </p:nvPicPr>
            <p:blipFill>
              <a:blip r:embed="rId68"/>
              <a:stretch>
                <a:fillRect/>
              </a:stretch>
            </p:blipFill>
            <p:spPr>
              <a:xfrm>
                <a:off x="4941663" y="2207131"/>
                <a:ext cx="960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7" name="Freihand 76">
                <a:extLst>
                  <a:ext uri="{FF2B5EF4-FFF2-40B4-BE49-F238E27FC236}">
                    <a16:creationId xmlns:a16="http://schemas.microsoft.com/office/drawing/2014/main" id="{79FE7B23-5D11-42F8-84B0-9B309810DDB6}"/>
                  </a:ext>
                </a:extLst>
              </p14:cNvPr>
              <p14:cNvContentPartPr/>
              <p14:nvPr/>
            </p14:nvContentPartPr>
            <p14:xfrm>
              <a:off x="4939503" y="2177971"/>
              <a:ext cx="52200" cy="120600"/>
            </p14:xfrm>
          </p:contentPart>
        </mc:Choice>
        <mc:Fallback>
          <p:pic>
            <p:nvPicPr>
              <p:cNvPr id="77" name="Freihand 76">
                <a:extLst>
                  <a:ext uri="{FF2B5EF4-FFF2-40B4-BE49-F238E27FC236}">
                    <a16:creationId xmlns:a16="http://schemas.microsoft.com/office/drawing/2014/main" id="{79FE7B23-5D11-42F8-84B0-9B309810DDB6}"/>
                  </a:ext>
                </a:extLst>
              </p:cNvPr>
              <p:cNvPicPr/>
              <p:nvPr/>
            </p:nvPicPr>
            <p:blipFill>
              <a:blip r:embed="rId70"/>
              <a:stretch>
                <a:fillRect/>
              </a:stretch>
            </p:blipFill>
            <p:spPr>
              <a:xfrm>
                <a:off x="4935183" y="2173651"/>
                <a:ext cx="60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8" name="Freihand 77">
                <a:extLst>
                  <a:ext uri="{FF2B5EF4-FFF2-40B4-BE49-F238E27FC236}">
                    <a16:creationId xmlns:a16="http://schemas.microsoft.com/office/drawing/2014/main" id="{BEB6E2D6-A68A-4B59-970D-200857DA1992}"/>
                  </a:ext>
                </a:extLst>
              </p14:cNvPr>
              <p14:cNvContentPartPr/>
              <p14:nvPr/>
            </p14:nvContentPartPr>
            <p14:xfrm>
              <a:off x="4945623" y="2239171"/>
              <a:ext cx="24840" cy="270000"/>
            </p14:xfrm>
          </p:contentPart>
        </mc:Choice>
        <mc:Fallback>
          <p:pic>
            <p:nvPicPr>
              <p:cNvPr id="78" name="Freihand 77">
                <a:extLst>
                  <a:ext uri="{FF2B5EF4-FFF2-40B4-BE49-F238E27FC236}">
                    <a16:creationId xmlns:a16="http://schemas.microsoft.com/office/drawing/2014/main" id="{BEB6E2D6-A68A-4B59-970D-200857DA1992}"/>
                  </a:ext>
                </a:extLst>
              </p:cNvPr>
              <p:cNvPicPr/>
              <p:nvPr/>
            </p:nvPicPr>
            <p:blipFill>
              <a:blip r:embed="rId72"/>
              <a:stretch>
                <a:fillRect/>
              </a:stretch>
            </p:blipFill>
            <p:spPr>
              <a:xfrm>
                <a:off x="4941303" y="2234851"/>
                <a:ext cx="334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5" name="Freihand 104">
                <a:extLst>
                  <a:ext uri="{FF2B5EF4-FFF2-40B4-BE49-F238E27FC236}">
                    <a16:creationId xmlns:a16="http://schemas.microsoft.com/office/drawing/2014/main" id="{785B043C-985C-4847-BA9B-D34CDEF93EC1}"/>
                  </a:ext>
                </a:extLst>
              </p14:cNvPr>
              <p14:cNvContentPartPr/>
              <p14:nvPr/>
            </p14:nvContentPartPr>
            <p14:xfrm>
              <a:off x="99663" y="4447771"/>
              <a:ext cx="1054800" cy="42840"/>
            </p14:xfrm>
          </p:contentPart>
        </mc:Choice>
        <mc:Fallback>
          <p:pic>
            <p:nvPicPr>
              <p:cNvPr id="105" name="Freihand 104">
                <a:extLst>
                  <a:ext uri="{FF2B5EF4-FFF2-40B4-BE49-F238E27FC236}">
                    <a16:creationId xmlns:a16="http://schemas.microsoft.com/office/drawing/2014/main" id="{785B043C-985C-4847-BA9B-D34CDEF93EC1}"/>
                  </a:ext>
                </a:extLst>
              </p:cNvPr>
              <p:cNvPicPr/>
              <p:nvPr/>
            </p:nvPicPr>
            <p:blipFill>
              <a:blip r:embed="rId74"/>
              <a:stretch>
                <a:fillRect/>
              </a:stretch>
            </p:blipFill>
            <p:spPr>
              <a:xfrm>
                <a:off x="95343" y="4443451"/>
                <a:ext cx="1063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6" name="Freihand 105">
                <a:extLst>
                  <a:ext uri="{FF2B5EF4-FFF2-40B4-BE49-F238E27FC236}">
                    <a16:creationId xmlns:a16="http://schemas.microsoft.com/office/drawing/2014/main" id="{3351BCDA-7171-4F98-8FB4-C7B08688A89A}"/>
                  </a:ext>
                </a:extLst>
              </p14:cNvPr>
              <p14:cNvContentPartPr/>
              <p14:nvPr/>
            </p14:nvContentPartPr>
            <p14:xfrm>
              <a:off x="216663" y="4642531"/>
              <a:ext cx="830520" cy="105120"/>
            </p14:xfrm>
          </p:contentPart>
        </mc:Choice>
        <mc:Fallback>
          <p:pic>
            <p:nvPicPr>
              <p:cNvPr id="106" name="Freihand 105">
                <a:extLst>
                  <a:ext uri="{FF2B5EF4-FFF2-40B4-BE49-F238E27FC236}">
                    <a16:creationId xmlns:a16="http://schemas.microsoft.com/office/drawing/2014/main" id="{3351BCDA-7171-4F98-8FB4-C7B08688A89A}"/>
                  </a:ext>
                </a:extLst>
              </p:cNvPr>
              <p:cNvPicPr/>
              <p:nvPr/>
            </p:nvPicPr>
            <p:blipFill>
              <a:blip r:embed="rId76"/>
              <a:stretch>
                <a:fillRect/>
              </a:stretch>
            </p:blipFill>
            <p:spPr>
              <a:xfrm>
                <a:off x="212343" y="4638211"/>
                <a:ext cx="839160" cy="113760"/>
              </a:xfrm>
              <a:prstGeom prst="rect">
                <a:avLst/>
              </a:prstGeom>
            </p:spPr>
          </p:pic>
        </mc:Fallback>
      </mc:AlternateContent>
      <p:grpSp>
        <p:nvGrpSpPr>
          <p:cNvPr id="171" name="Gruppieren 170">
            <a:extLst>
              <a:ext uri="{FF2B5EF4-FFF2-40B4-BE49-F238E27FC236}">
                <a16:creationId xmlns:a16="http://schemas.microsoft.com/office/drawing/2014/main" id="{A98CEB08-13A2-4EDC-AFB0-AACC85E764A0}"/>
              </a:ext>
            </a:extLst>
          </p:cNvPr>
          <p:cNvGrpSpPr/>
          <p:nvPr/>
        </p:nvGrpSpPr>
        <p:grpSpPr>
          <a:xfrm>
            <a:off x="2123583" y="2280211"/>
            <a:ext cx="8629200" cy="3843360"/>
            <a:chOff x="2123583" y="2280211"/>
            <a:chExt cx="8629200" cy="3843360"/>
          </a:xfrm>
        </p:grpSpPr>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A0773DAA-DE49-48BD-9CB7-6AC440C764D0}"/>
                    </a:ext>
                  </a:extLst>
                </p14:cNvPr>
                <p14:cNvContentPartPr/>
                <p14:nvPr/>
              </p14:nvContentPartPr>
              <p14:xfrm>
                <a:off x="5943543" y="2280211"/>
                <a:ext cx="30240" cy="138600"/>
              </p14:xfrm>
            </p:contentPart>
          </mc:Choice>
          <mc:Fallback>
            <p:pic>
              <p:nvPicPr>
                <p:cNvPr id="56" name="Freihand 55">
                  <a:extLst>
                    <a:ext uri="{FF2B5EF4-FFF2-40B4-BE49-F238E27FC236}">
                      <a16:creationId xmlns:a16="http://schemas.microsoft.com/office/drawing/2014/main" id="{A0773DAA-DE49-48BD-9CB7-6AC440C764D0}"/>
                    </a:ext>
                  </a:extLst>
                </p:cNvPr>
                <p:cNvPicPr/>
                <p:nvPr/>
              </p:nvPicPr>
              <p:blipFill>
                <a:blip r:embed="rId78"/>
                <a:stretch>
                  <a:fillRect/>
                </a:stretch>
              </p:blipFill>
              <p:spPr>
                <a:xfrm>
                  <a:off x="5939223" y="2275891"/>
                  <a:ext cx="38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11426C85-3F62-4487-89C5-02A6FDDDA5BC}"/>
                    </a:ext>
                  </a:extLst>
                </p14:cNvPr>
                <p14:cNvContentPartPr/>
                <p14:nvPr/>
              </p14:nvContentPartPr>
              <p14:xfrm>
                <a:off x="5930223" y="2544811"/>
                <a:ext cx="19080" cy="664200"/>
              </p14:xfrm>
            </p:contentPart>
          </mc:Choice>
          <mc:Fallback>
            <p:pic>
              <p:nvPicPr>
                <p:cNvPr id="57" name="Freihand 56">
                  <a:extLst>
                    <a:ext uri="{FF2B5EF4-FFF2-40B4-BE49-F238E27FC236}">
                      <a16:creationId xmlns:a16="http://schemas.microsoft.com/office/drawing/2014/main" id="{11426C85-3F62-4487-89C5-02A6FDDDA5BC}"/>
                    </a:ext>
                  </a:extLst>
                </p:cNvPr>
                <p:cNvPicPr/>
                <p:nvPr/>
              </p:nvPicPr>
              <p:blipFill>
                <a:blip r:embed="rId80"/>
                <a:stretch>
                  <a:fillRect/>
                </a:stretch>
              </p:blipFill>
              <p:spPr>
                <a:xfrm>
                  <a:off x="5925903" y="2540491"/>
                  <a:ext cx="2772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6FEEF729-09D9-4905-939F-48D2547CBD35}"/>
                    </a:ext>
                  </a:extLst>
                </p14:cNvPr>
                <p14:cNvContentPartPr/>
                <p14:nvPr/>
              </p14:nvContentPartPr>
              <p14:xfrm>
                <a:off x="5884143" y="3480451"/>
                <a:ext cx="24840" cy="421200"/>
              </p14:xfrm>
            </p:contentPart>
          </mc:Choice>
          <mc:Fallback>
            <p:pic>
              <p:nvPicPr>
                <p:cNvPr id="58" name="Freihand 57">
                  <a:extLst>
                    <a:ext uri="{FF2B5EF4-FFF2-40B4-BE49-F238E27FC236}">
                      <a16:creationId xmlns:a16="http://schemas.microsoft.com/office/drawing/2014/main" id="{6FEEF729-09D9-4905-939F-48D2547CBD35}"/>
                    </a:ext>
                  </a:extLst>
                </p:cNvPr>
                <p:cNvPicPr/>
                <p:nvPr/>
              </p:nvPicPr>
              <p:blipFill>
                <a:blip r:embed="rId82"/>
                <a:stretch>
                  <a:fillRect/>
                </a:stretch>
              </p:blipFill>
              <p:spPr>
                <a:xfrm>
                  <a:off x="5879823" y="3476131"/>
                  <a:ext cx="3348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2D139877-F728-4C82-850A-70EE221FBED9}"/>
                    </a:ext>
                  </a:extLst>
                </p14:cNvPr>
                <p14:cNvContentPartPr/>
                <p14:nvPr/>
              </p14:nvContentPartPr>
              <p14:xfrm>
                <a:off x="6043623" y="5606971"/>
                <a:ext cx="11880" cy="48960"/>
              </p14:xfrm>
            </p:contentPart>
          </mc:Choice>
          <mc:Fallback>
            <p:pic>
              <p:nvPicPr>
                <p:cNvPr id="54" name="Freihand 53">
                  <a:extLst>
                    <a:ext uri="{FF2B5EF4-FFF2-40B4-BE49-F238E27FC236}">
                      <a16:creationId xmlns:a16="http://schemas.microsoft.com/office/drawing/2014/main" id="{2D139877-F728-4C82-850A-70EE221FBED9}"/>
                    </a:ext>
                  </a:extLst>
                </p:cNvPr>
                <p:cNvPicPr/>
                <p:nvPr/>
              </p:nvPicPr>
              <p:blipFill>
                <a:blip r:embed="rId84"/>
                <a:stretch>
                  <a:fillRect/>
                </a:stretch>
              </p:blipFill>
              <p:spPr>
                <a:xfrm>
                  <a:off x="6039303" y="5602651"/>
                  <a:ext cx="20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603B1646-B61A-489E-AEF4-1AC55DCCEF70}"/>
                    </a:ext>
                  </a:extLst>
                </p14:cNvPr>
                <p14:cNvContentPartPr/>
                <p14:nvPr/>
              </p14:nvContentPartPr>
              <p14:xfrm>
                <a:off x="5933463" y="4078411"/>
                <a:ext cx="91800" cy="1219680"/>
              </p14:xfrm>
            </p:contentPart>
          </mc:Choice>
          <mc:Fallback>
            <p:pic>
              <p:nvPicPr>
                <p:cNvPr id="59" name="Freihand 58">
                  <a:extLst>
                    <a:ext uri="{FF2B5EF4-FFF2-40B4-BE49-F238E27FC236}">
                      <a16:creationId xmlns:a16="http://schemas.microsoft.com/office/drawing/2014/main" id="{603B1646-B61A-489E-AEF4-1AC55DCCEF70}"/>
                    </a:ext>
                  </a:extLst>
                </p:cNvPr>
                <p:cNvPicPr/>
                <p:nvPr/>
              </p:nvPicPr>
              <p:blipFill>
                <a:blip r:embed="rId86"/>
                <a:stretch>
                  <a:fillRect/>
                </a:stretch>
              </p:blipFill>
              <p:spPr>
                <a:xfrm>
                  <a:off x="5929143" y="4074091"/>
                  <a:ext cx="100440" cy="1228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2C38449D-2FE9-4946-8982-B92F2AFCE8BD}"/>
                    </a:ext>
                  </a:extLst>
                </p14:cNvPr>
                <p14:cNvContentPartPr/>
                <p14:nvPr/>
              </p14:nvContentPartPr>
              <p14:xfrm>
                <a:off x="5992863" y="5411491"/>
                <a:ext cx="7560" cy="227520"/>
              </p14:xfrm>
            </p:contentPart>
          </mc:Choice>
          <mc:Fallback>
            <p:pic>
              <p:nvPicPr>
                <p:cNvPr id="60" name="Freihand 59">
                  <a:extLst>
                    <a:ext uri="{FF2B5EF4-FFF2-40B4-BE49-F238E27FC236}">
                      <a16:creationId xmlns:a16="http://schemas.microsoft.com/office/drawing/2014/main" id="{2C38449D-2FE9-4946-8982-B92F2AFCE8BD}"/>
                    </a:ext>
                  </a:extLst>
                </p:cNvPr>
                <p:cNvPicPr/>
                <p:nvPr/>
              </p:nvPicPr>
              <p:blipFill>
                <a:blip r:embed="rId88"/>
                <a:stretch>
                  <a:fillRect/>
                </a:stretch>
              </p:blipFill>
              <p:spPr>
                <a:xfrm>
                  <a:off x="5988543" y="5407171"/>
                  <a:ext cx="162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9" name="Freihand 78">
                  <a:extLst>
                    <a:ext uri="{FF2B5EF4-FFF2-40B4-BE49-F238E27FC236}">
                      <a16:creationId xmlns:a16="http://schemas.microsoft.com/office/drawing/2014/main" id="{A957F6B6-18B8-40AB-ADC4-7FB17A757B4A}"/>
                    </a:ext>
                  </a:extLst>
                </p14:cNvPr>
                <p14:cNvContentPartPr/>
                <p14:nvPr/>
              </p14:nvContentPartPr>
              <p14:xfrm>
                <a:off x="4643223" y="2540491"/>
                <a:ext cx="281520" cy="25200"/>
              </p14:xfrm>
            </p:contentPart>
          </mc:Choice>
          <mc:Fallback>
            <p:pic>
              <p:nvPicPr>
                <p:cNvPr id="79" name="Freihand 78">
                  <a:extLst>
                    <a:ext uri="{FF2B5EF4-FFF2-40B4-BE49-F238E27FC236}">
                      <a16:creationId xmlns:a16="http://schemas.microsoft.com/office/drawing/2014/main" id="{A957F6B6-18B8-40AB-ADC4-7FB17A757B4A}"/>
                    </a:ext>
                  </a:extLst>
                </p:cNvPr>
                <p:cNvPicPr/>
                <p:nvPr/>
              </p:nvPicPr>
              <p:blipFill>
                <a:blip r:embed="rId90"/>
                <a:stretch>
                  <a:fillRect/>
                </a:stretch>
              </p:blipFill>
              <p:spPr>
                <a:xfrm>
                  <a:off x="4638903" y="2536171"/>
                  <a:ext cx="290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0" name="Freihand 79">
                  <a:extLst>
                    <a:ext uri="{FF2B5EF4-FFF2-40B4-BE49-F238E27FC236}">
                      <a16:creationId xmlns:a16="http://schemas.microsoft.com/office/drawing/2014/main" id="{86036C34-B2B0-4A0F-AA9F-1C1A8C883E87}"/>
                    </a:ext>
                  </a:extLst>
                </p14:cNvPr>
                <p14:cNvContentPartPr/>
                <p14:nvPr/>
              </p14:nvContentPartPr>
              <p14:xfrm>
                <a:off x="4625583" y="2545531"/>
                <a:ext cx="22320" cy="130320"/>
              </p14:xfrm>
            </p:contentPart>
          </mc:Choice>
          <mc:Fallback>
            <p:pic>
              <p:nvPicPr>
                <p:cNvPr id="80" name="Freihand 79">
                  <a:extLst>
                    <a:ext uri="{FF2B5EF4-FFF2-40B4-BE49-F238E27FC236}">
                      <a16:creationId xmlns:a16="http://schemas.microsoft.com/office/drawing/2014/main" id="{86036C34-B2B0-4A0F-AA9F-1C1A8C883E87}"/>
                    </a:ext>
                  </a:extLst>
                </p:cNvPr>
                <p:cNvPicPr/>
                <p:nvPr/>
              </p:nvPicPr>
              <p:blipFill>
                <a:blip r:embed="rId92"/>
                <a:stretch>
                  <a:fillRect/>
                </a:stretch>
              </p:blipFill>
              <p:spPr>
                <a:xfrm>
                  <a:off x="4621263" y="2541211"/>
                  <a:ext cx="30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Freihand 81">
                  <a:extLst>
                    <a:ext uri="{FF2B5EF4-FFF2-40B4-BE49-F238E27FC236}">
                      <a16:creationId xmlns:a16="http://schemas.microsoft.com/office/drawing/2014/main" id="{B4615A7B-08C3-4CF8-8833-3186BB4A8501}"/>
                    </a:ext>
                  </a:extLst>
                </p14:cNvPr>
                <p14:cNvContentPartPr/>
                <p14:nvPr/>
              </p14:nvContentPartPr>
              <p14:xfrm>
                <a:off x="4493823" y="2665051"/>
                <a:ext cx="157320" cy="17280"/>
              </p14:xfrm>
            </p:contentPart>
          </mc:Choice>
          <mc:Fallback>
            <p:pic>
              <p:nvPicPr>
                <p:cNvPr id="82" name="Freihand 81">
                  <a:extLst>
                    <a:ext uri="{FF2B5EF4-FFF2-40B4-BE49-F238E27FC236}">
                      <a16:creationId xmlns:a16="http://schemas.microsoft.com/office/drawing/2014/main" id="{B4615A7B-08C3-4CF8-8833-3186BB4A8501}"/>
                    </a:ext>
                  </a:extLst>
                </p:cNvPr>
                <p:cNvPicPr/>
                <p:nvPr/>
              </p:nvPicPr>
              <p:blipFill>
                <a:blip r:embed="rId94"/>
                <a:stretch>
                  <a:fillRect/>
                </a:stretch>
              </p:blipFill>
              <p:spPr>
                <a:xfrm>
                  <a:off x="4489503" y="2660731"/>
                  <a:ext cx="165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5" name="Freihand 84">
                  <a:extLst>
                    <a:ext uri="{FF2B5EF4-FFF2-40B4-BE49-F238E27FC236}">
                      <a16:creationId xmlns:a16="http://schemas.microsoft.com/office/drawing/2014/main" id="{813152F9-9587-4A9D-B689-CAB47C7AB357}"/>
                    </a:ext>
                  </a:extLst>
                </p14:cNvPr>
                <p14:cNvContentPartPr/>
                <p14:nvPr/>
              </p14:nvContentPartPr>
              <p14:xfrm>
                <a:off x="4938063" y="2670811"/>
                <a:ext cx="23760" cy="149040"/>
              </p14:xfrm>
            </p:contentPart>
          </mc:Choice>
          <mc:Fallback>
            <p:pic>
              <p:nvPicPr>
                <p:cNvPr id="85" name="Freihand 84">
                  <a:extLst>
                    <a:ext uri="{FF2B5EF4-FFF2-40B4-BE49-F238E27FC236}">
                      <a16:creationId xmlns:a16="http://schemas.microsoft.com/office/drawing/2014/main" id="{813152F9-9587-4A9D-B689-CAB47C7AB357}"/>
                    </a:ext>
                  </a:extLst>
                </p:cNvPr>
                <p:cNvPicPr/>
                <p:nvPr/>
              </p:nvPicPr>
              <p:blipFill>
                <a:blip r:embed="rId96"/>
                <a:stretch>
                  <a:fillRect/>
                </a:stretch>
              </p:blipFill>
              <p:spPr>
                <a:xfrm>
                  <a:off x="4933743" y="2666491"/>
                  <a:ext cx="32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6" name="Freihand 85">
                  <a:extLst>
                    <a:ext uri="{FF2B5EF4-FFF2-40B4-BE49-F238E27FC236}">
                      <a16:creationId xmlns:a16="http://schemas.microsoft.com/office/drawing/2014/main" id="{4F4EE453-F1E5-4823-9919-80A90AE00706}"/>
                    </a:ext>
                  </a:extLst>
                </p14:cNvPr>
                <p14:cNvContentPartPr/>
                <p14:nvPr/>
              </p14:nvContentPartPr>
              <p14:xfrm>
                <a:off x="4967943" y="3076891"/>
                <a:ext cx="64440" cy="301680"/>
              </p14:xfrm>
            </p:contentPart>
          </mc:Choice>
          <mc:Fallback>
            <p:pic>
              <p:nvPicPr>
                <p:cNvPr id="86" name="Freihand 85">
                  <a:extLst>
                    <a:ext uri="{FF2B5EF4-FFF2-40B4-BE49-F238E27FC236}">
                      <a16:creationId xmlns:a16="http://schemas.microsoft.com/office/drawing/2014/main" id="{4F4EE453-F1E5-4823-9919-80A90AE00706}"/>
                    </a:ext>
                  </a:extLst>
                </p:cNvPr>
                <p:cNvPicPr/>
                <p:nvPr/>
              </p:nvPicPr>
              <p:blipFill>
                <a:blip r:embed="rId98"/>
                <a:stretch>
                  <a:fillRect/>
                </a:stretch>
              </p:blipFill>
              <p:spPr>
                <a:xfrm>
                  <a:off x="4963623" y="3072571"/>
                  <a:ext cx="730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7" name="Freihand 86">
                  <a:extLst>
                    <a:ext uri="{FF2B5EF4-FFF2-40B4-BE49-F238E27FC236}">
                      <a16:creationId xmlns:a16="http://schemas.microsoft.com/office/drawing/2014/main" id="{AF628056-C957-4A88-A97C-530E683DCDBC}"/>
                    </a:ext>
                  </a:extLst>
                </p14:cNvPr>
                <p14:cNvContentPartPr/>
                <p14:nvPr/>
              </p14:nvContentPartPr>
              <p14:xfrm>
                <a:off x="4992063" y="4229611"/>
                <a:ext cx="41760" cy="1272960"/>
              </p14:xfrm>
            </p:contentPart>
          </mc:Choice>
          <mc:Fallback>
            <p:pic>
              <p:nvPicPr>
                <p:cNvPr id="87" name="Freihand 86">
                  <a:extLst>
                    <a:ext uri="{FF2B5EF4-FFF2-40B4-BE49-F238E27FC236}">
                      <a16:creationId xmlns:a16="http://schemas.microsoft.com/office/drawing/2014/main" id="{AF628056-C957-4A88-A97C-530E683DCDBC}"/>
                    </a:ext>
                  </a:extLst>
                </p:cNvPr>
                <p:cNvPicPr/>
                <p:nvPr/>
              </p:nvPicPr>
              <p:blipFill>
                <a:blip r:embed="rId100"/>
                <a:stretch>
                  <a:fillRect/>
                </a:stretch>
              </p:blipFill>
              <p:spPr>
                <a:xfrm>
                  <a:off x="4987743" y="4225291"/>
                  <a:ext cx="50400" cy="1281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8" name="Freihand 87">
                  <a:extLst>
                    <a:ext uri="{FF2B5EF4-FFF2-40B4-BE49-F238E27FC236}">
                      <a16:creationId xmlns:a16="http://schemas.microsoft.com/office/drawing/2014/main" id="{49EF50FD-D01C-460A-90CC-EF338B146CAC}"/>
                    </a:ext>
                  </a:extLst>
                </p14:cNvPr>
                <p14:cNvContentPartPr/>
                <p14:nvPr/>
              </p14:nvContentPartPr>
              <p14:xfrm>
                <a:off x="4583823" y="2718691"/>
                <a:ext cx="19800" cy="239040"/>
              </p14:xfrm>
            </p:contentPart>
          </mc:Choice>
          <mc:Fallback>
            <p:pic>
              <p:nvPicPr>
                <p:cNvPr id="88" name="Freihand 87">
                  <a:extLst>
                    <a:ext uri="{FF2B5EF4-FFF2-40B4-BE49-F238E27FC236}">
                      <a16:creationId xmlns:a16="http://schemas.microsoft.com/office/drawing/2014/main" id="{49EF50FD-D01C-460A-90CC-EF338B146CAC}"/>
                    </a:ext>
                  </a:extLst>
                </p:cNvPr>
                <p:cNvPicPr/>
                <p:nvPr/>
              </p:nvPicPr>
              <p:blipFill>
                <a:blip r:embed="rId102"/>
                <a:stretch>
                  <a:fillRect/>
                </a:stretch>
              </p:blipFill>
              <p:spPr>
                <a:xfrm>
                  <a:off x="4579503" y="2714371"/>
                  <a:ext cx="284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9" name="Freihand 88">
                  <a:extLst>
                    <a:ext uri="{FF2B5EF4-FFF2-40B4-BE49-F238E27FC236}">
                      <a16:creationId xmlns:a16="http://schemas.microsoft.com/office/drawing/2014/main" id="{9C250639-028D-4210-9434-D779AF9B34C3}"/>
                    </a:ext>
                  </a:extLst>
                </p14:cNvPr>
                <p14:cNvContentPartPr/>
                <p14:nvPr/>
              </p14:nvContentPartPr>
              <p14:xfrm>
                <a:off x="4603263" y="3006691"/>
                <a:ext cx="60120" cy="1165680"/>
              </p14:xfrm>
            </p:contentPart>
          </mc:Choice>
          <mc:Fallback>
            <p:pic>
              <p:nvPicPr>
                <p:cNvPr id="89" name="Freihand 88">
                  <a:extLst>
                    <a:ext uri="{FF2B5EF4-FFF2-40B4-BE49-F238E27FC236}">
                      <a16:creationId xmlns:a16="http://schemas.microsoft.com/office/drawing/2014/main" id="{9C250639-028D-4210-9434-D779AF9B34C3}"/>
                    </a:ext>
                  </a:extLst>
                </p:cNvPr>
                <p:cNvPicPr/>
                <p:nvPr/>
              </p:nvPicPr>
              <p:blipFill>
                <a:blip r:embed="rId104"/>
                <a:stretch>
                  <a:fillRect/>
                </a:stretch>
              </p:blipFill>
              <p:spPr>
                <a:xfrm>
                  <a:off x="4598943" y="3002371"/>
                  <a:ext cx="68760" cy="1174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0" name="Freihand 89">
                  <a:extLst>
                    <a:ext uri="{FF2B5EF4-FFF2-40B4-BE49-F238E27FC236}">
                      <a16:creationId xmlns:a16="http://schemas.microsoft.com/office/drawing/2014/main" id="{02ECC836-D6AF-4CA6-8B48-4638CCE79350}"/>
                    </a:ext>
                  </a:extLst>
                </p14:cNvPr>
                <p14:cNvContentPartPr/>
                <p14:nvPr/>
              </p14:nvContentPartPr>
              <p14:xfrm>
                <a:off x="4670223" y="4317451"/>
                <a:ext cx="64080" cy="1030320"/>
              </p14:xfrm>
            </p:contentPart>
          </mc:Choice>
          <mc:Fallback>
            <p:pic>
              <p:nvPicPr>
                <p:cNvPr id="90" name="Freihand 89">
                  <a:extLst>
                    <a:ext uri="{FF2B5EF4-FFF2-40B4-BE49-F238E27FC236}">
                      <a16:creationId xmlns:a16="http://schemas.microsoft.com/office/drawing/2014/main" id="{02ECC836-D6AF-4CA6-8B48-4638CCE79350}"/>
                    </a:ext>
                  </a:extLst>
                </p:cNvPr>
                <p:cNvPicPr/>
                <p:nvPr/>
              </p:nvPicPr>
              <p:blipFill>
                <a:blip r:embed="rId106"/>
                <a:stretch>
                  <a:fillRect/>
                </a:stretch>
              </p:blipFill>
              <p:spPr>
                <a:xfrm>
                  <a:off x="4665903" y="4313131"/>
                  <a:ext cx="72720" cy="1038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1" name="Freihand 90">
                  <a:extLst>
                    <a:ext uri="{FF2B5EF4-FFF2-40B4-BE49-F238E27FC236}">
                      <a16:creationId xmlns:a16="http://schemas.microsoft.com/office/drawing/2014/main" id="{3E63D667-F74E-4364-A4BA-488F729ABC50}"/>
                    </a:ext>
                  </a:extLst>
                </p14:cNvPr>
                <p14:cNvContentPartPr/>
                <p14:nvPr/>
              </p14:nvContentPartPr>
              <p14:xfrm>
                <a:off x="5254863" y="5732971"/>
                <a:ext cx="394200" cy="129240"/>
              </p14:xfrm>
            </p:contentPart>
          </mc:Choice>
          <mc:Fallback>
            <p:pic>
              <p:nvPicPr>
                <p:cNvPr id="91" name="Freihand 90">
                  <a:extLst>
                    <a:ext uri="{FF2B5EF4-FFF2-40B4-BE49-F238E27FC236}">
                      <a16:creationId xmlns:a16="http://schemas.microsoft.com/office/drawing/2014/main" id="{3E63D667-F74E-4364-A4BA-488F729ABC50}"/>
                    </a:ext>
                  </a:extLst>
                </p:cNvPr>
                <p:cNvPicPr/>
                <p:nvPr/>
              </p:nvPicPr>
              <p:blipFill>
                <a:blip r:embed="rId108"/>
                <a:stretch>
                  <a:fillRect/>
                </a:stretch>
              </p:blipFill>
              <p:spPr>
                <a:xfrm>
                  <a:off x="5250543" y="5728651"/>
                  <a:ext cx="402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3" name="Freihand 92">
                  <a:extLst>
                    <a:ext uri="{FF2B5EF4-FFF2-40B4-BE49-F238E27FC236}">
                      <a16:creationId xmlns:a16="http://schemas.microsoft.com/office/drawing/2014/main" id="{50F60E0C-65AB-4BF6-8ADB-257AC4DB833F}"/>
                    </a:ext>
                  </a:extLst>
                </p14:cNvPr>
                <p14:cNvContentPartPr/>
                <p14:nvPr/>
              </p14:nvContentPartPr>
              <p14:xfrm>
                <a:off x="4968303" y="5784091"/>
                <a:ext cx="100800" cy="63720"/>
              </p14:xfrm>
            </p:contentPart>
          </mc:Choice>
          <mc:Fallback>
            <p:pic>
              <p:nvPicPr>
                <p:cNvPr id="93" name="Freihand 92">
                  <a:extLst>
                    <a:ext uri="{FF2B5EF4-FFF2-40B4-BE49-F238E27FC236}">
                      <a16:creationId xmlns:a16="http://schemas.microsoft.com/office/drawing/2014/main" id="{50F60E0C-65AB-4BF6-8ADB-257AC4DB833F}"/>
                    </a:ext>
                  </a:extLst>
                </p:cNvPr>
                <p:cNvPicPr/>
                <p:nvPr/>
              </p:nvPicPr>
              <p:blipFill>
                <a:blip r:embed="rId110"/>
                <a:stretch>
                  <a:fillRect/>
                </a:stretch>
              </p:blipFill>
              <p:spPr>
                <a:xfrm>
                  <a:off x="4963983" y="5779771"/>
                  <a:ext cx="109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4" name="Freihand 93">
                  <a:extLst>
                    <a:ext uri="{FF2B5EF4-FFF2-40B4-BE49-F238E27FC236}">
                      <a16:creationId xmlns:a16="http://schemas.microsoft.com/office/drawing/2014/main" id="{D63305F2-D9EE-40F1-B414-FDDEBE848799}"/>
                    </a:ext>
                  </a:extLst>
                </p14:cNvPr>
                <p14:cNvContentPartPr/>
                <p14:nvPr/>
              </p14:nvContentPartPr>
              <p14:xfrm>
                <a:off x="5001423" y="5783371"/>
                <a:ext cx="75600" cy="146520"/>
              </p14:xfrm>
            </p:contentPart>
          </mc:Choice>
          <mc:Fallback>
            <p:pic>
              <p:nvPicPr>
                <p:cNvPr id="94" name="Freihand 93">
                  <a:extLst>
                    <a:ext uri="{FF2B5EF4-FFF2-40B4-BE49-F238E27FC236}">
                      <a16:creationId xmlns:a16="http://schemas.microsoft.com/office/drawing/2014/main" id="{D63305F2-D9EE-40F1-B414-FDDEBE848799}"/>
                    </a:ext>
                  </a:extLst>
                </p:cNvPr>
                <p:cNvPicPr/>
                <p:nvPr/>
              </p:nvPicPr>
              <p:blipFill>
                <a:blip r:embed="rId112"/>
                <a:stretch>
                  <a:fillRect/>
                </a:stretch>
              </p:blipFill>
              <p:spPr>
                <a:xfrm>
                  <a:off x="4997103" y="5779051"/>
                  <a:ext cx="84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5" name="Freihand 94">
                  <a:extLst>
                    <a:ext uri="{FF2B5EF4-FFF2-40B4-BE49-F238E27FC236}">
                      <a16:creationId xmlns:a16="http://schemas.microsoft.com/office/drawing/2014/main" id="{07712ED2-7E82-4CAD-9B1F-28D5E45816F5}"/>
                    </a:ext>
                  </a:extLst>
                </p14:cNvPr>
                <p14:cNvContentPartPr/>
                <p14:nvPr/>
              </p14:nvContentPartPr>
              <p14:xfrm>
                <a:off x="5025183" y="5933131"/>
                <a:ext cx="55080" cy="67680"/>
              </p14:xfrm>
            </p:contentPart>
          </mc:Choice>
          <mc:Fallback>
            <p:pic>
              <p:nvPicPr>
                <p:cNvPr id="95" name="Freihand 94">
                  <a:extLst>
                    <a:ext uri="{FF2B5EF4-FFF2-40B4-BE49-F238E27FC236}">
                      <a16:creationId xmlns:a16="http://schemas.microsoft.com/office/drawing/2014/main" id="{07712ED2-7E82-4CAD-9B1F-28D5E45816F5}"/>
                    </a:ext>
                  </a:extLst>
                </p:cNvPr>
                <p:cNvPicPr/>
                <p:nvPr/>
              </p:nvPicPr>
              <p:blipFill>
                <a:blip r:embed="rId114"/>
                <a:stretch>
                  <a:fillRect/>
                </a:stretch>
              </p:blipFill>
              <p:spPr>
                <a:xfrm>
                  <a:off x="5020863" y="5928811"/>
                  <a:ext cx="63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6" name="Freihand 95">
                  <a:extLst>
                    <a:ext uri="{FF2B5EF4-FFF2-40B4-BE49-F238E27FC236}">
                      <a16:creationId xmlns:a16="http://schemas.microsoft.com/office/drawing/2014/main" id="{0B205C48-B9E3-4AB8-A5C0-7F22B4D287EA}"/>
                    </a:ext>
                  </a:extLst>
                </p14:cNvPr>
                <p14:cNvContentPartPr/>
                <p14:nvPr/>
              </p14:nvContentPartPr>
              <p14:xfrm>
                <a:off x="4989183" y="5896051"/>
                <a:ext cx="107280" cy="118080"/>
              </p14:xfrm>
            </p:contentPart>
          </mc:Choice>
          <mc:Fallback>
            <p:pic>
              <p:nvPicPr>
                <p:cNvPr id="96" name="Freihand 95">
                  <a:extLst>
                    <a:ext uri="{FF2B5EF4-FFF2-40B4-BE49-F238E27FC236}">
                      <a16:creationId xmlns:a16="http://schemas.microsoft.com/office/drawing/2014/main" id="{0B205C48-B9E3-4AB8-A5C0-7F22B4D287EA}"/>
                    </a:ext>
                  </a:extLst>
                </p:cNvPr>
                <p:cNvPicPr/>
                <p:nvPr/>
              </p:nvPicPr>
              <p:blipFill>
                <a:blip r:embed="rId116"/>
                <a:stretch>
                  <a:fillRect/>
                </a:stretch>
              </p:blipFill>
              <p:spPr>
                <a:xfrm>
                  <a:off x="4984863" y="5891731"/>
                  <a:ext cx="115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7" name="Freihand 96">
                  <a:extLst>
                    <a:ext uri="{FF2B5EF4-FFF2-40B4-BE49-F238E27FC236}">
                      <a16:creationId xmlns:a16="http://schemas.microsoft.com/office/drawing/2014/main" id="{C8311C3B-6A9E-4F73-8320-6EBA213717B5}"/>
                    </a:ext>
                  </a:extLst>
                </p14:cNvPr>
                <p14:cNvContentPartPr/>
                <p14:nvPr/>
              </p14:nvContentPartPr>
              <p14:xfrm>
                <a:off x="5115543" y="5684011"/>
                <a:ext cx="25560" cy="95040"/>
              </p14:xfrm>
            </p:contentPart>
          </mc:Choice>
          <mc:Fallback>
            <p:pic>
              <p:nvPicPr>
                <p:cNvPr id="97" name="Freihand 96">
                  <a:extLst>
                    <a:ext uri="{FF2B5EF4-FFF2-40B4-BE49-F238E27FC236}">
                      <a16:creationId xmlns:a16="http://schemas.microsoft.com/office/drawing/2014/main" id="{C8311C3B-6A9E-4F73-8320-6EBA213717B5}"/>
                    </a:ext>
                  </a:extLst>
                </p:cNvPr>
                <p:cNvPicPr/>
                <p:nvPr/>
              </p:nvPicPr>
              <p:blipFill>
                <a:blip r:embed="rId118"/>
                <a:stretch>
                  <a:fillRect/>
                </a:stretch>
              </p:blipFill>
              <p:spPr>
                <a:xfrm>
                  <a:off x="5111223" y="5679691"/>
                  <a:ext cx="34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8" name="Freihand 97">
                  <a:extLst>
                    <a:ext uri="{FF2B5EF4-FFF2-40B4-BE49-F238E27FC236}">
                      <a16:creationId xmlns:a16="http://schemas.microsoft.com/office/drawing/2014/main" id="{D8C6F28B-8ECD-424F-8102-9529364F445F}"/>
                    </a:ext>
                  </a:extLst>
                </p14:cNvPr>
                <p14:cNvContentPartPr/>
                <p14:nvPr/>
              </p14:nvContentPartPr>
              <p14:xfrm>
                <a:off x="4691463" y="5770411"/>
                <a:ext cx="82800" cy="146520"/>
              </p14:xfrm>
            </p:contentPart>
          </mc:Choice>
          <mc:Fallback>
            <p:pic>
              <p:nvPicPr>
                <p:cNvPr id="98" name="Freihand 97">
                  <a:extLst>
                    <a:ext uri="{FF2B5EF4-FFF2-40B4-BE49-F238E27FC236}">
                      <a16:creationId xmlns:a16="http://schemas.microsoft.com/office/drawing/2014/main" id="{D8C6F28B-8ECD-424F-8102-9529364F445F}"/>
                    </a:ext>
                  </a:extLst>
                </p:cNvPr>
                <p:cNvPicPr/>
                <p:nvPr/>
              </p:nvPicPr>
              <p:blipFill>
                <a:blip r:embed="rId120"/>
                <a:stretch>
                  <a:fillRect/>
                </a:stretch>
              </p:blipFill>
              <p:spPr>
                <a:xfrm>
                  <a:off x="4687143" y="5766091"/>
                  <a:ext cx="91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0" name="Freihand 99">
                  <a:extLst>
                    <a:ext uri="{FF2B5EF4-FFF2-40B4-BE49-F238E27FC236}">
                      <a16:creationId xmlns:a16="http://schemas.microsoft.com/office/drawing/2014/main" id="{991235B9-5ED2-4FE7-A46C-AD37040881C6}"/>
                    </a:ext>
                  </a:extLst>
                </p14:cNvPr>
                <p14:cNvContentPartPr/>
                <p14:nvPr/>
              </p14:nvContentPartPr>
              <p14:xfrm>
                <a:off x="4711623" y="5938531"/>
                <a:ext cx="124920" cy="85680"/>
              </p14:xfrm>
            </p:contentPart>
          </mc:Choice>
          <mc:Fallback>
            <p:pic>
              <p:nvPicPr>
                <p:cNvPr id="100" name="Freihand 99">
                  <a:extLst>
                    <a:ext uri="{FF2B5EF4-FFF2-40B4-BE49-F238E27FC236}">
                      <a16:creationId xmlns:a16="http://schemas.microsoft.com/office/drawing/2014/main" id="{991235B9-5ED2-4FE7-A46C-AD37040881C6}"/>
                    </a:ext>
                  </a:extLst>
                </p:cNvPr>
                <p:cNvPicPr/>
                <p:nvPr/>
              </p:nvPicPr>
              <p:blipFill>
                <a:blip r:embed="rId122"/>
                <a:stretch>
                  <a:fillRect/>
                </a:stretch>
              </p:blipFill>
              <p:spPr>
                <a:xfrm>
                  <a:off x="4707303" y="5934211"/>
                  <a:ext cx="133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1" name="Freihand 100">
                  <a:extLst>
                    <a:ext uri="{FF2B5EF4-FFF2-40B4-BE49-F238E27FC236}">
                      <a16:creationId xmlns:a16="http://schemas.microsoft.com/office/drawing/2014/main" id="{85C47CF3-2A7C-4214-8AE8-BAC88A0D13BD}"/>
                    </a:ext>
                  </a:extLst>
                </p14:cNvPr>
                <p14:cNvContentPartPr/>
                <p14:nvPr/>
              </p14:nvContentPartPr>
              <p14:xfrm>
                <a:off x="4811703" y="5689411"/>
                <a:ext cx="15120" cy="138240"/>
              </p14:xfrm>
            </p:contentPart>
          </mc:Choice>
          <mc:Fallback>
            <p:pic>
              <p:nvPicPr>
                <p:cNvPr id="101" name="Freihand 100">
                  <a:extLst>
                    <a:ext uri="{FF2B5EF4-FFF2-40B4-BE49-F238E27FC236}">
                      <a16:creationId xmlns:a16="http://schemas.microsoft.com/office/drawing/2014/main" id="{85C47CF3-2A7C-4214-8AE8-BAC88A0D13BD}"/>
                    </a:ext>
                  </a:extLst>
                </p:cNvPr>
                <p:cNvPicPr/>
                <p:nvPr/>
              </p:nvPicPr>
              <p:blipFill>
                <a:blip r:embed="rId124"/>
                <a:stretch>
                  <a:fillRect/>
                </a:stretch>
              </p:blipFill>
              <p:spPr>
                <a:xfrm>
                  <a:off x="4807383" y="5685091"/>
                  <a:ext cx="23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 name="Freihand 102">
                  <a:extLst>
                    <a:ext uri="{FF2B5EF4-FFF2-40B4-BE49-F238E27FC236}">
                      <a16:creationId xmlns:a16="http://schemas.microsoft.com/office/drawing/2014/main" id="{65AD7743-375E-4F14-A18E-239716089B64}"/>
                    </a:ext>
                  </a:extLst>
                </p14:cNvPr>
                <p14:cNvContentPartPr/>
                <p14:nvPr/>
              </p14:nvContentPartPr>
              <p14:xfrm>
                <a:off x="2167143" y="4859611"/>
                <a:ext cx="211680" cy="63720"/>
              </p14:xfrm>
            </p:contentPart>
          </mc:Choice>
          <mc:Fallback>
            <p:pic>
              <p:nvPicPr>
                <p:cNvPr id="103" name="Freihand 102">
                  <a:extLst>
                    <a:ext uri="{FF2B5EF4-FFF2-40B4-BE49-F238E27FC236}">
                      <a16:creationId xmlns:a16="http://schemas.microsoft.com/office/drawing/2014/main" id="{65AD7743-375E-4F14-A18E-239716089B64}"/>
                    </a:ext>
                  </a:extLst>
                </p:cNvPr>
                <p:cNvPicPr/>
                <p:nvPr/>
              </p:nvPicPr>
              <p:blipFill>
                <a:blip r:embed="rId126"/>
                <a:stretch>
                  <a:fillRect/>
                </a:stretch>
              </p:blipFill>
              <p:spPr>
                <a:xfrm>
                  <a:off x="2162823" y="4855291"/>
                  <a:ext cx="220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 name="Freihand 103">
                  <a:extLst>
                    <a:ext uri="{FF2B5EF4-FFF2-40B4-BE49-F238E27FC236}">
                      <a16:creationId xmlns:a16="http://schemas.microsoft.com/office/drawing/2014/main" id="{29D6B469-D209-47AF-9AF6-2D0FF3DC70BA}"/>
                    </a:ext>
                  </a:extLst>
                </p14:cNvPr>
                <p14:cNvContentPartPr/>
                <p14:nvPr/>
              </p14:nvContentPartPr>
              <p14:xfrm>
                <a:off x="2123583" y="3523651"/>
                <a:ext cx="239400" cy="79200"/>
              </p14:xfrm>
            </p:contentPart>
          </mc:Choice>
          <mc:Fallback>
            <p:pic>
              <p:nvPicPr>
                <p:cNvPr id="104" name="Freihand 103">
                  <a:extLst>
                    <a:ext uri="{FF2B5EF4-FFF2-40B4-BE49-F238E27FC236}">
                      <a16:creationId xmlns:a16="http://schemas.microsoft.com/office/drawing/2014/main" id="{29D6B469-D209-47AF-9AF6-2D0FF3DC70BA}"/>
                    </a:ext>
                  </a:extLst>
                </p:cNvPr>
                <p:cNvPicPr/>
                <p:nvPr/>
              </p:nvPicPr>
              <p:blipFill>
                <a:blip r:embed="rId128"/>
                <a:stretch>
                  <a:fillRect/>
                </a:stretch>
              </p:blipFill>
              <p:spPr>
                <a:xfrm>
                  <a:off x="2119263" y="3519331"/>
                  <a:ext cx="248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9" name="Freihand 108">
                  <a:extLst>
                    <a:ext uri="{FF2B5EF4-FFF2-40B4-BE49-F238E27FC236}">
                      <a16:creationId xmlns:a16="http://schemas.microsoft.com/office/drawing/2014/main" id="{84B4A989-EB11-43C7-99BA-CA51C920DBAD}"/>
                    </a:ext>
                  </a:extLst>
                </p14:cNvPr>
                <p14:cNvContentPartPr/>
                <p14:nvPr/>
              </p14:nvContentPartPr>
              <p14:xfrm>
                <a:off x="3616503" y="3920731"/>
                <a:ext cx="37800" cy="665640"/>
              </p14:xfrm>
            </p:contentPart>
          </mc:Choice>
          <mc:Fallback>
            <p:pic>
              <p:nvPicPr>
                <p:cNvPr id="109" name="Freihand 108">
                  <a:extLst>
                    <a:ext uri="{FF2B5EF4-FFF2-40B4-BE49-F238E27FC236}">
                      <a16:creationId xmlns:a16="http://schemas.microsoft.com/office/drawing/2014/main" id="{84B4A989-EB11-43C7-99BA-CA51C920DBAD}"/>
                    </a:ext>
                  </a:extLst>
                </p:cNvPr>
                <p:cNvPicPr/>
                <p:nvPr/>
              </p:nvPicPr>
              <p:blipFill>
                <a:blip r:embed="rId130"/>
                <a:stretch>
                  <a:fillRect/>
                </a:stretch>
              </p:blipFill>
              <p:spPr>
                <a:xfrm>
                  <a:off x="3612183" y="3916411"/>
                  <a:ext cx="4644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0" name="Freihand 109">
                  <a:extLst>
                    <a:ext uri="{FF2B5EF4-FFF2-40B4-BE49-F238E27FC236}">
                      <a16:creationId xmlns:a16="http://schemas.microsoft.com/office/drawing/2014/main" id="{9C52A97E-694C-4938-B5A6-6A9C0ACBECE4}"/>
                    </a:ext>
                  </a:extLst>
                </p14:cNvPr>
                <p14:cNvContentPartPr/>
                <p14:nvPr/>
              </p14:nvContentPartPr>
              <p14:xfrm>
                <a:off x="3665103" y="4757731"/>
                <a:ext cx="42840" cy="824400"/>
              </p14:xfrm>
            </p:contentPart>
          </mc:Choice>
          <mc:Fallback>
            <p:pic>
              <p:nvPicPr>
                <p:cNvPr id="110" name="Freihand 109">
                  <a:extLst>
                    <a:ext uri="{FF2B5EF4-FFF2-40B4-BE49-F238E27FC236}">
                      <a16:creationId xmlns:a16="http://schemas.microsoft.com/office/drawing/2014/main" id="{9C52A97E-694C-4938-B5A6-6A9C0ACBECE4}"/>
                    </a:ext>
                  </a:extLst>
                </p:cNvPr>
                <p:cNvPicPr/>
                <p:nvPr/>
              </p:nvPicPr>
              <p:blipFill>
                <a:blip r:embed="rId132"/>
                <a:stretch>
                  <a:fillRect/>
                </a:stretch>
              </p:blipFill>
              <p:spPr>
                <a:xfrm>
                  <a:off x="3660783" y="4753411"/>
                  <a:ext cx="5148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7" name="Freihand 106">
                  <a:extLst>
                    <a:ext uri="{FF2B5EF4-FFF2-40B4-BE49-F238E27FC236}">
                      <a16:creationId xmlns:a16="http://schemas.microsoft.com/office/drawing/2014/main" id="{6ED08250-00E2-49EE-9842-21D075B9B2AE}"/>
                    </a:ext>
                  </a:extLst>
                </p14:cNvPr>
                <p14:cNvContentPartPr/>
                <p14:nvPr/>
              </p14:nvContentPartPr>
              <p14:xfrm>
                <a:off x="2259663" y="3469651"/>
                <a:ext cx="1463040" cy="123120"/>
              </p14:xfrm>
            </p:contentPart>
          </mc:Choice>
          <mc:Fallback>
            <p:pic>
              <p:nvPicPr>
                <p:cNvPr id="107" name="Freihand 106">
                  <a:extLst>
                    <a:ext uri="{FF2B5EF4-FFF2-40B4-BE49-F238E27FC236}">
                      <a16:creationId xmlns:a16="http://schemas.microsoft.com/office/drawing/2014/main" id="{6ED08250-00E2-49EE-9842-21D075B9B2AE}"/>
                    </a:ext>
                  </a:extLst>
                </p:cNvPr>
                <p:cNvPicPr/>
                <p:nvPr/>
              </p:nvPicPr>
              <p:blipFill>
                <a:blip r:embed="rId134"/>
                <a:stretch>
                  <a:fillRect/>
                </a:stretch>
              </p:blipFill>
              <p:spPr>
                <a:xfrm>
                  <a:off x="2255343" y="3465331"/>
                  <a:ext cx="1471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8" name="Freihand 107">
                  <a:extLst>
                    <a:ext uri="{FF2B5EF4-FFF2-40B4-BE49-F238E27FC236}">
                      <a16:creationId xmlns:a16="http://schemas.microsoft.com/office/drawing/2014/main" id="{9387E2FC-6CE9-479C-A4B5-5319D518C92B}"/>
                    </a:ext>
                  </a:extLst>
                </p14:cNvPr>
                <p14:cNvContentPartPr/>
                <p14:nvPr/>
              </p14:nvContentPartPr>
              <p14:xfrm>
                <a:off x="3615063" y="3579811"/>
                <a:ext cx="19800" cy="159480"/>
              </p14:xfrm>
            </p:contentPart>
          </mc:Choice>
          <mc:Fallback>
            <p:pic>
              <p:nvPicPr>
                <p:cNvPr id="108" name="Freihand 107">
                  <a:extLst>
                    <a:ext uri="{FF2B5EF4-FFF2-40B4-BE49-F238E27FC236}">
                      <a16:creationId xmlns:a16="http://schemas.microsoft.com/office/drawing/2014/main" id="{9387E2FC-6CE9-479C-A4B5-5319D518C92B}"/>
                    </a:ext>
                  </a:extLst>
                </p:cNvPr>
                <p:cNvPicPr/>
                <p:nvPr/>
              </p:nvPicPr>
              <p:blipFill>
                <a:blip r:embed="rId136"/>
                <a:stretch>
                  <a:fillRect/>
                </a:stretch>
              </p:blipFill>
              <p:spPr>
                <a:xfrm>
                  <a:off x="3610743" y="3575491"/>
                  <a:ext cx="28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 name="Freihand 114">
                  <a:extLst>
                    <a:ext uri="{FF2B5EF4-FFF2-40B4-BE49-F238E27FC236}">
                      <a16:creationId xmlns:a16="http://schemas.microsoft.com/office/drawing/2014/main" id="{23E29B93-3D80-486A-B501-90D8F21BFA96}"/>
                    </a:ext>
                  </a:extLst>
                </p14:cNvPr>
                <p14:cNvContentPartPr/>
                <p14:nvPr/>
              </p14:nvContentPartPr>
              <p14:xfrm>
                <a:off x="3624783" y="3054211"/>
                <a:ext cx="70560" cy="503280"/>
              </p14:xfrm>
            </p:contentPart>
          </mc:Choice>
          <mc:Fallback>
            <p:pic>
              <p:nvPicPr>
                <p:cNvPr id="115" name="Freihand 114">
                  <a:extLst>
                    <a:ext uri="{FF2B5EF4-FFF2-40B4-BE49-F238E27FC236}">
                      <a16:creationId xmlns:a16="http://schemas.microsoft.com/office/drawing/2014/main" id="{23E29B93-3D80-486A-B501-90D8F21BFA96}"/>
                    </a:ext>
                  </a:extLst>
                </p:cNvPr>
                <p:cNvPicPr/>
                <p:nvPr/>
              </p:nvPicPr>
              <p:blipFill>
                <a:blip r:embed="rId138"/>
                <a:stretch>
                  <a:fillRect/>
                </a:stretch>
              </p:blipFill>
              <p:spPr>
                <a:xfrm>
                  <a:off x="3620463" y="3049891"/>
                  <a:ext cx="7920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7" name="Freihand 116">
                  <a:extLst>
                    <a:ext uri="{FF2B5EF4-FFF2-40B4-BE49-F238E27FC236}">
                      <a16:creationId xmlns:a16="http://schemas.microsoft.com/office/drawing/2014/main" id="{B34A29B1-F283-4C5F-A182-FA58C5E94772}"/>
                    </a:ext>
                  </a:extLst>
                </p14:cNvPr>
                <p14:cNvContentPartPr/>
                <p14:nvPr/>
              </p14:nvContentPartPr>
              <p14:xfrm>
                <a:off x="3663663" y="3057091"/>
                <a:ext cx="398520" cy="51120"/>
              </p14:xfrm>
            </p:contentPart>
          </mc:Choice>
          <mc:Fallback>
            <p:pic>
              <p:nvPicPr>
                <p:cNvPr id="117" name="Freihand 116">
                  <a:extLst>
                    <a:ext uri="{FF2B5EF4-FFF2-40B4-BE49-F238E27FC236}">
                      <a16:creationId xmlns:a16="http://schemas.microsoft.com/office/drawing/2014/main" id="{B34A29B1-F283-4C5F-A182-FA58C5E94772}"/>
                    </a:ext>
                  </a:extLst>
                </p:cNvPr>
                <p:cNvPicPr/>
                <p:nvPr/>
              </p:nvPicPr>
              <p:blipFill>
                <a:blip r:embed="rId140"/>
                <a:stretch>
                  <a:fillRect/>
                </a:stretch>
              </p:blipFill>
              <p:spPr>
                <a:xfrm>
                  <a:off x="3659343" y="3052771"/>
                  <a:ext cx="407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8" name="Freihand 117">
                  <a:extLst>
                    <a:ext uri="{FF2B5EF4-FFF2-40B4-BE49-F238E27FC236}">
                      <a16:creationId xmlns:a16="http://schemas.microsoft.com/office/drawing/2014/main" id="{2616C943-3FE0-4220-8F9F-60F8D4610394}"/>
                    </a:ext>
                  </a:extLst>
                </p14:cNvPr>
                <p14:cNvContentPartPr/>
                <p14:nvPr/>
              </p14:nvContentPartPr>
              <p14:xfrm>
                <a:off x="4043463" y="2903731"/>
                <a:ext cx="209520" cy="173520"/>
              </p14:xfrm>
            </p:contentPart>
          </mc:Choice>
          <mc:Fallback>
            <p:pic>
              <p:nvPicPr>
                <p:cNvPr id="118" name="Freihand 117">
                  <a:extLst>
                    <a:ext uri="{FF2B5EF4-FFF2-40B4-BE49-F238E27FC236}">
                      <a16:creationId xmlns:a16="http://schemas.microsoft.com/office/drawing/2014/main" id="{2616C943-3FE0-4220-8F9F-60F8D4610394}"/>
                    </a:ext>
                  </a:extLst>
                </p:cNvPr>
                <p:cNvPicPr/>
                <p:nvPr/>
              </p:nvPicPr>
              <p:blipFill>
                <a:blip r:embed="rId142"/>
                <a:stretch>
                  <a:fillRect/>
                </a:stretch>
              </p:blipFill>
              <p:spPr>
                <a:xfrm>
                  <a:off x="4039143" y="2899411"/>
                  <a:ext cx="218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9" name="Freihand 118">
                  <a:extLst>
                    <a:ext uri="{FF2B5EF4-FFF2-40B4-BE49-F238E27FC236}">
                      <a16:creationId xmlns:a16="http://schemas.microsoft.com/office/drawing/2014/main" id="{61383B3A-172E-40FA-811E-C5BEC2E5326C}"/>
                    </a:ext>
                  </a:extLst>
                </p14:cNvPr>
                <p14:cNvContentPartPr/>
                <p14:nvPr/>
              </p14:nvContentPartPr>
              <p14:xfrm>
                <a:off x="4231023" y="2821651"/>
                <a:ext cx="132840" cy="95760"/>
              </p14:xfrm>
            </p:contentPart>
          </mc:Choice>
          <mc:Fallback>
            <p:pic>
              <p:nvPicPr>
                <p:cNvPr id="119" name="Freihand 118">
                  <a:extLst>
                    <a:ext uri="{FF2B5EF4-FFF2-40B4-BE49-F238E27FC236}">
                      <a16:creationId xmlns:a16="http://schemas.microsoft.com/office/drawing/2014/main" id="{61383B3A-172E-40FA-811E-C5BEC2E5326C}"/>
                    </a:ext>
                  </a:extLst>
                </p:cNvPr>
                <p:cNvPicPr/>
                <p:nvPr/>
              </p:nvPicPr>
              <p:blipFill>
                <a:blip r:embed="rId144"/>
                <a:stretch>
                  <a:fillRect/>
                </a:stretch>
              </p:blipFill>
              <p:spPr>
                <a:xfrm>
                  <a:off x="4226703" y="2817331"/>
                  <a:ext cx="141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1" name="Freihand 120">
                  <a:extLst>
                    <a:ext uri="{FF2B5EF4-FFF2-40B4-BE49-F238E27FC236}">
                      <a16:creationId xmlns:a16="http://schemas.microsoft.com/office/drawing/2014/main" id="{5D4DF342-D46E-4F44-9D91-F2DEC4738585}"/>
                    </a:ext>
                  </a:extLst>
                </p14:cNvPr>
                <p14:cNvContentPartPr/>
                <p14:nvPr/>
              </p14:nvContentPartPr>
              <p14:xfrm>
                <a:off x="3998463" y="3120091"/>
                <a:ext cx="21240" cy="81720"/>
              </p14:xfrm>
            </p:contentPart>
          </mc:Choice>
          <mc:Fallback>
            <p:pic>
              <p:nvPicPr>
                <p:cNvPr id="121" name="Freihand 120">
                  <a:extLst>
                    <a:ext uri="{FF2B5EF4-FFF2-40B4-BE49-F238E27FC236}">
                      <a16:creationId xmlns:a16="http://schemas.microsoft.com/office/drawing/2014/main" id="{5D4DF342-D46E-4F44-9D91-F2DEC4738585}"/>
                    </a:ext>
                  </a:extLst>
                </p:cNvPr>
                <p:cNvPicPr/>
                <p:nvPr/>
              </p:nvPicPr>
              <p:blipFill>
                <a:blip r:embed="rId146"/>
                <a:stretch>
                  <a:fillRect/>
                </a:stretch>
              </p:blipFill>
              <p:spPr>
                <a:xfrm>
                  <a:off x="3994143" y="3115771"/>
                  <a:ext cx="29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2" name="Freihand 121">
                  <a:extLst>
                    <a:ext uri="{FF2B5EF4-FFF2-40B4-BE49-F238E27FC236}">
                      <a16:creationId xmlns:a16="http://schemas.microsoft.com/office/drawing/2014/main" id="{B573FC4B-1AE1-41C8-98B8-D8720C072031}"/>
                    </a:ext>
                  </a:extLst>
                </p14:cNvPr>
                <p14:cNvContentPartPr/>
                <p14:nvPr/>
              </p14:nvContentPartPr>
              <p14:xfrm>
                <a:off x="4018983" y="3440131"/>
                <a:ext cx="12600" cy="196560"/>
              </p14:xfrm>
            </p:contentPart>
          </mc:Choice>
          <mc:Fallback>
            <p:pic>
              <p:nvPicPr>
                <p:cNvPr id="122" name="Freihand 121">
                  <a:extLst>
                    <a:ext uri="{FF2B5EF4-FFF2-40B4-BE49-F238E27FC236}">
                      <a16:creationId xmlns:a16="http://schemas.microsoft.com/office/drawing/2014/main" id="{B573FC4B-1AE1-41C8-98B8-D8720C072031}"/>
                    </a:ext>
                  </a:extLst>
                </p:cNvPr>
                <p:cNvPicPr/>
                <p:nvPr/>
              </p:nvPicPr>
              <p:blipFill>
                <a:blip r:embed="rId148"/>
                <a:stretch>
                  <a:fillRect/>
                </a:stretch>
              </p:blipFill>
              <p:spPr>
                <a:xfrm>
                  <a:off x="4014663" y="3435811"/>
                  <a:ext cx="212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3" name="Freihand 122">
                  <a:extLst>
                    <a:ext uri="{FF2B5EF4-FFF2-40B4-BE49-F238E27FC236}">
                      <a16:creationId xmlns:a16="http://schemas.microsoft.com/office/drawing/2014/main" id="{2DAC9F80-DE69-47DC-B675-920AFA2F226E}"/>
                    </a:ext>
                  </a:extLst>
                </p14:cNvPr>
                <p14:cNvContentPartPr/>
                <p14:nvPr/>
              </p14:nvContentPartPr>
              <p14:xfrm>
                <a:off x="3963543" y="4683211"/>
                <a:ext cx="26280" cy="591120"/>
              </p14:xfrm>
            </p:contentPart>
          </mc:Choice>
          <mc:Fallback>
            <p:pic>
              <p:nvPicPr>
                <p:cNvPr id="123" name="Freihand 122">
                  <a:extLst>
                    <a:ext uri="{FF2B5EF4-FFF2-40B4-BE49-F238E27FC236}">
                      <a16:creationId xmlns:a16="http://schemas.microsoft.com/office/drawing/2014/main" id="{2DAC9F80-DE69-47DC-B675-920AFA2F226E}"/>
                    </a:ext>
                  </a:extLst>
                </p:cNvPr>
                <p:cNvPicPr/>
                <p:nvPr/>
              </p:nvPicPr>
              <p:blipFill>
                <a:blip r:embed="rId150"/>
                <a:stretch>
                  <a:fillRect/>
                </a:stretch>
              </p:blipFill>
              <p:spPr>
                <a:xfrm>
                  <a:off x="3959223" y="4678891"/>
                  <a:ext cx="3492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4" name="Freihand 123">
                  <a:extLst>
                    <a:ext uri="{FF2B5EF4-FFF2-40B4-BE49-F238E27FC236}">
                      <a16:creationId xmlns:a16="http://schemas.microsoft.com/office/drawing/2014/main" id="{A29BD5AA-EBA8-4A40-B51F-0466E5B527E8}"/>
                    </a:ext>
                  </a:extLst>
                </p14:cNvPr>
                <p14:cNvContentPartPr/>
                <p14:nvPr/>
              </p14:nvContentPartPr>
              <p14:xfrm>
                <a:off x="3976863" y="5319691"/>
                <a:ext cx="12600" cy="236880"/>
              </p14:xfrm>
            </p:contentPart>
          </mc:Choice>
          <mc:Fallback>
            <p:pic>
              <p:nvPicPr>
                <p:cNvPr id="124" name="Freihand 123">
                  <a:extLst>
                    <a:ext uri="{FF2B5EF4-FFF2-40B4-BE49-F238E27FC236}">
                      <a16:creationId xmlns:a16="http://schemas.microsoft.com/office/drawing/2014/main" id="{A29BD5AA-EBA8-4A40-B51F-0466E5B527E8}"/>
                    </a:ext>
                  </a:extLst>
                </p:cNvPr>
                <p:cNvPicPr/>
                <p:nvPr/>
              </p:nvPicPr>
              <p:blipFill>
                <a:blip r:embed="rId152"/>
                <a:stretch>
                  <a:fillRect/>
                </a:stretch>
              </p:blipFill>
              <p:spPr>
                <a:xfrm>
                  <a:off x="3972543" y="5315371"/>
                  <a:ext cx="21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2" name="Freihand 111">
                  <a:extLst>
                    <a:ext uri="{FF2B5EF4-FFF2-40B4-BE49-F238E27FC236}">
                      <a16:creationId xmlns:a16="http://schemas.microsoft.com/office/drawing/2014/main" id="{EEF78B4B-FE27-43B4-95B1-E26B678A5B7E}"/>
                    </a:ext>
                  </a:extLst>
                </p14:cNvPr>
                <p14:cNvContentPartPr/>
                <p14:nvPr/>
              </p14:nvContentPartPr>
              <p14:xfrm>
                <a:off x="3585903" y="5769691"/>
                <a:ext cx="133200" cy="198000"/>
              </p14:xfrm>
            </p:contentPart>
          </mc:Choice>
          <mc:Fallback>
            <p:pic>
              <p:nvPicPr>
                <p:cNvPr id="112" name="Freihand 111">
                  <a:extLst>
                    <a:ext uri="{FF2B5EF4-FFF2-40B4-BE49-F238E27FC236}">
                      <a16:creationId xmlns:a16="http://schemas.microsoft.com/office/drawing/2014/main" id="{EEF78B4B-FE27-43B4-95B1-E26B678A5B7E}"/>
                    </a:ext>
                  </a:extLst>
                </p:cNvPr>
                <p:cNvPicPr/>
                <p:nvPr/>
              </p:nvPicPr>
              <p:blipFill>
                <a:blip r:embed="rId154"/>
                <a:stretch>
                  <a:fillRect/>
                </a:stretch>
              </p:blipFill>
              <p:spPr>
                <a:xfrm>
                  <a:off x="3581583" y="5765371"/>
                  <a:ext cx="141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3" name="Freihand 112">
                  <a:extLst>
                    <a:ext uri="{FF2B5EF4-FFF2-40B4-BE49-F238E27FC236}">
                      <a16:creationId xmlns:a16="http://schemas.microsoft.com/office/drawing/2014/main" id="{47915AC5-2CCC-42D6-A1E8-8C30D09A3547}"/>
                    </a:ext>
                  </a:extLst>
                </p14:cNvPr>
                <p14:cNvContentPartPr/>
                <p14:nvPr/>
              </p14:nvContentPartPr>
              <p14:xfrm>
                <a:off x="3675543" y="5888131"/>
                <a:ext cx="86760" cy="133560"/>
              </p14:xfrm>
            </p:contentPart>
          </mc:Choice>
          <mc:Fallback>
            <p:pic>
              <p:nvPicPr>
                <p:cNvPr id="113" name="Freihand 112">
                  <a:extLst>
                    <a:ext uri="{FF2B5EF4-FFF2-40B4-BE49-F238E27FC236}">
                      <a16:creationId xmlns:a16="http://schemas.microsoft.com/office/drawing/2014/main" id="{47915AC5-2CCC-42D6-A1E8-8C30D09A3547}"/>
                    </a:ext>
                  </a:extLst>
                </p:cNvPr>
                <p:cNvPicPr/>
                <p:nvPr/>
              </p:nvPicPr>
              <p:blipFill>
                <a:blip r:embed="rId156"/>
                <a:stretch>
                  <a:fillRect/>
                </a:stretch>
              </p:blipFill>
              <p:spPr>
                <a:xfrm>
                  <a:off x="3671223" y="5883811"/>
                  <a:ext cx="95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7" name="Freihand 126">
                  <a:extLst>
                    <a:ext uri="{FF2B5EF4-FFF2-40B4-BE49-F238E27FC236}">
                      <a16:creationId xmlns:a16="http://schemas.microsoft.com/office/drawing/2014/main" id="{4A8AFBA1-EDC2-44C9-82A8-C2BC3B8C1E50}"/>
                    </a:ext>
                  </a:extLst>
                </p14:cNvPr>
                <p14:cNvContentPartPr/>
                <p14:nvPr/>
              </p14:nvContentPartPr>
              <p14:xfrm>
                <a:off x="3861663" y="5797771"/>
                <a:ext cx="129960" cy="182160"/>
              </p14:xfrm>
            </p:contentPart>
          </mc:Choice>
          <mc:Fallback>
            <p:pic>
              <p:nvPicPr>
                <p:cNvPr id="127" name="Freihand 126">
                  <a:extLst>
                    <a:ext uri="{FF2B5EF4-FFF2-40B4-BE49-F238E27FC236}">
                      <a16:creationId xmlns:a16="http://schemas.microsoft.com/office/drawing/2014/main" id="{4A8AFBA1-EDC2-44C9-82A8-C2BC3B8C1E50}"/>
                    </a:ext>
                  </a:extLst>
                </p:cNvPr>
                <p:cNvPicPr/>
                <p:nvPr/>
              </p:nvPicPr>
              <p:blipFill>
                <a:blip r:embed="rId158"/>
                <a:stretch>
                  <a:fillRect/>
                </a:stretch>
              </p:blipFill>
              <p:spPr>
                <a:xfrm>
                  <a:off x="3857343" y="5793451"/>
                  <a:ext cx="138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8" name="Freihand 127">
                  <a:extLst>
                    <a:ext uri="{FF2B5EF4-FFF2-40B4-BE49-F238E27FC236}">
                      <a16:creationId xmlns:a16="http://schemas.microsoft.com/office/drawing/2014/main" id="{0E936F3A-3BCA-4E41-A526-365C8ECFD705}"/>
                    </a:ext>
                  </a:extLst>
                </p14:cNvPr>
                <p14:cNvContentPartPr/>
                <p14:nvPr/>
              </p14:nvContentPartPr>
              <p14:xfrm>
                <a:off x="4017183" y="5872651"/>
                <a:ext cx="126000" cy="137520"/>
              </p14:xfrm>
            </p:contentPart>
          </mc:Choice>
          <mc:Fallback>
            <p:pic>
              <p:nvPicPr>
                <p:cNvPr id="128" name="Freihand 127">
                  <a:extLst>
                    <a:ext uri="{FF2B5EF4-FFF2-40B4-BE49-F238E27FC236}">
                      <a16:creationId xmlns:a16="http://schemas.microsoft.com/office/drawing/2014/main" id="{0E936F3A-3BCA-4E41-A526-365C8ECFD705}"/>
                    </a:ext>
                  </a:extLst>
                </p:cNvPr>
                <p:cNvPicPr/>
                <p:nvPr/>
              </p:nvPicPr>
              <p:blipFill>
                <a:blip r:embed="rId160"/>
                <a:stretch>
                  <a:fillRect/>
                </a:stretch>
              </p:blipFill>
              <p:spPr>
                <a:xfrm>
                  <a:off x="4012863" y="5868331"/>
                  <a:ext cx="134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9" name="Freihand 128">
                  <a:extLst>
                    <a:ext uri="{FF2B5EF4-FFF2-40B4-BE49-F238E27FC236}">
                      <a16:creationId xmlns:a16="http://schemas.microsoft.com/office/drawing/2014/main" id="{1BAA109A-A2F9-4E6D-9FC2-A760F154E357}"/>
                    </a:ext>
                  </a:extLst>
                </p14:cNvPr>
                <p14:cNvContentPartPr/>
                <p14:nvPr/>
              </p14:nvContentPartPr>
              <p14:xfrm>
                <a:off x="2942943" y="5919451"/>
                <a:ext cx="576000" cy="57240"/>
              </p14:xfrm>
            </p:contentPart>
          </mc:Choice>
          <mc:Fallback>
            <p:pic>
              <p:nvPicPr>
                <p:cNvPr id="129" name="Freihand 128">
                  <a:extLst>
                    <a:ext uri="{FF2B5EF4-FFF2-40B4-BE49-F238E27FC236}">
                      <a16:creationId xmlns:a16="http://schemas.microsoft.com/office/drawing/2014/main" id="{1BAA109A-A2F9-4E6D-9FC2-A760F154E357}"/>
                    </a:ext>
                  </a:extLst>
                </p:cNvPr>
                <p:cNvPicPr/>
                <p:nvPr/>
              </p:nvPicPr>
              <p:blipFill>
                <a:blip r:embed="rId162"/>
                <a:stretch>
                  <a:fillRect/>
                </a:stretch>
              </p:blipFill>
              <p:spPr>
                <a:xfrm>
                  <a:off x="2938623" y="5915131"/>
                  <a:ext cx="584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0" name="Freihand 129">
                  <a:extLst>
                    <a:ext uri="{FF2B5EF4-FFF2-40B4-BE49-F238E27FC236}">
                      <a16:creationId xmlns:a16="http://schemas.microsoft.com/office/drawing/2014/main" id="{D6FC81CE-F3AE-43DF-863C-358A9594BB44}"/>
                    </a:ext>
                  </a:extLst>
                </p14:cNvPr>
                <p14:cNvContentPartPr/>
                <p14:nvPr/>
              </p14:nvContentPartPr>
              <p14:xfrm>
                <a:off x="3388983" y="5855731"/>
                <a:ext cx="189360" cy="267840"/>
              </p14:xfrm>
            </p:contentPart>
          </mc:Choice>
          <mc:Fallback>
            <p:pic>
              <p:nvPicPr>
                <p:cNvPr id="130" name="Freihand 129">
                  <a:extLst>
                    <a:ext uri="{FF2B5EF4-FFF2-40B4-BE49-F238E27FC236}">
                      <a16:creationId xmlns:a16="http://schemas.microsoft.com/office/drawing/2014/main" id="{D6FC81CE-F3AE-43DF-863C-358A9594BB44}"/>
                    </a:ext>
                  </a:extLst>
                </p:cNvPr>
                <p:cNvPicPr/>
                <p:nvPr/>
              </p:nvPicPr>
              <p:blipFill>
                <a:blip r:embed="rId164"/>
                <a:stretch>
                  <a:fillRect/>
                </a:stretch>
              </p:blipFill>
              <p:spPr>
                <a:xfrm>
                  <a:off x="3384663" y="5851411"/>
                  <a:ext cx="1980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2" name="Freihand 131">
                  <a:extLst>
                    <a:ext uri="{FF2B5EF4-FFF2-40B4-BE49-F238E27FC236}">
                      <a16:creationId xmlns:a16="http://schemas.microsoft.com/office/drawing/2014/main" id="{6CBC446C-DCAB-4BF1-A626-25A464619D0F}"/>
                    </a:ext>
                  </a:extLst>
                </p14:cNvPr>
                <p14:cNvContentPartPr/>
                <p14:nvPr/>
              </p14:nvContentPartPr>
              <p14:xfrm>
                <a:off x="4156863" y="2456611"/>
                <a:ext cx="564840" cy="609480"/>
              </p14:xfrm>
            </p:contentPart>
          </mc:Choice>
          <mc:Fallback>
            <p:pic>
              <p:nvPicPr>
                <p:cNvPr id="132" name="Freihand 131">
                  <a:extLst>
                    <a:ext uri="{FF2B5EF4-FFF2-40B4-BE49-F238E27FC236}">
                      <a16:creationId xmlns:a16="http://schemas.microsoft.com/office/drawing/2014/main" id="{6CBC446C-DCAB-4BF1-A626-25A464619D0F}"/>
                    </a:ext>
                  </a:extLst>
                </p:cNvPr>
                <p:cNvPicPr/>
                <p:nvPr/>
              </p:nvPicPr>
              <p:blipFill>
                <a:blip r:embed="rId166"/>
                <a:stretch>
                  <a:fillRect/>
                </a:stretch>
              </p:blipFill>
              <p:spPr>
                <a:xfrm>
                  <a:off x="4152543" y="2452291"/>
                  <a:ext cx="57348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3" name="Freihand 132">
                  <a:extLst>
                    <a:ext uri="{FF2B5EF4-FFF2-40B4-BE49-F238E27FC236}">
                      <a16:creationId xmlns:a16="http://schemas.microsoft.com/office/drawing/2014/main" id="{9712614B-9AEF-4EAE-B045-A571EBF86174}"/>
                    </a:ext>
                  </a:extLst>
                </p14:cNvPr>
                <p14:cNvContentPartPr/>
                <p14:nvPr/>
              </p14:nvContentPartPr>
              <p14:xfrm>
                <a:off x="4635303" y="2860891"/>
                <a:ext cx="2767680" cy="523440"/>
              </p14:xfrm>
            </p:contentPart>
          </mc:Choice>
          <mc:Fallback>
            <p:pic>
              <p:nvPicPr>
                <p:cNvPr id="133" name="Freihand 132">
                  <a:extLst>
                    <a:ext uri="{FF2B5EF4-FFF2-40B4-BE49-F238E27FC236}">
                      <a16:creationId xmlns:a16="http://schemas.microsoft.com/office/drawing/2014/main" id="{9712614B-9AEF-4EAE-B045-A571EBF86174}"/>
                    </a:ext>
                  </a:extLst>
                </p:cNvPr>
                <p:cNvPicPr/>
                <p:nvPr/>
              </p:nvPicPr>
              <p:blipFill>
                <a:blip r:embed="rId168"/>
                <a:stretch>
                  <a:fillRect/>
                </a:stretch>
              </p:blipFill>
              <p:spPr>
                <a:xfrm>
                  <a:off x="4630983" y="2856571"/>
                  <a:ext cx="277632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5" name="Freihand 134">
                  <a:extLst>
                    <a:ext uri="{FF2B5EF4-FFF2-40B4-BE49-F238E27FC236}">
                      <a16:creationId xmlns:a16="http://schemas.microsoft.com/office/drawing/2014/main" id="{C7F90997-1041-4551-9F43-3FFC95E560D3}"/>
                    </a:ext>
                  </a:extLst>
                </p14:cNvPr>
                <p14:cNvContentPartPr/>
                <p14:nvPr/>
              </p14:nvContentPartPr>
              <p14:xfrm>
                <a:off x="7564263" y="3098851"/>
                <a:ext cx="39960" cy="148320"/>
              </p14:xfrm>
            </p:contentPart>
          </mc:Choice>
          <mc:Fallback>
            <p:pic>
              <p:nvPicPr>
                <p:cNvPr id="135" name="Freihand 134">
                  <a:extLst>
                    <a:ext uri="{FF2B5EF4-FFF2-40B4-BE49-F238E27FC236}">
                      <a16:creationId xmlns:a16="http://schemas.microsoft.com/office/drawing/2014/main" id="{C7F90997-1041-4551-9F43-3FFC95E560D3}"/>
                    </a:ext>
                  </a:extLst>
                </p:cNvPr>
                <p:cNvPicPr/>
                <p:nvPr/>
              </p:nvPicPr>
              <p:blipFill>
                <a:blip r:embed="rId170"/>
                <a:stretch>
                  <a:fillRect/>
                </a:stretch>
              </p:blipFill>
              <p:spPr>
                <a:xfrm>
                  <a:off x="7559943" y="3094531"/>
                  <a:ext cx="48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6" name="Freihand 135">
                  <a:extLst>
                    <a:ext uri="{FF2B5EF4-FFF2-40B4-BE49-F238E27FC236}">
                      <a16:creationId xmlns:a16="http://schemas.microsoft.com/office/drawing/2014/main" id="{C632D735-47B0-4ED8-B9C6-AF01CFC70BBA}"/>
                    </a:ext>
                  </a:extLst>
                </p14:cNvPr>
                <p14:cNvContentPartPr/>
                <p14:nvPr/>
              </p14:nvContentPartPr>
              <p14:xfrm>
                <a:off x="7489023" y="3153211"/>
                <a:ext cx="145440" cy="50040"/>
              </p14:xfrm>
            </p:contentPart>
          </mc:Choice>
          <mc:Fallback>
            <p:pic>
              <p:nvPicPr>
                <p:cNvPr id="136" name="Freihand 135">
                  <a:extLst>
                    <a:ext uri="{FF2B5EF4-FFF2-40B4-BE49-F238E27FC236}">
                      <a16:creationId xmlns:a16="http://schemas.microsoft.com/office/drawing/2014/main" id="{C632D735-47B0-4ED8-B9C6-AF01CFC70BBA}"/>
                    </a:ext>
                  </a:extLst>
                </p:cNvPr>
                <p:cNvPicPr/>
                <p:nvPr/>
              </p:nvPicPr>
              <p:blipFill>
                <a:blip r:embed="rId172"/>
                <a:stretch>
                  <a:fillRect/>
                </a:stretch>
              </p:blipFill>
              <p:spPr>
                <a:xfrm>
                  <a:off x="7484703" y="3148891"/>
                  <a:ext cx="154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7" name="Freihand 136">
                  <a:extLst>
                    <a:ext uri="{FF2B5EF4-FFF2-40B4-BE49-F238E27FC236}">
                      <a16:creationId xmlns:a16="http://schemas.microsoft.com/office/drawing/2014/main" id="{B1A4A2E7-C3A9-4953-A3C2-510D0DB8B496}"/>
                    </a:ext>
                  </a:extLst>
                </p14:cNvPr>
                <p14:cNvContentPartPr/>
                <p14:nvPr/>
              </p14:nvContentPartPr>
              <p14:xfrm>
                <a:off x="7605663" y="3063211"/>
                <a:ext cx="165600" cy="154800"/>
              </p14:xfrm>
            </p:contentPart>
          </mc:Choice>
          <mc:Fallback>
            <p:pic>
              <p:nvPicPr>
                <p:cNvPr id="137" name="Freihand 136">
                  <a:extLst>
                    <a:ext uri="{FF2B5EF4-FFF2-40B4-BE49-F238E27FC236}">
                      <a16:creationId xmlns:a16="http://schemas.microsoft.com/office/drawing/2014/main" id="{B1A4A2E7-C3A9-4953-A3C2-510D0DB8B496}"/>
                    </a:ext>
                  </a:extLst>
                </p:cNvPr>
                <p:cNvPicPr/>
                <p:nvPr/>
              </p:nvPicPr>
              <p:blipFill>
                <a:blip r:embed="rId174"/>
                <a:stretch>
                  <a:fillRect/>
                </a:stretch>
              </p:blipFill>
              <p:spPr>
                <a:xfrm>
                  <a:off x="7601343" y="3058891"/>
                  <a:ext cx="174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8" name="Freihand 137">
                  <a:extLst>
                    <a:ext uri="{FF2B5EF4-FFF2-40B4-BE49-F238E27FC236}">
                      <a16:creationId xmlns:a16="http://schemas.microsoft.com/office/drawing/2014/main" id="{2F5E3F4D-CAED-43CE-9219-ECCAC6D29D8E}"/>
                    </a:ext>
                  </a:extLst>
                </p14:cNvPr>
                <p14:cNvContentPartPr/>
                <p14:nvPr/>
              </p14:nvContentPartPr>
              <p14:xfrm>
                <a:off x="7734183" y="3070411"/>
                <a:ext cx="360" cy="360"/>
              </p14:xfrm>
            </p:contentPart>
          </mc:Choice>
          <mc:Fallback>
            <p:pic>
              <p:nvPicPr>
                <p:cNvPr id="138" name="Freihand 137">
                  <a:extLst>
                    <a:ext uri="{FF2B5EF4-FFF2-40B4-BE49-F238E27FC236}">
                      <a16:creationId xmlns:a16="http://schemas.microsoft.com/office/drawing/2014/main" id="{2F5E3F4D-CAED-43CE-9219-ECCAC6D29D8E}"/>
                    </a:ext>
                  </a:extLst>
                </p:cNvPr>
                <p:cNvPicPr/>
                <p:nvPr/>
              </p:nvPicPr>
              <p:blipFill>
                <a:blip r:embed="rId60"/>
                <a:stretch>
                  <a:fillRect/>
                </a:stretch>
              </p:blipFill>
              <p:spPr>
                <a:xfrm>
                  <a:off x="7729863" y="3066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9" name="Freihand 138">
                  <a:extLst>
                    <a:ext uri="{FF2B5EF4-FFF2-40B4-BE49-F238E27FC236}">
                      <a16:creationId xmlns:a16="http://schemas.microsoft.com/office/drawing/2014/main" id="{58709E47-79B7-4663-A734-23B07882306B}"/>
                    </a:ext>
                  </a:extLst>
                </p14:cNvPr>
                <p14:cNvContentPartPr/>
                <p14:nvPr/>
              </p14:nvContentPartPr>
              <p14:xfrm>
                <a:off x="7765863" y="3102451"/>
                <a:ext cx="86040" cy="100800"/>
              </p14:xfrm>
            </p:contentPart>
          </mc:Choice>
          <mc:Fallback>
            <p:pic>
              <p:nvPicPr>
                <p:cNvPr id="139" name="Freihand 138">
                  <a:extLst>
                    <a:ext uri="{FF2B5EF4-FFF2-40B4-BE49-F238E27FC236}">
                      <a16:creationId xmlns:a16="http://schemas.microsoft.com/office/drawing/2014/main" id="{58709E47-79B7-4663-A734-23B07882306B}"/>
                    </a:ext>
                  </a:extLst>
                </p:cNvPr>
                <p:cNvPicPr/>
                <p:nvPr/>
              </p:nvPicPr>
              <p:blipFill>
                <a:blip r:embed="rId177"/>
                <a:stretch>
                  <a:fillRect/>
                </a:stretch>
              </p:blipFill>
              <p:spPr>
                <a:xfrm>
                  <a:off x="7761543" y="3098131"/>
                  <a:ext cx="94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0" name="Freihand 139">
                  <a:extLst>
                    <a:ext uri="{FF2B5EF4-FFF2-40B4-BE49-F238E27FC236}">
                      <a16:creationId xmlns:a16="http://schemas.microsoft.com/office/drawing/2014/main" id="{00048219-38EB-4498-98A5-370E2C07AA36}"/>
                    </a:ext>
                  </a:extLst>
                </p14:cNvPr>
                <p14:cNvContentPartPr/>
                <p14:nvPr/>
              </p14:nvContentPartPr>
              <p14:xfrm>
                <a:off x="7995183" y="3100651"/>
                <a:ext cx="360" cy="360"/>
              </p14:xfrm>
            </p:contentPart>
          </mc:Choice>
          <mc:Fallback>
            <p:pic>
              <p:nvPicPr>
                <p:cNvPr id="140" name="Freihand 139">
                  <a:extLst>
                    <a:ext uri="{FF2B5EF4-FFF2-40B4-BE49-F238E27FC236}">
                      <a16:creationId xmlns:a16="http://schemas.microsoft.com/office/drawing/2014/main" id="{00048219-38EB-4498-98A5-370E2C07AA36}"/>
                    </a:ext>
                  </a:extLst>
                </p:cNvPr>
                <p:cNvPicPr/>
                <p:nvPr/>
              </p:nvPicPr>
              <p:blipFill>
                <a:blip r:embed="rId60"/>
                <a:stretch>
                  <a:fillRect/>
                </a:stretch>
              </p:blipFill>
              <p:spPr>
                <a:xfrm>
                  <a:off x="7990863" y="3096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1" name="Freihand 140">
                  <a:extLst>
                    <a:ext uri="{FF2B5EF4-FFF2-40B4-BE49-F238E27FC236}">
                      <a16:creationId xmlns:a16="http://schemas.microsoft.com/office/drawing/2014/main" id="{0917C9CC-360A-4470-9435-E54599A5B9DE}"/>
                    </a:ext>
                  </a:extLst>
                </p14:cNvPr>
                <p14:cNvContentPartPr/>
                <p14:nvPr/>
              </p14:nvContentPartPr>
              <p14:xfrm>
                <a:off x="7995183" y="3048451"/>
                <a:ext cx="111240" cy="96480"/>
              </p14:xfrm>
            </p:contentPart>
          </mc:Choice>
          <mc:Fallback>
            <p:pic>
              <p:nvPicPr>
                <p:cNvPr id="141" name="Freihand 140">
                  <a:extLst>
                    <a:ext uri="{FF2B5EF4-FFF2-40B4-BE49-F238E27FC236}">
                      <a16:creationId xmlns:a16="http://schemas.microsoft.com/office/drawing/2014/main" id="{0917C9CC-360A-4470-9435-E54599A5B9DE}"/>
                    </a:ext>
                  </a:extLst>
                </p:cNvPr>
                <p:cNvPicPr/>
                <p:nvPr/>
              </p:nvPicPr>
              <p:blipFill>
                <a:blip r:embed="rId180"/>
                <a:stretch>
                  <a:fillRect/>
                </a:stretch>
              </p:blipFill>
              <p:spPr>
                <a:xfrm>
                  <a:off x="7990863" y="3044131"/>
                  <a:ext cx="119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2" name="Freihand 141">
                  <a:extLst>
                    <a:ext uri="{FF2B5EF4-FFF2-40B4-BE49-F238E27FC236}">
                      <a16:creationId xmlns:a16="http://schemas.microsoft.com/office/drawing/2014/main" id="{AE7E97FE-7135-4343-9D12-6D090ED0E97F}"/>
                    </a:ext>
                  </a:extLst>
                </p14:cNvPr>
                <p14:cNvContentPartPr/>
                <p14:nvPr/>
              </p14:nvContentPartPr>
              <p14:xfrm>
                <a:off x="8145303" y="2976811"/>
                <a:ext cx="249120" cy="254160"/>
              </p14:xfrm>
            </p:contentPart>
          </mc:Choice>
          <mc:Fallback>
            <p:pic>
              <p:nvPicPr>
                <p:cNvPr id="142" name="Freihand 141">
                  <a:extLst>
                    <a:ext uri="{FF2B5EF4-FFF2-40B4-BE49-F238E27FC236}">
                      <a16:creationId xmlns:a16="http://schemas.microsoft.com/office/drawing/2014/main" id="{AE7E97FE-7135-4343-9D12-6D090ED0E97F}"/>
                    </a:ext>
                  </a:extLst>
                </p:cNvPr>
                <p:cNvPicPr/>
                <p:nvPr/>
              </p:nvPicPr>
              <p:blipFill>
                <a:blip r:embed="rId182"/>
                <a:stretch>
                  <a:fillRect/>
                </a:stretch>
              </p:blipFill>
              <p:spPr>
                <a:xfrm>
                  <a:off x="8140983" y="2972491"/>
                  <a:ext cx="257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3" name="Freihand 142">
                  <a:extLst>
                    <a:ext uri="{FF2B5EF4-FFF2-40B4-BE49-F238E27FC236}">
                      <a16:creationId xmlns:a16="http://schemas.microsoft.com/office/drawing/2014/main" id="{F5FE7BA2-5C81-47FE-B61A-98A9EE7DC092}"/>
                    </a:ext>
                  </a:extLst>
                </p14:cNvPr>
                <p14:cNvContentPartPr/>
                <p14:nvPr/>
              </p14:nvContentPartPr>
              <p14:xfrm>
                <a:off x="8400543" y="2954131"/>
                <a:ext cx="27720" cy="100440"/>
              </p14:xfrm>
            </p:contentPart>
          </mc:Choice>
          <mc:Fallback>
            <p:pic>
              <p:nvPicPr>
                <p:cNvPr id="143" name="Freihand 142">
                  <a:extLst>
                    <a:ext uri="{FF2B5EF4-FFF2-40B4-BE49-F238E27FC236}">
                      <a16:creationId xmlns:a16="http://schemas.microsoft.com/office/drawing/2014/main" id="{F5FE7BA2-5C81-47FE-B61A-98A9EE7DC092}"/>
                    </a:ext>
                  </a:extLst>
                </p:cNvPr>
                <p:cNvPicPr/>
                <p:nvPr/>
              </p:nvPicPr>
              <p:blipFill>
                <a:blip r:embed="rId184"/>
                <a:stretch>
                  <a:fillRect/>
                </a:stretch>
              </p:blipFill>
              <p:spPr>
                <a:xfrm>
                  <a:off x="8396223" y="2949811"/>
                  <a:ext cx="36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4" name="Freihand 143">
                  <a:extLst>
                    <a:ext uri="{FF2B5EF4-FFF2-40B4-BE49-F238E27FC236}">
                      <a16:creationId xmlns:a16="http://schemas.microsoft.com/office/drawing/2014/main" id="{C5E2CCC2-A138-4A86-811A-9675C1CBB32D}"/>
                    </a:ext>
                  </a:extLst>
                </p14:cNvPr>
                <p14:cNvContentPartPr/>
                <p14:nvPr/>
              </p14:nvContentPartPr>
              <p14:xfrm>
                <a:off x="8445903" y="2838211"/>
                <a:ext cx="78840" cy="208080"/>
              </p14:xfrm>
            </p:contentPart>
          </mc:Choice>
          <mc:Fallback>
            <p:pic>
              <p:nvPicPr>
                <p:cNvPr id="144" name="Freihand 143">
                  <a:extLst>
                    <a:ext uri="{FF2B5EF4-FFF2-40B4-BE49-F238E27FC236}">
                      <a16:creationId xmlns:a16="http://schemas.microsoft.com/office/drawing/2014/main" id="{C5E2CCC2-A138-4A86-811A-9675C1CBB32D}"/>
                    </a:ext>
                  </a:extLst>
                </p:cNvPr>
                <p:cNvPicPr/>
                <p:nvPr/>
              </p:nvPicPr>
              <p:blipFill>
                <a:blip r:embed="rId186"/>
                <a:stretch>
                  <a:fillRect/>
                </a:stretch>
              </p:blipFill>
              <p:spPr>
                <a:xfrm>
                  <a:off x="8441583" y="2833891"/>
                  <a:ext cx="87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6" name="Freihand 145">
                  <a:extLst>
                    <a:ext uri="{FF2B5EF4-FFF2-40B4-BE49-F238E27FC236}">
                      <a16:creationId xmlns:a16="http://schemas.microsoft.com/office/drawing/2014/main" id="{631F605B-68F3-4072-A4E9-A072F009A3D4}"/>
                    </a:ext>
                  </a:extLst>
                </p14:cNvPr>
                <p14:cNvContentPartPr/>
                <p14:nvPr/>
              </p14:nvContentPartPr>
              <p14:xfrm>
                <a:off x="8462463" y="2837131"/>
                <a:ext cx="107280" cy="193320"/>
              </p14:xfrm>
            </p:contentPart>
          </mc:Choice>
          <mc:Fallback>
            <p:pic>
              <p:nvPicPr>
                <p:cNvPr id="146" name="Freihand 145">
                  <a:extLst>
                    <a:ext uri="{FF2B5EF4-FFF2-40B4-BE49-F238E27FC236}">
                      <a16:creationId xmlns:a16="http://schemas.microsoft.com/office/drawing/2014/main" id="{631F605B-68F3-4072-A4E9-A072F009A3D4}"/>
                    </a:ext>
                  </a:extLst>
                </p:cNvPr>
                <p:cNvPicPr/>
                <p:nvPr/>
              </p:nvPicPr>
              <p:blipFill>
                <a:blip r:embed="rId188"/>
                <a:stretch>
                  <a:fillRect/>
                </a:stretch>
              </p:blipFill>
              <p:spPr>
                <a:xfrm>
                  <a:off x="8458143" y="2832811"/>
                  <a:ext cx="115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7" name="Freihand 146">
                  <a:extLst>
                    <a:ext uri="{FF2B5EF4-FFF2-40B4-BE49-F238E27FC236}">
                      <a16:creationId xmlns:a16="http://schemas.microsoft.com/office/drawing/2014/main" id="{597E51B0-D5CF-4AA5-8991-B340C04EE402}"/>
                    </a:ext>
                  </a:extLst>
                </p14:cNvPr>
                <p14:cNvContentPartPr/>
                <p14:nvPr/>
              </p14:nvContentPartPr>
              <p14:xfrm>
                <a:off x="8536623" y="2851171"/>
                <a:ext cx="3600" cy="4680"/>
              </p14:xfrm>
            </p:contentPart>
          </mc:Choice>
          <mc:Fallback>
            <p:pic>
              <p:nvPicPr>
                <p:cNvPr id="147" name="Freihand 146">
                  <a:extLst>
                    <a:ext uri="{FF2B5EF4-FFF2-40B4-BE49-F238E27FC236}">
                      <a16:creationId xmlns:a16="http://schemas.microsoft.com/office/drawing/2014/main" id="{597E51B0-D5CF-4AA5-8991-B340C04EE402}"/>
                    </a:ext>
                  </a:extLst>
                </p:cNvPr>
                <p:cNvPicPr/>
                <p:nvPr/>
              </p:nvPicPr>
              <p:blipFill>
                <a:blip r:embed="rId190"/>
                <a:stretch>
                  <a:fillRect/>
                </a:stretch>
              </p:blipFill>
              <p:spPr>
                <a:xfrm>
                  <a:off x="8532303" y="2846851"/>
                  <a:ext cx="12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8" name="Freihand 147">
                  <a:extLst>
                    <a:ext uri="{FF2B5EF4-FFF2-40B4-BE49-F238E27FC236}">
                      <a16:creationId xmlns:a16="http://schemas.microsoft.com/office/drawing/2014/main" id="{75C1AD31-C00D-4412-BC17-C407ED9EB3F5}"/>
                    </a:ext>
                  </a:extLst>
                </p14:cNvPr>
                <p14:cNvContentPartPr/>
                <p14:nvPr/>
              </p14:nvContentPartPr>
              <p14:xfrm>
                <a:off x="8554623" y="2827051"/>
                <a:ext cx="64800" cy="210600"/>
              </p14:xfrm>
            </p:contentPart>
          </mc:Choice>
          <mc:Fallback>
            <p:pic>
              <p:nvPicPr>
                <p:cNvPr id="148" name="Freihand 147">
                  <a:extLst>
                    <a:ext uri="{FF2B5EF4-FFF2-40B4-BE49-F238E27FC236}">
                      <a16:creationId xmlns:a16="http://schemas.microsoft.com/office/drawing/2014/main" id="{75C1AD31-C00D-4412-BC17-C407ED9EB3F5}"/>
                    </a:ext>
                  </a:extLst>
                </p:cNvPr>
                <p:cNvPicPr/>
                <p:nvPr/>
              </p:nvPicPr>
              <p:blipFill>
                <a:blip r:embed="rId192"/>
                <a:stretch>
                  <a:fillRect/>
                </a:stretch>
              </p:blipFill>
              <p:spPr>
                <a:xfrm>
                  <a:off x="8550303" y="2822731"/>
                  <a:ext cx="73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9" name="Freihand 148">
                  <a:extLst>
                    <a:ext uri="{FF2B5EF4-FFF2-40B4-BE49-F238E27FC236}">
                      <a16:creationId xmlns:a16="http://schemas.microsoft.com/office/drawing/2014/main" id="{9921032F-4B78-44F3-998F-756876FC0AEC}"/>
                    </a:ext>
                  </a:extLst>
                </p14:cNvPr>
                <p14:cNvContentPartPr/>
                <p14:nvPr/>
              </p14:nvContentPartPr>
              <p14:xfrm>
                <a:off x="8661183" y="2914531"/>
                <a:ext cx="299160" cy="61200"/>
              </p14:xfrm>
            </p:contentPart>
          </mc:Choice>
          <mc:Fallback>
            <p:pic>
              <p:nvPicPr>
                <p:cNvPr id="149" name="Freihand 148">
                  <a:extLst>
                    <a:ext uri="{FF2B5EF4-FFF2-40B4-BE49-F238E27FC236}">
                      <a16:creationId xmlns:a16="http://schemas.microsoft.com/office/drawing/2014/main" id="{9921032F-4B78-44F3-998F-756876FC0AEC}"/>
                    </a:ext>
                  </a:extLst>
                </p:cNvPr>
                <p:cNvPicPr/>
                <p:nvPr/>
              </p:nvPicPr>
              <p:blipFill>
                <a:blip r:embed="rId194"/>
                <a:stretch>
                  <a:fillRect/>
                </a:stretch>
              </p:blipFill>
              <p:spPr>
                <a:xfrm>
                  <a:off x="8656863" y="2910211"/>
                  <a:ext cx="307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0" name="Freihand 149">
                  <a:extLst>
                    <a:ext uri="{FF2B5EF4-FFF2-40B4-BE49-F238E27FC236}">
                      <a16:creationId xmlns:a16="http://schemas.microsoft.com/office/drawing/2014/main" id="{675835C6-E3E0-44C0-8F51-E3E1A59C6DE5}"/>
                    </a:ext>
                  </a:extLst>
                </p14:cNvPr>
                <p14:cNvContentPartPr/>
                <p14:nvPr/>
              </p14:nvContentPartPr>
              <p14:xfrm>
                <a:off x="8384343" y="2728411"/>
                <a:ext cx="43920" cy="18360"/>
              </p14:xfrm>
            </p:contentPart>
          </mc:Choice>
          <mc:Fallback>
            <p:pic>
              <p:nvPicPr>
                <p:cNvPr id="150" name="Freihand 149">
                  <a:extLst>
                    <a:ext uri="{FF2B5EF4-FFF2-40B4-BE49-F238E27FC236}">
                      <a16:creationId xmlns:a16="http://schemas.microsoft.com/office/drawing/2014/main" id="{675835C6-E3E0-44C0-8F51-E3E1A59C6DE5}"/>
                    </a:ext>
                  </a:extLst>
                </p:cNvPr>
                <p:cNvPicPr/>
                <p:nvPr/>
              </p:nvPicPr>
              <p:blipFill>
                <a:blip r:embed="rId196"/>
                <a:stretch>
                  <a:fillRect/>
                </a:stretch>
              </p:blipFill>
              <p:spPr>
                <a:xfrm>
                  <a:off x="8380023" y="2724091"/>
                  <a:ext cx="52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1" name="Freihand 150">
                  <a:extLst>
                    <a:ext uri="{FF2B5EF4-FFF2-40B4-BE49-F238E27FC236}">
                      <a16:creationId xmlns:a16="http://schemas.microsoft.com/office/drawing/2014/main" id="{DB103143-7723-4591-89FA-1844654C6BD7}"/>
                    </a:ext>
                  </a:extLst>
                </p14:cNvPr>
                <p14:cNvContentPartPr/>
                <p14:nvPr/>
              </p14:nvContentPartPr>
              <p14:xfrm>
                <a:off x="9056823" y="2883571"/>
                <a:ext cx="23760" cy="58680"/>
              </p14:xfrm>
            </p:contentPart>
          </mc:Choice>
          <mc:Fallback>
            <p:pic>
              <p:nvPicPr>
                <p:cNvPr id="151" name="Freihand 150">
                  <a:extLst>
                    <a:ext uri="{FF2B5EF4-FFF2-40B4-BE49-F238E27FC236}">
                      <a16:creationId xmlns:a16="http://schemas.microsoft.com/office/drawing/2014/main" id="{DB103143-7723-4591-89FA-1844654C6BD7}"/>
                    </a:ext>
                  </a:extLst>
                </p:cNvPr>
                <p:cNvPicPr/>
                <p:nvPr/>
              </p:nvPicPr>
              <p:blipFill>
                <a:blip r:embed="rId198"/>
                <a:stretch>
                  <a:fillRect/>
                </a:stretch>
              </p:blipFill>
              <p:spPr>
                <a:xfrm>
                  <a:off x="9052503" y="2879251"/>
                  <a:ext cx="32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2" name="Freihand 151">
                  <a:extLst>
                    <a:ext uri="{FF2B5EF4-FFF2-40B4-BE49-F238E27FC236}">
                      <a16:creationId xmlns:a16="http://schemas.microsoft.com/office/drawing/2014/main" id="{4D3A7D32-956D-45E2-83F1-31657A2FA03C}"/>
                    </a:ext>
                  </a:extLst>
                </p14:cNvPr>
                <p14:cNvContentPartPr/>
                <p14:nvPr/>
              </p14:nvContentPartPr>
              <p14:xfrm>
                <a:off x="9052143" y="2799331"/>
                <a:ext cx="65160" cy="39240"/>
              </p14:xfrm>
            </p:contentPart>
          </mc:Choice>
          <mc:Fallback>
            <p:pic>
              <p:nvPicPr>
                <p:cNvPr id="152" name="Freihand 151">
                  <a:extLst>
                    <a:ext uri="{FF2B5EF4-FFF2-40B4-BE49-F238E27FC236}">
                      <a16:creationId xmlns:a16="http://schemas.microsoft.com/office/drawing/2014/main" id="{4D3A7D32-956D-45E2-83F1-31657A2FA03C}"/>
                    </a:ext>
                  </a:extLst>
                </p:cNvPr>
                <p:cNvPicPr/>
                <p:nvPr/>
              </p:nvPicPr>
              <p:blipFill>
                <a:blip r:embed="rId200"/>
                <a:stretch>
                  <a:fillRect/>
                </a:stretch>
              </p:blipFill>
              <p:spPr>
                <a:xfrm>
                  <a:off x="9047823" y="2795011"/>
                  <a:ext cx="73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3" name="Freihand 152">
                  <a:extLst>
                    <a:ext uri="{FF2B5EF4-FFF2-40B4-BE49-F238E27FC236}">
                      <a16:creationId xmlns:a16="http://schemas.microsoft.com/office/drawing/2014/main" id="{18E2A805-DD82-441E-A7CC-438F821BAB5E}"/>
                    </a:ext>
                  </a:extLst>
                </p14:cNvPr>
                <p14:cNvContentPartPr/>
                <p14:nvPr/>
              </p14:nvContentPartPr>
              <p14:xfrm>
                <a:off x="9131703" y="2828851"/>
                <a:ext cx="110160" cy="114120"/>
              </p14:xfrm>
            </p:contentPart>
          </mc:Choice>
          <mc:Fallback>
            <p:pic>
              <p:nvPicPr>
                <p:cNvPr id="153" name="Freihand 152">
                  <a:extLst>
                    <a:ext uri="{FF2B5EF4-FFF2-40B4-BE49-F238E27FC236}">
                      <a16:creationId xmlns:a16="http://schemas.microsoft.com/office/drawing/2014/main" id="{18E2A805-DD82-441E-A7CC-438F821BAB5E}"/>
                    </a:ext>
                  </a:extLst>
                </p:cNvPr>
                <p:cNvPicPr/>
                <p:nvPr/>
              </p:nvPicPr>
              <p:blipFill>
                <a:blip r:embed="rId202"/>
                <a:stretch>
                  <a:fillRect/>
                </a:stretch>
              </p:blipFill>
              <p:spPr>
                <a:xfrm>
                  <a:off x="9127383" y="2824531"/>
                  <a:ext cx="118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4" name="Freihand 153">
                  <a:extLst>
                    <a:ext uri="{FF2B5EF4-FFF2-40B4-BE49-F238E27FC236}">
                      <a16:creationId xmlns:a16="http://schemas.microsoft.com/office/drawing/2014/main" id="{186C0A2D-4694-4A17-9E2B-4D874ABCAB1B}"/>
                    </a:ext>
                  </a:extLst>
                </p14:cNvPr>
                <p14:cNvContentPartPr/>
                <p14:nvPr/>
              </p14:nvContentPartPr>
              <p14:xfrm>
                <a:off x="9469383" y="2822371"/>
                <a:ext cx="15120" cy="21960"/>
              </p14:xfrm>
            </p:contentPart>
          </mc:Choice>
          <mc:Fallback>
            <p:pic>
              <p:nvPicPr>
                <p:cNvPr id="154" name="Freihand 153">
                  <a:extLst>
                    <a:ext uri="{FF2B5EF4-FFF2-40B4-BE49-F238E27FC236}">
                      <a16:creationId xmlns:a16="http://schemas.microsoft.com/office/drawing/2014/main" id="{186C0A2D-4694-4A17-9E2B-4D874ABCAB1B}"/>
                    </a:ext>
                  </a:extLst>
                </p:cNvPr>
                <p:cNvPicPr/>
                <p:nvPr/>
              </p:nvPicPr>
              <p:blipFill>
                <a:blip r:embed="rId204"/>
                <a:stretch>
                  <a:fillRect/>
                </a:stretch>
              </p:blipFill>
              <p:spPr>
                <a:xfrm>
                  <a:off x="9465063" y="2818051"/>
                  <a:ext cx="23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5" name="Freihand 154">
                  <a:extLst>
                    <a:ext uri="{FF2B5EF4-FFF2-40B4-BE49-F238E27FC236}">
                      <a16:creationId xmlns:a16="http://schemas.microsoft.com/office/drawing/2014/main" id="{31B6ABFA-905A-4270-AA09-7C38FE322467}"/>
                    </a:ext>
                  </a:extLst>
                </p14:cNvPr>
                <p14:cNvContentPartPr/>
                <p14:nvPr/>
              </p14:nvContentPartPr>
              <p14:xfrm>
                <a:off x="9430143" y="2775571"/>
                <a:ext cx="116280" cy="142560"/>
              </p14:xfrm>
            </p:contentPart>
          </mc:Choice>
          <mc:Fallback>
            <p:pic>
              <p:nvPicPr>
                <p:cNvPr id="155" name="Freihand 154">
                  <a:extLst>
                    <a:ext uri="{FF2B5EF4-FFF2-40B4-BE49-F238E27FC236}">
                      <a16:creationId xmlns:a16="http://schemas.microsoft.com/office/drawing/2014/main" id="{31B6ABFA-905A-4270-AA09-7C38FE322467}"/>
                    </a:ext>
                  </a:extLst>
                </p:cNvPr>
                <p:cNvPicPr/>
                <p:nvPr/>
              </p:nvPicPr>
              <p:blipFill>
                <a:blip r:embed="rId206"/>
                <a:stretch>
                  <a:fillRect/>
                </a:stretch>
              </p:blipFill>
              <p:spPr>
                <a:xfrm>
                  <a:off x="9425823" y="2771251"/>
                  <a:ext cx="124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6" name="Freihand 155">
                  <a:extLst>
                    <a:ext uri="{FF2B5EF4-FFF2-40B4-BE49-F238E27FC236}">
                      <a16:creationId xmlns:a16="http://schemas.microsoft.com/office/drawing/2014/main" id="{3E04A1D3-5681-4658-9467-AA82CE168FD3}"/>
                    </a:ext>
                  </a:extLst>
                </p14:cNvPr>
                <p14:cNvContentPartPr/>
                <p14:nvPr/>
              </p14:nvContentPartPr>
              <p14:xfrm>
                <a:off x="9565143" y="2694571"/>
                <a:ext cx="208440" cy="192600"/>
              </p14:xfrm>
            </p:contentPart>
          </mc:Choice>
          <mc:Fallback>
            <p:pic>
              <p:nvPicPr>
                <p:cNvPr id="156" name="Freihand 155">
                  <a:extLst>
                    <a:ext uri="{FF2B5EF4-FFF2-40B4-BE49-F238E27FC236}">
                      <a16:creationId xmlns:a16="http://schemas.microsoft.com/office/drawing/2014/main" id="{3E04A1D3-5681-4658-9467-AA82CE168FD3}"/>
                    </a:ext>
                  </a:extLst>
                </p:cNvPr>
                <p:cNvPicPr/>
                <p:nvPr/>
              </p:nvPicPr>
              <p:blipFill>
                <a:blip r:embed="rId208"/>
                <a:stretch>
                  <a:fillRect/>
                </a:stretch>
              </p:blipFill>
              <p:spPr>
                <a:xfrm>
                  <a:off x="9560823" y="2690251"/>
                  <a:ext cx="217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7" name="Freihand 156">
                  <a:extLst>
                    <a:ext uri="{FF2B5EF4-FFF2-40B4-BE49-F238E27FC236}">
                      <a16:creationId xmlns:a16="http://schemas.microsoft.com/office/drawing/2014/main" id="{C5F4BB76-5BE6-4B4A-9014-00DEF66C6AAD}"/>
                    </a:ext>
                  </a:extLst>
                </p14:cNvPr>
                <p14:cNvContentPartPr/>
                <p14:nvPr/>
              </p14:nvContentPartPr>
              <p14:xfrm>
                <a:off x="9749823" y="2689531"/>
                <a:ext cx="102240" cy="186120"/>
              </p14:xfrm>
            </p:contentPart>
          </mc:Choice>
          <mc:Fallback>
            <p:pic>
              <p:nvPicPr>
                <p:cNvPr id="157" name="Freihand 156">
                  <a:extLst>
                    <a:ext uri="{FF2B5EF4-FFF2-40B4-BE49-F238E27FC236}">
                      <a16:creationId xmlns:a16="http://schemas.microsoft.com/office/drawing/2014/main" id="{C5F4BB76-5BE6-4B4A-9014-00DEF66C6AAD}"/>
                    </a:ext>
                  </a:extLst>
                </p:cNvPr>
                <p:cNvPicPr/>
                <p:nvPr/>
              </p:nvPicPr>
              <p:blipFill>
                <a:blip r:embed="rId210"/>
                <a:stretch>
                  <a:fillRect/>
                </a:stretch>
              </p:blipFill>
              <p:spPr>
                <a:xfrm>
                  <a:off x="9745503" y="2685211"/>
                  <a:ext cx="110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8" name="Freihand 157">
                  <a:extLst>
                    <a:ext uri="{FF2B5EF4-FFF2-40B4-BE49-F238E27FC236}">
                      <a16:creationId xmlns:a16="http://schemas.microsoft.com/office/drawing/2014/main" id="{C9B730F0-CFBA-4046-95D0-B28907ACEA6A}"/>
                    </a:ext>
                  </a:extLst>
                </p14:cNvPr>
                <p14:cNvContentPartPr/>
                <p14:nvPr/>
              </p14:nvContentPartPr>
              <p14:xfrm>
                <a:off x="9857103" y="2666131"/>
                <a:ext cx="40680" cy="163440"/>
              </p14:xfrm>
            </p:contentPart>
          </mc:Choice>
          <mc:Fallback>
            <p:pic>
              <p:nvPicPr>
                <p:cNvPr id="158" name="Freihand 157">
                  <a:extLst>
                    <a:ext uri="{FF2B5EF4-FFF2-40B4-BE49-F238E27FC236}">
                      <a16:creationId xmlns:a16="http://schemas.microsoft.com/office/drawing/2014/main" id="{C9B730F0-CFBA-4046-95D0-B28907ACEA6A}"/>
                    </a:ext>
                  </a:extLst>
                </p:cNvPr>
                <p:cNvPicPr/>
                <p:nvPr/>
              </p:nvPicPr>
              <p:blipFill>
                <a:blip r:embed="rId212"/>
                <a:stretch>
                  <a:fillRect/>
                </a:stretch>
              </p:blipFill>
              <p:spPr>
                <a:xfrm>
                  <a:off x="9852783" y="2661811"/>
                  <a:ext cx="493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9" name="Freihand 158">
                  <a:extLst>
                    <a:ext uri="{FF2B5EF4-FFF2-40B4-BE49-F238E27FC236}">
                      <a16:creationId xmlns:a16="http://schemas.microsoft.com/office/drawing/2014/main" id="{FA32F925-F928-48FA-8DA1-1D66DC57D829}"/>
                    </a:ext>
                  </a:extLst>
                </p14:cNvPr>
                <p14:cNvContentPartPr/>
                <p14:nvPr/>
              </p14:nvContentPartPr>
              <p14:xfrm>
                <a:off x="9903543" y="2729491"/>
                <a:ext cx="96480" cy="124560"/>
              </p14:xfrm>
            </p:contentPart>
          </mc:Choice>
          <mc:Fallback>
            <p:pic>
              <p:nvPicPr>
                <p:cNvPr id="159" name="Freihand 158">
                  <a:extLst>
                    <a:ext uri="{FF2B5EF4-FFF2-40B4-BE49-F238E27FC236}">
                      <a16:creationId xmlns:a16="http://schemas.microsoft.com/office/drawing/2014/main" id="{FA32F925-F928-48FA-8DA1-1D66DC57D829}"/>
                    </a:ext>
                  </a:extLst>
                </p:cNvPr>
                <p:cNvPicPr/>
                <p:nvPr/>
              </p:nvPicPr>
              <p:blipFill>
                <a:blip r:embed="rId214"/>
                <a:stretch>
                  <a:fillRect/>
                </a:stretch>
              </p:blipFill>
              <p:spPr>
                <a:xfrm>
                  <a:off x="9899223" y="2725171"/>
                  <a:ext cx="105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0" name="Freihand 159">
                  <a:extLst>
                    <a:ext uri="{FF2B5EF4-FFF2-40B4-BE49-F238E27FC236}">
                      <a16:creationId xmlns:a16="http://schemas.microsoft.com/office/drawing/2014/main" id="{F3A20AC9-48AE-4928-BC49-E0CB5CB0C601}"/>
                    </a:ext>
                  </a:extLst>
                </p14:cNvPr>
                <p14:cNvContentPartPr/>
                <p14:nvPr/>
              </p14:nvContentPartPr>
              <p14:xfrm>
                <a:off x="10181463" y="2592331"/>
                <a:ext cx="571320" cy="335880"/>
              </p14:xfrm>
            </p:contentPart>
          </mc:Choice>
          <mc:Fallback>
            <p:pic>
              <p:nvPicPr>
                <p:cNvPr id="160" name="Freihand 159">
                  <a:extLst>
                    <a:ext uri="{FF2B5EF4-FFF2-40B4-BE49-F238E27FC236}">
                      <a16:creationId xmlns:a16="http://schemas.microsoft.com/office/drawing/2014/main" id="{F3A20AC9-48AE-4928-BC49-E0CB5CB0C601}"/>
                    </a:ext>
                  </a:extLst>
                </p:cNvPr>
                <p:cNvPicPr/>
                <p:nvPr/>
              </p:nvPicPr>
              <p:blipFill>
                <a:blip r:embed="rId216"/>
                <a:stretch>
                  <a:fillRect/>
                </a:stretch>
              </p:blipFill>
              <p:spPr>
                <a:xfrm>
                  <a:off x="10177143" y="2588011"/>
                  <a:ext cx="579960" cy="344520"/>
                </a:xfrm>
                <a:prstGeom prst="rect">
                  <a:avLst/>
                </a:prstGeom>
              </p:spPr>
            </p:pic>
          </mc:Fallback>
        </mc:AlternateContent>
      </p:grpSp>
      <p:grpSp>
        <p:nvGrpSpPr>
          <p:cNvPr id="170" name="Gruppieren 169">
            <a:extLst>
              <a:ext uri="{FF2B5EF4-FFF2-40B4-BE49-F238E27FC236}">
                <a16:creationId xmlns:a16="http://schemas.microsoft.com/office/drawing/2014/main" id="{473EA32F-6DF6-4AA2-A514-B2CFA16D123E}"/>
              </a:ext>
            </a:extLst>
          </p:cNvPr>
          <p:cNvGrpSpPr/>
          <p:nvPr/>
        </p:nvGrpSpPr>
        <p:grpSpPr>
          <a:xfrm>
            <a:off x="10985703" y="2372011"/>
            <a:ext cx="1006200" cy="385920"/>
            <a:chOff x="10985703" y="2372011"/>
            <a:chExt cx="1006200" cy="385920"/>
          </a:xfrm>
        </p:grpSpPr>
        <mc:AlternateContent xmlns:mc="http://schemas.openxmlformats.org/markup-compatibility/2006">
          <mc:Choice xmlns:p14="http://schemas.microsoft.com/office/powerpoint/2010/main" Requires="p14">
            <p:contentPart p14:bwMode="auto" r:id="rId217">
              <p14:nvContentPartPr>
                <p14:cNvPr id="161" name="Freihand 160">
                  <a:extLst>
                    <a:ext uri="{FF2B5EF4-FFF2-40B4-BE49-F238E27FC236}">
                      <a16:creationId xmlns:a16="http://schemas.microsoft.com/office/drawing/2014/main" id="{629F397D-0419-4148-978E-BA237AE445B9}"/>
                    </a:ext>
                  </a:extLst>
                </p14:cNvPr>
                <p14:cNvContentPartPr/>
                <p14:nvPr/>
              </p14:nvContentPartPr>
              <p14:xfrm>
                <a:off x="10985703" y="2563891"/>
                <a:ext cx="111960" cy="194040"/>
              </p14:xfrm>
            </p:contentPart>
          </mc:Choice>
          <mc:Fallback>
            <p:pic>
              <p:nvPicPr>
                <p:cNvPr id="161" name="Freihand 160">
                  <a:extLst>
                    <a:ext uri="{FF2B5EF4-FFF2-40B4-BE49-F238E27FC236}">
                      <a16:creationId xmlns:a16="http://schemas.microsoft.com/office/drawing/2014/main" id="{629F397D-0419-4148-978E-BA237AE445B9}"/>
                    </a:ext>
                  </a:extLst>
                </p:cNvPr>
                <p:cNvPicPr/>
                <p:nvPr/>
              </p:nvPicPr>
              <p:blipFill>
                <a:blip r:embed="rId218"/>
                <a:stretch>
                  <a:fillRect/>
                </a:stretch>
              </p:blipFill>
              <p:spPr>
                <a:xfrm>
                  <a:off x="10981383" y="2559571"/>
                  <a:ext cx="120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2" name="Freihand 161">
                  <a:extLst>
                    <a:ext uri="{FF2B5EF4-FFF2-40B4-BE49-F238E27FC236}">
                      <a16:creationId xmlns:a16="http://schemas.microsoft.com/office/drawing/2014/main" id="{A56B362C-9565-43E3-BC5D-F58C32C8379A}"/>
                    </a:ext>
                  </a:extLst>
                </p14:cNvPr>
                <p14:cNvContentPartPr/>
                <p14:nvPr/>
              </p14:nvContentPartPr>
              <p14:xfrm>
                <a:off x="11099823" y="2644891"/>
                <a:ext cx="110880" cy="63720"/>
              </p14:xfrm>
            </p:contentPart>
          </mc:Choice>
          <mc:Fallback>
            <p:pic>
              <p:nvPicPr>
                <p:cNvPr id="162" name="Freihand 161">
                  <a:extLst>
                    <a:ext uri="{FF2B5EF4-FFF2-40B4-BE49-F238E27FC236}">
                      <a16:creationId xmlns:a16="http://schemas.microsoft.com/office/drawing/2014/main" id="{A56B362C-9565-43E3-BC5D-F58C32C8379A}"/>
                    </a:ext>
                  </a:extLst>
                </p:cNvPr>
                <p:cNvPicPr/>
                <p:nvPr/>
              </p:nvPicPr>
              <p:blipFill>
                <a:blip r:embed="rId220"/>
                <a:stretch>
                  <a:fillRect/>
                </a:stretch>
              </p:blipFill>
              <p:spPr>
                <a:xfrm>
                  <a:off x="11095503" y="2640571"/>
                  <a:ext cx="119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3" name="Freihand 162">
                  <a:extLst>
                    <a:ext uri="{FF2B5EF4-FFF2-40B4-BE49-F238E27FC236}">
                      <a16:creationId xmlns:a16="http://schemas.microsoft.com/office/drawing/2014/main" id="{20DB1C1A-9601-458A-B809-46AFACA0FF5F}"/>
                    </a:ext>
                  </a:extLst>
                </p14:cNvPr>
                <p14:cNvContentPartPr/>
                <p14:nvPr/>
              </p14:nvContentPartPr>
              <p14:xfrm>
                <a:off x="11231223" y="2523211"/>
                <a:ext cx="177120" cy="167760"/>
              </p14:xfrm>
            </p:contentPart>
          </mc:Choice>
          <mc:Fallback>
            <p:pic>
              <p:nvPicPr>
                <p:cNvPr id="163" name="Freihand 162">
                  <a:extLst>
                    <a:ext uri="{FF2B5EF4-FFF2-40B4-BE49-F238E27FC236}">
                      <a16:creationId xmlns:a16="http://schemas.microsoft.com/office/drawing/2014/main" id="{20DB1C1A-9601-458A-B809-46AFACA0FF5F}"/>
                    </a:ext>
                  </a:extLst>
                </p:cNvPr>
                <p:cNvPicPr/>
                <p:nvPr/>
              </p:nvPicPr>
              <p:blipFill>
                <a:blip r:embed="rId222"/>
                <a:stretch>
                  <a:fillRect/>
                </a:stretch>
              </p:blipFill>
              <p:spPr>
                <a:xfrm>
                  <a:off x="11226903" y="2518891"/>
                  <a:ext cx="185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4" name="Freihand 163">
                  <a:extLst>
                    <a:ext uri="{FF2B5EF4-FFF2-40B4-BE49-F238E27FC236}">
                      <a16:creationId xmlns:a16="http://schemas.microsoft.com/office/drawing/2014/main" id="{55B4EB1A-A15F-46E3-9288-C78DB70CD655}"/>
                    </a:ext>
                  </a:extLst>
                </p14:cNvPr>
                <p14:cNvContentPartPr/>
                <p14:nvPr/>
              </p14:nvContentPartPr>
              <p14:xfrm>
                <a:off x="11509863" y="2581171"/>
                <a:ext cx="79560" cy="120960"/>
              </p14:xfrm>
            </p:contentPart>
          </mc:Choice>
          <mc:Fallback>
            <p:pic>
              <p:nvPicPr>
                <p:cNvPr id="164" name="Freihand 163">
                  <a:extLst>
                    <a:ext uri="{FF2B5EF4-FFF2-40B4-BE49-F238E27FC236}">
                      <a16:creationId xmlns:a16="http://schemas.microsoft.com/office/drawing/2014/main" id="{55B4EB1A-A15F-46E3-9288-C78DB70CD655}"/>
                    </a:ext>
                  </a:extLst>
                </p:cNvPr>
                <p:cNvPicPr/>
                <p:nvPr/>
              </p:nvPicPr>
              <p:blipFill>
                <a:blip r:embed="rId224"/>
                <a:stretch>
                  <a:fillRect/>
                </a:stretch>
              </p:blipFill>
              <p:spPr>
                <a:xfrm>
                  <a:off x="11505543" y="2576851"/>
                  <a:ext cx="88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5" name="Freihand 164">
                  <a:extLst>
                    <a:ext uri="{FF2B5EF4-FFF2-40B4-BE49-F238E27FC236}">
                      <a16:creationId xmlns:a16="http://schemas.microsoft.com/office/drawing/2014/main" id="{4BF52974-64B5-4E5A-B2E6-0C267BA30D9C}"/>
                    </a:ext>
                  </a:extLst>
                </p14:cNvPr>
                <p14:cNvContentPartPr/>
                <p14:nvPr/>
              </p14:nvContentPartPr>
              <p14:xfrm>
                <a:off x="11604543" y="2525011"/>
                <a:ext cx="55440" cy="163440"/>
              </p14:xfrm>
            </p:contentPart>
          </mc:Choice>
          <mc:Fallback>
            <p:pic>
              <p:nvPicPr>
                <p:cNvPr id="165" name="Freihand 164">
                  <a:extLst>
                    <a:ext uri="{FF2B5EF4-FFF2-40B4-BE49-F238E27FC236}">
                      <a16:creationId xmlns:a16="http://schemas.microsoft.com/office/drawing/2014/main" id="{4BF52974-64B5-4E5A-B2E6-0C267BA30D9C}"/>
                    </a:ext>
                  </a:extLst>
                </p:cNvPr>
                <p:cNvPicPr/>
                <p:nvPr/>
              </p:nvPicPr>
              <p:blipFill>
                <a:blip r:embed="rId226"/>
                <a:stretch>
                  <a:fillRect/>
                </a:stretch>
              </p:blipFill>
              <p:spPr>
                <a:xfrm>
                  <a:off x="11600223" y="2520691"/>
                  <a:ext cx="64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6" name="Freihand 165">
                  <a:extLst>
                    <a:ext uri="{FF2B5EF4-FFF2-40B4-BE49-F238E27FC236}">
                      <a16:creationId xmlns:a16="http://schemas.microsoft.com/office/drawing/2014/main" id="{F1BEF8F9-B343-4775-B52C-D0E062D0C7A3}"/>
                    </a:ext>
                  </a:extLst>
                </p14:cNvPr>
                <p14:cNvContentPartPr/>
                <p14:nvPr/>
              </p14:nvContentPartPr>
              <p14:xfrm>
                <a:off x="11655303" y="2485771"/>
                <a:ext cx="136440" cy="181440"/>
              </p14:xfrm>
            </p:contentPart>
          </mc:Choice>
          <mc:Fallback>
            <p:pic>
              <p:nvPicPr>
                <p:cNvPr id="166" name="Freihand 165">
                  <a:extLst>
                    <a:ext uri="{FF2B5EF4-FFF2-40B4-BE49-F238E27FC236}">
                      <a16:creationId xmlns:a16="http://schemas.microsoft.com/office/drawing/2014/main" id="{F1BEF8F9-B343-4775-B52C-D0E062D0C7A3}"/>
                    </a:ext>
                  </a:extLst>
                </p:cNvPr>
                <p:cNvPicPr/>
                <p:nvPr/>
              </p:nvPicPr>
              <p:blipFill>
                <a:blip r:embed="rId228"/>
                <a:stretch>
                  <a:fillRect/>
                </a:stretch>
              </p:blipFill>
              <p:spPr>
                <a:xfrm>
                  <a:off x="11650983" y="2481451"/>
                  <a:ext cx="145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7" name="Freihand 166">
                  <a:extLst>
                    <a:ext uri="{FF2B5EF4-FFF2-40B4-BE49-F238E27FC236}">
                      <a16:creationId xmlns:a16="http://schemas.microsoft.com/office/drawing/2014/main" id="{DAC6B4DC-4BEB-4E69-87E1-73F93A78F9F1}"/>
                    </a:ext>
                  </a:extLst>
                </p14:cNvPr>
                <p14:cNvContentPartPr/>
                <p14:nvPr/>
              </p14:nvContentPartPr>
              <p14:xfrm>
                <a:off x="11770503" y="2563891"/>
                <a:ext cx="129240" cy="78480"/>
              </p14:xfrm>
            </p:contentPart>
          </mc:Choice>
          <mc:Fallback>
            <p:pic>
              <p:nvPicPr>
                <p:cNvPr id="167" name="Freihand 166">
                  <a:extLst>
                    <a:ext uri="{FF2B5EF4-FFF2-40B4-BE49-F238E27FC236}">
                      <a16:creationId xmlns:a16="http://schemas.microsoft.com/office/drawing/2014/main" id="{DAC6B4DC-4BEB-4E69-87E1-73F93A78F9F1}"/>
                    </a:ext>
                  </a:extLst>
                </p:cNvPr>
                <p:cNvPicPr/>
                <p:nvPr/>
              </p:nvPicPr>
              <p:blipFill>
                <a:blip r:embed="rId230"/>
                <a:stretch>
                  <a:fillRect/>
                </a:stretch>
              </p:blipFill>
              <p:spPr>
                <a:xfrm>
                  <a:off x="11766183" y="2559571"/>
                  <a:ext cx="137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8" name="Freihand 167">
                  <a:extLst>
                    <a:ext uri="{FF2B5EF4-FFF2-40B4-BE49-F238E27FC236}">
                      <a16:creationId xmlns:a16="http://schemas.microsoft.com/office/drawing/2014/main" id="{75D7C5F5-FD27-4D8F-9F25-8967C283120D}"/>
                    </a:ext>
                  </a:extLst>
                </p14:cNvPr>
                <p14:cNvContentPartPr/>
                <p14:nvPr/>
              </p14:nvContentPartPr>
              <p14:xfrm>
                <a:off x="11846103" y="2550931"/>
                <a:ext cx="92160" cy="100080"/>
              </p14:xfrm>
            </p:contentPart>
          </mc:Choice>
          <mc:Fallback>
            <p:pic>
              <p:nvPicPr>
                <p:cNvPr id="168" name="Freihand 167">
                  <a:extLst>
                    <a:ext uri="{FF2B5EF4-FFF2-40B4-BE49-F238E27FC236}">
                      <a16:creationId xmlns:a16="http://schemas.microsoft.com/office/drawing/2014/main" id="{75D7C5F5-FD27-4D8F-9F25-8967C283120D}"/>
                    </a:ext>
                  </a:extLst>
                </p:cNvPr>
                <p:cNvPicPr/>
                <p:nvPr/>
              </p:nvPicPr>
              <p:blipFill>
                <a:blip r:embed="rId232"/>
                <a:stretch>
                  <a:fillRect/>
                </a:stretch>
              </p:blipFill>
              <p:spPr>
                <a:xfrm>
                  <a:off x="11841783" y="2546611"/>
                  <a:ext cx="100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9" name="Freihand 168">
                  <a:extLst>
                    <a:ext uri="{FF2B5EF4-FFF2-40B4-BE49-F238E27FC236}">
                      <a16:creationId xmlns:a16="http://schemas.microsoft.com/office/drawing/2014/main" id="{E5205E05-BAA9-4CBB-BD35-35F2B7CCD5B9}"/>
                    </a:ext>
                  </a:extLst>
                </p14:cNvPr>
                <p14:cNvContentPartPr/>
                <p14:nvPr/>
              </p14:nvContentPartPr>
              <p14:xfrm>
                <a:off x="11962383" y="2372011"/>
                <a:ext cx="29520" cy="336240"/>
              </p14:xfrm>
            </p:contentPart>
          </mc:Choice>
          <mc:Fallback>
            <p:pic>
              <p:nvPicPr>
                <p:cNvPr id="169" name="Freihand 168">
                  <a:extLst>
                    <a:ext uri="{FF2B5EF4-FFF2-40B4-BE49-F238E27FC236}">
                      <a16:creationId xmlns:a16="http://schemas.microsoft.com/office/drawing/2014/main" id="{E5205E05-BAA9-4CBB-BD35-35F2B7CCD5B9}"/>
                    </a:ext>
                  </a:extLst>
                </p:cNvPr>
                <p:cNvPicPr/>
                <p:nvPr/>
              </p:nvPicPr>
              <p:blipFill>
                <a:blip r:embed="rId234"/>
                <a:stretch>
                  <a:fillRect/>
                </a:stretch>
              </p:blipFill>
              <p:spPr>
                <a:xfrm>
                  <a:off x="11958063" y="2367691"/>
                  <a:ext cx="38160" cy="34488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0" y="97458"/>
            <a:ext cx="12094029"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latin typeface="Arial" panose="020B0604020202020204" pitchFamily="34" charset="0"/>
                <a:cs typeface="Arial" panose="020B0604020202020204" pitchFamily="34" charset="0"/>
              </a:rPr>
              <a:t>Scrappage Allowance 2009 (Germany): Increase of government expenditure 5 Bil. </a:t>
            </a:r>
            <a:r>
              <a:rPr lang="en-US" sz="2000" dirty="0">
                <a:latin typeface="Arial" panose="020B0604020202020204" pitchFamily="34" charset="0"/>
                <a:cs typeface="Arial" panose="020B0604020202020204" pitchFamily="34" charset="0"/>
              </a:rPr>
              <a:t>€</a:t>
            </a:r>
          </a:p>
        </p:txBody>
      </p:sp>
      <p:sp>
        <p:nvSpPr>
          <p:cNvPr id="15" name="Text Box 6"/>
          <p:cNvSpPr txBox="1">
            <a:spLocks noChangeArrowheads="1"/>
          </p:cNvSpPr>
          <p:nvPr/>
        </p:nvSpPr>
        <p:spPr bwMode="auto">
          <a:xfrm>
            <a:off x="6420011" y="3199062"/>
            <a:ext cx="1401346"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a:t>Source: </a:t>
            </a:r>
            <a:r>
              <a:rPr lang="de-DE" sz="1452" dirty="0" err="1"/>
              <a:t>Destatis</a:t>
            </a:r>
            <a:endParaRPr lang="de-DE" sz="1452" dirty="0"/>
          </a:p>
        </p:txBody>
      </p:sp>
      <p:sp>
        <p:nvSpPr>
          <p:cNvPr id="17" name="TextBox 9"/>
          <p:cNvSpPr txBox="1"/>
          <p:nvPr/>
        </p:nvSpPr>
        <p:spPr>
          <a:xfrm>
            <a:off x="7061537" y="566200"/>
            <a:ext cx="2258952" cy="343620"/>
          </a:xfrm>
          <a:prstGeom prst="rect">
            <a:avLst/>
          </a:prstGeom>
          <a:noFill/>
        </p:spPr>
        <p:txBody>
          <a:bodyPr wrap="none" rtlCol="0">
            <a:spAutoFit/>
          </a:bodyPr>
          <a:lstStyle/>
          <a:p>
            <a:r>
              <a:rPr lang="de-DE" sz="1633">
                <a:latin typeface="Arial" panose="020B0604020202020204" pitchFamily="34" charset="0"/>
                <a:cs typeface="Arial" panose="020B0604020202020204" pitchFamily="34" charset="0"/>
              </a:rPr>
              <a:t>Real economic growth</a:t>
            </a:r>
            <a:endParaRPr lang="en-US" sz="1633"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2065" name="Freihand 2064"/>
              <p14:cNvContentPartPr/>
              <p14:nvPr/>
            </p14:nvContentPartPr>
            <p14:xfrm>
              <a:off x="2165583" y="728592"/>
              <a:ext cx="3165120" cy="1420920"/>
            </p14:xfrm>
          </p:contentPart>
        </mc:Choice>
        <mc:Fallback xmlns="">
          <p:pic>
            <p:nvPicPr>
              <p:cNvPr id="2065" name="Freihand 2064"/>
              <p:cNvPicPr/>
              <p:nvPr/>
            </p:nvPicPr>
            <p:blipFill>
              <a:blip r:embed="rId11"/>
              <a:stretch>
                <a:fillRect/>
              </a:stretch>
            </p:blipFill>
            <p:spPr>
              <a:xfrm>
                <a:off x="2149383" y="713112"/>
                <a:ext cx="3197880" cy="1449360"/>
              </a:xfrm>
              <a:prstGeom prst="rect">
                <a:avLst/>
              </a:prstGeom>
            </p:spPr>
          </p:pic>
        </mc:Fallback>
      </mc:AlternateContent>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65FA3A5-EC0C-6718-FE82-1536480921EF}"/>
              </a:ext>
            </a:extLst>
          </p:cNvPr>
          <p:cNvSpPr txBox="1"/>
          <p:nvPr/>
        </p:nvSpPr>
        <p:spPr>
          <a:xfrm>
            <a:off x="2383972" y="2879311"/>
            <a:ext cx="2307771" cy="369332"/>
          </a:xfrm>
          <a:prstGeom prst="rect">
            <a:avLst/>
          </a:prstGeom>
          <a:solidFill>
            <a:schemeClr val="bg1"/>
          </a:solidFill>
        </p:spPr>
        <p:txBody>
          <a:bodyPr wrap="square" rtlCol="0">
            <a:spAutoFit/>
          </a:bodyPr>
          <a:lstStyle/>
          <a:p>
            <a:r>
              <a:rPr lang="de-DE"/>
              <a:t>Incoming orders</a:t>
            </a:r>
          </a:p>
        </p:txBody>
      </p:sp>
      <p:grpSp>
        <p:nvGrpSpPr>
          <p:cNvPr id="23" name="Gruppieren 22">
            <a:extLst>
              <a:ext uri="{FF2B5EF4-FFF2-40B4-BE49-F238E27FC236}">
                <a16:creationId xmlns:a16="http://schemas.microsoft.com/office/drawing/2014/main" id="{1A07B663-15BE-4314-8441-150D6BA0B171}"/>
              </a:ext>
            </a:extLst>
          </p:cNvPr>
          <p:cNvGrpSpPr/>
          <p:nvPr/>
        </p:nvGrpSpPr>
        <p:grpSpPr>
          <a:xfrm>
            <a:off x="5466903" y="842011"/>
            <a:ext cx="809280" cy="417240"/>
            <a:chOff x="5466903" y="842011"/>
            <a:chExt cx="809280" cy="417240"/>
          </a:xfrm>
        </p:grpSpPr>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722F6DA6-938D-4FF6-A50A-CB4D05360A6E}"/>
                    </a:ext>
                  </a:extLst>
                </p14:cNvPr>
                <p14:cNvContentPartPr/>
                <p14:nvPr/>
              </p14:nvContentPartPr>
              <p14:xfrm>
                <a:off x="5466903" y="1128571"/>
                <a:ext cx="145800" cy="130680"/>
              </p14:xfrm>
            </p:contentPart>
          </mc:Choice>
          <mc:Fallback>
            <p:pic>
              <p:nvPicPr>
                <p:cNvPr id="11" name="Freihand 10">
                  <a:extLst>
                    <a:ext uri="{FF2B5EF4-FFF2-40B4-BE49-F238E27FC236}">
                      <a16:creationId xmlns:a16="http://schemas.microsoft.com/office/drawing/2014/main" id="{722F6DA6-938D-4FF6-A50A-CB4D05360A6E}"/>
                    </a:ext>
                  </a:extLst>
                </p:cNvPr>
                <p:cNvPicPr/>
                <p:nvPr/>
              </p:nvPicPr>
              <p:blipFill>
                <a:blip r:embed="rId13"/>
                <a:stretch>
                  <a:fillRect/>
                </a:stretch>
              </p:blipFill>
              <p:spPr>
                <a:xfrm>
                  <a:off x="5462583" y="1124251"/>
                  <a:ext cx="154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F1E7B9A-E99B-4D4E-A2DC-02FB87AFC61C}"/>
                    </a:ext>
                  </a:extLst>
                </p14:cNvPr>
                <p14:cNvContentPartPr/>
                <p14:nvPr/>
              </p14:nvContentPartPr>
              <p14:xfrm>
                <a:off x="5622783" y="1073491"/>
                <a:ext cx="209160" cy="87120"/>
              </p14:xfrm>
            </p:contentPart>
          </mc:Choice>
          <mc:Fallback>
            <p:pic>
              <p:nvPicPr>
                <p:cNvPr id="12" name="Freihand 11">
                  <a:extLst>
                    <a:ext uri="{FF2B5EF4-FFF2-40B4-BE49-F238E27FC236}">
                      <a16:creationId xmlns:a16="http://schemas.microsoft.com/office/drawing/2014/main" id="{4F1E7B9A-E99B-4D4E-A2DC-02FB87AFC61C}"/>
                    </a:ext>
                  </a:extLst>
                </p:cNvPr>
                <p:cNvPicPr/>
                <p:nvPr/>
              </p:nvPicPr>
              <p:blipFill>
                <a:blip r:embed="rId15"/>
                <a:stretch>
                  <a:fillRect/>
                </a:stretch>
              </p:blipFill>
              <p:spPr>
                <a:xfrm>
                  <a:off x="5618463" y="1069171"/>
                  <a:ext cx="217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234B6F8B-9E40-48D7-8BB0-F5E9B0FA7C43}"/>
                    </a:ext>
                  </a:extLst>
                </p14:cNvPr>
                <p14:cNvContentPartPr/>
                <p14:nvPr/>
              </p14:nvContentPartPr>
              <p14:xfrm>
                <a:off x="5956863" y="981691"/>
                <a:ext cx="77760" cy="217440"/>
              </p14:xfrm>
            </p:contentPart>
          </mc:Choice>
          <mc:Fallback>
            <p:pic>
              <p:nvPicPr>
                <p:cNvPr id="13" name="Freihand 12">
                  <a:extLst>
                    <a:ext uri="{FF2B5EF4-FFF2-40B4-BE49-F238E27FC236}">
                      <a16:creationId xmlns:a16="http://schemas.microsoft.com/office/drawing/2014/main" id="{234B6F8B-9E40-48D7-8BB0-F5E9B0FA7C43}"/>
                    </a:ext>
                  </a:extLst>
                </p:cNvPr>
                <p:cNvPicPr/>
                <p:nvPr/>
              </p:nvPicPr>
              <p:blipFill>
                <a:blip r:embed="rId17"/>
                <a:stretch>
                  <a:fillRect/>
                </a:stretch>
              </p:blipFill>
              <p:spPr>
                <a:xfrm>
                  <a:off x="5952543" y="977371"/>
                  <a:ext cx="86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2C8EBE22-0718-4888-8660-5DEF137738C7}"/>
                    </a:ext>
                  </a:extLst>
                </p14:cNvPr>
                <p14:cNvContentPartPr/>
                <p14:nvPr/>
              </p14:nvContentPartPr>
              <p14:xfrm>
                <a:off x="6083223" y="842011"/>
                <a:ext cx="192960" cy="185400"/>
              </p14:xfrm>
            </p:contentPart>
          </mc:Choice>
          <mc:Fallback>
            <p:pic>
              <p:nvPicPr>
                <p:cNvPr id="14" name="Freihand 13">
                  <a:extLst>
                    <a:ext uri="{FF2B5EF4-FFF2-40B4-BE49-F238E27FC236}">
                      <a16:creationId xmlns:a16="http://schemas.microsoft.com/office/drawing/2014/main" id="{2C8EBE22-0718-4888-8660-5DEF137738C7}"/>
                    </a:ext>
                  </a:extLst>
                </p:cNvPr>
                <p:cNvPicPr/>
                <p:nvPr/>
              </p:nvPicPr>
              <p:blipFill>
                <a:blip r:embed="rId19"/>
                <a:stretch>
                  <a:fillRect/>
                </a:stretch>
              </p:blipFill>
              <p:spPr>
                <a:xfrm>
                  <a:off x="6078903" y="837691"/>
                  <a:ext cx="201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D7DAE7A0-47FB-4D00-8FF4-E626399D126B}"/>
                    </a:ext>
                  </a:extLst>
                </p14:cNvPr>
                <p14:cNvContentPartPr/>
                <p14:nvPr/>
              </p14:nvContentPartPr>
              <p14:xfrm>
                <a:off x="6091143" y="953971"/>
                <a:ext cx="62280" cy="63360"/>
              </p14:xfrm>
            </p:contentPart>
          </mc:Choice>
          <mc:Fallback>
            <p:pic>
              <p:nvPicPr>
                <p:cNvPr id="16" name="Freihand 15">
                  <a:extLst>
                    <a:ext uri="{FF2B5EF4-FFF2-40B4-BE49-F238E27FC236}">
                      <a16:creationId xmlns:a16="http://schemas.microsoft.com/office/drawing/2014/main" id="{D7DAE7A0-47FB-4D00-8FF4-E626399D126B}"/>
                    </a:ext>
                  </a:extLst>
                </p:cNvPr>
                <p:cNvPicPr/>
                <p:nvPr/>
              </p:nvPicPr>
              <p:blipFill>
                <a:blip r:embed="rId21"/>
                <a:stretch>
                  <a:fillRect/>
                </a:stretch>
              </p:blipFill>
              <p:spPr>
                <a:xfrm>
                  <a:off x="6086823" y="949651"/>
                  <a:ext cx="70920" cy="72000"/>
                </a:xfrm>
                <a:prstGeom prst="rect">
                  <a:avLst/>
                </a:prstGeom>
              </p:spPr>
            </p:pic>
          </mc:Fallback>
        </mc:AlternateContent>
      </p:grpSp>
      <p:grpSp>
        <p:nvGrpSpPr>
          <p:cNvPr id="37" name="Gruppieren 36">
            <a:extLst>
              <a:ext uri="{FF2B5EF4-FFF2-40B4-BE49-F238E27FC236}">
                <a16:creationId xmlns:a16="http://schemas.microsoft.com/office/drawing/2014/main" id="{A40B2BD8-A1F3-4922-A7FC-3F07F8213A8C}"/>
              </a:ext>
            </a:extLst>
          </p:cNvPr>
          <p:cNvGrpSpPr/>
          <p:nvPr/>
        </p:nvGrpSpPr>
        <p:grpSpPr>
          <a:xfrm>
            <a:off x="5119503" y="1367611"/>
            <a:ext cx="1434600" cy="875160"/>
            <a:chOff x="5119503" y="1367611"/>
            <a:chExt cx="1434600" cy="875160"/>
          </a:xfrm>
        </p:grpSpPr>
        <mc:AlternateContent xmlns:mc="http://schemas.openxmlformats.org/markup-compatibility/2006">
          <mc:Choice xmlns:p14="http://schemas.microsoft.com/office/powerpoint/2010/main" Requires="p14">
            <p:contentPart p14:bwMode="auto" r:id="rId22">
              <p14:nvContentPartPr>
                <p14:cNvPr id="4" name="Freihand 3">
                  <a:extLst>
                    <a:ext uri="{FF2B5EF4-FFF2-40B4-BE49-F238E27FC236}">
                      <a16:creationId xmlns:a16="http://schemas.microsoft.com/office/drawing/2014/main" id="{E8C9C630-D664-48B7-A770-F5EA9F563EF7}"/>
                    </a:ext>
                  </a:extLst>
                </p14:cNvPr>
                <p14:cNvContentPartPr/>
                <p14:nvPr/>
              </p14:nvContentPartPr>
              <p14:xfrm>
                <a:off x="5119503" y="1653451"/>
                <a:ext cx="176760" cy="134280"/>
              </p14:xfrm>
            </p:contentPart>
          </mc:Choice>
          <mc:Fallback>
            <p:pic>
              <p:nvPicPr>
                <p:cNvPr id="4" name="Freihand 3">
                  <a:extLst>
                    <a:ext uri="{FF2B5EF4-FFF2-40B4-BE49-F238E27FC236}">
                      <a16:creationId xmlns:a16="http://schemas.microsoft.com/office/drawing/2014/main" id="{E8C9C630-D664-48B7-A770-F5EA9F563EF7}"/>
                    </a:ext>
                  </a:extLst>
                </p:cNvPr>
                <p:cNvPicPr/>
                <p:nvPr/>
              </p:nvPicPr>
              <p:blipFill>
                <a:blip r:embed="rId23"/>
                <a:stretch>
                  <a:fillRect/>
                </a:stretch>
              </p:blipFill>
              <p:spPr>
                <a:xfrm>
                  <a:off x="5115183" y="1649131"/>
                  <a:ext cx="185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 name="Freihand 5">
                  <a:extLst>
                    <a:ext uri="{FF2B5EF4-FFF2-40B4-BE49-F238E27FC236}">
                      <a16:creationId xmlns:a16="http://schemas.microsoft.com/office/drawing/2014/main" id="{6F871B38-83B5-4F5C-B0E7-E15BE32173FC}"/>
                    </a:ext>
                  </a:extLst>
                </p14:cNvPr>
                <p14:cNvContentPartPr/>
                <p14:nvPr/>
              </p14:nvContentPartPr>
              <p14:xfrm>
                <a:off x="5340183" y="1603411"/>
                <a:ext cx="89640" cy="137520"/>
              </p14:xfrm>
            </p:contentPart>
          </mc:Choice>
          <mc:Fallback>
            <p:pic>
              <p:nvPicPr>
                <p:cNvPr id="6" name="Freihand 5">
                  <a:extLst>
                    <a:ext uri="{FF2B5EF4-FFF2-40B4-BE49-F238E27FC236}">
                      <a16:creationId xmlns:a16="http://schemas.microsoft.com/office/drawing/2014/main" id="{6F871B38-83B5-4F5C-B0E7-E15BE32173FC}"/>
                    </a:ext>
                  </a:extLst>
                </p:cNvPr>
                <p:cNvPicPr/>
                <p:nvPr/>
              </p:nvPicPr>
              <p:blipFill>
                <a:blip r:embed="rId25"/>
                <a:stretch>
                  <a:fillRect/>
                </a:stretch>
              </p:blipFill>
              <p:spPr>
                <a:xfrm>
                  <a:off x="5335863" y="1599091"/>
                  <a:ext cx="98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 name="Freihand 7">
                  <a:extLst>
                    <a:ext uri="{FF2B5EF4-FFF2-40B4-BE49-F238E27FC236}">
                      <a16:creationId xmlns:a16="http://schemas.microsoft.com/office/drawing/2014/main" id="{A2371864-CC86-4D6C-8608-41A79DA7A406}"/>
                    </a:ext>
                  </a:extLst>
                </p14:cNvPr>
                <p14:cNvContentPartPr/>
                <p14:nvPr/>
              </p14:nvContentPartPr>
              <p14:xfrm>
                <a:off x="5353143" y="1578931"/>
                <a:ext cx="121680" cy="23760"/>
              </p14:xfrm>
            </p:contentPart>
          </mc:Choice>
          <mc:Fallback>
            <p:pic>
              <p:nvPicPr>
                <p:cNvPr id="8" name="Freihand 7">
                  <a:extLst>
                    <a:ext uri="{FF2B5EF4-FFF2-40B4-BE49-F238E27FC236}">
                      <a16:creationId xmlns:a16="http://schemas.microsoft.com/office/drawing/2014/main" id="{A2371864-CC86-4D6C-8608-41A79DA7A406}"/>
                    </a:ext>
                  </a:extLst>
                </p:cNvPr>
                <p:cNvPicPr/>
                <p:nvPr/>
              </p:nvPicPr>
              <p:blipFill>
                <a:blip r:embed="rId27"/>
                <a:stretch>
                  <a:fillRect/>
                </a:stretch>
              </p:blipFill>
              <p:spPr>
                <a:xfrm>
                  <a:off x="5348823" y="1574611"/>
                  <a:ext cx="130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 name="Freihand 8">
                  <a:extLst>
                    <a:ext uri="{FF2B5EF4-FFF2-40B4-BE49-F238E27FC236}">
                      <a16:creationId xmlns:a16="http://schemas.microsoft.com/office/drawing/2014/main" id="{AA7B7C73-ED30-48B8-B14A-7A7B867A35E0}"/>
                    </a:ext>
                  </a:extLst>
                </p14:cNvPr>
                <p14:cNvContentPartPr/>
                <p14:nvPr/>
              </p14:nvContentPartPr>
              <p14:xfrm>
                <a:off x="5524143" y="1528531"/>
                <a:ext cx="132840" cy="138960"/>
              </p14:xfrm>
            </p:contentPart>
          </mc:Choice>
          <mc:Fallback>
            <p:pic>
              <p:nvPicPr>
                <p:cNvPr id="9" name="Freihand 8">
                  <a:extLst>
                    <a:ext uri="{FF2B5EF4-FFF2-40B4-BE49-F238E27FC236}">
                      <a16:creationId xmlns:a16="http://schemas.microsoft.com/office/drawing/2014/main" id="{AA7B7C73-ED30-48B8-B14A-7A7B867A35E0}"/>
                    </a:ext>
                  </a:extLst>
                </p:cNvPr>
                <p:cNvPicPr/>
                <p:nvPr/>
              </p:nvPicPr>
              <p:blipFill>
                <a:blip r:embed="rId29"/>
                <a:stretch>
                  <a:fillRect/>
                </a:stretch>
              </p:blipFill>
              <p:spPr>
                <a:xfrm>
                  <a:off x="5519823" y="1524211"/>
                  <a:ext cx="141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 name="Freihand 9">
                  <a:extLst>
                    <a:ext uri="{FF2B5EF4-FFF2-40B4-BE49-F238E27FC236}">
                      <a16:creationId xmlns:a16="http://schemas.microsoft.com/office/drawing/2014/main" id="{895A3258-0822-4A45-997E-7AB6319C9CA5}"/>
                    </a:ext>
                  </a:extLst>
                </p14:cNvPr>
                <p14:cNvContentPartPr/>
                <p14:nvPr/>
              </p14:nvContentPartPr>
              <p14:xfrm>
                <a:off x="5753103" y="1477051"/>
                <a:ext cx="114480" cy="127080"/>
              </p14:xfrm>
            </p:contentPart>
          </mc:Choice>
          <mc:Fallback>
            <p:pic>
              <p:nvPicPr>
                <p:cNvPr id="10" name="Freihand 9">
                  <a:extLst>
                    <a:ext uri="{FF2B5EF4-FFF2-40B4-BE49-F238E27FC236}">
                      <a16:creationId xmlns:a16="http://schemas.microsoft.com/office/drawing/2014/main" id="{895A3258-0822-4A45-997E-7AB6319C9CA5}"/>
                    </a:ext>
                  </a:extLst>
                </p:cNvPr>
                <p:cNvPicPr/>
                <p:nvPr/>
              </p:nvPicPr>
              <p:blipFill>
                <a:blip r:embed="rId31"/>
                <a:stretch>
                  <a:fillRect/>
                </a:stretch>
              </p:blipFill>
              <p:spPr>
                <a:xfrm>
                  <a:off x="5748783" y="1472731"/>
                  <a:ext cx="123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5125220C-55DD-4CF1-AE36-73AFFA2EFB93}"/>
                    </a:ext>
                  </a:extLst>
                </p14:cNvPr>
                <p14:cNvContentPartPr/>
                <p14:nvPr/>
              </p14:nvContentPartPr>
              <p14:xfrm>
                <a:off x="6027063" y="1367611"/>
                <a:ext cx="172080" cy="134280"/>
              </p14:xfrm>
            </p:contentPart>
          </mc:Choice>
          <mc:Fallback>
            <p:pic>
              <p:nvPicPr>
                <p:cNvPr id="18" name="Freihand 17">
                  <a:extLst>
                    <a:ext uri="{FF2B5EF4-FFF2-40B4-BE49-F238E27FC236}">
                      <a16:creationId xmlns:a16="http://schemas.microsoft.com/office/drawing/2014/main" id="{5125220C-55DD-4CF1-AE36-73AFFA2EFB93}"/>
                    </a:ext>
                  </a:extLst>
                </p:cNvPr>
                <p:cNvPicPr/>
                <p:nvPr/>
              </p:nvPicPr>
              <p:blipFill>
                <a:blip r:embed="rId33"/>
                <a:stretch>
                  <a:fillRect/>
                </a:stretch>
              </p:blipFill>
              <p:spPr>
                <a:xfrm>
                  <a:off x="6022743" y="1363291"/>
                  <a:ext cx="180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6B28055F-E046-4330-B422-75B63EDA2694}"/>
                    </a:ext>
                  </a:extLst>
                </p14:cNvPr>
                <p14:cNvContentPartPr/>
                <p14:nvPr/>
              </p14:nvContentPartPr>
              <p14:xfrm>
                <a:off x="5985663" y="1404691"/>
                <a:ext cx="176040" cy="60840"/>
              </p14:xfrm>
            </p:contentPart>
          </mc:Choice>
          <mc:Fallback>
            <p:pic>
              <p:nvPicPr>
                <p:cNvPr id="19" name="Freihand 18">
                  <a:extLst>
                    <a:ext uri="{FF2B5EF4-FFF2-40B4-BE49-F238E27FC236}">
                      <a16:creationId xmlns:a16="http://schemas.microsoft.com/office/drawing/2014/main" id="{6B28055F-E046-4330-B422-75B63EDA2694}"/>
                    </a:ext>
                  </a:extLst>
                </p:cNvPr>
                <p:cNvPicPr/>
                <p:nvPr/>
              </p:nvPicPr>
              <p:blipFill>
                <a:blip r:embed="rId35"/>
                <a:stretch>
                  <a:fillRect/>
                </a:stretch>
              </p:blipFill>
              <p:spPr>
                <a:xfrm>
                  <a:off x="5981343" y="1400371"/>
                  <a:ext cx="184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2BB8C40E-3EA5-4CFC-990B-28DA078E380E}"/>
                    </a:ext>
                  </a:extLst>
                </p14:cNvPr>
                <p14:cNvContentPartPr/>
                <p14:nvPr/>
              </p14:nvContentPartPr>
              <p14:xfrm>
                <a:off x="5973423" y="1430611"/>
                <a:ext cx="231840" cy="81360"/>
              </p14:xfrm>
            </p:contentPart>
          </mc:Choice>
          <mc:Fallback>
            <p:pic>
              <p:nvPicPr>
                <p:cNvPr id="20" name="Freihand 19">
                  <a:extLst>
                    <a:ext uri="{FF2B5EF4-FFF2-40B4-BE49-F238E27FC236}">
                      <a16:creationId xmlns:a16="http://schemas.microsoft.com/office/drawing/2014/main" id="{2BB8C40E-3EA5-4CFC-990B-28DA078E380E}"/>
                    </a:ext>
                  </a:extLst>
                </p:cNvPr>
                <p:cNvPicPr/>
                <p:nvPr/>
              </p:nvPicPr>
              <p:blipFill>
                <a:blip r:embed="rId37"/>
                <a:stretch>
                  <a:fillRect/>
                </a:stretch>
              </p:blipFill>
              <p:spPr>
                <a:xfrm>
                  <a:off x="5969103" y="1426291"/>
                  <a:ext cx="240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6DA2D22D-952A-40E4-AE8C-26F7199EFBA7}"/>
                    </a:ext>
                  </a:extLst>
                </p14:cNvPr>
                <p14:cNvContentPartPr/>
                <p14:nvPr/>
              </p14:nvContentPartPr>
              <p14:xfrm>
                <a:off x="5372583" y="1942531"/>
                <a:ext cx="61920" cy="124200"/>
              </p14:xfrm>
            </p:contentPart>
          </mc:Choice>
          <mc:Fallback>
            <p:pic>
              <p:nvPicPr>
                <p:cNvPr id="25" name="Freihand 24">
                  <a:extLst>
                    <a:ext uri="{FF2B5EF4-FFF2-40B4-BE49-F238E27FC236}">
                      <a16:creationId xmlns:a16="http://schemas.microsoft.com/office/drawing/2014/main" id="{6DA2D22D-952A-40E4-AE8C-26F7199EFBA7}"/>
                    </a:ext>
                  </a:extLst>
                </p:cNvPr>
                <p:cNvPicPr/>
                <p:nvPr/>
              </p:nvPicPr>
              <p:blipFill>
                <a:blip r:embed="rId39"/>
                <a:stretch>
                  <a:fillRect/>
                </a:stretch>
              </p:blipFill>
              <p:spPr>
                <a:xfrm>
                  <a:off x="5368263" y="1938211"/>
                  <a:ext cx="70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2573838E-42D7-42F4-B4EB-FC8E5E11D7B9}"/>
                    </a:ext>
                  </a:extLst>
                </p14:cNvPr>
                <p14:cNvContentPartPr/>
                <p14:nvPr/>
              </p14:nvContentPartPr>
              <p14:xfrm>
                <a:off x="5422983" y="1824811"/>
                <a:ext cx="105480" cy="217800"/>
              </p14:xfrm>
            </p:contentPart>
          </mc:Choice>
          <mc:Fallback>
            <p:pic>
              <p:nvPicPr>
                <p:cNvPr id="26" name="Freihand 25">
                  <a:extLst>
                    <a:ext uri="{FF2B5EF4-FFF2-40B4-BE49-F238E27FC236}">
                      <a16:creationId xmlns:a16="http://schemas.microsoft.com/office/drawing/2014/main" id="{2573838E-42D7-42F4-B4EB-FC8E5E11D7B9}"/>
                    </a:ext>
                  </a:extLst>
                </p:cNvPr>
                <p:cNvPicPr/>
                <p:nvPr/>
              </p:nvPicPr>
              <p:blipFill>
                <a:blip r:embed="rId41"/>
                <a:stretch>
                  <a:fillRect/>
                </a:stretch>
              </p:blipFill>
              <p:spPr>
                <a:xfrm>
                  <a:off x="5418663" y="1820491"/>
                  <a:ext cx="1141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9812A830-1DFC-4969-AAC0-01C0358D6193}"/>
                    </a:ext>
                  </a:extLst>
                </p14:cNvPr>
                <p14:cNvContentPartPr/>
                <p14:nvPr/>
              </p14:nvContentPartPr>
              <p14:xfrm>
                <a:off x="5330823" y="1817971"/>
                <a:ext cx="33480" cy="24480"/>
              </p14:xfrm>
            </p:contentPart>
          </mc:Choice>
          <mc:Fallback>
            <p:pic>
              <p:nvPicPr>
                <p:cNvPr id="27" name="Freihand 26">
                  <a:extLst>
                    <a:ext uri="{FF2B5EF4-FFF2-40B4-BE49-F238E27FC236}">
                      <a16:creationId xmlns:a16="http://schemas.microsoft.com/office/drawing/2014/main" id="{9812A830-1DFC-4969-AAC0-01C0358D6193}"/>
                    </a:ext>
                  </a:extLst>
                </p:cNvPr>
                <p:cNvPicPr/>
                <p:nvPr/>
              </p:nvPicPr>
              <p:blipFill>
                <a:blip r:embed="rId43"/>
                <a:stretch>
                  <a:fillRect/>
                </a:stretch>
              </p:blipFill>
              <p:spPr>
                <a:xfrm>
                  <a:off x="5326503" y="1813651"/>
                  <a:ext cx="42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185A7009-78BD-4147-80C6-CE98F4C93C09}"/>
                    </a:ext>
                  </a:extLst>
                </p14:cNvPr>
                <p14:cNvContentPartPr/>
                <p14:nvPr/>
              </p14:nvContentPartPr>
              <p14:xfrm>
                <a:off x="5616303" y="1798171"/>
                <a:ext cx="116280" cy="181440"/>
              </p14:xfrm>
            </p:contentPart>
          </mc:Choice>
          <mc:Fallback>
            <p:pic>
              <p:nvPicPr>
                <p:cNvPr id="29" name="Freihand 28">
                  <a:extLst>
                    <a:ext uri="{FF2B5EF4-FFF2-40B4-BE49-F238E27FC236}">
                      <a16:creationId xmlns:a16="http://schemas.microsoft.com/office/drawing/2014/main" id="{185A7009-78BD-4147-80C6-CE98F4C93C09}"/>
                    </a:ext>
                  </a:extLst>
                </p:cNvPr>
                <p:cNvPicPr/>
                <p:nvPr/>
              </p:nvPicPr>
              <p:blipFill>
                <a:blip r:embed="rId45"/>
                <a:stretch>
                  <a:fillRect/>
                </a:stretch>
              </p:blipFill>
              <p:spPr>
                <a:xfrm>
                  <a:off x="5611983" y="1793851"/>
                  <a:ext cx="1249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DA599002-ADB8-466B-A74A-8E980A55C782}"/>
                    </a:ext>
                  </a:extLst>
                </p14:cNvPr>
                <p14:cNvContentPartPr/>
                <p14:nvPr/>
              </p14:nvContentPartPr>
              <p14:xfrm>
                <a:off x="5763183" y="1748491"/>
                <a:ext cx="207360" cy="92160"/>
              </p14:xfrm>
            </p:contentPart>
          </mc:Choice>
          <mc:Fallback>
            <p:pic>
              <p:nvPicPr>
                <p:cNvPr id="30" name="Freihand 29">
                  <a:extLst>
                    <a:ext uri="{FF2B5EF4-FFF2-40B4-BE49-F238E27FC236}">
                      <a16:creationId xmlns:a16="http://schemas.microsoft.com/office/drawing/2014/main" id="{DA599002-ADB8-466B-A74A-8E980A55C782}"/>
                    </a:ext>
                  </a:extLst>
                </p:cNvPr>
                <p:cNvPicPr/>
                <p:nvPr/>
              </p:nvPicPr>
              <p:blipFill>
                <a:blip r:embed="rId47"/>
                <a:stretch>
                  <a:fillRect/>
                </a:stretch>
              </p:blipFill>
              <p:spPr>
                <a:xfrm>
                  <a:off x="5758863" y="1744171"/>
                  <a:ext cx="216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DF39F7E0-E5B7-4E9C-88B6-81243ADAED03}"/>
                    </a:ext>
                  </a:extLst>
                </p14:cNvPr>
                <p14:cNvContentPartPr/>
                <p14:nvPr/>
              </p14:nvContentPartPr>
              <p14:xfrm>
                <a:off x="5605863" y="2104531"/>
                <a:ext cx="109440" cy="138240"/>
              </p14:xfrm>
            </p:contentPart>
          </mc:Choice>
          <mc:Fallback>
            <p:pic>
              <p:nvPicPr>
                <p:cNvPr id="31" name="Freihand 30">
                  <a:extLst>
                    <a:ext uri="{FF2B5EF4-FFF2-40B4-BE49-F238E27FC236}">
                      <a16:creationId xmlns:a16="http://schemas.microsoft.com/office/drawing/2014/main" id="{DF39F7E0-E5B7-4E9C-88B6-81243ADAED03}"/>
                    </a:ext>
                  </a:extLst>
                </p:cNvPr>
                <p:cNvPicPr/>
                <p:nvPr/>
              </p:nvPicPr>
              <p:blipFill>
                <a:blip r:embed="rId49"/>
                <a:stretch>
                  <a:fillRect/>
                </a:stretch>
              </p:blipFill>
              <p:spPr>
                <a:xfrm>
                  <a:off x="5601543" y="2100211"/>
                  <a:ext cx="118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E5C46A3E-D14C-46AA-B341-C20325421663}"/>
                    </a:ext>
                  </a:extLst>
                </p14:cNvPr>
                <p14:cNvContentPartPr/>
                <p14:nvPr/>
              </p14:nvContentPartPr>
              <p14:xfrm>
                <a:off x="5755623" y="2108491"/>
                <a:ext cx="67680" cy="118800"/>
              </p14:xfrm>
            </p:contentPart>
          </mc:Choice>
          <mc:Fallback>
            <p:pic>
              <p:nvPicPr>
                <p:cNvPr id="32" name="Freihand 31">
                  <a:extLst>
                    <a:ext uri="{FF2B5EF4-FFF2-40B4-BE49-F238E27FC236}">
                      <a16:creationId xmlns:a16="http://schemas.microsoft.com/office/drawing/2014/main" id="{E5C46A3E-D14C-46AA-B341-C20325421663}"/>
                    </a:ext>
                  </a:extLst>
                </p:cNvPr>
                <p:cNvPicPr/>
                <p:nvPr/>
              </p:nvPicPr>
              <p:blipFill>
                <a:blip r:embed="rId51"/>
                <a:stretch>
                  <a:fillRect/>
                </a:stretch>
              </p:blipFill>
              <p:spPr>
                <a:xfrm>
                  <a:off x="5751303" y="2104171"/>
                  <a:ext cx="76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0123C3AF-E1D9-407C-BF9A-0B04D4B7CAFF}"/>
                    </a:ext>
                  </a:extLst>
                </p14:cNvPr>
                <p14:cNvContentPartPr/>
                <p14:nvPr/>
              </p14:nvContentPartPr>
              <p14:xfrm>
                <a:off x="5957943" y="1967011"/>
                <a:ext cx="142200" cy="108000"/>
              </p14:xfrm>
            </p:contentPart>
          </mc:Choice>
          <mc:Fallback>
            <p:pic>
              <p:nvPicPr>
                <p:cNvPr id="33" name="Freihand 32">
                  <a:extLst>
                    <a:ext uri="{FF2B5EF4-FFF2-40B4-BE49-F238E27FC236}">
                      <a16:creationId xmlns:a16="http://schemas.microsoft.com/office/drawing/2014/main" id="{0123C3AF-E1D9-407C-BF9A-0B04D4B7CAFF}"/>
                    </a:ext>
                  </a:extLst>
                </p:cNvPr>
                <p:cNvPicPr/>
                <p:nvPr/>
              </p:nvPicPr>
              <p:blipFill>
                <a:blip r:embed="rId53"/>
                <a:stretch>
                  <a:fillRect/>
                </a:stretch>
              </p:blipFill>
              <p:spPr>
                <a:xfrm>
                  <a:off x="5953623" y="1962691"/>
                  <a:ext cx="150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8A8884E3-078D-4AC9-91A8-F43CA99B3689}"/>
                    </a:ext>
                  </a:extLst>
                </p14:cNvPr>
                <p14:cNvContentPartPr/>
                <p14:nvPr/>
              </p14:nvContentPartPr>
              <p14:xfrm>
                <a:off x="6190143" y="1858651"/>
                <a:ext cx="133200" cy="102240"/>
              </p14:xfrm>
            </p:contentPart>
          </mc:Choice>
          <mc:Fallback>
            <p:pic>
              <p:nvPicPr>
                <p:cNvPr id="34" name="Freihand 33">
                  <a:extLst>
                    <a:ext uri="{FF2B5EF4-FFF2-40B4-BE49-F238E27FC236}">
                      <a16:creationId xmlns:a16="http://schemas.microsoft.com/office/drawing/2014/main" id="{8A8884E3-078D-4AC9-91A8-F43CA99B3689}"/>
                    </a:ext>
                  </a:extLst>
                </p:cNvPr>
                <p:cNvPicPr/>
                <p:nvPr/>
              </p:nvPicPr>
              <p:blipFill>
                <a:blip r:embed="rId55"/>
                <a:stretch>
                  <a:fillRect/>
                </a:stretch>
              </p:blipFill>
              <p:spPr>
                <a:xfrm>
                  <a:off x="6185823" y="1854331"/>
                  <a:ext cx="141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D78C63DE-7213-4D6A-A479-C98CEB118581}"/>
                    </a:ext>
                  </a:extLst>
                </p14:cNvPr>
                <p14:cNvContentPartPr/>
                <p14:nvPr/>
              </p14:nvContentPartPr>
              <p14:xfrm>
                <a:off x="6338103" y="1815091"/>
                <a:ext cx="77400" cy="115200"/>
              </p14:xfrm>
            </p:contentPart>
          </mc:Choice>
          <mc:Fallback>
            <p:pic>
              <p:nvPicPr>
                <p:cNvPr id="35" name="Freihand 34">
                  <a:extLst>
                    <a:ext uri="{FF2B5EF4-FFF2-40B4-BE49-F238E27FC236}">
                      <a16:creationId xmlns:a16="http://schemas.microsoft.com/office/drawing/2014/main" id="{D78C63DE-7213-4D6A-A479-C98CEB118581}"/>
                    </a:ext>
                  </a:extLst>
                </p:cNvPr>
                <p:cNvPicPr/>
                <p:nvPr/>
              </p:nvPicPr>
              <p:blipFill>
                <a:blip r:embed="rId57"/>
                <a:stretch>
                  <a:fillRect/>
                </a:stretch>
              </p:blipFill>
              <p:spPr>
                <a:xfrm>
                  <a:off x="6333783" y="1810771"/>
                  <a:ext cx="86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38AE3B1F-A266-405A-A531-03E226E70883}"/>
                    </a:ext>
                  </a:extLst>
                </p14:cNvPr>
                <p14:cNvContentPartPr/>
                <p14:nvPr/>
              </p14:nvContentPartPr>
              <p14:xfrm>
                <a:off x="6412983" y="1748851"/>
                <a:ext cx="141120" cy="119520"/>
              </p14:xfrm>
            </p:contentPart>
          </mc:Choice>
          <mc:Fallback>
            <p:pic>
              <p:nvPicPr>
                <p:cNvPr id="36" name="Freihand 35">
                  <a:extLst>
                    <a:ext uri="{FF2B5EF4-FFF2-40B4-BE49-F238E27FC236}">
                      <a16:creationId xmlns:a16="http://schemas.microsoft.com/office/drawing/2014/main" id="{38AE3B1F-A266-405A-A531-03E226E70883}"/>
                    </a:ext>
                  </a:extLst>
                </p:cNvPr>
                <p:cNvPicPr/>
                <p:nvPr/>
              </p:nvPicPr>
              <p:blipFill>
                <a:blip r:embed="rId59"/>
                <a:stretch>
                  <a:fillRect/>
                </a:stretch>
              </p:blipFill>
              <p:spPr>
                <a:xfrm>
                  <a:off x="6408663" y="1744531"/>
                  <a:ext cx="149760" cy="128160"/>
                </a:xfrm>
                <a:prstGeom prst="rect">
                  <a:avLst/>
                </a:prstGeom>
              </p:spPr>
            </p:pic>
          </mc:Fallback>
        </mc:AlternateContent>
      </p:grpSp>
      <p:grpSp>
        <p:nvGrpSpPr>
          <p:cNvPr id="40" name="Gruppieren 39">
            <a:extLst>
              <a:ext uri="{FF2B5EF4-FFF2-40B4-BE49-F238E27FC236}">
                <a16:creationId xmlns:a16="http://schemas.microsoft.com/office/drawing/2014/main" id="{B062BF8A-A507-4DCF-9D23-A7D6BBFBBB53}"/>
              </a:ext>
            </a:extLst>
          </p:cNvPr>
          <p:cNvGrpSpPr/>
          <p:nvPr/>
        </p:nvGrpSpPr>
        <p:grpSpPr>
          <a:xfrm>
            <a:off x="6005823" y="2180851"/>
            <a:ext cx="305280" cy="167400"/>
            <a:chOff x="6005823" y="2180851"/>
            <a:chExt cx="305280" cy="167400"/>
          </a:xfrm>
        </p:grpSpPr>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2488338C-C003-4E44-8C30-BB9AFCFA6A06}"/>
                    </a:ext>
                  </a:extLst>
                </p14:cNvPr>
                <p14:cNvContentPartPr/>
                <p14:nvPr/>
              </p14:nvContentPartPr>
              <p14:xfrm>
                <a:off x="6005823" y="2250691"/>
                <a:ext cx="111600" cy="97560"/>
              </p14:xfrm>
            </p:contentPart>
          </mc:Choice>
          <mc:Fallback>
            <p:pic>
              <p:nvPicPr>
                <p:cNvPr id="38" name="Freihand 37">
                  <a:extLst>
                    <a:ext uri="{FF2B5EF4-FFF2-40B4-BE49-F238E27FC236}">
                      <a16:creationId xmlns:a16="http://schemas.microsoft.com/office/drawing/2014/main" id="{2488338C-C003-4E44-8C30-BB9AFCFA6A06}"/>
                    </a:ext>
                  </a:extLst>
                </p:cNvPr>
                <p:cNvPicPr/>
                <p:nvPr/>
              </p:nvPicPr>
              <p:blipFill>
                <a:blip r:embed="rId61"/>
                <a:stretch>
                  <a:fillRect/>
                </a:stretch>
              </p:blipFill>
              <p:spPr>
                <a:xfrm>
                  <a:off x="6001503" y="2246371"/>
                  <a:ext cx="120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D36D1AC6-978D-4B39-82BD-4AB9ACBE5556}"/>
                    </a:ext>
                  </a:extLst>
                </p14:cNvPr>
                <p14:cNvContentPartPr/>
                <p14:nvPr/>
              </p14:nvContentPartPr>
              <p14:xfrm>
                <a:off x="6132903" y="2180851"/>
                <a:ext cx="178200" cy="118080"/>
              </p14:xfrm>
            </p:contentPart>
          </mc:Choice>
          <mc:Fallback>
            <p:pic>
              <p:nvPicPr>
                <p:cNvPr id="39" name="Freihand 38">
                  <a:extLst>
                    <a:ext uri="{FF2B5EF4-FFF2-40B4-BE49-F238E27FC236}">
                      <a16:creationId xmlns:a16="http://schemas.microsoft.com/office/drawing/2014/main" id="{D36D1AC6-978D-4B39-82BD-4AB9ACBE5556}"/>
                    </a:ext>
                  </a:extLst>
                </p:cNvPr>
                <p:cNvPicPr/>
                <p:nvPr/>
              </p:nvPicPr>
              <p:blipFill>
                <a:blip r:embed="rId63"/>
                <a:stretch>
                  <a:fillRect/>
                </a:stretch>
              </p:blipFill>
              <p:spPr>
                <a:xfrm>
                  <a:off x="6128583" y="2176531"/>
                  <a:ext cx="186840" cy="126720"/>
                </a:xfrm>
                <a:prstGeom prst="rect">
                  <a:avLst/>
                </a:prstGeom>
              </p:spPr>
            </p:pic>
          </mc:Fallback>
        </mc:AlternateContent>
      </p:grpSp>
      <p:grpSp>
        <p:nvGrpSpPr>
          <p:cNvPr id="57" name="Gruppieren 56">
            <a:extLst>
              <a:ext uri="{FF2B5EF4-FFF2-40B4-BE49-F238E27FC236}">
                <a16:creationId xmlns:a16="http://schemas.microsoft.com/office/drawing/2014/main" id="{48DA9146-1B7F-4046-AE22-590D40806681}"/>
              </a:ext>
            </a:extLst>
          </p:cNvPr>
          <p:cNvGrpSpPr/>
          <p:nvPr/>
        </p:nvGrpSpPr>
        <p:grpSpPr>
          <a:xfrm>
            <a:off x="6024543" y="2438611"/>
            <a:ext cx="641880" cy="1702440"/>
            <a:chOff x="6024543" y="2438611"/>
            <a:chExt cx="641880" cy="1702440"/>
          </a:xfrm>
        </p:grpSpPr>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D3CC3C6E-A7C2-4160-A59B-C124A7E2EBA6}"/>
                    </a:ext>
                  </a:extLst>
                </p14:cNvPr>
                <p14:cNvContentPartPr/>
                <p14:nvPr/>
              </p14:nvContentPartPr>
              <p14:xfrm>
                <a:off x="6024543" y="2438611"/>
                <a:ext cx="262440" cy="138960"/>
              </p14:xfrm>
            </p:contentPart>
          </mc:Choice>
          <mc:Fallback>
            <p:pic>
              <p:nvPicPr>
                <p:cNvPr id="41" name="Freihand 40">
                  <a:extLst>
                    <a:ext uri="{FF2B5EF4-FFF2-40B4-BE49-F238E27FC236}">
                      <a16:creationId xmlns:a16="http://schemas.microsoft.com/office/drawing/2014/main" id="{D3CC3C6E-A7C2-4160-A59B-C124A7E2EBA6}"/>
                    </a:ext>
                  </a:extLst>
                </p:cNvPr>
                <p:cNvPicPr/>
                <p:nvPr/>
              </p:nvPicPr>
              <p:blipFill>
                <a:blip r:embed="rId65"/>
                <a:stretch>
                  <a:fillRect/>
                </a:stretch>
              </p:blipFill>
              <p:spPr>
                <a:xfrm>
                  <a:off x="6020223" y="2434291"/>
                  <a:ext cx="271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5F5C6318-0CE7-4DCD-ACBA-979C44C05E77}"/>
                    </a:ext>
                  </a:extLst>
                </p14:cNvPr>
                <p14:cNvContentPartPr/>
                <p14:nvPr/>
              </p14:nvContentPartPr>
              <p14:xfrm>
                <a:off x="6060903" y="2724091"/>
                <a:ext cx="140760" cy="223200"/>
              </p14:xfrm>
            </p:contentPart>
          </mc:Choice>
          <mc:Fallback>
            <p:pic>
              <p:nvPicPr>
                <p:cNvPr id="42" name="Freihand 41">
                  <a:extLst>
                    <a:ext uri="{FF2B5EF4-FFF2-40B4-BE49-F238E27FC236}">
                      <a16:creationId xmlns:a16="http://schemas.microsoft.com/office/drawing/2014/main" id="{5F5C6318-0CE7-4DCD-ACBA-979C44C05E77}"/>
                    </a:ext>
                  </a:extLst>
                </p:cNvPr>
                <p:cNvPicPr/>
                <p:nvPr/>
              </p:nvPicPr>
              <p:blipFill>
                <a:blip r:embed="rId67"/>
                <a:stretch>
                  <a:fillRect/>
                </a:stretch>
              </p:blipFill>
              <p:spPr>
                <a:xfrm>
                  <a:off x="6056583" y="2719771"/>
                  <a:ext cx="149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ABF19529-B5B3-46CF-B45F-9F2E34F1C6F9}"/>
                    </a:ext>
                  </a:extLst>
                </p14:cNvPr>
                <p14:cNvContentPartPr/>
                <p14:nvPr/>
              </p14:nvContentPartPr>
              <p14:xfrm>
                <a:off x="6136863" y="2663251"/>
                <a:ext cx="360" cy="360"/>
              </p14:xfrm>
            </p:contentPart>
          </mc:Choice>
          <mc:Fallback>
            <p:pic>
              <p:nvPicPr>
                <p:cNvPr id="43" name="Freihand 42">
                  <a:extLst>
                    <a:ext uri="{FF2B5EF4-FFF2-40B4-BE49-F238E27FC236}">
                      <a16:creationId xmlns:a16="http://schemas.microsoft.com/office/drawing/2014/main" id="{ABF19529-B5B3-46CF-B45F-9F2E34F1C6F9}"/>
                    </a:ext>
                  </a:extLst>
                </p:cNvPr>
                <p:cNvPicPr/>
                <p:nvPr/>
              </p:nvPicPr>
              <p:blipFill>
                <a:blip r:embed="rId69"/>
                <a:stretch>
                  <a:fillRect/>
                </a:stretch>
              </p:blipFill>
              <p:spPr>
                <a:xfrm>
                  <a:off x="6132543" y="2658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9CEE6CE3-2376-42AD-BD01-68A8D9CF878A}"/>
                    </a:ext>
                  </a:extLst>
                </p14:cNvPr>
                <p14:cNvContentPartPr/>
                <p14:nvPr/>
              </p14:nvContentPartPr>
              <p14:xfrm>
                <a:off x="6160983" y="2599531"/>
                <a:ext cx="303840" cy="193320"/>
              </p14:xfrm>
            </p:contentPart>
          </mc:Choice>
          <mc:Fallback>
            <p:pic>
              <p:nvPicPr>
                <p:cNvPr id="44" name="Freihand 43">
                  <a:extLst>
                    <a:ext uri="{FF2B5EF4-FFF2-40B4-BE49-F238E27FC236}">
                      <a16:creationId xmlns:a16="http://schemas.microsoft.com/office/drawing/2014/main" id="{9CEE6CE3-2376-42AD-BD01-68A8D9CF878A}"/>
                    </a:ext>
                  </a:extLst>
                </p:cNvPr>
                <p:cNvPicPr/>
                <p:nvPr/>
              </p:nvPicPr>
              <p:blipFill>
                <a:blip r:embed="rId71"/>
                <a:stretch>
                  <a:fillRect/>
                </a:stretch>
              </p:blipFill>
              <p:spPr>
                <a:xfrm>
                  <a:off x="6156663" y="2595211"/>
                  <a:ext cx="312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385F04E5-D13E-4036-BDC2-034ED0CB7A99}"/>
                    </a:ext>
                  </a:extLst>
                </p14:cNvPr>
                <p14:cNvContentPartPr/>
                <p14:nvPr/>
              </p14:nvContentPartPr>
              <p14:xfrm>
                <a:off x="6140463" y="2967451"/>
                <a:ext cx="115200" cy="123840"/>
              </p14:xfrm>
            </p:contentPart>
          </mc:Choice>
          <mc:Fallback>
            <p:pic>
              <p:nvPicPr>
                <p:cNvPr id="46" name="Freihand 45">
                  <a:extLst>
                    <a:ext uri="{FF2B5EF4-FFF2-40B4-BE49-F238E27FC236}">
                      <a16:creationId xmlns:a16="http://schemas.microsoft.com/office/drawing/2014/main" id="{385F04E5-D13E-4036-BDC2-034ED0CB7A99}"/>
                    </a:ext>
                  </a:extLst>
                </p:cNvPr>
                <p:cNvPicPr/>
                <p:nvPr/>
              </p:nvPicPr>
              <p:blipFill>
                <a:blip r:embed="rId73"/>
                <a:stretch>
                  <a:fillRect/>
                </a:stretch>
              </p:blipFill>
              <p:spPr>
                <a:xfrm>
                  <a:off x="6136143" y="2963131"/>
                  <a:ext cx="123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A91B3D2B-62AA-4D78-863F-06C09ABA53ED}"/>
                    </a:ext>
                  </a:extLst>
                </p14:cNvPr>
                <p14:cNvContentPartPr/>
                <p14:nvPr/>
              </p14:nvContentPartPr>
              <p14:xfrm>
                <a:off x="6264663" y="2884651"/>
                <a:ext cx="192240" cy="135000"/>
              </p14:xfrm>
            </p:contentPart>
          </mc:Choice>
          <mc:Fallback>
            <p:pic>
              <p:nvPicPr>
                <p:cNvPr id="47" name="Freihand 46">
                  <a:extLst>
                    <a:ext uri="{FF2B5EF4-FFF2-40B4-BE49-F238E27FC236}">
                      <a16:creationId xmlns:a16="http://schemas.microsoft.com/office/drawing/2014/main" id="{A91B3D2B-62AA-4D78-863F-06C09ABA53ED}"/>
                    </a:ext>
                  </a:extLst>
                </p:cNvPr>
                <p:cNvPicPr/>
                <p:nvPr/>
              </p:nvPicPr>
              <p:blipFill>
                <a:blip r:embed="rId75"/>
                <a:stretch>
                  <a:fillRect/>
                </a:stretch>
              </p:blipFill>
              <p:spPr>
                <a:xfrm>
                  <a:off x="6260343" y="2880331"/>
                  <a:ext cx="200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95DA002D-F538-43F1-AC3D-FB394AA60F40}"/>
                    </a:ext>
                  </a:extLst>
                </p14:cNvPr>
                <p14:cNvContentPartPr/>
                <p14:nvPr/>
              </p14:nvContentPartPr>
              <p14:xfrm>
                <a:off x="6475623" y="2816971"/>
                <a:ext cx="190800" cy="251280"/>
              </p14:xfrm>
            </p:contentPart>
          </mc:Choice>
          <mc:Fallback>
            <p:pic>
              <p:nvPicPr>
                <p:cNvPr id="48" name="Freihand 47">
                  <a:extLst>
                    <a:ext uri="{FF2B5EF4-FFF2-40B4-BE49-F238E27FC236}">
                      <a16:creationId xmlns:a16="http://schemas.microsoft.com/office/drawing/2014/main" id="{95DA002D-F538-43F1-AC3D-FB394AA60F40}"/>
                    </a:ext>
                  </a:extLst>
                </p:cNvPr>
                <p:cNvPicPr/>
                <p:nvPr/>
              </p:nvPicPr>
              <p:blipFill>
                <a:blip r:embed="rId77"/>
                <a:stretch>
                  <a:fillRect/>
                </a:stretch>
              </p:blipFill>
              <p:spPr>
                <a:xfrm>
                  <a:off x="6471303" y="2812651"/>
                  <a:ext cx="199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FA3EA7F6-8794-41BC-BE0B-6923EF6E0C05}"/>
                    </a:ext>
                  </a:extLst>
                </p14:cNvPr>
                <p14:cNvContentPartPr/>
                <p14:nvPr/>
              </p14:nvContentPartPr>
              <p14:xfrm>
                <a:off x="6175023" y="3212611"/>
                <a:ext cx="140400" cy="185400"/>
              </p14:xfrm>
            </p:contentPart>
          </mc:Choice>
          <mc:Fallback>
            <p:pic>
              <p:nvPicPr>
                <p:cNvPr id="49" name="Freihand 48">
                  <a:extLst>
                    <a:ext uri="{FF2B5EF4-FFF2-40B4-BE49-F238E27FC236}">
                      <a16:creationId xmlns:a16="http://schemas.microsoft.com/office/drawing/2014/main" id="{FA3EA7F6-8794-41BC-BE0B-6923EF6E0C05}"/>
                    </a:ext>
                  </a:extLst>
                </p:cNvPr>
                <p:cNvPicPr/>
                <p:nvPr/>
              </p:nvPicPr>
              <p:blipFill>
                <a:blip r:embed="rId79"/>
                <a:stretch>
                  <a:fillRect/>
                </a:stretch>
              </p:blipFill>
              <p:spPr>
                <a:xfrm>
                  <a:off x="6170703" y="3208291"/>
                  <a:ext cx="149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2AD8DB02-69CF-4DCE-9793-4B8918878B32}"/>
                    </a:ext>
                  </a:extLst>
                </p14:cNvPr>
                <p14:cNvContentPartPr/>
                <p14:nvPr/>
              </p14:nvContentPartPr>
              <p14:xfrm>
                <a:off x="6331263" y="3153211"/>
                <a:ext cx="190080" cy="100440"/>
              </p14:xfrm>
            </p:contentPart>
          </mc:Choice>
          <mc:Fallback>
            <p:pic>
              <p:nvPicPr>
                <p:cNvPr id="50" name="Freihand 49">
                  <a:extLst>
                    <a:ext uri="{FF2B5EF4-FFF2-40B4-BE49-F238E27FC236}">
                      <a16:creationId xmlns:a16="http://schemas.microsoft.com/office/drawing/2014/main" id="{2AD8DB02-69CF-4DCE-9793-4B8918878B32}"/>
                    </a:ext>
                  </a:extLst>
                </p:cNvPr>
                <p:cNvPicPr/>
                <p:nvPr/>
              </p:nvPicPr>
              <p:blipFill>
                <a:blip r:embed="rId81"/>
                <a:stretch>
                  <a:fillRect/>
                </a:stretch>
              </p:blipFill>
              <p:spPr>
                <a:xfrm>
                  <a:off x="6326943" y="3148891"/>
                  <a:ext cx="198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265080C9-C2F2-48F7-88EE-EDD8009E9381}"/>
                    </a:ext>
                  </a:extLst>
                </p14:cNvPr>
                <p14:cNvContentPartPr/>
                <p14:nvPr/>
              </p14:nvContentPartPr>
              <p14:xfrm>
                <a:off x="6103743" y="3425011"/>
                <a:ext cx="154440" cy="256320"/>
              </p14:xfrm>
            </p:contentPart>
          </mc:Choice>
          <mc:Fallback>
            <p:pic>
              <p:nvPicPr>
                <p:cNvPr id="51" name="Freihand 50">
                  <a:extLst>
                    <a:ext uri="{FF2B5EF4-FFF2-40B4-BE49-F238E27FC236}">
                      <a16:creationId xmlns:a16="http://schemas.microsoft.com/office/drawing/2014/main" id="{265080C9-C2F2-48F7-88EE-EDD8009E9381}"/>
                    </a:ext>
                  </a:extLst>
                </p:cNvPr>
                <p:cNvPicPr/>
                <p:nvPr/>
              </p:nvPicPr>
              <p:blipFill>
                <a:blip r:embed="rId83"/>
                <a:stretch>
                  <a:fillRect/>
                </a:stretch>
              </p:blipFill>
              <p:spPr>
                <a:xfrm>
                  <a:off x="6099423" y="3420691"/>
                  <a:ext cx="163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99CDCA0A-BA23-47C2-A70E-DC9AA8009350}"/>
                    </a:ext>
                  </a:extLst>
                </p14:cNvPr>
                <p14:cNvContentPartPr/>
                <p14:nvPr/>
              </p14:nvContentPartPr>
              <p14:xfrm>
                <a:off x="6271863" y="3399091"/>
                <a:ext cx="80280" cy="212040"/>
              </p14:xfrm>
            </p:contentPart>
          </mc:Choice>
          <mc:Fallback>
            <p:pic>
              <p:nvPicPr>
                <p:cNvPr id="52" name="Freihand 51">
                  <a:extLst>
                    <a:ext uri="{FF2B5EF4-FFF2-40B4-BE49-F238E27FC236}">
                      <a16:creationId xmlns:a16="http://schemas.microsoft.com/office/drawing/2014/main" id="{99CDCA0A-BA23-47C2-A70E-DC9AA8009350}"/>
                    </a:ext>
                  </a:extLst>
                </p:cNvPr>
                <p:cNvPicPr/>
                <p:nvPr/>
              </p:nvPicPr>
              <p:blipFill>
                <a:blip r:embed="rId85"/>
                <a:stretch>
                  <a:fillRect/>
                </a:stretch>
              </p:blipFill>
              <p:spPr>
                <a:xfrm>
                  <a:off x="6267543" y="3394771"/>
                  <a:ext cx="88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940B4984-5D40-4E77-8B51-845BA20F72B4}"/>
                    </a:ext>
                  </a:extLst>
                </p14:cNvPr>
                <p14:cNvContentPartPr/>
                <p14:nvPr/>
              </p14:nvContentPartPr>
              <p14:xfrm>
                <a:off x="6128943" y="3835051"/>
                <a:ext cx="115560" cy="128520"/>
              </p14:xfrm>
            </p:contentPart>
          </mc:Choice>
          <mc:Fallback>
            <p:pic>
              <p:nvPicPr>
                <p:cNvPr id="53" name="Freihand 52">
                  <a:extLst>
                    <a:ext uri="{FF2B5EF4-FFF2-40B4-BE49-F238E27FC236}">
                      <a16:creationId xmlns:a16="http://schemas.microsoft.com/office/drawing/2014/main" id="{940B4984-5D40-4E77-8B51-845BA20F72B4}"/>
                    </a:ext>
                  </a:extLst>
                </p:cNvPr>
                <p:cNvPicPr/>
                <p:nvPr/>
              </p:nvPicPr>
              <p:blipFill>
                <a:blip r:embed="rId87"/>
                <a:stretch>
                  <a:fillRect/>
                </a:stretch>
              </p:blipFill>
              <p:spPr>
                <a:xfrm>
                  <a:off x="6124623" y="3830731"/>
                  <a:ext cx="124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73C7EEB8-3DCD-42C8-9DE1-0957201E9752}"/>
                    </a:ext>
                  </a:extLst>
                </p14:cNvPr>
                <p14:cNvContentPartPr/>
                <p14:nvPr/>
              </p14:nvContentPartPr>
              <p14:xfrm>
                <a:off x="6230823" y="3758731"/>
                <a:ext cx="196920" cy="151200"/>
              </p14:xfrm>
            </p:contentPart>
          </mc:Choice>
          <mc:Fallback>
            <p:pic>
              <p:nvPicPr>
                <p:cNvPr id="55" name="Freihand 54">
                  <a:extLst>
                    <a:ext uri="{FF2B5EF4-FFF2-40B4-BE49-F238E27FC236}">
                      <a16:creationId xmlns:a16="http://schemas.microsoft.com/office/drawing/2014/main" id="{73C7EEB8-3DCD-42C8-9DE1-0957201E9752}"/>
                    </a:ext>
                  </a:extLst>
                </p:cNvPr>
                <p:cNvPicPr/>
                <p:nvPr/>
              </p:nvPicPr>
              <p:blipFill>
                <a:blip r:embed="rId89"/>
                <a:stretch>
                  <a:fillRect/>
                </a:stretch>
              </p:blipFill>
              <p:spPr>
                <a:xfrm>
                  <a:off x="6226503" y="3754411"/>
                  <a:ext cx="205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ED9252E4-B4DF-4BEF-848A-ABADD3937644}"/>
                    </a:ext>
                  </a:extLst>
                </p14:cNvPr>
                <p14:cNvContentPartPr/>
                <p14:nvPr/>
              </p14:nvContentPartPr>
              <p14:xfrm>
                <a:off x="6044703" y="3876811"/>
                <a:ext cx="452520" cy="264240"/>
              </p14:xfrm>
            </p:contentPart>
          </mc:Choice>
          <mc:Fallback>
            <p:pic>
              <p:nvPicPr>
                <p:cNvPr id="56" name="Freihand 55">
                  <a:extLst>
                    <a:ext uri="{FF2B5EF4-FFF2-40B4-BE49-F238E27FC236}">
                      <a16:creationId xmlns:a16="http://schemas.microsoft.com/office/drawing/2014/main" id="{ED9252E4-B4DF-4BEF-848A-ABADD3937644}"/>
                    </a:ext>
                  </a:extLst>
                </p:cNvPr>
                <p:cNvPicPr/>
                <p:nvPr/>
              </p:nvPicPr>
              <p:blipFill>
                <a:blip r:embed="rId91"/>
                <a:stretch>
                  <a:fillRect/>
                </a:stretch>
              </p:blipFill>
              <p:spPr>
                <a:xfrm>
                  <a:off x="6040383" y="3872491"/>
                  <a:ext cx="461160" cy="27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704F9817-D72A-4DC9-8F62-3A7416933FE8}"/>
                  </a:ext>
                </a:extLst>
              </p14:cNvPr>
              <p14:cNvContentPartPr/>
              <p14:nvPr/>
            </p14:nvContentPartPr>
            <p14:xfrm>
              <a:off x="9867543" y="463651"/>
              <a:ext cx="1084320" cy="118080"/>
            </p14:xfrm>
          </p:contentPart>
        </mc:Choice>
        <mc:Fallback>
          <p:pic>
            <p:nvPicPr>
              <p:cNvPr id="58" name="Freihand 57">
                <a:extLst>
                  <a:ext uri="{FF2B5EF4-FFF2-40B4-BE49-F238E27FC236}">
                    <a16:creationId xmlns:a16="http://schemas.microsoft.com/office/drawing/2014/main" id="{704F9817-D72A-4DC9-8F62-3A7416933FE8}"/>
                  </a:ext>
                </a:extLst>
              </p:cNvPr>
              <p:cNvPicPr/>
              <p:nvPr/>
            </p:nvPicPr>
            <p:blipFill>
              <a:blip r:embed="rId93"/>
              <a:stretch>
                <a:fillRect/>
              </a:stretch>
            </p:blipFill>
            <p:spPr>
              <a:xfrm>
                <a:off x="9863223" y="459331"/>
                <a:ext cx="1092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9EDDE062-72CB-4748-801E-709B44295B0A}"/>
                  </a:ext>
                </a:extLst>
              </p14:cNvPr>
              <p14:cNvContentPartPr/>
              <p14:nvPr/>
            </p14:nvContentPartPr>
            <p14:xfrm>
              <a:off x="2107743" y="2755411"/>
              <a:ext cx="2233440" cy="563040"/>
            </p14:xfrm>
          </p:contentPart>
        </mc:Choice>
        <mc:Fallback>
          <p:pic>
            <p:nvPicPr>
              <p:cNvPr id="59" name="Freihand 58">
                <a:extLst>
                  <a:ext uri="{FF2B5EF4-FFF2-40B4-BE49-F238E27FC236}">
                    <a16:creationId xmlns:a16="http://schemas.microsoft.com/office/drawing/2014/main" id="{9EDDE062-72CB-4748-801E-709B44295B0A}"/>
                  </a:ext>
                </a:extLst>
              </p:cNvPr>
              <p:cNvPicPr/>
              <p:nvPr/>
            </p:nvPicPr>
            <p:blipFill>
              <a:blip r:embed="rId95"/>
              <a:stretch>
                <a:fillRect/>
              </a:stretch>
            </p:blipFill>
            <p:spPr>
              <a:xfrm>
                <a:off x="2103423" y="2751091"/>
                <a:ext cx="2242080" cy="571680"/>
              </a:xfrm>
              <a:prstGeom prst="rect">
                <a:avLst/>
              </a:prstGeom>
            </p:spPr>
          </p:pic>
        </mc:Fallback>
      </mc:AlternateContent>
      <p:grpSp>
        <p:nvGrpSpPr>
          <p:cNvPr id="2048" name="Gruppieren 2047">
            <a:extLst>
              <a:ext uri="{FF2B5EF4-FFF2-40B4-BE49-F238E27FC236}">
                <a16:creationId xmlns:a16="http://schemas.microsoft.com/office/drawing/2014/main" id="{3799A491-19CE-4199-8F4B-6E727D9A31E9}"/>
              </a:ext>
            </a:extLst>
          </p:cNvPr>
          <p:cNvGrpSpPr/>
          <p:nvPr/>
        </p:nvGrpSpPr>
        <p:grpSpPr>
          <a:xfrm>
            <a:off x="2663943" y="3805531"/>
            <a:ext cx="739080" cy="1290240"/>
            <a:chOff x="2663943" y="3805531"/>
            <a:chExt cx="739080" cy="1290240"/>
          </a:xfrm>
        </p:grpSpPr>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911DA763-C796-4124-ABD6-6BE6D8848805}"/>
                    </a:ext>
                  </a:extLst>
                </p14:cNvPr>
                <p14:cNvContentPartPr/>
                <p14:nvPr/>
              </p14:nvContentPartPr>
              <p14:xfrm>
                <a:off x="2663943" y="3805531"/>
                <a:ext cx="658080" cy="1290240"/>
              </p14:xfrm>
            </p:contentPart>
          </mc:Choice>
          <mc:Fallback>
            <p:pic>
              <p:nvPicPr>
                <p:cNvPr id="60" name="Freihand 59">
                  <a:extLst>
                    <a:ext uri="{FF2B5EF4-FFF2-40B4-BE49-F238E27FC236}">
                      <a16:creationId xmlns:a16="http://schemas.microsoft.com/office/drawing/2014/main" id="{911DA763-C796-4124-ABD6-6BE6D8848805}"/>
                    </a:ext>
                  </a:extLst>
                </p:cNvPr>
                <p:cNvPicPr/>
                <p:nvPr/>
              </p:nvPicPr>
              <p:blipFill>
                <a:blip r:embed="rId97"/>
                <a:stretch>
                  <a:fillRect/>
                </a:stretch>
              </p:blipFill>
              <p:spPr>
                <a:xfrm>
                  <a:off x="2659623" y="3801211"/>
                  <a:ext cx="666720" cy="1298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55117BE3-E142-4778-9565-BCFD56B1B29F}"/>
                    </a:ext>
                  </a:extLst>
                </p14:cNvPr>
                <p14:cNvContentPartPr/>
                <p14:nvPr/>
              </p14:nvContentPartPr>
              <p14:xfrm>
                <a:off x="2939343" y="3997051"/>
                <a:ext cx="427680" cy="859680"/>
              </p14:xfrm>
            </p:contentPart>
          </mc:Choice>
          <mc:Fallback>
            <p:pic>
              <p:nvPicPr>
                <p:cNvPr id="61" name="Freihand 60">
                  <a:extLst>
                    <a:ext uri="{FF2B5EF4-FFF2-40B4-BE49-F238E27FC236}">
                      <a16:creationId xmlns:a16="http://schemas.microsoft.com/office/drawing/2014/main" id="{55117BE3-E142-4778-9565-BCFD56B1B29F}"/>
                    </a:ext>
                  </a:extLst>
                </p:cNvPr>
                <p:cNvPicPr/>
                <p:nvPr/>
              </p:nvPicPr>
              <p:blipFill>
                <a:blip r:embed="rId99"/>
                <a:stretch>
                  <a:fillRect/>
                </a:stretch>
              </p:blipFill>
              <p:spPr>
                <a:xfrm>
                  <a:off x="2935023" y="3992731"/>
                  <a:ext cx="43632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2E5D506D-47E7-4CEC-B321-A51D1D6DC066}"/>
                    </a:ext>
                  </a:extLst>
                </p14:cNvPr>
                <p14:cNvContentPartPr/>
                <p14:nvPr/>
              </p14:nvContentPartPr>
              <p14:xfrm>
                <a:off x="2870223" y="4001731"/>
                <a:ext cx="469440" cy="885960"/>
              </p14:xfrm>
            </p:contentPart>
          </mc:Choice>
          <mc:Fallback>
            <p:pic>
              <p:nvPicPr>
                <p:cNvPr id="62" name="Freihand 61">
                  <a:extLst>
                    <a:ext uri="{FF2B5EF4-FFF2-40B4-BE49-F238E27FC236}">
                      <a16:creationId xmlns:a16="http://schemas.microsoft.com/office/drawing/2014/main" id="{2E5D506D-47E7-4CEC-B321-A51D1D6DC066}"/>
                    </a:ext>
                  </a:extLst>
                </p:cNvPr>
                <p:cNvPicPr/>
                <p:nvPr/>
              </p:nvPicPr>
              <p:blipFill>
                <a:blip r:embed="rId101"/>
                <a:stretch>
                  <a:fillRect/>
                </a:stretch>
              </p:blipFill>
              <p:spPr>
                <a:xfrm>
                  <a:off x="2865903" y="3997411"/>
                  <a:ext cx="478080" cy="894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E748F4E9-D947-41EE-AE48-D3607AD6DB82}"/>
                    </a:ext>
                  </a:extLst>
                </p14:cNvPr>
                <p14:cNvContentPartPr/>
                <p14:nvPr/>
              </p14:nvContentPartPr>
              <p14:xfrm>
                <a:off x="3163983" y="3976891"/>
                <a:ext cx="239040" cy="354960"/>
              </p14:xfrm>
            </p:contentPart>
          </mc:Choice>
          <mc:Fallback>
            <p:pic>
              <p:nvPicPr>
                <p:cNvPr id="63" name="Freihand 62">
                  <a:extLst>
                    <a:ext uri="{FF2B5EF4-FFF2-40B4-BE49-F238E27FC236}">
                      <a16:creationId xmlns:a16="http://schemas.microsoft.com/office/drawing/2014/main" id="{E748F4E9-D947-41EE-AE48-D3607AD6DB82}"/>
                    </a:ext>
                  </a:extLst>
                </p:cNvPr>
                <p:cNvPicPr/>
                <p:nvPr/>
              </p:nvPicPr>
              <p:blipFill>
                <a:blip r:embed="rId103"/>
                <a:stretch>
                  <a:fillRect/>
                </a:stretch>
              </p:blipFill>
              <p:spPr>
                <a:xfrm>
                  <a:off x="3159663" y="3972571"/>
                  <a:ext cx="247680" cy="363600"/>
                </a:xfrm>
                <a:prstGeom prst="rect">
                  <a:avLst/>
                </a:prstGeom>
              </p:spPr>
            </p:pic>
          </mc:Fallback>
        </mc:AlternateContent>
      </p:grpSp>
      <p:grpSp>
        <p:nvGrpSpPr>
          <p:cNvPr id="2051" name="Gruppieren 2050">
            <a:extLst>
              <a:ext uri="{FF2B5EF4-FFF2-40B4-BE49-F238E27FC236}">
                <a16:creationId xmlns:a16="http://schemas.microsoft.com/office/drawing/2014/main" id="{8F462520-566A-4D00-BAB8-09541B1E86C4}"/>
              </a:ext>
            </a:extLst>
          </p:cNvPr>
          <p:cNvGrpSpPr/>
          <p:nvPr/>
        </p:nvGrpSpPr>
        <p:grpSpPr>
          <a:xfrm>
            <a:off x="8686743" y="1587931"/>
            <a:ext cx="177840" cy="306360"/>
            <a:chOff x="8686743" y="1587931"/>
            <a:chExt cx="177840" cy="306360"/>
          </a:xfrm>
        </p:grpSpPr>
        <mc:AlternateContent xmlns:mc="http://schemas.openxmlformats.org/markup-compatibility/2006">
          <mc:Choice xmlns:p14="http://schemas.microsoft.com/office/powerpoint/2010/main" Requires="p14">
            <p:contentPart p14:bwMode="auto" r:id="rId104">
              <p14:nvContentPartPr>
                <p14:cNvPr id="2049" name="Freihand 2048">
                  <a:extLst>
                    <a:ext uri="{FF2B5EF4-FFF2-40B4-BE49-F238E27FC236}">
                      <a16:creationId xmlns:a16="http://schemas.microsoft.com/office/drawing/2014/main" id="{37D3DDFA-33C3-4496-A6B8-F37BC5EAEE18}"/>
                    </a:ext>
                  </a:extLst>
                </p14:cNvPr>
                <p14:cNvContentPartPr/>
                <p14:nvPr/>
              </p14:nvContentPartPr>
              <p14:xfrm>
                <a:off x="8686743" y="1661731"/>
                <a:ext cx="111960" cy="232560"/>
              </p14:xfrm>
            </p:contentPart>
          </mc:Choice>
          <mc:Fallback>
            <p:pic>
              <p:nvPicPr>
                <p:cNvPr id="2049" name="Freihand 2048">
                  <a:extLst>
                    <a:ext uri="{FF2B5EF4-FFF2-40B4-BE49-F238E27FC236}">
                      <a16:creationId xmlns:a16="http://schemas.microsoft.com/office/drawing/2014/main" id="{37D3DDFA-33C3-4496-A6B8-F37BC5EAEE18}"/>
                    </a:ext>
                  </a:extLst>
                </p:cNvPr>
                <p:cNvPicPr/>
                <p:nvPr/>
              </p:nvPicPr>
              <p:blipFill>
                <a:blip r:embed="rId105"/>
                <a:stretch>
                  <a:fillRect/>
                </a:stretch>
              </p:blipFill>
              <p:spPr>
                <a:xfrm>
                  <a:off x="8682423" y="1657411"/>
                  <a:ext cx="1206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50" name="Freihand 2049">
                  <a:extLst>
                    <a:ext uri="{FF2B5EF4-FFF2-40B4-BE49-F238E27FC236}">
                      <a16:creationId xmlns:a16="http://schemas.microsoft.com/office/drawing/2014/main" id="{BACDEC44-0480-4F8C-97BD-A05C6409DE82}"/>
                    </a:ext>
                  </a:extLst>
                </p14:cNvPr>
                <p14:cNvContentPartPr/>
                <p14:nvPr/>
              </p14:nvContentPartPr>
              <p14:xfrm>
                <a:off x="8687823" y="1587931"/>
                <a:ext cx="176760" cy="171720"/>
              </p14:xfrm>
            </p:contentPart>
          </mc:Choice>
          <mc:Fallback>
            <p:pic>
              <p:nvPicPr>
                <p:cNvPr id="2050" name="Freihand 2049">
                  <a:extLst>
                    <a:ext uri="{FF2B5EF4-FFF2-40B4-BE49-F238E27FC236}">
                      <a16:creationId xmlns:a16="http://schemas.microsoft.com/office/drawing/2014/main" id="{BACDEC44-0480-4F8C-97BD-A05C6409DE82}"/>
                    </a:ext>
                  </a:extLst>
                </p:cNvPr>
                <p:cNvPicPr/>
                <p:nvPr/>
              </p:nvPicPr>
              <p:blipFill>
                <a:blip r:embed="rId107"/>
                <a:stretch>
                  <a:fillRect/>
                </a:stretch>
              </p:blipFill>
              <p:spPr>
                <a:xfrm>
                  <a:off x="8683503" y="1583611"/>
                  <a:ext cx="185400" cy="180360"/>
                </a:xfrm>
                <a:prstGeom prst="rect">
                  <a:avLst/>
                </a:prstGeom>
              </p:spPr>
            </p:pic>
          </mc:Fallback>
        </mc:AlternateContent>
      </p:grpSp>
    </p:spTree>
    <p:extLst>
      <p:ext uri="{BB962C8B-B14F-4D97-AF65-F5344CB8AC3E}">
        <p14:creationId xmlns:p14="http://schemas.microsoft.com/office/powerpoint/2010/main" val="144911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153597" y="5622001"/>
            <a:ext cx="1210588"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20762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𝐸𝑥𝑝𝑒𝑛𝑑𝑖𝑡𝑢𝑟𝑒</m:t>
                          </m:r>
                        </m:e>
                        <m:sub>
                          <m:r>
                            <a:rPr lang="de-DE" sz="1633" i="1">
                              <a:latin typeface="Cambria Math"/>
                              <a:cs typeface="Arial" panose="020B0604020202020204" pitchFamily="34" charset="0"/>
                            </a:rPr>
                            <m:t>0</m:t>
                          </m:r>
                        </m:sub>
                      </m:sSub>
                      <m:r>
                        <a:rPr lang="de-DE" sz="1633" i="1" smtClean="0">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2076274"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543758" y="4093615"/>
                <a:ext cx="1830833" cy="84619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increase</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of</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governemnt</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expenditure</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33" i="1">
                          <a:latin typeface="Cambria Math"/>
                          <a:ea typeface="Cambria Math"/>
                          <a:cs typeface="Arial" panose="020B0604020202020204" pitchFamily="34" charset="0"/>
                        </a:rPr>
                        <m:t>∆</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543758" y="4093615"/>
                <a:ext cx="1830833" cy="846194"/>
              </a:xfrm>
              <a:prstGeom prst="rect">
                <a:avLst/>
              </a:prstGeom>
              <a:blipFill>
                <a:blip r:embed="rId4"/>
                <a:stretch>
                  <a:fillRect r="-239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48"/>
              <p:cNvSpPr txBox="1"/>
              <p:nvPr/>
            </p:nvSpPr>
            <p:spPr>
              <a:xfrm>
                <a:off x="6773417" y="5649947"/>
                <a:ext cx="41703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1</m:t>
                          </m:r>
                        </m:sub>
                      </m:sSub>
                    </m:oMath>
                  </m:oMathPara>
                </a14:m>
                <a:endParaRPr lang="en-US" sz="1633" dirty="0"/>
              </a:p>
            </p:txBody>
          </p:sp>
        </mc:Choice>
        <mc:Fallback xmlns="">
          <p:sp>
            <p:nvSpPr>
              <p:cNvPr id="23" name="TextBox 48"/>
              <p:cNvSpPr txBox="1">
                <a:spLocks noRot="1" noChangeAspect="1" noMove="1" noResize="1" noEditPoints="1" noAdjustHandles="1" noChangeArrowheads="1" noChangeShapeType="1" noTextEdit="1"/>
              </p:cNvSpPr>
              <p:nvPr/>
            </p:nvSpPr>
            <p:spPr>
              <a:xfrm>
                <a:off x="6773417" y="5649947"/>
                <a:ext cx="417037" cy="343620"/>
              </a:xfrm>
              <a:prstGeom prst="rect">
                <a:avLst/>
              </a:prstGeom>
              <a:blipFill>
                <a:blip r:embed="rId6"/>
                <a:stretch>
                  <a:fillRect/>
                </a:stretch>
              </a:blipFill>
            </p:spPr>
            <p:txBody>
              <a:bodyPr/>
              <a:lstStyle/>
              <a:p>
                <a:r>
                  <a:rPr lang="de-DE">
                    <a:noFill/>
                  </a:rPr>
                  <a:t> </a:t>
                </a:r>
              </a:p>
            </p:txBody>
          </p:sp>
        </mc:Fallback>
      </mc:AlternateContent>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91388" cy="455638"/>
              </a:xfrm>
              <a:prstGeom prst="rect">
                <a:avLst/>
              </a:prstGeom>
              <a:noFill/>
              <a:ln w="38100">
                <a:solidFill>
                  <a:srgbClr val="C00000"/>
                </a:solidFill>
              </a:ln>
            </p:spPr>
            <p:txBody>
              <a:bodyPr wrap="none" rtlCol="0">
                <a:spAutoFit/>
              </a:bodyPr>
              <a:lstStyle/>
              <a:p>
                <a:r>
                  <a:rPr lang="de-DE" sz="1633" b="1"/>
                  <a:t>Multiplicator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91388" cy="455638"/>
              </a:xfrm>
              <a:prstGeom prst="rect">
                <a:avLst/>
              </a:prstGeom>
              <a:blipFill>
                <a:blip r:embed="rId7"/>
                <a:stretch>
                  <a:fillRect l="-1000" b="-125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38" name="Right Brace 29"/>
          <p:cNvSpPr/>
          <p:nvPr/>
        </p:nvSpPr>
        <p:spPr>
          <a:xfrm rot="10800000">
            <a:off x="2816107" y="4221241"/>
            <a:ext cx="261297" cy="653244"/>
          </a:xfrm>
          <a:prstGeom prst="rightBrace">
            <a:avLst>
              <a:gd name="adj1" fmla="val 8333"/>
              <a:gd name="adj2" fmla="val 5185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8E04C774-493E-8C5E-0C25-C907E2591A50}"/>
              </a:ext>
            </a:extLst>
          </p:cNvPr>
          <p:cNvSpPr txBox="1"/>
          <p:nvPr/>
        </p:nvSpPr>
        <p:spPr>
          <a:xfrm>
            <a:off x="1448985" y="1542942"/>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grpSp>
        <p:nvGrpSpPr>
          <p:cNvPr id="48" name="Gruppieren 47">
            <a:extLst>
              <a:ext uri="{FF2B5EF4-FFF2-40B4-BE49-F238E27FC236}">
                <a16:creationId xmlns:a16="http://schemas.microsoft.com/office/drawing/2014/main" id="{2F129501-F43F-45D4-AEF7-4FBFFE4C71C4}"/>
              </a:ext>
            </a:extLst>
          </p:cNvPr>
          <p:cNvGrpSpPr/>
          <p:nvPr/>
        </p:nvGrpSpPr>
        <p:grpSpPr>
          <a:xfrm>
            <a:off x="9739743" y="702331"/>
            <a:ext cx="1609200" cy="1471320"/>
            <a:chOff x="9739743" y="702331"/>
            <a:chExt cx="1609200" cy="1471320"/>
          </a:xfrm>
        </p:grpSpPr>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DFC30FEE-A40E-4FAC-A471-95C946257DCC}"/>
                    </a:ext>
                  </a:extLst>
                </p14:cNvPr>
                <p14:cNvContentPartPr/>
                <p14:nvPr/>
              </p14:nvContentPartPr>
              <p14:xfrm>
                <a:off x="9739743" y="758131"/>
                <a:ext cx="214920" cy="159120"/>
              </p14:xfrm>
            </p:contentPart>
          </mc:Choice>
          <mc:Fallback>
            <p:pic>
              <p:nvPicPr>
                <p:cNvPr id="3" name="Freihand 2">
                  <a:extLst>
                    <a:ext uri="{FF2B5EF4-FFF2-40B4-BE49-F238E27FC236}">
                      <a16:creationId xmlns:a16="http://schemas.microsoft.com/office/drawing/2014/main" id="{DFC30FEE-A40E-4FAC-A471-95C946257DCC}"/>
                    </a:ext>
                  </a:extLst>
                </p:cNvPr>
                <p:cNvPicPr/>
                <p:nvPr/>
              </p:nvPicPr>
              <p:blipFill>
                <a:blip r:embed="rId9"/>
                <a:stretch>
                  <a:fillRect/>
                </a:stretch>
              </p:blipFill>
              <p:spPr>
                <a:xfrm>
                  <a:off x="9735423" y="753811"/>
                  <a:ext cx="223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FD17A2C5-5D46-4756-AA9B-BE487A5BA0B6}"/>
                    </a:ext>
                  </a:extLst>
                </p14:cNvPr>
                <p14:cNvContentPartPr/>
                <p14:nvPr/>
              </p14:nvContentPartPr>
              <p14:xfrm>
                <a:off x="9907503" y="702691"/>
                <a:ext cx="360" cy="360"/>
              </p14:xfrm>
            </p:contentPart>
          </mc:Choice>
          <mc:Fallback>
            <p:pic>
              <p:nvPicPr>
                <p:cNvPr id="4" name="Freihand 3">
                  <a:extLst>
                    <a:ext uri="{FF2B5EF4-FFF2-40B4-BE49-F238E27FC236}">
                      <a16:creationId xmlns:a16="http://schemas.microsoft.com/office/drawing/2014/main" id="{FD17A2C5-5D46-4756-AA9B-BE487A5BA0B6}"/>
                    </a:ext>
                  </a:extLst>
                </p:cNvPr>
                <p:cNvPicPr/>
                <p:nvPr/>
              </p:nvPicPr>
              <p:blipFill>
                <a:blip r:embed="rId11"/>
                <a:stretch>
                  <a:fillRect/>
                </a:stretch>
              </p:blipFill>
              <p:spPr>
                <a:xfrm>
                  <a:off x="9903183" y="698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89C676AD-4094-4E81-903F-F04F2E9032A8}"/>
                    </a:ext>
                  </a:extLst>
                </p14:cNvPr>
                <p14:cNvContentPartPr/>
                <p14:nvPr/>
              </p14:nvContentPartPr>
              <p14:xfrm>
                <a:off x="9986703" y="795931"/>
                <a:ext cx="162000" cy="90000"/>
              </p14:xfrm>
            </p:contentPart>
          </mc:Choice>
          <mc:Fallback>
            <p:pic>
              <p:nvPicPr>
                <p:cNvPr id="5" name="Freihand 4">
                  <a:extLst>
                    <a:ext uri="{FF2B5EF4-FFF2-40B4-BE49-F238E27FC236}">
                      <a16:creationId xmlns:a16="http://schemas.microsoft.com/office/drawing/2014/main" id="{89C676AD-4094-4E81-903F-F04F2E9032A8}"/>
                    </a:ext>
                  </a:extLst>
                </p:cNvPr>
                <p:cNvPicPr/>
                <p:nvPr/>
              </p:nvPicPr>
              <p:blipFill>
                <a:blip r:embed="rId13"/>
                <a:stretch>
                  <a:fillRect/>
                </a:stretch>
              </p:blipFill>
              <p:spPr>
                <a:xfrm>
                  <a:off x="9982383" y="791611"/>
                  <a:ext cx="170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 name="Freihand 5">
                  <a:extLst>
                    <a:ext uri="{FF2B5EF4-FFF2-40B4-BE49-F238E27FC236}">
                      <a16:creationId xmlns:a16="http://schemas.microsoft.com/office/drawing/2014/main" id="{42F055DC-34D8-4760-A351-543DE363A97B}"/>
                    </a:ext>
                  </a:extLst>
                </p14:cNvPr>
                <p14:cNvContentPartPr/>
                <p14:nvPr/>
              </p14:nvContentPartPr>
              <p14:xfrm>
                <a:off x="10147983" y="793411"/>
                <a:ext cx="117360" cy="109080"/>
              </p14:xfrm>
            </p:contentPart>
          </mc:Choice>
          <mc:Fallback>
            <p:pic>
              <p:nvPicPr>
                <p:cNvPr id="6" name="Freihand 5">
                  <a:extLst>
                    <a:ext uri="{FF2B5EF4-FFF2-40B4-BE49-F238E27FC236}">
                      <a16:creationId xmlns:a16="http://schemas.microsoft.com/office/drawing/2014/main" id="{42F055DC-34D8-4760-A351-543DE363A97B}"/>
                    </a:ext>
                  </a:extLst>
                </p:cNvPr>
                <p:cNvPicPr/>
                <p:nvPr/>
              </p:nvPicPr>
              <p:blipFill>
                <a:blip r:embed="rId15"/>
                <a:stretch>
                  <a:fillRect/>
                </a:stretch>
              </p:blipFill>
              <p:spPr>
                <a:xfrm>
                  <a:off x="10143663" y="789091"/>
                  <a:ext cx="126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83B9236-2EA2-4B90-9649-D367CD4C66FA}"/>
                    </a:ext>
                  </a:extLst>
                </p14:cNvPr>
                <p14:cNvContentPartPr/>
                <p14:nvPr/>
              </p14:nvContentPartPr>
              <p14:xfrm>
                <a:off x="10226463" y="789091"/>
                <a:ext cx="101160" cy="82440"/>
              </p14:xfrm>
            </p:contentPart>
          </mc:Choice>
          <mc:Fallback>
            <p:pic>
              <p:nvPicPr>
                <p:cNvPr id="11" name="Freihand 10">
                  <a:extLst>
                    <a:ext uri="{FF2B5EF4-FFF2-40B4-BE49-F238E27FC236}">
                      <a16:creationId xmlns:a16="http://schemas.microsoft.com/office/drawing/2014/main" id="{D83B9236-2EA2-4B90-9649-D367CD4C66FA}"/>
                    </a:ext>
                  </a:extLst>
                </p:cNvPr>
                <p:cNvPicPr/>
                <p:nvPr/>
              </p:nvPicPr>
              <p:blipFill>
                <a:blip r:embed="rId17"/>
                <a:stretch>
                  <a:fillRect/>
                </a:stretch>
              </p:blipFill>
              <p:spPr>
                <a:xfrm>
                  <a:off x="10222143" y="784771"/>
                  <a:ext cx="109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094B2311-B68B-4A01-B03C-224E77A9D9E2}"/>
                    </a:ext>
                  </a:extLst>
                </p14:cNvPr>
                <p14:cNvContentPartPr/>
                <p14:nvPr/>
              </p14:nvContentPartPr>
              <p14:xfrm>
                <a:off x="10338783" y="799171"/>
                <a:ext cx="95040" cy="68400"/>
              </p14:xfrm>
            </p:contentPart>
          </mc:Choice>
          <mc:Fallback>
            <p:pic>
              <p:nvPicPr>
                <p:cNvPr id="13" name="Freihand 12">
                  <a:extLst>
                    <a:ext uri="{FF2B5EF4-FFF2-40B4-BE49-F238E27FC236}">
                      <a16:creationId xmlns:a16="http://schemas.microsoft.com/office/drawing/2014/main" id="{094B2311-B68B-4A01-B03C-224E77A9D9E2}"/>
                    </a:ext>
                  </a:extLst>
                </p:cNvPr>
                <p:cNvPicPr/>
                <p:nvPr/>
              </p:nvPicPr>
              <p:blipFill>
                <a:blip r:embed="rId19"/>
                <a:stretch>
                  <a:fillRect/>
                </a:stretch>
              </p:blipFill>
              <p:spPr>
                <a:xfrm>
                  <a:off x="10334463" y="794851"/>
                  <a:ext cx="103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30644B66-03B0-4F9E-9E2D-5229A8AD0B22}"/>
                    </a:ext>
                  </a:extLst>
                </p14:cNvPr>
                <p14:cNvContentPartPr/>
                <p14:nvPr/>
              </p14:nvContentPartPr>
              <p14:xfrm>
                <a:off x="10467663" y="804211"/>
                <a:ext cx="79560" cy="65520"/>
              </p14:xfrm>
            </p:contentPart>
          </mc:Choice>
          <mc:Fallback>
            <p:pic>
              <p:nvPicPr>
                <p:cNvPr id="17" name="Freihand 16">
                  <a:extLst>
                    <a:ext uri="{FF2B5EF4-FFF2-40B4-BE49-F238E27FC236}">
                      <a16:creationId xmlns:a16="http://schemas.microsoft.com/office/drawing/2014/main" id="{30644B66-03B0-4F9E-9E2D-5229A8AD0B22}"/>
                    </a:ext>
                  </a:extLst>
                </p:cNvPr>
                <p:cNvPicPr/>
                <p:nvPr/>
              </p:nvPicPr>
              <p:blipFill>
                <a:blip r:embed="rId21"/>
                <a:stretch>
                  <a:fillRect/>
                </a:stretch>
              </p:blipFill>
              <p:spPr>
                <a:xfrm>
                  <a:off x="10463343" y="799891"/>
                  <a:ext cx="88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2400E336-8B4F-4797-BA47-2AE8A3031F91}"/>
                    </a:ext>
                  </a:extLst>
                </p14:cNvPr>
                <p14:cNvContentPartPr/>
                <p14:nvPr/>
              </p14:nvContentPartPr>
              <p14:xfrm>
                <a:off x="10582503" y="776491"/>
                <a:ext cx="135360" cy="102960"/>
              </p14:xfrm>
            </p:contentPart>
          </mc:Choice>
          <mc:Fallback>
            <p:pic>
              <p:nvPicPr>
                <p:cNvPr id="18" name="Freihand 17">
                  <a:extLst>
                    <a:ext uri="{FF2B5EF4-FFF2-40B4-BE49-F238E27FC236}">
                      <a16:creationId xmlns:a16="http://schemas.microsoft.com/office/drawing/2014/main" id="{2400E336-8B4F-4797-BA47-2AE8A3031F91}"/>
                    </a:ext>
                  </a:extLst>
                </p:cNvPr>
                <p:cNvPicPr/>
                <p:nvPr/>
              </p:nvPicPr>
              <p:blipFill>
                <a:blip r:embed="rId23"/>
                <a:stretch>
                  <a:fillRect/>
                </a:stretch>
              </p:blipFill>
              <p:spPr>
                <a:xfrm>
                  <a:off x="10578183" y="772171"/>
                  <a:ext cx="144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F262B387-B6E9-4B1D-B77D-250FB70A177F}"/>
                    </a:ext>
                  </a:extLst>
                </p14:cNvPr>
                <p14:cNvContentPartPr/>
                <p14:nvPr/>
              </p14:nvContentPartPr>
              <p14:xfrm>
                <a:off x="10845663" y="702331"/>
                <a:ext cx="186120" cy="299880"/>
              </p14:xfrm>
            </p:contentPart>
          </mc:Choice>
          <mc:Fallback>
            <p:pic>
              <p:nvPicPr>
                <p:cNvPr id="20" name="Freihand 19">
                  <a:extLst>
                    <a:ext uri="{FF2B5EF4-FFF2-40B4-BE49-F238E27FC236}">
                      <a16:creationId xmlns:a16="http://schemas.microsoft.com/office/drawing/2014/main" id="{F262B387-B6E9-4B1D-B77D-250FB70A177F}"/>
                    </a:ext>
                  </a:extLst>
                </p:cNvPr>
                <p:cNvPicPr/>
                <p:nvPr/>
              </p:nvPicPr>
              <p:blipFill>
                <a:blip r:embed="rId25"/>
                <a:stretch>
                  <a:fillRect/>
                </a:stretch>
              </p:blipFill>
              <p:spPr>
                <a:xfrm>
                  <a:off x="10841343" y="698011"/>
                  <a:ext cx="1947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Freihand 24">
                  <a:extLst>
                    <a:ext uri="{FF2B5EF4-FFF2-40B4-BE49-F238E27FC236}">
                      <a16:creationId xmlns:a16="http://schemas.microsoft.com/office/drawing/2014/main" id="{3FAA3EEC-EAE9-4A1B-81C5-1435FD60DD6A}"/>
                    </a:ext>
                  </a:extLst>
                </p14:cNvPr>
                <p14:cNvContentPartPr/>
                <p14:nvPr/>
              </p14:nvContentPartPr>
              <p14:xfrm>
                <a:off x="9997863" y="1097611"/>
                <a:ext cx="84240" cy="248040"/>
              </p14:xfrm>
            </p:contentPart>
          </mc:Choice>
          <mc:Fallback>
            <p:pic>
              <p:nvPicPr>
                <p:cNvPr id="25" name="Freihand 24">
                  <a:extLst>
                    <a:ext uri="{FF2B5EF4-FFF2-40B4-BE49-F238E27FC236}">
                      <a16:creationId xmlns:a16="http://schemas.microsoft.com/office/drawing/2014/main" id="{3FAA3EEC-EAE9-4A1B-81C5-1435FD60DD6A}"/>
                    </a:ext>
                  </a:extLst>
                </p:cNvPr>
                <p:cNvPicPr/>
                <p:nvPr/>
              </p:nvPicPr>
              <p:blipFill>
                <a:blip r:embed="rId27"/>
                <a:stretch>
                  <a:fillRect/>
                </a:stretch>
              </p:blipFill>
              <p:spPr>
                <a:xfrm>
                  <a:off x="9993543" y="1093291"/>
                  <a:ext cx="92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Freihand 25">
                  <a:extLst>
                    <a:ext uri="{FF2B5EF4-FFF2-40B4-BE49-F238E27FC236}">
                      <a16:creationId xmlns:a16="http://schemas.microsoft.com/office/drawing/2014/main" id="{C7D46036-249C-4993-8D04-8202A9D64792}"/>
                    </a:ext>
                  </a:extLst>
                </p14:cNvPr>
                <p14:cNvContentPartPr/>
                <p14:nvPr/>
              </p14:nvContentPartPr>
              <p14:xfrm>
                <a:off x="10115583" y="1094011"/>
                <a:ext cx="425880" cy="114480"/>
              </p14:xfrm>
            </p:contentPart>
          </mc:Choice>
          <mc:Fallback>
            <p:pic>
              <p:nvPicPr>
                <p:cNvPr id="26" name="Freihand 25">
                  <a:extLst>
                    <a:ext uri="{FF2B5EF4-FFF2-40B4-BE49-F238E27FC236}">
                      <a16:creationId xmlns:a16="http://schemas.microsoft.com/office/drawing/2014/main" id="{C7D46036-249C-4993-8D04-8202A9D64792}"/>
                    </a:ext>
                  </a:extLst>
                </p:cNvPr>
                <p:cNvPicPr/>
                <p:nvPr/>
              </p:nvPicPr>
              <p:blipFill>
                <a:blip r:embed="rId29"/>
                <a:stretch>
                  <a:fillRect/>
                </a:stretch>
              </p:blipFill>
              <p:spPr>
                <a:xfrm>
                  <a:off x="10111263" y="1089691"/>
                  <a:ext cx="434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028FCEEF-482D-4C76-9C3B-229865878DF0}"/>
                    </a:ext>
                  </a:extLst>
                </p14:cNvPr>
                <p14:cNvContentPartPr/>
                <p14:nvPr/>
              </p14:nvContentPartPr>
              <p14:xfrm>
                <a:off x="10597623" y="992851"/>
                <a:ext cx="475560" cy="163440"/>
              </p14:xfrm>
            </p:contentPart>
          </mc:Choice>
          <mc:Fallback>
            <p:pic>
              <p:nvPicPr>
                <p:cNvPr id="27" name="Freihand 26">
                  <a:extLst>
                    <a:ext uri="{FF2B5EF4-FFF2-40B4-BE49-F238E27FC236}">
                      <a16:creationId xmlns:a16="http://schemas.microsoft.com/office/drawing/2014/main" id="{028FCEEF-482D-4C76-9C3B-229865878DF0}"/>
                    </a:ext>
                  </a:extLst>
                </p:cNvPr>
                <p:cNvPicPr/>
                <p:nvPr/>
              </p:nvPicPr>
              <p:blipFill>
                <a:blip r:embed="rId31"/>
                <a:stretch>
                  <a:fillRect/>
                </a:stretch>
              </p:blipFill>
              <p:spPr>
                <a:xfrm>
                  <a:off x="10593303" y="988531"/>
                  <a:ext cx="484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32E2A69A-99D7-4D07-B54F-1EB87EBFD1D7}"/>
                    </a:ext>
                  </a:extLst>
                </p14:cNvPr>
                <p14:cNvContentPartPr/>
                <p14:nvPr/>
              </p14:nvContentPartPr>
              <p14:xfrm>
                <a:off x="10170303" y="1362931"/>
                <a:ext cx="163080" cy="150840"/>
              </p14:xfrm>
            </p:contentPart>
          </mc:Choice>
          <mc:Fallback>
            <p:pic>
              <p:nvPicPr>
                <p:cNvPr id="30" name="Freihand 29">
                  <a:extLst>
                    <a:ext uri="{FF2B5EF4-FFF2-40B4-BE49-F238E27FC236}">
                      <a16:creationId xmlns:a16="http://schemas.microsoft.com/office/drawing/2014/main" id="{32E2A69A-99D7-4D07-B54F-1EB87EBFD1D7}"/>
                    </a:ext>
                  </a:extLst>
                </p:cNvPr>
                <p:cNvPicPr/>
                <p:nvPr/>
              </p:nvPicPr>
              <p:blipFill>
                <a:blip r:embed="rId33"/>
                <a:stretch>
                  <a:fillRect/>
                </a:stretch>
              </p:blipFill>
              <p:spPr>
                <a:xfrm>
                  <a:off x="10165983" y="1358611"/>
                  <a:ext cx="171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Freihand 30">
                  <a:extLst>
                    <a:ext uri="{FF2B5EF4-FFF2-40B4-BE49-F238E27FC236}">
                      <a16:creationId xmlns:a16="http://schemas.microsoft.com/office/drawing/2014/main" id="{49850F32-3E35-4ADB-941A-C0827AA3AD18}"/>
                    </a:ext>
                  </a:extLst>
                </p14:cNvPr>
                <p14:cNvContentPartPr/>
                <p14:nvPr/>
              </p14:nvContentPartPr>
              <p14:xfrm>
                <a:off x="10285503" y="1378051"/>
                <a:ext cx="109440" cy="139680"/>
              </p14:xfrm>
            </p:contentPart>
          </mc:Choice>
          <mc:Fallback>
            <p:pic>
              <p:nvPicPr>
                <p:cNvPr id="31" name="Freihand 30">
                  <a:extLst>
                    <a:ext uri="{FF2B5EF4-FFF2-40B4-BE49-F238E27FC236}">
                      <a16:creationId xmlns:a16="http://schemas.microsoft.com/office/drawing/2014/main" id="{49850F32-3E35-4ADB-941A-C0827AA3AD18}"/>
                    </a:ext>
                  </a:extLst>
                </p:cNvPr>
                <p:cNvPicPr/>
                <p:nvPr/>
              </p:nvPicPr>
              <p:blipFill>
                <a:blip r:embed="rId35"/>
                <a:stretch>
                  <a:fillRect/>
                </a:stretch>
              </p:blipFill>
              <p:spPr>
                <a:xfrm>
                  <a:off x="10281183" y="1373731"/>
                  <a:ext cx="118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Freihand 31">
                  <a:extLst>
                    <a:ext uri="{FF2B5EF4-FFF2-40B4-BE49-F238E27FC236}">
                      <a16:creationId xmlns:a16="http://schemas.microsoft.com/office/drawing/2014/main" id="{D34999D5-64DD-4609-B334-1590556827B2}"/>
                    </a:ext>
                  </a:extLst>
                </p14:cNvPr>
                <p14:cNvContentPartPr/>
                <p14:nvPr/>
              </p14:nvContentPartPr>
              <p14:xfrm>
                <a:off x="10410423" y="1391731"/>
                <a:ext cx="104040" cy="214920"/>
              </p14:xfrm>
            </p:contentPart>
          </mc:Choice>
          <mc:Fallback>
            <p:pic>
              <p:nvPicPr>
                <p:cNvPr id="32" name="Freihand 31">
                  <a:extLst>
                    <a:ext uri="{FF2B5EF4-FFF2-40B4-BE49-F238E27FC236}">
                      <a16:creationId xmlns:a16="http://schemas.microsoft.com/office/drawing/2014/main" id="{D34999D5-64DD-4609-B334-1590556827B2}"/>
                    </a:ext>
                  </a:extLst>
                </p:cNvPr>
                <p:cNvPicPr/>
                <p:nvPr/>
              </p:nvPicPr>
              <p:blipFill>
                <a:blip r:embed="rId37"/>
                <a:stretch>
                  <a:fillRect/>
                </a:stretch>
              </p:blipFill>
              <p:spPr>
                <a:xfrm>
                  <a:off x="10406103" y="1387411"/>
                  <a:ext cx="112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57A25222-82C8-4579-B45A-E4FA2C57D42A}"/>
                    </a:ext>
                  </a:extLst>
                </p14:cNvPr>
                <p14:cNvContentPartPr/>
                <p14:nvPr/>
              </p14:nvContentPartPr>
              <p14:xfrm>
                <a:off x="10537863" y="1392091"/>
                <a:ext cx="202680" cy="68760"/>
              </p14:xfrm>
            </p:contentPart>
          </mc:Choice>
          <mc:Fallback>
            <p:pic>
              <p:nvPicPr>
                <p:cNvPr id="33" name="Freihand 32">
                  <a:extLst>
                    <a:ext uri="{FF2B5EF4-FFF2-40B4-BE49-F238E27FC236}">
                      <a16:creationId xmlns:a16="http://schemas.microsoft.com/office/drawing/2014/main" id="{57A25222-82C8-4579-B45A-E4FA2C57D42A}"/>
                    </a:ext>
                  </a:extLst>
                </p:cNvPr>
                <p:cNvPicPr/>
                <p:nvPr/>
              </p:nvPicPr>
              <p:blipFill>
                <a:blip r:embed="rId39"/>
                <a:stretch>
                  <a:fillRect/>
                </a:stretch>
              </p:blipFill>
              <p:spPr>
                <a:xfrm>
                  <a:off x="10533543" y="1387771"/>
                  <a:ext cx="211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80CE4B27-8B7E-4A97-A33F-35F1C2E0E00D}"/>
                    </a:ext>
                  </a:extLst>
                </p14:cNvPr>
                <p14:cNvContentPartPr/>
                <p14:nvPr/>
              </p14:nvContentPartPr>
              <p14:xfrm>
                <a:off x="10784103" y="1349611"/>
                <a:ext cx="221400" cy="126720"/>
              </p14:xfrm>
            </p:contentPart>
          </mc:Choice>
          <mc:Fallback>
            <p:pic>
              <p:nvPicPr>
                <p:cNvPr id="34" name="Freihand 33">
                  <a:extLst>
                    <a:ext uri="{FF2B5EF4-FFF2-40B4-BE49-F238E27FC236}">
                      <a16:creationId xmlns:a16="http://schemas.microsoft.com/office/drawing/2014/main" id="{80CE4B27-8B7E-4A97-A33F-35F1C2E0E00D}"/>
                    </a:ext>
                  </a:extLst>
                </p:cNvPr>
                <p:cNvPicPr/>
                <p:nvPr/>
              </p:nvPicPr>
              <p:blipFill>
                <a:blip r:embed="rId41"/>
                <a:stretch>
                  <a:fillRect/>
                </a:stretch>
              </p:blipFill>
              <p:spPr>
                <a:xfrm>
                  <a:off x="10779783" y="1345291"/>
                  <a:ext cx="230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Freihand 34">
                  <a:extLst>
                    <a:ext uri="{FF2B5EF4-FFF2-40B4-BE49-F238E27FC236}">
                      <a16:creationId xmlns:a16="http://schemas.microsoft.com/office/drawing/2014/main" id="{83AFC63D-00C9-4181-88BF-C203125CF036}"/>
                    </a:ext>
                  </a:extLst>
                </p14:cNvPr>
                <p14:cNvContentPartPr/>
                <p14:nvPr/>
              </p14:nvContentPartPr>
              <p14:xfrm>
                <a:off x="11019543" y="1314691"/>
                <a:ext cx="329400" cy="163440"/>
              </p14:xfrm>
            </p:contentPart>
          </mc:Choice>
          <mc:Fallback>
            <p:pic>
              <p:nvPicPr>
                <p:cNvPr id="35" name="Freihand 34">
                  <a:extLst>
                    <a:ext uri="{FF2B5EF4-FFF2-40B4-BE49-F238E27FC236}">
                      <a16:creationId xmlns:a16="http://schemas.microsoft.com/office/drawing/2014/main" id="{83AFC63D-00C9-4181-88BF-C203125CF036}"/>
                    </a:ext>
                  </a:extLst>
                </p:cNvPr>
                <p:cNvPicPr/>
                <p:nvPr/>
              </p:nvPicPr>
              <p:blipFill>
                <a:blip r:embed="rId43"/>
                <a:stretch>
                  <a:fillRect/>
                </a:stretch>
              </p:blipFill>
              <p:spPr>
                <a:xfrm>
                  <a:off x="11015223" y="1310371"/>
                  <a:ext cx="338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Freihand 35">
                  <a:extLst>
                    <a:ext uri="{FF2B5EF4-FFF2-40B4-BE49-F238E27FC236}">
                      <a16:creationId xmlns:a16="http://schemas.microsoft.com/office/drawing/2014/main" id="{5C323994-28BD-4374-B588-447F809A8622}"/>
                    </a:ext>
                  </a:extLst>
                </p14:cNvPr>
                <p14:cNvContentPartPr/>
                <p14:nvPr/>
              </p14:nvContentPartPr>
              <p14:xfrm>
                <a:off x="11040423" y="1229011"/>
                <a:ext cx="16560" cy="5040"/>
              </p14:xfrm>
            </p:contentPart>
          </mc:Choice>
          <mc:Fallback>
            <p:pic>
              <p:nvPicPr>
                <p:cNvPr id="36" name="Freihand 35">
                  <a:extLst>
                    <a:ext uri="{FF2B5EF4-FFF2-40B4-BE49-F238E27FC236}">
                      <a16:creationId xmlns:a16="http://schemas.microsoft.com/office/drawing/2014/main" id="{5C323994-28BD-4374-B588-447F809A8622}"/>
                    </a:ext>
                  </a:extLst>
                </p:cNvPr>
                <p:cNvPicPr/>
                <p:nvPr/>
              </p:nvPicPr>
              <p:blipFill>
                <a:blip r:embed="rId45"/>
                <a:stretch>
                  <a:fillRect/>
                </a:stretch>
              </p:blipFill>
              <p:spPr>
                <a:xfrm>
                  <a:off x="11036103" y="1224691"/>
                  <a:ext cx="25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D7E2280A-A88E-404B-A320-97F6AC32BFAD}"/>
                    </a:ext>
                  </a:extLst>
                </p14:cNvPr>
                <p14:cNvContentPartPr/>
                <p14:nvPr/>
              </p14:nvContentPartPr>
              <p14:xfrm>
                <a:off x="10599063" y="1593691"/>
                <a:ext cx="224280" cy="299880"/>
              </p14:xfrm>
            </p:contentPart>
          </mc:Choice>
          <mc:Fallback>
            <p:pic>
              <p:nvPicPr>
                <p:cNvPr id="40" name="Freihand 39">
                  <a:extLst>
                    <a:ext uri="{FF2B5EF4-FFF2-40B4-BE49-F238E27FC236}">
                      <a16:creationId xmlns:a16="http://schemas.microsoft.com/office/drawing/2014/main" id="{D7E2280A-A88E-404B-A320-97F6AC32BFAD}"/>
                    </a:ext>
                  </a:extLst>
                </p:cNvPr>
                <p:cNvPicPr/>
                <p:nvPr/>
              </p:nvPicPr>
              <p:blipFill>
                <a:blip r:embed="rId47"/>
                <a:stretch>
                  <a:fillRect/>
                </a:stretch>
              </p:blipFill>
              <p:spPr>
                <a:xfrm>
                  <a:off x="10594743" y="1589371"/>
                  <a:ext cx="2329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 name="Freihand 40">
                  <a:extLst>
                    <a:ext uri="{FF2B5EF4-FFF2-40B4-BE49-F238E27FC236}">
                      <a16:creationId xmlns:a16="http://schemas.microsoft.com/office/drawing/2014/main" id="{3D5A31D7-69B5-4C24-88F2-F6D98CA59413}"/>
                    </a:ext>
                  </a:extLst>
                </p14:cNvPr>
                <p14:cNvContentPartPr/>
                <p14:nvPr/>
              </p14:nvContentPartPr>
              <p14:xfrm>
                <a:off x="10454703" y="1895011"/>
                <a:ext cx="149400" cy="252000"/>
              </p14:xfrm>
            </p:contentPart>
          </mc:Choice>
          <mc:Fallback>
            <p:pic>
              <p:nvPicPr>
                <p:cNvPr id="41" name="Freihand 40">
                  <a:extLst>
                    <a:ext uri="{FF2B5EF4-FFF2-40B4-BE49-F238E27FC236}">
                      <a16:creationId xmlns:a16="http://schemas.microsoft.com/office/drawing/2014/main" id="{3D5A31D7-69B5-4C24-88F2-F6D98CA59413}"/>
                    </a:ext>
                  </a:extLst>
                </p:cNvPr>
                <p:cNvPicPr/>
                <p:nvPr/>
              </p:nvPicPr>
              <p:blipFill>
                <a:blip r:embed="rId49"/>
                <a:stretch>
                  <a:fillRect/>
                </a:stretch>
              </p:blipFill>
              <p:spPr>
                <a:xfrm>
                  <a:off x="10450383" y="1890691"/>
                  <a:ext cx="158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Freihand 41">
                  <a:extLst>
                    <a:ext uri="{FF2B5EF4-FFF2-40B4-BE49-F238E27FC236}">
                      <a16:creationId xmlns:a16="http://schemas.microsoft.com/office/drawing/2014/main" id="{2ACA8796-3651-4A69-814C-3B661CE9BAEF}"/>
                    </a:ext>
                  </a:extLst>
                </p14:cNvPr>
                <p14:cNvContentPartPr/>
                <p14:nvPr/>
              </p14:nvContentPartPr>
              <p14:xfrm>
                <a:off x="10412583" y="2086171"/>
                <a:ext cx="255960" cy="41400"/>
              </p14:xfrm>
            </p:contentPart>
          </mc:Choice>
          <mc:Fallback>
            <p:pic>
              <p:nvPicPr>
                <p:cNvPr id="42" name="Freihand 41">
                  <a:extLst>
                    <a:ext uri="{FF2B5EF4-FFF2-40B4-BE49-F238E27FC236}">
                      <a16:creationId xmlns:a16="http://schemas.microsoft.com/office/drawing/2014/main" id="{2ACA8796-3651-4A69-814C-3B661CE9BAEF}"/>
                    </a:ext>
                  </a:extLst>
                </p:cNvPr>
                <p:cNvPicPr/>
                <p:nvPr/>
              </p:nvPicPr>
              <p:blipFill>
                <a:blip r:embed="rId51"/>
                <a:stretch>
                  <a:fillRect/>
                </a:stretch>
              </p:blipFill>
              <p:spPr>
                <a:xfrm>
                  <a:off x="10408263" y="2081851"/>
                  <a:ext cx="264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85CCA7E9-13E9-4A39-9995-79B8CDD1B7BC}"/>
                    </a:ext>
                  </a:extLst>
                </p14:cNvPr>
                <p14:cNvContentPartPr/>
                <p14:nvPr/>
              </p14:nvContentPartPr>
              <p14:xfrm>
                <a:off x="10734783" y="1895731"/>
                <a:ext cx="179640" cy="267120"/>
              </p14:xfrm>
            </p:contentPart>
          </mc:Choice>
          <mc:Fallback>
            <p:pic>
              <p:nvPicPr>
                <p:cNvPr id="44" name="Freihand 43">
                  <a:extLst>
                    <a:ext uri="{FF2B5EF4-FFF2-40B4-BE49-F238E27FC236}">
                      <a16:creationId xmlns:a16="http://schemas.microsoft.com/office/drawing/2014/main" id="{85CCA7E9-13E9-4A39-9995-79B8CDD1B7BC}"/>
                    </a:ext>
                  </a:extLst>
                </p:cNvPr>
                <p:cNvPicPr/>
                <p:nvPr/>
              </p:nvPicPr>
              <p:blipFill>
                <a:blip r:embed="rId53"/>
                <a:stretch>
                  <a:fillRect/>
                </a:stretch>
              </p:blipFill>
              <p:spPr>
                <a:xfrm>
                  <a:off x="10730463" y="1891411"/>
                  <a:ext cx="1882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Freihand 45">
                  <a:extLst>
                    <a:ext uri="{FF2B5EF4-FFF2-40B4-BE49-F238E27FC236}">
                      <a16:creationId xmlns:a16="http://schemas.microsoft.com/office/drawing/2014/main" id="{3B7119C6-215B-4ADD-83A0-41E4D1856BEF}"/>
                    </a:ext>
                  </a:extLst>
                </p14:cNvPr>
                <p14:cNvContentPartPr/>
                <p14:nvPr/>
              </p14:nvContentPartPr>
              <p14:xfrm>
                <a:off x="10325463" y="1959091"/>
                <a:ext cx="24120" cy="214560"/>
              </p14:xfrm>
            </p:contentPart>
          </mc:Choice>
          <mc:Fallback>
            <p:pic>
              <p:nvPicPr>
                <p:cNvPr id="46" name="Freihand 45">
                  <a:extLst>
                    <a:ext uri="{FF2B5EF4-FFF2-40B4-BE49-F238E27FC236}">
                      <a16:creationId xmlns:a16="http://schemas.microsoft.com/office/drawing/2014/main" id="{3B7119C6-215B-4ADD-83A0-41E4D1856BEF}"/>
                    </a:ext>
                  </a:extLst>
                </p:cNvPr>
                <p:cNvPicPr/>
                <p:nvPr/>
              </p:nvPicPr>
              <p:blipFill>
                <a:blip r:embed="rId55"/>
                <a:stretch>
                  <a:fillRect/>
                </a:stretch>
              </p:blipFill>
              <p:spPr>
                <a:xfrm>
                  <a:off x="10321143" y="1954771"/>
                  <a:ext cx="32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Freihand 46">
                  <a:extLst>
                    <a:ext uri="{FF2B5EF4-FFF2-40B4-BE49-F238E27FC236}">
                      <a16:creationId xmlns:a16="http://schemas.microsoft.com/office/drawing/2014/main" id="{69670582-D81C-4FFB-903B-0F2D88D78169}"/>
                    </a:ext>
                  </a:extLst>
                </p14:cNvPr>
                <p14:cNvContentPartPr/>
                <p14:nvPr/>
              </p14:nvContentPartPr>
              <p14:xfrm>
                <a:off x="10257063" y="2007691"/>
                <a:ext cx="218880" cy="46800"/>
              </p14:xfrm>
            </p:contentPart>
          </mc:Choice>
          <mc:Fallback>
            <p:pic>
              <p:nvPicPr>
                <p:cNvPr id="47" name="Freihand 46">
                  <a:extLst>
                    <a:ext uri="{FF2B5EF4-FFF2-40B4-BE49-F238E27FC236}">
                      <a16:creationId xmlns:a16="http://schemas.microsoft.com/office/drawing/2014/main" id="{69670582-D81C-4FFB-903B-0F2D88D78169}"/>
                    </a:ext>
                  </a:extLst>
                </p:cNvPr>
                <p:cNvPicPr/>
                <p:nvPr/>
              </p:nvPicPr>
              <p:blipFill>
                <a:blip r:embed="rId57"/>
                <a:stretch>
                  <a:fillRect/>
                </a:stretch>
              </p:blipFill>
              <p:spPr>
                <a:xfrm>
                  <a:off x="10252743" y="2003371"/>
                  <a:ext cx="22752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70" name="Freihand 69">
                <a:extLst>
                  <a:ext uri="{FF2B5EF4-FFF2-40B4-BE49-F238E27FC236}">
                    <a16:creationId xmlns:a16="http://schemas.microsoft.com/office/drawing/2014/main" id="{351B9F93-92C6-4CAF-B2B5-051FE8218749}"/>
                  </a:ext>
                </a:extLst>
              </p14:cNvPr>
              <p14:cNvContentPartPr/>
              <p14:nvPr/>
            </p14:nvContentPartPr>
            <p14:xfrm>
              <a:off x="3022143" y="4957171"/>
              <a:ext cx="123840" cy="551520"/>
            </p14:xfrm>
          </p:contentPart>
        </mc:Choice>
        <mc:Fallback>
          <p:pic>
            <p:nvPicPr>
              <p:cNvPr id="70" name="Freihand 69">
                <a:extLst>
                  <a:ext uri="{FF2B5EF4-FFF2-40B4-BE49-F238E27FC236}">
                    <a16:creationId xmlns:a16="http://schemas.microsoft.com/office/drawing/2014/main" id="{351B9F93-92C6-4CAF-B2B5-051FE8218749}"/>
                  </a:ext>
                </a:extLst>
              </p:cNvPr>
              <p:cNvPicPr/>
              <p:nvPr/>
            </p:nvPicPr>
            <p:blipFill>
              <a:blip r:embed="rId59"/>
              <a:stretch>
                <a:fillRect/>
              </a:stretch>
            </p:blipFill>
            <p:spPr>
              <a:xfrm>
                <a:off x="3017823" y="4952851"/>
                <a:ext cx="132480" cy="560160"/>
              </a:xfrm>
              <a:prstGeom prst="rect">
                <a:avLst/>
              </a:prstGeom>
            </p:spPr>
          </p:pic>
        </mc:Fallback>
      </mc:AlternateContent>
      <p:grpSp>
        <p:nvGrpSpPr>
          <p:cNvPr id="78" name="Gruppieren 77">
            <a:extLst>
              <a:ext uri="{FF2B5EF4-FFF2-40B4-BE49-F238E27FC236}">
                <a16:creationId xmlns:a16="http://schemas.microsoft.com/office/drawing/2014/main" id="{033A49CD-0425-4022-B031-7283A085DA47}"/>
              </a:ext>
            </a:extLst>
          </p:cNvPr>
          <p:cNvGrpSpPr/>
          <p:nvPr/>
        </p:nvGrpSpPr>
        <p:grpSpPr>
          <a:xfrm>
            <a:off x="2108823" y="5179651"/>
            <a:ext cx="669240" cy="229680"/>
            <a:chOff x="2108823" y="5179651"/>
            <a:chExt cx="669240" cy="229680"/>
          </a:xfrm>
        </p:grpSpPr>
        <mc:AlternateContent xmlns:mc="http://schemas.openxmlformats.org/markup-compatibility/2006">
          <mc:Choice xmlns:p14="http://schemas.microsoft.com/office/powerpoint/2010/main" Requires="p14">
            <p:contentPart p14:bwMode="auto" r:id="rId60">
              <p14:nvContentPartPr>
                <p14:cNvPr id="71" name="Freihand 70">
                  <a:extLst>
                    <a:ext uri="{FF2B5EF4-FFF2-40B4-BE49-F238E27FC236}">
                      <a16:creationId xmlns:a16="http://schemas.microsoft.com/office/drawing/2014/main" id="{AD3056DF-3563-484A-9F7B-EA4BA1C0FE72}"/>
                    </a:ext>
                  </a:extLst>
                </p14:cNvPr>
                <p14:cNvContentPartPr/>
                <p14:nvPr/>
              </p14:nvContentPartPr>
              <p14:xfrm>
                <a:off x="2108823" y="5246251"/>
                <a:ext cx="106200" cy="125640"/>
              </p14:xfrm>
            </p:contentPart>
          </mc:Choice>
          <mc:Fallback>
            <p:pic>
              <p:nvPicPr>
                <p:cNvPr id="71" name="Freihand 70">
                  <a:extLst>
                    <a:ext uri="{FF2B5EF4-FFF2-40B4-BE49-F238E27FC236}">
                      <a16:creationId xmlns:a16="http://schemas.microsoft.com/office/drawing/2014/main" id="{AD3056DF-3563-484A-9F7B-EA4BA1C0FE72}"/>
                    </a:ext>
                  </a:extLst>
                </p:cNvPr>
                <p:cNvPicPr/>
                <p:nvPr/>
              </p:nvPicPr>
              <p:blipFill>
                <a:blip r:embed="rId61"/>
                <a:stretch>
                  <a:fillRect/>
                </a:stretch>
              </p:blipFill>
              <p:spPr>
                <a:xfrm>
                  <a:off x="2104503" y="5241931"/>
                  <a:ext cx="114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2" name="Freihand 71">
                  <a:extLst>
                    <a:ext uri="{FF2B5EF4-FFF2-40B4-BE49-F238E27FC236}">
                      <a16:creationId xmlns:a16="http://schemas.microsoft.com/office/drawing/2014/main" id="{9B3C856A-F893-4DED-90CD-ABCCC9F174D9}"/>
                    </a:ext>
                  </a:extLst>
                </p14:cNvPr>
                <p14:cNvContentPartPr/>
                <p14:nvPr/>
              </p14:nvContentPartPr>
              <p14:xfrm>
                <a:off x="2202783" y="5348491"/>
                <a:ext cx="85680" cy="60840"/>
              </p14:xfrm>
            </p:contentPart>
          </mc:Choice>
          <mc:Fallback>
            <p:pic>
              <p:nvPicPr>
                <p:cNvPr id="72" name="Freihand 71">
                  <a:extLst>
                    <a:ext uri="{FF2B5EF4-FFF2-40B4-BE49-F238E27FC236}">
                      <a16:creationId xmlns:a16="http://schemas.microsoft.com/office/drawing/2014/main" id="{9B3C856A-F893-4DED-90CD-ABCCC9F174D9}"/>
                    </a:ext>
                  </a:extLst>
                </p:cNvPr>
                <p:cNvPicPr/>
                <p:nvPr/>
              </p:nvPicPr>
              <p:blipFill>
                <a:blip r:embed="rId63"/>
                <a:stretch>
                  <a:fillRect/>
                </a:stretch>
              </p:blipFill>
              <p:spPr>
                <a:xfrm>
                  <a:off x="2198463" y="5344171"/>
                  <a:ext cx="94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3" name="Freihand 72">
                  <a:extLst>
                    <a:ext uri="{FF2B5EF4-FFF2-40B4-BE49-F238E27FC236}">
                      <a16:creationId xmlns:a16="http://schemas.microsoft.com/office/drawing/2014/main" id="{66008DDC-9D2B-4714-BD05-3EC8C90E10B7}"/>
                    </a:ext>
                  </a:extLst>
                </p14:cNvPr>
                <p14:cNvContentPartPr/>
                <p14:nvPr/>
              </p14:nvContentPartPr>
              <p14:xfrm>
                <a:off x="2304663" y="5235451"/>
                <a:ext cx="124920" cy="117720"/>
              </p14:xfrm>
            </p:contentPart>
          </mc:Choice>
          <mc:Fallback>
            <p:pic>
              <p:nvPicPr>
                <p:cNvPr id="73" name="Freihand 72">
                  <a:extLst>
                    <a:ext uri="{FF2B5EF4-FFF2-40B4-BE49-F238E27FC236}">
                      <a16:creationId xmlns:a16="http://schemas.microsoft.com/office/drawing/2014/main" id="{66008DDC-9D2B-4714-BD05-3EC8C90E10B7}"/>
                    </a:ext>
                  </a:extLst>
                </p:cNvPr>
                <p:cNvPicPr/>
                <p:nvPr/>
              </p:nvPicPr>
              <p:blipFill>
                <a:blip r:embed="rId65"/>
                <a:stretch>
                  <a:fillRect/>
                </a:stretch>
              </p:blipFill>
              <p:spPr>
                <a:xfrm>
                  <a:off x="2300343" y="5231131"/>
                  <a:ext cx="133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4" name="Freihand 73">
                  <a:extLst>
                    <a:ext uri="{FF2B5EF4-FFF2-40B4-BE49-F238E27FC236}">
                      <a16:creationId xmlns:a16="http://schemas.microsoft.com/office/drawing/2014/main" id="{9BFC2823-4C57-40E2-8AE9-392BFA852E47}"/>
                    </a:ext>
                  </a:extLst>
                </p14:cNvPr>
                <p14:cNvContentPartPr/>
                <p14:nvPr/>
              </p14:nvContentPartPr>
              <p14:xfrm>
                <a:off x="2486103" y="5212411"/>
                <a:ext cx="6840" cy="146880"/>
              </p14:xfrm>
            </p:contentPart>
          </mc:Choice>
          <mc:Fallback>
            <p:pic>
              <p:nvPicPr>
                <p:cNvPr id="74" name="Freihand 73">
                  <a:extLst>
                    <a:ext uri="{FF2B5EF4-FFF2-40B4-BE49-F238E27FC236}">
                      <a16:creationId xmlns:a16="http://schemas.microsoft.com/office/drawing/2014/main" id="{9BFC2823-4C57-40E2-8AE9-392BFA852E47}"/>
                    </a:ext>
                  </a:extLst>
                </p:cNvPr>
                <p:cNvPicPr/>
                <p:nvPr/>
              </p:nvPicPr>
              <p:blipFill>
                <a:blip r:embed="rId67"/>
                <a:stretch>
                  <a:fillRect/>
                </a:stretch>
              </p:blipFill>
              <p:spPr>
                <a:xfrm>
                  <a:off x="2481783" y="5208091"/>
                  <a:ext cx="15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5" name="Freihand 74">
                  <a:extLst>
                    <a:ext uri="{FF2B5EF4-FFF2-40B4-BE49-F238E27FC236}">
                      <a16:creationId xmlns:a16="http://schemas.microsoft.com/office/drawing/2014/main" id="{32E03C31-2211-47A6-AC9F-0FAF35A7FEBE}"/>
                    </a:ext>
                  </a:extLst>
                </p14:cNvPr>
                <p14:cNvContentPartPr/>
                <p14:nvPr/>
              </p14:nvContentPartPr>
              <p14:xfrm>
                <a:off x="2416983" y="5200171"/>
                <a:ext cx="119520" cy="160560"/>
              </p14:xfrm>
            </p:contentPart>
          </mc:Choice>
          <mc:Fallback>
            <p:pic>
              <p:nvPicPr>
                <p:cNvPr id="75" name="Freihand 74">
                  <a:extLst>
                    <a:ext uri="{FF2B5EF4-FFF2-40B4-BE49-F238E27FC236}">
                      <a16:creationId xmlns:a16="http://schemas.microsoft.com/office/drawing/2014/main" id="{32E03C31-2211-47A6-AC9F-0FAF35A7FEBE}"/>
                    </a:ext>
                  </a:extLst>
                </p:cNvPr>
                <p:cNvPicPr/>
                <p:nvPr/>
              </p:nvPicPr>
              <p:blipFill>
                <a:blip r:embed="rId69"/>
                <a:stretch>
                  <a:fillRect/>
                </a:stretch>
              </p:blipFill>
              <p:spPr>
                <a:xfrm>
                  <a:off x="2412663" y="5195851"/>
                  <a:ext cx="128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6" name="Freihand 75">
                  <a:extLst>
                    <a:ext uri="{FF2B5EF4-FFF2-40B4-BE49-F238E27FC236}">
                      <a16:creationId xmlns:a16="http://schemas.microsoft.com/office/drawing/2014/main" id="{C491AEC3-1E81-42DF-8BE5-86E1B9327855}"/>
                    </a:ext>
                  </a:extLst>
                </p14:cNvPr>
                <p14:cNvContentPartPr/>
                <p14:nvPr/>
              </p14:nvContentPartPr>
              <p14:xfrm>
                <a:off x="2554503" y="5207371"/>
                <a:ext cx="76320" cy="120600"/>
              </p14:xfrm>
            </p:contentPart>
          </mc:Choice>
          <mc:Fallback>
            <p:pic>
              <p:nvPicPr>
                <p:cNvPr id="76" name="Freihand 75">
                  <a:extLst>
                    <a:ext uri="{FF2B5EF4-FFF2-40B4-BE49-F238E27FC236}">
                      <a16:creationId xmlns:a16="http://schemas.microsoft.com/office/drawing/2014/main" id="{C491AEC3-1E81-42DF-8BE5-86E1B9327855}"/>
                    </a:ext>
                  </a:extLst>
                </p:cNvPr>
                <p:cNvPicPr/>
                <p:nvPr/>
              </p:nvPicPr>
              <p:blipFill>
                <a:blip r:embed="rId71"/>
                <a:stretch>
                  <a:fillRect/>
                </a:stretch>
              </p:blipFill>
              <p:spPr>
                <a:xfrm>
                  <a:off x="2550183" y="5203051"/>
                  <a:ext cx="84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7" name="Freihand 76">
                  <a:extLst>
                    <a:ext uri="{FF2B5EF4-FFF2-40B4-BE49-F238E27FC236}">
                      <a16:creationId xmlns:a16="http://schemas.microsoft.com/office/drawing/2014/main" id="{0C60A386-23AE-4539-A4FF-53EBABB1AC49}"/>
                    </a:ext>
                  </a:extLst>
                </p14:cNvPr>
                <p14:cNvContentPartPr/>
                <p14:nvPr/>
              </p14:nvContentPartPr>
              <p14:xfrm>
                <a:off x="2682663" y="5179651"/>
                <a:ext cx="95400" cy="185040"/>
              </p14:xfrm>
            </p:contentPart>
          </mc:Choice>
          <mc:Fallback>
            <p:pic>
              <p:nvPicPr>
                <p:cNvPr id="77" name="Freihand 76">
                  <a:extLst>
                    <a:ext uri="{FF2B5EF4-FFF2-40B4-BE49-F238E27FC236}">
                      <a16:creationId xmlns:a16="http://schemas.microsoft.com/office/drawing/2014/main" id="{0C60A386-23AE-4539-A4FF-53EBABB1AC49}"/>
                    </a:ext>
                  </a:extLst>
                </p:cNvPr>
                <p:cNvPicPr/>
                <p:nvPr/>
              </p:nvPicPr>
              <p:blipFill>
                <a:blip r:embed="rId73"/>
                <a:stretch>
                  <a:fillRect/>
                </a:stretch>
              </p:blipFill>
              <p:spPr>
                <a:xfrm>
                  <a:off x="2678343" y="5175331"/>
                  <a:ext cx="10404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79" name="Freihand 78">
                <a:extLst>
                  <a:ext uri="{FF2B5EF4-FFF2-40B4-BE49-F238E27FC236}">
                    <a16:creationId xmlns:a16="http://schemas.microsoft.com/office/drawing/2014/main" id="{FE2FE2E1-26FE-4BD6-8814-10C97EFE4918}"/>
                  </a:ext>
                </a:extLst>
              </p14:cNvPr>
              <p14:cNvContentPartPr/>
              <p14:nvPr/>
            </p14:nvContentPartPr>
            <p14:xfrm>
              <a:off x="773223" y="4887331"/>
              <a:ext cx="1456200" cy="95040"/>
            </p14:xfrm>
          </p:contentPart>
        </mc:Choice>
        <mc:Fallback>
          <p:pic>
            <p:nvPicPr>
              <p:cNvPr id="79" name="Freihand 78">
                <a:extLst>
                  <a:ext uri="{FF2B5EF4-FFF2-40B4-BE49-F238E27FC236}">
                    <a16:creationId xmlns:a16="http://schemas.microsoft.com/office/drawing/2014/main" id="{FE2FE2E1-26FE-4BD6-8814-10C97EFE4918}"/>
                  </a:ext>
                </a:extLst>
              </p:cNvPr>
              <p:cNvPicPr/>
              <p:nvPr/>
            </p:nvPicPr>
            <p:blipFill>
              <a:blip r:embed="rId75"/>
              <a:stretch>
                <a:fillRect/>
              </a:stretch>
            </p:blipFill>
            <p:spPr>
              <a:xfrm>
                <a:off x="768903" y="4883011"/>
                <a:ext cx="1464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5" name="Freihand 84">
                <a:extLst>
                  <a:ext uri="{FF2B5EF4-FFF2-40B4-BE49-F238E27FC236}">
                    <a16:creationId xmlns:a16="http://schemas.microsoft.com/office/drawing/2014/main" id="{6B723523-74B5-400B-AA0D-3C34EBF725DB}"/>
                  </a:ext>
                </a:extLst>
              </p14:cNvPr>
              <p14:cNvContentPartPr/>
              <p14:nvPr/>
            </p14:nvContentPartPr>
            <p14:xfrm>
              <a:off x="1172463" y="4537051"/>
              <a:ext cx="529560" cy="480240"/>
            </p14:xfrm>
          </p:contentPart>
        </mc:Choice>
        <mc:Fallback>
          <p:pic>
            <p:nvPicPr>
              <p:cNvPr id="85" name="Freihand 84">
                <a:extLst>
                  <a:ext uri="{FF2B5EF4-FFF2-40B4-BE49-F238E27FC236}">
                    <a16:creationId xmlns:a16="http://schemas.microsoft.com/office/drawing/2014/main" id="{6B723523-74B5-400B-AA0D-3C34EBF725DB}"/>
                  </a:ext>
                </a:extLst>
              </p:cNvPr>
              <p:cNvPicPr/>
              <p:nvPr/>
            </p:nvPicPr>
            <p:blipFill>
              <a:blip r:embed="rId77"/>
              <a:stretch>
                <a:fillRect/>
              </a:stretch>
            </p:blipFill>
            <p:spPr>
              <a:xfrm>
                <a:off x="1168143" y="4532731"/>
                <a:ext cx="538200" cy="488880"/>
              </a:xfrm>
              <a:prstGeom prst="rect">
                <a:avLst/>
              </a:prstGeom>
            </p:spPr>
          </p:pic>
        </mc:Fallback>
      </mc:AlternateContent>
      <p:grpSp>
        <p:nvGrpSpPr>
          <p:cNvPr id="87" name="Gruppieren 86">
            <a:extLst>
              <a:ext uri="{FF2B5EF4-FFF2-40B4-BE49-F238E27FC236}">
                <a16:creationId xmlns:a16="http://schemas.microsoft.com/office/drawing/2014/main" id="{4EF02478-2AE9-4AB1-86E7-930CB8A03DCF}"/>
              </a:ext>
            </a:extLst>
          </p:cNvPr>
          <p:cNvGrpSpPr/>
          <p:nvPr/>
        </p:nvGrpSpPr>
        <p:grpSpPr>
          <a:xfrm>
            <a:off x="8289663" y="1527091"/>
            <a:ext cx="1816560" cy="482040"/>
            <a:chOff x="8289663" y="1527091"/>
            <a:chExt cx="1816560" cy="482040"/>
          </a:xfrm>
        </p:grpSpPr>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B213157B-6837-41BC-ACBD-D5BB8F91B28E}"/>
                    </a:ext>
                  </a:extLst>
                </p14:cNvPr>
                <p14:cNvContentPartPr/>
                <p14:nvPr/>
              </p14:nvContentPartPr>
              <p14:xfrm>
                <a:off x="8289663" y="1760731"/>
                <a:ext cx="95760" cy="70200"/>
              </p14:xfrm>
            </p:contentPart>
          </mc:Choice>
          <mc:Fallback>
            <p:pic>
              <p:nvPicPr>
                <p:cNvPr id="49" name="Freihand 48">
                  <a:extLst>
                    <a:ext uri="{FF2B5EF4-FFF2-40B4-BE49-F238E27FC236}">
                      <a16:creationId xmlns:a16="http://schemas.microsoft.com/office/drawing/2014/main" id="{B213157B-6837-41BC-ACBD-D5BB8F91B28E}"/>
                    </a:ext>
                  </a:extLst>
                </p:cNvPr>
                <p:cNvPicPr/>
                <p:nvPr/>
              </p:nvPicPr>
              <p:blipFill>
                <a:blip r:embed="rId79"/>
                <a:stretch>
                  <a:fillRect/>
                </a:stretch>
              </p:blipFill>
              <p:spPr>
                <a:xfrm>
                  <a:off x="8285343" y="1756411"/>
                  <a:ext cx="104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D1A4F1A3-4C1B-41F0-8BD9-058FB8D50A12}"/>
                    </a:ext>
                  </a:extLst>
                </p14:cNvPr>
                <p14:cNvContentPartPr/>
                <p14:nvPr/>
              </p14:nvContentPartPr>
              <p14:xfrm>
                <a:off x="8332503" y="1759651"/>
                <a:ext cx="58680" cy="189360"/>
              </p14:xfrm>
            </p:contentPart>
          </mc:Choice>
          <mc:Fallback>
            <p:pic>
              <p:nvPicPr>
                <p:cNvPr id="50" name="Freihand 49">
                  <a:extLst>
                    <a:ext uri="{FF2B5EF4-FFF2-40B4-BE49-F238E27FC236}">
                      <a16:creationId xmlns:a16="http://schemas.microsoft.com/office/drawing/2014/main" id="{D1A4F1A3-4C1B-41F0-8BD9-058FB8D50A12}"/>
                    </a:ext>
                  </a:extLst>
                </p:cNvPr>
                <p:cNvPicPr/>
                <p:nvPr/>
              </p:nvPicPr>
              <p:blipFill>
                <a:blip r:embed="rId81"/>
                <a:stretch>
                  <a:fillRect/>
                </a:stretch>
              </p:blipFill>
              <p:spPr>
                <a:xfrm>
                  <a:off x="8328183" y="1755331"/>
                  <a:ext cx="67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962E98B5-3D08-4228-90B5-C4D3535EE180}"/>
                    </a:ext>
                  </a:extLst>
                </p14:cNvPr>
                <p14:cNvContentPartPr/>
                <p14:nvPr/>
              </p14:nvContentPartPr>
              <p14:xfrm>
                <a:off x="8425743" y="1661011"/>
                <a:ext cx="34560" cy="122040"/>
              </p14:xfrm>
            </p:contentPart>
          </mc:Choice>
          <mc:Fallback>
            <p:pic>
              <p:nvPicPr>
                <p:cNvPr id="51" name="Freihand 50">
                  <a:extLst>
                    <a:ext uri="{FF2B5EF4-FFF2-40B4-BE49-F238E27FC236}">
                      <a16:creationId xmlns:a16="http://schemas.microsoft.com/office/drawing/2014/main" id="{962E98B5-3D08-4228-90B5-C4D3535EE180}"/>
                    </a:ext>
                  </a:extLst>
                </p:cNvPr>
                <p:cNvPicPr/>
                <p:nvPr/>
              </p:nvPicPr>
              <p:blipFill>
                <a:blip r:embed="rId83"/>
                <a:stretch>
                  <a:fillRect/>
                </a:stretch>
              </p:blipFill>
              <p:spPr>
                <a:xfrm>
                  <a:off x="8421423" y="1656691"/>
                  <a:ext cx="43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5ABDC2A2-6E7B-4D10-8E26-93CB3D61378A}"/>
                    </a:ext>
                  </a:extLst>
                </p14:cNvPr>
                <p14:cNvContentPartPr/>
                <p14:nvPr/>
              </p14:nvContentPartPr>
              <p14:xfrm>
                <a:off x="8376783" y="1659571"/>
                <a:ext cx="155160" cy="121680"/>
              </p14:xfrm>
            </p:contentPart>
          </mc:Choice>
          <mc:Fallback>
            <p:pic>
              <p:nvPicPr>
                <p:cNvPr id="52" name="Freihand 51">
                  <a:extLst>
                    <a:ext uri="{FF2B5EF4-FFF2-40B4-BE49-F238E27FC236}">
                      <a16:creationId xmlns:a16="http://schemas.microsoft.com/office/drawing/2014/main" id="{5ABDC2A2-6E7B-4D10-8E26-93CB3D61378A}"/>
                    </a:ext>
                  </a:extLst>
                </p:cNvPr>
                <p:cNvPicPr/>
                <p:nvPr/>
              </p:nvPicPr>
              <p:blipFill>
                <a:blip r:embed="rId85"/>
                <a:stretch>
                  <a:fillRect/>
                </a:stretch>
              </p:blipFill>
              <p:spPr>
                <a:xfrm>
                  <a:off x="8372463" y="1655251"/>
                  <a:ext cx="163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1CCDB04A-A3BD-4164-B2E2-31901F6B0E13}"/>
                    </a:ext>
                  </a:extLst>
                </p14:cNvPr>
                <p14:cNvContentPartPr/>
                <p14:nvPr/>
              </p14:nvContentPartPr>
              <p14:xfrm>
                <a:off x="8505663" y="1810411"/>
                <a:ext cx="135000" cy="67320"/>
              </p14:xfrm>
            </p:contentPart>
          </mc:Choice>
          <mc:Fallback>
            <p:pic>
              <p:nvPicPr>
                <p:cNvPr id="53" name="Freihand 52">
                  <a:extLst>
                    <a:ext uri="{FF2B5EF4-FFF2-40B4-BE49-F238E27FC236}">
                      <a16:creationId xmlns:a16="http://schemas.microsoft.com/office/drawing/2014/main" id="{1CCDB04A-A3BD-4164-B2E2-31901F6B0E13}"/>
                    </a:ext>
                  </a:extLst>
                </p:cNvPr>
                <p:cNvPicPr/>
                <p:nvPr/>
              </p:nvPicPr>
              <p:blipFill>
                <a:blip r:embed="rId87"/>
                <a:stretch>
                  <a:fillRect/>
                </a:stretch>
              </p:blipFill>
              <p:spPr>
                <a:xfrm>
                  <a:off x="8501343" y="1806091"/>
                  <a:ext cx="143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BFCDD537-BF2D-4C0D-A930-1CB597D7D18D}"/>
                    </a:ext>
                  </a:extLst>
                </p14:cNvPr>
                <p14:cNvContentPartPr/>
                <p14:nvPr/>
              </p14:nvContentPartPr>
              <p14:xfrm>
                <a:off x="8669463" y="1736611"/>
                <a:ext cx="138240" cy="134280"/>
              </p14:xfrm>
            </p:contentPart>
          </mc:Choice>
          <mc:Fallback>
            <p:pic>
              <p:nvPicPr>
                <p:cNvPr id="54" name="Freihand 53">
                  <a:extLst>
                    <a:ext uri="{FF2B5EF4-FFF2-40B4-BE49-F238E27FC236}">
                      <a16:creationId xmlns:a16="http://schemas.microsoft.com/office/drawing/2014/main" id="{BFCDD537-BF2D-4C0D-A930-1CB597D7D18D}"/>
                    </a:ext>
                  </a:extLst>
                </p:cNvPr>
                <p:cNvPicPr/>
                <p:nvPr/>
              </p:nvPicPr>
              <p:blipFill>
                <a:blip r:embed="rId89"/>
                <a:stretch>
                  <a:fillRect/>
                </a:stretch>
              </p:blipFill>
              <p:spPr>
                <a:xfrm>
                  <a:off x="8665143" y="1732291"/>
                  <a:ext cx="146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8EE6223B-1810-4B7C-8CFA-40B9ECB12730}"/>
                    </a:ext>
                  </a:extLst>
                </p14:cNvPr>
                <p14:cNvContentPartPr/>
                <p14:nvPr/>
              </p14:nvContentPartPr>
              <p14:xfrm>
                <a:off x="8754063" y="1848211"/>
                <a:ext cx="104760" cy="54720"/>
              </p14:xfrm>
            </p:contentPart>
          </mc:Choice>
          <mc:Fallback>
            <p:pic>
              <p:nvPicPr>
                <p:cNvPr id="55" name="Freihand 54">
                  <a:extLst>
                    <a:ext uri="{FF2B5EF4-FFF2-40B4-BE49-F238E27FC236}">
                      <a16:creationId xmlns:a16="http://schemas.microsoft.com/office/drawing/2014/main" id="{8EE6223B-1810-4B7C-8CFA-40B9ECB12730}"/>
                    </a:ext>
                  </a:extLst>
                </p:cNvPr>
                <p:cNvPicPr/>
                <p:nvPr/>
              </p:nvPicPr>
              <p:blipFill>
                <a:blip r:embed="rId91"/>
                <a:stretch>
                  <a:fillRect/>
                </a:stretch>
              </p:blipFill>
              <p:spPr>
                <a:xfrm>
                  <a:off x="8749743" y="1843891"/>
                  <a:ext cx="113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C4DCF3BD-ED82-4058-B60F-A71BC7FD4D71}"/>
                    </a:ext>
                  </a:extLst>
                </p14:cNvPr>
                <p14:cNvContentPartPr/>
                <p14:nvPr/>
              </p14:nvContentPartPr>
              <p14:xfrm>
                <a:off x="8939463" y="1757131"/>
                <a:ext cx="18000" cy="120600"/>
              </p14:xfrm>
            </p:contentPart>
          </mc:Choice>
          <mc:Fallback>
            <p:pic>
              <p:nvPicPr>
                <p:cNvPr id="56" name="Freihand 55">
                  <a:extLst>
                    <a:ext uri="{FF2B5EF4-FFF2-40B4-BE49-F238E27FC236}">
                      <a16:creationId xmlns:a16="http://schemas.microsoft.com/office/drawing/2014/main" id="{C4DCF3BD-ED82-4058-B60F-A71BC7FD4D71}"/>
                    </a:ext>
                  </a:extLst>
                </p:cNvPr>
                <p:cNvPicPr/>
                <p:nvPr/>
              </p:nvPicPr>
              <p:blipFill>
                <a:blip r:embed="rId93"/>
                <a:stretch>
                  <a:fillRect/>
                </a:stretch>
              </p:blipFill>
              <p:spPr>
                <a:xfrm>
                  <a:off x="8935143" y="1752811"/>
                  <a:ext cx="26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17EC3E90-E9B4-47E3-A107-0F7058CEF92E}"/>
                    </a:ext>
                  </a:extLst>
                </p14:cNvPr>
                <p14:cNvContentPartPr/>
                <p14:nvPr/>
              </p14:nvContentPartPr>
              <p14:xfrm>
                <a:off x="8897343" y="1741651"/>
                <a:ext cx="214920" cy="99360"/>
              </p14:xfrm>
            </p:contentPart>
          </mc:Choice>
          <mc:Fallback>
            <p:pic>
              <p:nvPicPr>
                <p:cNvPr id="57" name="Freihand 56">
                  <a:extLst>
                    <a:ext uri="{FF2B5EF4-FFF2-40B4-BE49-F238E27FC236}">
                      <a16:creationId xmlns:a16="http://schemas.microsoft.com/office/drawing/2014/main" id="{17EC3E90-E9B4-47E3-A107-0F7058CEF92E}"/>
                    </a:ext>
                  </a:extLst>
                </p:cNvPr>
                <p:cNvPicPr/>
                <p:nvPr/>
              </p:nvPicPr>
              <p:blipFill>
                <a:blip r:embed="rId95"/>
                <a:stretch>
                  <a:fillRect/>
                </a:stretch>
              </p:blipFill>
              <p:spPr>
                <a:xfrm>
                  <a:off x="8893023" y="1737331"/>
                  <a:ext cx="223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5E78B585-F250-4578-8BD4-C190DC9F463F}"/>
                    </a:ext>
                  </a:extLst>
                </p14:cNvPr>
                <p14:cNvContentPartPr/>
                <p14:nvPr/>
              </p14:nvContentPartPr>
              <p14:xfrm>
                <a:off x="9096783" y="1810411"/>
                <a:ext cx="85680" cy="96120"/>
              </p14:xfrm>
            </p:contentPart>
          </mc:Choice>
          <mc:Fallback>
            <p:pic>
              <p:nvPicPr>
                <p:cNvPr id="58" name="Freihand 57">
                  <a:extLst>
                    <a:ext uri="{FF2B5EF4-FFF2-40B4-BE49-F238E27FC236}">
                      <a16:creationId xmlns:a16="http://schemas.microsoft.com/office/drawing/2014/main" id="{5E78B585-F250-4578-8BD4-C190DC9F463F}"/>
                    </a:ext>
                  </a:extLst>
                </p:cNvPr>
                <p:cNvPicPr/>
                <p:nvPr/>
              </p:nvPicPr>
              <p:blipFill>
                <a:blip r:embed="rId97"/>
                <a:stretch>
                  <a:fillRect/>
                </a:stretch>
              </p:blipFill>
              <p:spPr>
                <a:xfrm>
                  <a:off x="9092463" y="1806091"/>
                  <a:ext cx="94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E12B2487-515C-4495-A675-985413DFB5C4}"/>
                    </a:ext>
                  </a:extLst>
                </p14:cNvPr>
                <p14:cNvContentPartPr/>
                <p14:nvPr/>
              </p14:nvContentPartPr>
              <p14:xfrm>
                <a:off x="9229983" y="1785571"/>
                <a:ext cx="28080" cy="6840"/>
              </p14:xfrm>
            </p:contentPart>
          </mc:Choice>
          <mc:Fallback>
            <p:pic>
              <p:nvPicPr>
                <p:cNvPr id="59" name="Freihand 58">
                  <a:extLst>
                    <a:ext uri="{FF2B5EF4-FFF2-40B4-BE49-F238E27FC236}">
                      <a16:creationId xmlns:a16="http://schemas.microsoft.com/office/drawing/2014/main" id="{E12B2487-515C-4495-A675-985413DFB5C4}"/>
                    </a:ext>
                  </a:extLst>
                </p:cNvPr>
                <p:cNvPicPr/>
                <p:nvPr/>
              </p:nvPicPr>
              <p:blipFill>
                <a:blip r:embed="rId99"/>
                <a:stretch>
                  <a:fillRect/>
                </a:stretch>
              </p:blipFill>
              <p:spPr>
                <a:xfrm>
                  <a:off x="9225663" y="1781251"/>
                  <a:ext cx="36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07E41803-065E-49C8-BBE5-CB7011D5F86B}"/>
                    </a:ext>
                  </a:extLst>
                </p14:cNvPr>
                <p14:cNvContentPartPr/>
                <p14:nvPr/>
              </p14:nvContentPartPr>
              <p14:xfrm>
                <a:off x="9297303" y="1754251"/>
                <a:ext cx="122760" cy="123120"/>
              </p14:xfrm>
            </p:contentPart>
          </mc:Choice>
          <mc:Fallback>
            <p:pic>
              <p:nvPicPr>
                <p:cNvPr id="60" name="Freihand 59">
                  <a:extLst>
                    <a:ext uri="{FF2B5EF4-FFF2-40B4-BE49-F238E27FC236}">
                      <a16:creationId xmlns:a16="http://schemas.microsoft.com/office/drawing/2014/main" id="{07E41803-065E-49C8-BBE5-CB7011D5F86B}"/>
                    </a:ext>
                  </a:extLst>
                </p:cNvPr>
                <p:cNvPicPr/>
                <p:nvPr/>
              </p:nvPicPr>
              <p:blipFill>
                <a:blip r:embed="rId101"/>
                <a:stretch>
                  <a:fillRect/>
                </a:stretch>
              </p:blipFill>
              <p:spPr>
                <a:xfrm>
                  <a:off x="9292983" y="1749931"/>
                  <a:ext cx="131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843CB85B-B658-41D8-8278-627E956D78E2}"/>
                    </a:ext>
                  </a:extLst>
                </p14:cNvPr>
                <p14:cNvContentPartPr/>
                <p14:nvPr/>
              </p14:nvContentPartPr>
              <p14:xfrm>
                <a:off x="9458943" y="1748851"/>
                <a:ext cx="43920" cy="111600"/>
              </p14:xfrm>
            </p:contentPart>
          </mc:Choice>
          <mc:Fallback>
            <p:pic>
              <p:nvPicPr>
                <p:cNvPr id="61" name="Freihand 60">
                  <a:extLst>
                    <a:ext uri="{FF2B5EF4-FFF2-40B4-BE49-F238E27FC236}">
                      <a16:creationId xmlns:a16="http://schemas.microsoft.com/office/drawing/2014/main" id="{843CB85B-B658-41D8-8278-627E956D78E2}"/>
                    </a:ext>
                  </a:extLst>
                </p:cNvPr>
                <p:cNvPicPr/>
                <p:nvPr/>
              </p:nvPicPr>
              <p:blipFill>
                <a:blip r:embed="rId103"/>
                <a:stretch>
                  <a:fillRect/>
                </a:stretch>
              </p:blipFill>
              <p:spPr>
                <a:xfrm>
                  <a:off x="9454623" y="1744531"/>
                  <a:ext cx="52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F69C55B1-A45B-4B45-93F8-032857A7D417}"/>
                    </a:ext>
                  </a:extLst>
                </p14:cNvPr>
                <p14:cNvContentPartPr/>
                <p14:nvPr/>
              </p14:nvContentPartPr>
              <p14:xfrm>
                <a:off x="9440583" y="1789171"/>
                <a:ext cx="100800" cy="9000"/>
              </p14:xfrm>
            </p:contentPart>
          </mc:Choice>
          <mc:Fallback>
            <p:pic>
              <p:nvPicPr>
                <p:cNvPr id="62" name="Freihand 61">
                  <a:extLst>
                    <a:ext uri="{FF2B5EF4-FFF2-40B4-BE49-F238E27FC236}">
                      <a16:creationId xmlns:a16="http://schemas.microsoft.com/office/drawing/2014/main" id="{F69C55B1-A45B-4B45-93F8-032857A7D417}"/>
                    </a:ext>
                  </a:extLst>
                </p:cNvPr>
                <p:cNvPicPr/>
                <p:nvPr/>
              </p:nvPicPr>
              <p:blipFill>
                <a:blip r:embed="rId105"/>
                <a:stretch>
                  <a:fillRect/>
                </a:stretch>
              </p:blipFill>
              <p:spPr>
                <a:xfrm>
                  <a:off x="9436263" y="1784851"/>
                  <a:ext cx="109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09E81CC7-1B2C-4BBF-B51F-3A0E3E986D00}"/>
                    </a:ext>
                  </a:extLst>
                </p14:cNvPr>
                <p14:cNvContentPartPr/>
                <p14:nvPr/>
              </p14:nvContentPartPr>
              <p14:xfrm>
                <a:off x="9641823" y="1741291"/>
                <a:ext cx="6840" cy="139680"/>
              </p14:xfrm>
            </p:contentPart>
          </mc:Choice>
          <mc:Fallback>
            <p:pic>
              <p:nvPicPr>
                <p:cNvPr id="63" name="Freihand 62">
                  <a:extLst>
                    <a:ext uri="{FF2B5EF4-FFF2-40B4-BE49-F238E27FC236}">
                      <a16:creationId xmlns:a16="http://schemas.microsoft.com/office/drawing/2014/main" id="{09E81CC7-1B2C-4BBF-B51F-3A0E3E986D00}"/>
                    </a:ext>
                  </a:extLst>
                </p:cNvPr>
                <p:cNvPicPr/>
                <p:nvPr/>
              </p:nvPicPr>
              <p:blipFill>
                <a:blip r:embed="rId107"/>
                <a:stretch>
                  <a:fillRect/>
                </a:stretch>
              </p:blipFill>
              <p:spPr>
                <a:xfrm>
                  <a:off x="9637503" y="1736971"/>
                  <a:ext cx="15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7537459E-094B-4288-BB66-619ABBC8A23C}"/>
                    </a:ext>
                  </a:extLst>
                </p14:cNvPr>
                <p14:cNvContentPartPr/>
                <p14:nvPr/>
              </p14:nvContentPartPr>
              <p14:xfrm>
                <a:off x="9539223" y="1727971"/>
                <a:ext cx="183240" cy="134280"/>
              </p14:xfrm>
            </p:contentPart>
          </mc:Choice>
          <mc:Fallback>
            <p:pic>
              <p:nvPicPr>
                <p:cNvPr id="64" name="Freihand 63">
                  <a:extLst>
                    <a:ext uri="{FF2B5EF4-FFF2-40B4-BE49-F238E27FC236}">
                      <a16:creationId xmlns:a16="http://schemas.microsoft.com/office/drawing/2014/main" id="{7537459E-094B-4288-BB66-619ABBC8A23C}"/>
                    </a:ext>
                  </a:extLst>
                </p:cNvPr>
                <p:cNvPicPr/>
                <p:nvPr/>
              </p:nvPicPr>
              <p:blipFill>
                <a:blip r:embed="rId109"/>
                <a:stretch>
                  <a:fillRect/>
                </a:stretch>
              </p:blipFill>
              <p:spPr>
                <a:xfrm>
                  <a:off x="9534903" y="1723651"/>
                  <a:ext cx="191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402E3FB5-A29B-41BE-A1D9-DE6EF8B4D31B}"/>
                    </a:ext>
                  </a:extLst>
                </p14:cNvPr>
                <p14:cNvContentPartPr/>
                <p14:nvPr/>
              </p14:nvContentPartPr>
              <p14:xfrm>
                <a:off x="9713823" y="1732651"/>
                <a:ext cx="83880" cy="126000"/>
              </p14:xfrm>
            </p:contentPart>
          </mc:Choice>
          <mc:Fallback>
            <p:pic>
              <p:nvPicPr>
                <p:cNvPr id="65" name="Freihand 64">
                  <a:extLst>
                    <a:ext uri="{FF2B5EF4-FFF2-40B4-BE49-F238E27FC236}">
                      <a16:creationId xmlns:a16="http://schemas.microsoft.com/office/drawing/2014/main" id="{402E3FB5-A29B-41BE-A1D9-DE6EF8B4D31B}"/>
                    </a:ext>
                  </a:extLst>
                </p:cNvPr>
                <p:cNvPicPr/>
                <p:nvPr/>
              </p:nvPicPr>
              <p:blipFill>
                <a:blip r:embed="rId111"/>
                <a:stretch>
                  <a:fillRect/>
                </a:stretch>
              </p:blipFill>
              <p:spPr>
                <a:xfrm>
                  <a:off x="9709503" y="1728331"/>
                  <a:ext cx="92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831A1F62-00CE-4EFC-8902-0594665358BF}"/>
                    </a:ext>
                  </a:extLst>
                </p14:cNvPr>
                <p14:cNvContentPartPr/>
                <p14:nvPr/>
              </p14:nvContentPartPr>
              <p14:xfrm>
                <a:off x="9872943" y="1685851"/>
                <a:ext cx="113760" cy="196560"/>
              </p14:xfrm>
            </p:contentPart>
          </mc:Choice>
          <mc:Fallback>
            <p:pic>
              <p:nvPicPr>
                <p:cNvPr id="66" name="Freihand 65">
                  <a:extLst>
                    <a:ext uri="{FF2B5EF4-FFF2-40B4-BE49-F238E27FC236}">
                      <a16:creationId xmlns:a16="http://schemas.microsoft.com/office/drawing/2014/main" id="{831A1F62-00CE-4EFC-8902-0594665358BF}"/>
                    </a:ext>
                  </a:extLst>
                </p:cNvPr>
                <p:cNvPicPr/>
                <p:nvPr/>
              </p:nvPicPr>
              <p:blipFill>
                <a:blip r:embed="rId113"/>
                <a:stretch>
                  <a:fillRect/>
                </a:stretch>
              </p:blipFill>
              <p:spPr>
                <a:xfrm>
                  <a:off x="9868623" y="1681531"/>
                  <a:ext cx="122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73E66E30-F32B-4021-BE91-B86D471BC7A1}"/>
                    </a:ext>
                  </a:extLst>
                </p14:cNvPr>
                <p14:cNvContentPartPr/>
                <p14:nvPr/>
              </p14:nvContentPartPr>
              <p14:xfrm>
                <a:off x="9773583" y="1527091"/>
                <a:ext cx="332640" cy="480960"/>
              </p14:xfrm>
            </p:contentPart>
          </mc:Choice>
          <mc:Fallback>
            <p:pic>
              <p:nvPicPr>
                <p:cNvPr id="68" name="Freihand 67">
                  <a:extLst>
                    <a:ext uri="{FF2B5EF4-FFF2-40B4-BE49-F238E27FC236}">
                      <a16:creationId xmlns:a16="http://schemas.microsoft.com/office/drawing/2014/main" id="{73E66E30-F32B-4021-BE91-B86D471BC7A1}"/>
                    </a:ext>
                  </a:extLst>
                </p:cNvPr>
                <p:cNvPicPr/>
                <p:nvPr/>
              </p:nvPicPr>
              <p:blipFill>
                <a:blip r:embed="rId115"/>
                <a:stretch>
                  <a:fillRect/>
                </a:stretch>
              </p:blipFill>
              <p:spPr>
                <a:xfrm>
                  <a:off x="9769263" y="1522771"/>
                  <a:ext cx="34128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Freihand 85">
                  <a:extLst>
                    <a:ext uri="{FF2B5EF4-FFF2-40B4-BE49-F238E27FC236}">
                      <a16:creationId xmlns:a16="http://schemas.microsoft.com/office/drawing/2014/main" id="{EAFEE99A-C676-4FDE-B0B0-2CC5762DEE4A}"/>
                    </a:ext>
                  </a:extLst>
                </p14:cNvPr>
                <p14:cNvContentPartPr/>
                <p14:nvPr/>
              </p14:nvContentPartPr>
              <p14:xfrm>
                <a:off x="8926503" y="1610251"/>
                <a:ext cx="299520" cy="398880"/>
              </p14:xfrm>
            </p:contentPart>
          </mc:Choice>
          <mc:Fallback>
            <p:pic>
              <p:nvPicPr>
                <p:cNvPr id="86" name="Freihand 85">
                  <a:extLst>
                    <a:ext uri="{FF2B5EF4-FFF2-40B4-BE49-F238E27FC236}">
                      <a16:creationId xmlns:a16="http://schemas.microsoft.com/office/drawing/2014/main" id="{EAFEE99A-C676-4FDE-B0B0-2CC5762DEE4A}"/>
                    </a:ext>
                  </a:extLst>
                </p:cNvPr>
                <p:cNvPicPr/>
                <p:nvPr/>
              </p:nvPicPr>
              <p:blipFill>
                <a:blip r:embed="rId117"/>
                <a:stretch>
                  <a:fillRect/>
                </a:stretch>
              </p:blipFill>
              <p:spPr>
                <a:xfrm>
                  <a:off x="8922183" y="1605931"/>
                  <a:ext cx="308160" cy="407520"/>
                </a:xfrm>
                <a:prstGeom prst="rect">
                  <a:avLst/>
                </a:prstGeom>
              </p:spPr>
            </p:pic>
          </mc:Fallback>
        </mc:AlternateContent>
      </p:grpSp>
      <p:grpSp>
        <p:nvGrpSpPr>
          <p:cNvPr id="93" name="Gruppieren 92">
            <a:extLst>
              <a:ext uri="{FF2B5EF4-FFF2-40B4-BE49-F238E27FC236}">
                <a16:creationId xmlns:a16="http://schemas.microsoft.com/office/drawing/2014/main" id="{FBCB34A5-CFAD-4A58-99E4-2F62B2EA683B}"/>
              </a:ext>
            </a:extLst>
          </p:cNvPr>
          <p:cNvGrpSpPr/>
          <p:nvPr/>
        </p:nvGrpSpPr>
        <p:grpSpPr>
          <a:xfrm>
            <a:off x="3043743" y="1435651"/>
            <a:ext cx="4937400" cy="3425040"/>
            <a:chOff x="3043743" y="1435651"/>
            <a:chExt cx="4937400" cy="3425040"/>
          </a:xfrm>
        </p:grpSpPr>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77D76CD5-7186-489D-B748-CBF530951317}"/>
                    </a:ext>
                  </a:extLst>
                </p14:cNvPr>
                <p14:cNvContentPartPr/>
                <p14:nvPr/>
              </p14:nvContentPartPr>
              <p14:xfrm>
                <a:off x="3066423" y="4377211"/>
                <a:ext cx="35280" cy="483480"/>
              </p14:xfrm>
            </p:contentPart>
          </mc:Choice>
          <mc:Fallback>
            <p:pic>
              <p:nvPicPr>
                <p:cNvPr id="80" name="Freihand 79">
                  <a:extLst>
                    <a:ext uri="{FF2B5EF4-FFF2-40B4-BE49-F238E27FC236}">
                      <a16:creationId xmlns:a16="http://schemas.microsoft.com/office/drawing/2014/main" id="{77D76CD5-7186-489D-B748-CBF530951317}"/>
                    </a:ext>
                  </a:extLst>
                </p:cNvPr>
                <p:cNvPicPr/>
                <p:nvPr/>
              </p:nvPicPr>
              <p:blipFill>
                <a:blip r:embed="rId119"/>
                <a:stretch>
                  <a:fillRect/>
                </a:stretch>
              </p:blipFill>
              <p:spPr>
                <a:xfrm>
                  <a:off x="3062103" y="4372891"/>
                  <a:ext cx="4392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A059F95F-082A-41EF-9F0B-82D23F4D16DB}"/>
                    </a:ext>
                  </a:extLst>
                </p14:cNvPr>
                <p14:cNvContentPartPr/>
                <p14:nvPr/>
              </p14:nvContentPartPr>
              <p14:xfrm>
                <a:off x="3043743" y="4230331"/>
                <a:ext cx="113760" cy="244440"/>
              </p14:xfrm>
            </p:contentPart>
          </mc:Choice>
          <mc:Fallback>
            <p:pic>
              <p:nvPicPr>
                <p:cNvPr id="81" name="Freihand 80">
                  <a:extLst>
                    <a:ext uri="{FF2B5EF4-FFF2-40B4-BE49-F238E27FC236}">
                      <a16:creationId xmlns:a16="http://schemas.microsoft.com/office/drawing/2014/main" id="{A059F95F-082A-41EF-9F0B-82D23F4D16DB}"/>
                    </a:ext>
                  </a:extLst>
                </p:cNvPr>
                <p:cNvPicPr/>
                <p:nvPr/>
              </p:nvPicPr>
              <p:blipFill>
                <a:blip r:embed="rId121"/>
                <a:stretch>
                  <a:fillRect/>
                </a:stretch>
              </p:blipFill>
              <p:spPr>
                <a:xfrm>
                  <a:off x="3039423" y="4226011"/>
                  <a:ext cx="122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F02F60E9-ACC8-4E0B-A026-DAD1BBD48688}"/>
                    </a:ext>
                  </a:extLst>
                </p14:cNvPr>
                <p14:cNvContentPartPr/>
                <p14:nvPr/>
              </p14:nvContentPartPr>
              <p14:xfrm>
                <a:off x="3162183" y="4142491"/>
                <a:ext cx="69480" cy="104040"/>
              </p14:xfrm>
            </p:contentPart>
          </mc:Choice>
          <mc:Fallback>
            <p:pic>
              <p:nvPicPr>
                <p:cNvPr id="83" name="Freihand 82">
                  <a:extLst>
                    <a:ext uri="{FF2B5EF4-FFF2-40B4-BE49-F238E27FC236}">
                      <a16:creationId xmlns:a16="http://schemas.microsoft.com/office/drawing/2014/main" id="{F02F60E9-ACC8-4E0B-A026-DAD1BBD48688}"/>
                    </a:ext>
                  </a:extLst>
                </p:cNvPr>
                <p:cNvPicPr/>
                <p:nvPr/>
              </p:nvPicPr>
              <p:blipFill>
                <a:blip r:embed="rId123"/>
                <a:stretch>
                  <a:fillRect/>
                </a:stretch>
              </p:blipFill>
              <p:spPr>
                <a:xfrm>
                  <a:off x="3157863" y="4138171"/>
                  <a:ext cx="78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1F912822-3983-4AD2-A7FE-2F9115DE0AB3}"/>
                    </a:ext>
                  </a:extLst>
                </p14:cNvPr>
                <p14:cNvContentPartPr/>
                <p14:nvPr/>
              </p14:nvContentPartPr>
              <p14:xfrm>
                <a:off x="3207903" y="1435651"/>
                <a:ext cx="4773240" cy="2745000"/>
              </p14:xfrm>
            </p:contentPart>
          </mc:Choice>
          <mc:Fallback>
            <p:pic>
              <p:nvPicPr>
                <p:cNvPr id="88" name="Freihand 87">
                  <a:extLst>
                    <a:ext uri="{FF2B5EF4-FFF2-40B4-BE49-F238E27FC236}">
                      <a16:creationId xmlns:a16="http://schemas.microsoft.com/office/drawing/2014/main" id="{1F912822-3983-4AD2-A7FE-2F9115DE0AB3}"/>
                    </a:ext>
                  </a:extLst>
                </p:cNvPr>
                <p:cNvPicPr/>
                <p:nvPr/>
              </p:nvPicPr>
              <p:blipFill>
                <a:blip r:embed="rId125"/>
                <a:stretch>
                  <a:fillRect/>
                </a:stretch>
              </p:blipFill>
              <p:spPr>
                <a:xfrm>
                  <a:off x="3203583" y="1431331"/>
                  <a:ext cx="4781880" cy="2753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Freihand 89">
                  <a:extLst>
                    <a:ext uri="{FF2B5EF4-FFF2-40B4-BE49-F238E27FC236}">
                      <a16:creationId xmlns:a16="http://schemas.microsoft.com/office/drawing/2014/main" id="{375CFF6C-339E-493C-A0BF-47EE49386A1B}"/>
                    </a:ext>
                  </a:extLst>
                </p14:cNvPr>
                <p14:cNvContentPartPr/>
                <p14:nvPr/>
              </p14:nvContentPartPr>
              <p14:xfrm>
                <a:off x="4303023" y="3667651"/>
                <a:ext cx="51120" cy="388440"/>
              </p14:xfrm>
            </p:contentPart>
          </mc:Choice>
          <mc:Fallback>
            <p:pic>
              <p:nvPicPr>
                <p:cNvPr id="90" name="Freihand 89">
                  <a:extLst>
                    <a:ext uri="{FF2B5EF4-FFF2-40B4-BE49-F238E27FC236}">
                      <a16:creationId xmlns:a16="http://schemas.microsoft.com/office/drawing/2014/main" id="{375CFF6C-339E-493C-A0BF-47EE49386A1B}"/>
                    </a:ext>
                  </a:extLst>
                </p:cNvPr>
                <p:cNvPicPr/>
                <p:nvPr/>
              </p:nvPicPr>
              <p:blipFill>
                <a:blip r:embed="rId127"/>
                <a:stretch>
                  <a:fillRect/>
                </a:stretch>
              </p:blipFill>
              <p:spPr>
                <a:xfrm>
                  <a:off x="4298703" y="3663331"/>
                  <a:ext cx="597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1" name="Freihand 90">
                  <a:extLst>
                    <a:ext uri="{FF2B5EF4-FFF2-40B4-BE49-F238E27FC236}">
                      <a16:creationId xmlns:a16="http://schemas.microsoft.com/office/drawing/2014/main" id="{11E5805A-7574-4A4F-B80E-68EC962CAFD8}"/>
                    </a:ext>
                  </a:extLst>
                </p14:cNvPr>
                <p14:cNvContentPartPr/>
                <p14:nvPr/>
              </p14:nvContentPartPr>
              <p14:xfrm>
                <a:off x="4196823" y="3521131"/>
                <a:ext cx="216360" cy="269280"/>
              </p14:xfrm>
            </p:contentPart>
          </mc:Choice>
          <mc:Fallback>
            <p:pic>
              <p:nvPicPr>
                <p:cNvPr id="91" name="Freihand 90">
                  <a:extLst>
                    <a:ext uri="{FF2B5EF4-FFF2-40B4-BE49-F238E27FC236}">
                      <a16:creationId xmlns:a16="http://schemas.microsoft.com/office/drawing/2014/main" id="{11E5805A-7574-4A4F-B80E-68EC962CAFD8}"/>
                    </a:ext>
                  </a:extLst>
                </p:cNvPr>
                <p:cNvPicPr/>
                <p:nvPr/>
              </p:nvPicPr>
              <p:blipFill>
                <a:blip r:embed="rId129"/>
                <a:stretch>
                  <a:fillRect/>
                </a:stretch>
              </p:blipFill>
              <p:spPr>
                <a:xfrm>
                  <a:off x="4192503" y="3516811"/>
                  <a:ext cx="2250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2" name="Freihand 91">
                  <a:extLst>
                    <a:ext uri="{FF2B5EF4-FFF2-40B4-BE49-F238E27FC236}">
                      <a16:creationId xmlns:a16="http://schemas.microsoft.com/office/drawing/2014/main" id="{5E0CCEC5-099F-4399-BCB0-2EE9542B6129}"/>
                    </a:ext>
                  </a:extLst>
                </p14:cNvPr>
                <p14:cNvContentPartPr/>
                <p14:nvPr/>
              </p14:nvContentPartPr>
              <p14:xfrm>
                <a:off x="4103943" y="2793571"/>
                <a:ext cx="117720" cy="397080"/>
              </p14:xfrm>
            </p:contentPart>
          </mc:Choice>
          <mc:Fallback>
            <p:pic>
              <p:nvPicPr>
                <p:cNvPr id="92" name="Freihand 91">
                  <a:extLst>
                    <a:ext uri="{FF2B5EF4-FFF2-40B4-BE49-F238E27FC236}">
                      <a16:creationId xmlns:a16="http://schemas.microsoft.com/office/drawing/2014/main" id="{5E0CCEC5-099F-4399-BCB0-2EE9542B6129}"/>
                    </a:ext>
                  </a:extLst>
                </p:cNvPr>
                <p:cNvPicPr/>
                <p:nvPr/>
              </p:nvPicPr>
              <p:blipFill>
                <a:blip r:embed="rId131"/>
                <a:stretch>
                  <a:fillRect/>
                </a:stretch>
              </p:blipFill>
              <p:spPr>
                <a:xfrm>
                  <a:off x="4099623" y="2789251"/>
                  <a:ext cx="126360" cy="405720"/>
                </a:xfrm>
                <a:prstGeom prst="rect">
                  <a:avLst/>
                </a:prstGeom>
              </p:spPr>
            </p:pic>
          </mc:Fallback>
        </mc:AlternateContent>
      </p:grpSp>
      <p:grpSp>
        <p:nvGrpSpPr>
          <p:cNvPr id="108" name="Gruppieren 107">
            <a:extLst>
              <a:ext uri="{FF2B5EF4-FFF2-40B4-BE49-F238E27FC236}">
                <a16:creationId xmlns:a16="http://schemas.microsoft.com/office/drawing/2014/main" id="{F5479B38-B446-4F02-8E5F-6A0CCF8B430B}"/>
              </a:ext>
            </a:extLst>
          </p:cNvPr>
          <p:cNvGrpSpPr/>
          <p:nvPr/>
        </p:nvGrpSpPr>
        <p:grpSpPr>
          <a:xfrm>
            <a:off x="3827103" y="1188691"/>
            <a:ext cx="1930320" cy="1385640"/>
            <a:chOff x="3827103" y="1188691"/>
            <a:chExt cx="1930320" cy="1385640"/>
          </a:xfrm>
        </p:grpSpPr>
        <mc:AlternateContent xmlns:mc="http://schemas.openxmlformats.org/markup-compatibility/2006">
          <mc:Choice xmlns:p14="http://schemas.microsoft.com/office/powerpoint/2010/main" Requires="p14">
            <p:contentPart p14:bwMode="auto" r:id="rId132">
              <p14:nvContentPartPr>
                <p14:cNvPr id="94" name="Freihand 93">
                  <a:extLst>
                    <a:ext uri="{FF2B5EF4-FFF2-40B4-BE49-F238E27FC236}">
                      <a16:creationId xmlns:a16="http://schemas.microsoft.com/office/drawing/2014/main" id="{B61FB55C-BD9A-404E-9E92-97AA96A519FA}"/>
                    </a:ext>
                  </a:extLst>
                </p14:cNvPr>
                <p14:cNvContentPartPr/>
                <p14:nvPr/>
              </p14:nvContentPartPr>
              <p14:xfrm>
                <a:off x="3827103" y="2344651"/>
                <a:ext cx="155520" cy="229680"/>
              </p14:xfrm>
            </p:contentPart>
          </mc:Choice>
          <mc:Fallback>
            <p:pic>
              <p:nvPicPr>
                <p:cNvPr id="94" name="Freihand 93">
                  <a:extLst>
                    <a:ext uri="{FF2B5EF4-FFF2-40B4-BE49-F238E27FC236}">
                      <a16:creationId xmlns:a16="http://schemas.microsoft.com/office/drawing/2014/main" id="{B61FB55C-BD9A-404E-9E92-97AA96A519FA}"/>
                    </a:ext>
                  </a:extLst>
                </p:cNvPr>
                <p:cNvPicPr/>
                <p:nvPr/>
              </p:nvPicPr>
              <p:blipFill>
                <a:blip r:embed="rId133"/>
                <a:stretch>
                  <a:fillRect/>
                </a:stretch>
              </p:blipFill>
              <p:spPr>
                <a:xfrm>
                  <a:off x="3822783" y="2340331"/>
                  <a:ext cx="1641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5" name="Freihand 94">
                  <a:extLst>
                    <a:ext uri="{FF2B5EF4-FFF2-40B4-BE49-F238E27FC236}">
                      <a16:creationId xmlns:a16="http://schemas.microsoft.com/office/drawing/2014/main" id="{03A4E878-22A2-4FD6-A7A8-9EE6415BE687}"/>
                    </a:ext>
                  </a:extLst>
                </p14:cNvPr>
                <p14:cNvContentPartPr/>
                <p14:nvPr/>
              </p14:nvContentPartPr>
              <p14:xfrm>
                <a:off x="3981903" y="2241691"/>
                <a:ext cx="173880" cy="153000"/>
              </p14:xfrm>
            </p:contentPart>
          </mc:Choice>
          <mc:Fallback>
            <p:pic>
              <p:nvPicPr>
                <p:cNvPr id="95" name="Freihand 94">
                  <a:extLst>
                    <a:ext uri="{FF2B5EF4-FFF2-40B4-BE49-F238E27FC236}">
                      <a16:creationId xmlns:a16="http://schemas.microsoft.com/office/drawing/2014/main" id="{03A4E878-22A2-4FD6-A7A8-9EE6415BE687}"/>
                    </a:ext>
                  </a:extLst>
                </p:cNvPr>
                <p:cNvPicPr/>
                <p:nvPr/>
              </p:nvPicPr>
              <p:blipFill>
                <a:blip r:embed="rId135"/>
                <a:stretch>
                  <a:fillRect/>
                </a:stretch>
              </p:blipFill>
              <p:spPr>
                <a:xfrm>
                  <a:off x="3977583" y="2237371"/>
                  <a:ext cx="182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6" name="Freihand 95">
                  <a:extLst>
                    <a:ext uri="{FF2B5EF4-FFF2-40B4-BE49-F238E27FC236}">
                      <a16:creationId xmlns:a16="http://schemas.microsoft.com/office/drawing/2014/main" id="{9FAA2F35-C793-4A31-ADB7-819384211688}"/>
                    </a:ext>
                  </a:extLst>
                </p14:cNvPr>
                <p14:cNvContentPartPr/>
                <p14:nvPr/>
              </p14:nvContentPartPr>
              <p14:xfrm>
                <a:off x="4134183" y="2214691"/>
                <a:ext cx="122040" cy="88920"/>
              </p14:xfrm>
            </p:contentPart>
          </mc:Choice>
          <mc:Fallback>
            <p:pic>
              <p:nvPicPr>
                <p:cNvPr id="96" name="Freihand 95">
                  <a:extLst>
                    <a:ext uri="{FF2B5EF4-FFF2-40B4-BE49-F238E27FC236}">
                      <a16:creationId xmlns:a16="http://schemas.microsoft.com/office/drawing/2014/main" id="{9FAA2F35-C793-4A31-ADB7-819384211688}"/>
                    </a:ext>
                  </a:extLst>
                </p:cNvPr>
                <p:cNvPicPr/>
                <p:nvPr/>
              </p:nvPicPr>
              <p:blipFill>
                <a:blip r:embed="rId137"/>
                <a:stretch>
                  <a:fillRect/>
                </a:stretch>
              </p:blipFill>
              <p:spPr>
                <a:xfrm>
                  <a:off x="4129863" y="2210371"/>
                  <a:ext cx="130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7" name="Freihand 96">
                  <a:extLst>
                    <a:ext uri="{FF2B5EF4-FFF2-40B4-BE49-F238E27FC236}">
                      <a16:creationId xmlns:a16="http://schemas.microsoft.com/office/drawing/2014/main" id="{F919D731-6733-4309-889F-266FA5C0D306}"/>
                    </a:ext>
                  </a:extLst>
                </p14:cNvPr>
                <p14:cNvContentPartPr/>
                <p14:nvPr/>
              </p14:nvContentPartPr>
              <p14:xfrm>
                <a:off x="4223103" y="2042251"/>
                <a:ext cx="138240" cy="168480"/>
              </p14:xfrm>
            </p:contentPart>
          </mc:Choice>
          <mc:Fallback>
            <p:pic>
              <p:nvPicPr>
                <p:cNvPr id="97" name="Freihand 96">
                  <a:extLst>
                    <a:ext uri="{FF2B5EF4-FFF2-40B4-BE49-F238E27FC236}">
                      <a16:creationId xmlns:a16="http://schemas.microsoft.com/office/drawing/2014/main" id="{F919D731-6733-4309-889F-266FA5C0D306}"/>
                    </a:ext>
                  </a:extLst>
                </p:cNvPr>
                <p:cNvPicPr/>
                <p:nvPr/>
              </p:nvPicPr>
              <p:blipFill>
                <a:blip r:embed="rId139"/>
                <a:stretch>
                  <a:fillRect/>
                </a:stretch>
              </p:blipFill>
              <p:spPr>
                <a:xfrm>
                  <a:off x="4218783" y="2037931"/>
                  <a:ext cx="146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8" name="Freihand 97">
                  <a:extLst>
                    <a:ext uri="{FF2B5EF4-FFF2-40B4-BE49-F238E27FC236}">
                      <a16:creationId xmlns:a16="http://schemas.microsoft.com/office/drawing/2014/main" id="{5B3D8C20-665A-402B-A725-342196DC48AE}"/>
                    </a:ext>
                  </a:extLst>
                </p14:cNvPr>
                <p14:cNvContentPartPr/>
                <p14:nvPr/>
              </p14:nvContentPartPr>
              <p14:xfrm>
                <a:off x="4347303" y="1909411"/>
                <a:ext cx="218880" cy="221040"/>
              </p14:xfrm>
            </p:contentPart>
          </mc:Choice>
          <mc:Fallback>
            <p:pic>
              <p:nvPicPr>
                <p:cNvPr id="98" name="Freihand 97">
                  <a:extLst>
                    <a:ext uri="{FF2B5EF4-FFF2-40B4-BE49-F238E27FC236}">
                      <a16:creationId xmlns:a16="http://schemas.microsoft.com/office/drawing/2014/main" id="{5B3D8C20-665A-402B-A725-342196DC48AE}"/>
                    </a:ext>
                  </a:extLst>
                </p:cNvPr>
                <p:cNvPicPr/>
                <p:nvPr/>
              </p:nvPicPr>
              <p:blipFill>
                <a:blip r:embed="rId141"/>
                <a:stretch>
                  <a:fillRect/>
                </a:stretch>
              </p:blipFill>
              <p:spPr>
                <a:xfrm>
                  <a:off x="4342983" y="1905091"/>
                  <a:ext cx="227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9" name="Freihand 98">
                  <a:extLst>
                    <a:ext uri="{FF2B5EF4-FFF2-40B4-BE49-F238E27FC236}">
                      <a16:creationId xmlns:a16="http://schemas.microsoft.com/office/drawing/2014/main" id="{C38CED61-9FA5-4AF2-891E-92A0C34C553B}"/>
                    </a:ext>
                  </a:extLst>
                </p14:cNvPr>
                <p14:cNvContentPartPr/>
                <p14:nvPr/>
              </p14:nvContentPartPr>
              <p14:xfrm>
                <a:off x="4646103" y="1863331"/>
                <a:ext cx="86760" cy="122400"/>
              </p14:xfrm>
            </p:contentPart>
          </mc:Choice>
          <mc:Fallback>
            <p:pic>
              <p:nvPicPr>
                <p:cNvPr id="99" name="Freihand 98">
                  <a:extLst>
                    <a:ext uri="{FF2B5EF4-FFF2-40B4-BE49-F238E27FC236}">
                      <a16:creationId xmlns:a16="http://schemas.microsoft.com/office/drawing/2014/main" id="{C38CED61-9FA5-4AF2-891E-92A0C34C553B}"/>
                    </a:ext>
                  </a:extLst>
                </p:cNvPr>
                <p:cNvPicPr/>
                <p:nvPr/>
              </p:nvPicPr>
              <p:blipFill>
                <a:blip r:embed="rId143"/>
                <a:stretch>
                  <a:fillRect/>
                </a:stretch>
              </p:blipFill>
              <p:spPr>
                <a:xfrm>
                  <a:off x="4641783" y="1859011"/>
                  <a:ext cx="95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Freihand 99">
                  <a:extLst>
                    <a:ext uri="{FF2B5EF4-FFF2-40B4-BE49-F238E27FC236}">
                      <a16:creationId xmlns:a16="http://schemas.microsoft.com/office/drawing/2014/main" id="{6D5A34A7-7272-46B4-8CA4-004096B39B9C}"/>
                    </a:ext>
                  </a:extLst>
                </p14:cNvPr>
                <p14:cNvContentPartPr/>
                <p14:nvPr/>
              </p14:nvContentPartPr>
              <p14:xfrm>
                <a:off x="4710543" y="1632931"/>
                <a:ext cx="289080" cy="248040"/>
              </p14:xfrm>
            </p:contentPart>
          </mc:Choice>
          <mc:Fallback>
            <p:pic>
              <p:nvPicPr>
                <p:cNvPr id="100" name="Freihand 99">
                  <a:extLst>
                    <a:ext uri="{FF2B5EF4-FFF2-40B4-BE49-F238E27FC236}">
                      <a16:creationId xmlns:a16="http://schemas.microsoft.com/office/drawing/2014/main" id="{6D5A34A7-7272-46B4-8CA4-004096B39B9C}"/>
                    </a:ext>
                  </a:extLst>
                </p:cNvPr>
                <p:cNvPicPr/>
                <p:nvPr/>
              </p:nvPicPr>
              <p:blipFill>
                <a:blip r:embed="rId145"/>
                <a:stretch>
                  <a:fillRect/>
                </a:stretch>
              </p:blipFill>
              <p:spPr>
                <a:xfrm>
                  <a:off x="4706223" y="1628611"/>
                  <a:ext cx="2977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1" name="Freihand 100">
                  <a:extLst>
                    <a:ext uri="{FF2B5EF4-FFF2-40B4-BE49-F238E27FC236}">
                      <a16:creationId xmlns:a16="http://schemas.microsoft.com/office/drawing/2014/main" id="{E3E91F08-4B32-48F7-B300-660CB0DEA83A}"/>
                    </a:ext>
                  </a:extLst>
                </p14:cNvPr>
                <p14:cNvContentPartPr/>
                <p14:nvPr/>
              </p14:nvContentPartPr>
              <p14:xfrm>
                <a:off x="4801983" y="1591891"/>
                <a:ext cx="36000" cy="9720"/>
              </p14:xfrm>
            </p:contentPart>
          </mc:Choice>
          <mc:Fallback>
            <p:pic>
              <p:nvPicPr>
                <p:cNvPr id="101" name="Freihand 100">
                  <a:extLst>
                    <a:ext uri="{FF2B5EF4-FFF2-40B4-BE49-F238E27FC236}">
                      <a16:creationId xmlns:a16="http://schemas.microsoft.com/office/drawing/2014/main" id="{E3E91F08-4B32-48F7-B300-660CB0DEA83A}"/>
                    </a:ext>
                  </a:extLst>
                </p:cNvPr>
                <p:cNvPicPr/>
                <p:nvPr/>
              </p:nvPicPr>
              <p:blipFill>
                <a:blip r:embed="rId147"/>
                <a:stretch>
                  <a:fillRect/>
                </a:stretch>
              </p:blipFill>
              <p:spPr>
                <a:xfrm>
                  <a:off x="4797663" y="1587571"/>
                  <a:ext cx="44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Freihand 102">
                  <a:extLst>
                    <a:ext uri="{FF2B5EF4-FFF2-40B4-BE49-F238E27FC236}">
                      <a16:creationId xmlns:a16="http://schemas.microsoft.com/office/drawing/2014/main" id="{9E71004C-BB37-40A6-8732-8CF6227D4EFE}"/>
                    </a:ext>
                  </a:extLst>
                </p14:cNvPr>
                <p14:cNvContentPartPr/>
                <p14:nvPr/>
              </p14:nvContentPartPr>
              <p14:xfrm>
                <a:off x="4949583" y="1562011"/>
                <a:ext cx="109440" cy="158040"/>
              </p14:xfrm>
            </p:contentPart>
          </mc:Choice>
          <mc:Fallback>
            <p:pic>
              <p:nvPicPr>
                <p:cNvPr id="103" name="Freihand 102">
                  <a:extLst>
                    <a:ext uri="{FF2B5EF4-FFF2-40B4-BE49-F238E27FC236}">
                      <a16:creationId xmlns:a16="http://schemas.microsoft.com/office/drawing/2014/main" id="{9E71004C-BB37-40A6-8732-8CF6227D4EFE}"/>
                    </a:ext>
                  </a:extLst>
                </p:cNvPr>
                <p:cNvPicPr/>
                <p:nvPr/>
              </p:nvPicPr>
              <p:blipFill>
                <a:blip r:embed="rId149"/>
                <a:stretch>
                  <a:fillRect/>
                </a:stretch>
              </p:blipFill>
              <p:spPr>
                <a:xfrm>
                  <a:off x="4945263" y="1557691"/>
                  <a:ext cx="118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 name="Freihand 103">
                  <a:extLst>
                    <a:ext uri="{FF2B5EF4-FFF2-40B4-BE49-F238E27FC236}">
                      <a16:creationId xmlns:a16="http://schemas.microsoft.com/office/drawing/2014/main" id="{2BC7B8C1-4865-4DCD-9F6F-968BD2E5B5E7}"/>
                    </a:ext>
                  </a:extLst>
                </p14:cNvPr>
                <p14:cNvContentPartPr/>
                <p14:nvPr/>
              </p14:nvContentPartPr>
              <p14:xfrm>
                <a:off x="5140743" y="1447531"/>
                <a:ext cx="241200" cy="228600"/>
              </p14:xfrm>
            </p:contentPart>
          </mc:Choice>
          <mc:Fallback>
            <p:pic>
              <p:nvPicPr>
                <p:cNvPr id="104" name="Freihand 103">
                  <a:extLst>
                    <a:ext uri="{FF2B5EF4-FFF2-40B4-BE49-F238E27FC236}">
                      <a16:creationId xmlns:a16="http://schemas.microsoft.com/office/drawing/2014/main" id="{2BC7B8C1-4865-4DCD-9F6F-968BD2E5B5E7}"/>
                    </a:ext>
                  </a:extLst>
                </p:cNvPr>
                <p:cNvPicPr/>
                <p:nvPr/>
              </p:nvPicPr>
              <p:blipFill>
                <a:blip r:embed="rId151"/>
                <a:stretch>
                  <a:fillRect/>
                </a:stretch>
              </p:blipFill>
              <p:spPr>
                <a:xfrm>
                  <a:off x="5136423" y="1443211"/>
                  <a:ext cx="249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 name="Freihand 104">
                  <a:extLst>
                    <a:ext uri="{FF2B5EF4-FFF2-40B4-BE49-F238E27FC236}">
                      <a16:creationId xmlns:a16="http://schemas.microsoft.com/office/drawing/2014/main" id="{B252F691-77E5-4276-9055-63899EBEFD5A}"/>
                    </a:ext>
                  </a:extLst>
                </p14:cNvPr>
                <p14:cNvContentPartPr/>
                <p14:nvPr/>
              </p14:nvContentPartPr>
              <p14:xfrm>
                <a:off x="5429823" y="1312891"/>
                <a:ext cx="207360" cy="209880"/>
              </p14:xfrm>
            </p:contentPart>
          </mc:Choice>
          <mc:Fallback>
            <p:pic>
              <p:nvPicPr>
                <p:cNvPr id="105" name="Freihand 104">
                  <a:extLst>
                    <a:ext uri="{FF2B5EF4-FFF2-40B4-BE49-F238E27FC236}">
                      <a16:creationId xmlns:a16="http://schemas.microsoft.com/office/drawing/2014/main" id="{B252F691-77E5-4276-9055-63899EBEFD5A}"/>
                    </a:ext>
                  </a:extLst>
                </p:cNvPr>
                <p:cNvPicPr/>
                <p:nvPr/>
              </p:nvPicPr>
              <p:blipFill>
                <a:blip r:embed="rId153"/>
                <a:stretch>
                  <a:fillRect/>
                </a:stretch>
              </p:blipFill>
              <p:spPr>
                <a:xfrm>
                  <a:off x="5425503" y="1308571"/>
                  <a:ext cx="2160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6" name="Freihand 105">
                  <a:extLst>
                    <a:ext uri="{FF2B5EF4-FFF2-40B4-BE49-F238E27FC236}">
                      <a16:creationId xmlns:a16="http://schemas.microsoft.com/office/drawing/2014/main" id="{72146847-3182-4FFC-8E0D-9FA103D9A151}"/>
                    </a:ext>
                  </a:extLst>
                </p14:cNvPr>
                <p14:cNvContentPartPr/>
                <p14:nvPr/>
              </p14:nvContentPartPr>
              <p14:xfrm>
                <a:off x="5620263" y="1199851"/>
                <a:ext cx="70560" cy="151920"/>
              </p14:xfrm>
            </p:contentPart>
          </mc:Choice>
          <mc:Fallback>
            <p:pic>
              <p:nvPicPr>
                <p:cNvPr id="106" name="Freihand 105">
                  <a:extLst>
                    <a:ext uri="{FF2B5EF4-FFF2-40B4-BE49-F238E27FC236}">
                      <a16:creationId xmlns:a16="http://schemas.microsoft.com/office/drawing/2014/main" id="{72146847-3182-4FFC-8E0D-9FA103D9A151}"/>
                    </a:ext>
                  </a:extLst>
                </p:cNvPr>
                <p:cNvPicPr/>
                <p:nvPr/>
              </p:nvPicPr>
              <p:blipFill>
                <a:blip r:embed="rId155"/>
                <a:stretch>
                  <a:fillRect/>
                </a:stretch>
              </p:blipFill>
              <p:spPr>
                <a:xfrm>
                  <a:off x="5615943" y="1195531"/>
                  <a:ext cx="79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7" name="Freihand 106">
                  <a:extLst>
                    <a:ext uri="{FF2B5EF4-FFF2-40B4-BE49-F238E27FC236}">
                      <a16:creationId xmlns:a16="http://schemas.microsoft.com/office/drawing/2014/main" id="{430FDCB8-D171-4301-AA40-2DBF8D07B70B}"/>
                    </a:ext>
                  </a:extLst>
                </p14:cNvPr>
                <p14:cNvContentPartPr/>
                <p14:nvPr/>
              </p14:nvContentPartPr>
              <p14:xfrm>
                <a:off x="5501103" y="1188691"/>
                <a:ext cx="256320" cy="236160"/>
              </p14:xfrm>
            </p:contentPart>
          </mc:Choice>
          <mc:Fallback>
            <p:pic>
              <p:nvPicPr>
                <p:cNvPr id="107" name="Freihand 106">
                  <a:extLst>
                    <a:ext uri="{FF2B5EF4-FFF2-40B4-BE49-F238E27FC236}">
                      <a16:creationId xmlns:a16="http://schemas.microsoft.com/office/drawing/2014/main" id="{430FDCB8-D171-4301-AA40-2DBF8D07B70B}"/>
                    </a:ext>
                  </a:extLst>
                </p:cNvPr>
                <p:cNvPicPr/>
                <p:nvPr/>
              </p:nvPicPr>
              <p:blipFill>
                <a:blip r:embed="rId157"/>
                <a:stretch>
                  <a:fillRect/>
                </a:stretch>
              </p:blipFill>
              <p:spPr>
                <a:xfrm>
                  <a:off x="5496783" y="1184371"/>
                  <a:ext cx="264960" cy="244800"/>
                </a:xfrm>
                <a:prstGeom prst="rect">
                  <a:avLst/>
                </a:prstGeom>
              </p:spPr>
            </p:pic>
          </mc:Fallback>
        </mc:AlternateContent>
      </p:grpSp>
      <p:grpSp>
        <p:nvGrpSpPr>
          <p:cNvPr id="113" name="Gruppieren 112">
            <a:extLst>
              <a:ext uri="{FF2B5EF4-FFF2-40B4-BE49-F238E27FC236}">
                <a16:creationId xmlns:a16="http://schemas.microsoft.com/office/drawing/2014/main" id="{93B7C0AC-6088-440F-8CF9-A6C715B134ED}"/>
              </a:ext>
            </a:extLst>
          </p:cNvPr>
          <p:cNvGrpSpPr/>
          <p:nvPr/>
        </p:nvGrpSpPr>
        <p:grpSpPr>
          <a:xfrm>
            <a:off x="6613143" y="2165011"/>
            <a:ext cx="93960" cy="1562040"/>
            <a:chOff x="6613143" y="2165011"/>
            <a:chExt cx="93960" cy="1562040"/>
          </a:xfrm>
        </p:grpSpPr>
        <mc:AlternateContent xmlns:mc="http://schemas.openxmlformats.org/markup-compatibility/2006">
          <mc:Choice xmlns:p14="http://schemas.microsoft.com/office/powerpoint/2010/main" Requires="p14">
            <p:contentPart p14:bwMode="auto" r:id="rId158">
              <p14:nvContentPartPr>
                <p14:cNvPr id="109" name="Freihand 108">
                  <a:extLst>
                    <a:ext uri="{FF2B5EF4-FFF2-40B4-BE49-F238E27FC236}">
                      <a16:creationId xmlns:a16="http://schemas.microsoft.com/office/drawing/2014/main" id="{D0A10CDA-1422-4610-9FD0-3830F50ED8BD}"/>
                    </a:ext>
                  </a:extLst>
                </p14:cNvPr>
                <p14:cNvContentPartPr/>
                <p14:nvPr/>
              </p14:nvContentPartPr>
              <p14:xfrm>
                <a:off x="6680823" y="2165011"/>
                <a:ext cx="26280" cy="198000"/>
              </p14:xfrm>
            </p:contentPart>
          </mc:Choice>
          <mc:Fallback>
            <p:pic>
              <p:nvPicPr>
                <p:cNvPr id="109" name="Freihand 108">
                  <a:extLst>
                    <a:ext uri="{FF2B5EF4-FFF2-40B4-BE49-F238E27FC236}">
                      <a16:creationId xmlns:a16="http://schemas.microsoft.com/office/drawing/2014/main" id="{D0A10CDA-1422-4610-9FD0-3830F50ED8BD}"/>
                    </a:ext>
                  </a:extLst>
                </p:cNvPr>
                <p:cNvPicPr/>
                <p:nvPr/>
              </p:nvPicPr>
              <p:blipFill>
                <a:blip r:embed="rId159"/>
                <a:stretch>
                  <a:fillRect/>
                </a:stretch>
              </p:blipFill>
              <p:spPr>
                <a:xfrm>
                  <a:off x="6676503" y="2160691"/>
                  <a:ext cx="349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0" name="Freihand 109">
                  <a:extLst>
                    <a:ext uri="{FF2B5EF4-FFF2-40B4-BE49-F238E27FC236}">
                      <a16:creationId xmlns:a16="http://schemas.microsoft.com/office/drawing/2014/main" id="{40A55533-331F-458D-B143-5D9B08E4051D}"/>
                    </a:ext>
                  </a:extLst>
                </p14:cNvPr>
                <p14:cNvContentPartPr/>
                <p14:nvPr/>
              </p14:nvContentPartPr>
              <p14:xfrm>
                <a:off x="6613143" y="2384971"/>
                <a:ext cx="75600" cy="1342080"/>
              </p14:xfrm>
            </p:contentPart>
          </mc:Choice>
          <mc:Fallback>
            <p:pic>
              <p:nvPicPr>
                <p:cNvPr id="110" name="Freihand 109">
                  <a:extLst>
                    <a:ext uri="{FF2B5EF4-FFF2-40B4-BE49-F238E27FC236}">
                      <a16:creationId xmlns:a16="http://schemas.microsoft.com/office/drawing/2014/main" id="{40A55533-331F-458D-B143-5D9B08E4051D}"/>
                    </a:ext>
                  </a:extLst>
                </p:cNvPr>
                <p:cNvPicPr/>
                <p:nvPr/>
              </p:nvPicPr>
              <p:blipFill>
                <a:blip r:embed="rId161"/>
                <a:stretch>
                  <a:fillRect/>
                </a:stretch>
              </p:blipFill>
              <p:spPr>
                <a:xfrm>
                  <a:off x="6608823" y="2380651"/>
                  <a:ext cx="84240" cy="135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11" name="Freihand 110">
                <a:extLst>
                  <a:ext uri="{FF2B5EF4-FFF2-40B4-BE49-F238E27FC236}">
                    <a16:creationId xmlns:a16="http://schemas.microsoft.com/office/drawing/2014/main" id="{73E08ED2-F47F-47DE-8A90-B308A8FB8F84}"/>
                  </a:ext>
                </a:extLst>
              </p14:cNvPr>
              <p14:cNvContentPartPr/>
              <p14:nvPr/>
            </p14:nvContentPartPr>
            <p14:xfrm>
              <a:off x="6598023" y="3877531"/>
              <a:ext cx="9360" cy="389520"/>
            </p14:xfrm>
          </p:contentPart>
        </mc:Choice>
        <mc:Fallback>
          <p:pic>
            <p:nvPicPr>
              <p:cNvPr id="111" name="Freihand 110">
                <a:extLst>
                  <a:ext uri="{FF2B5EF4-FFF2-40B4-BE49-F238E27FC236}">
                    <a16:creationId xmlns:a16="http://schemas.microsoft.com/office/drawing/2014/main" id="{73E08ED2-F47F-47DE-8A90-B308A8FB8F84}"/>
                  </a:ext>
                </a:extLst>
              </p:cNvPr>
              <p:cNvPicPr/>
              <p:nvPr/>
            </p:nvPicPr>
            <p:blipFill>
              <a:blip r:embed="rId163"/>
              <a:stretch>
                <a:fillRect/>
              </a:stretch>
            </p:blipFill>
            <p:spPr>
              <a:xfrm>
                <a:off x="6593703" y="3873211"/>
                <a:ext cx="18000" cy="398160"/>
              </a:xfrm>
              <a:prstGeom prst="rect">
                <a:avLst/>
              </a:prstGeom>
            </p:spPr>
          </p:pic>
        </mc:Fallback>
      </mc:AlternateContent>
      <p:grpSp>
        <p:nvGrpSpPr>
          <p:cNvPr id="117" name="Gruppieren 116">
            <a:extLst>
              <a:ext uri="{FF2B5EF4-FFF2-40B4-BE49-F238E27FC236}">
                <a16:creationId xmlns:a16="http://schemas.microsoft.com/office/drawing/2014/main" id="{97A32E70-D3C3-4A49-B7D9-88C2484B62ED}"/>
              </a:ext>
            </a:extLst>
          </p:cNvPr>
          <p:cNvGrpSpPr/>
          <p:nvPr/>
        </p:nvGrpSpPr>
        <p:grpSpPr>
          <a:xfrm>
            <a:off x="6466623" y="4556491"/>
            <a:ext cx="256680" cy="1426680"/>
            <a:chOff x="6466623" y="4556491"/>
            <a:chExt cx="256680" cy="1426680"/>
          </a:xfrm>
        </p:grpSpPr>
        <mc:AlternateContent xmlns:mc="http://schemas.openxmlformats.org/markup-compatibility/2006">
          <mc:Choice xmlns:p14="http://schemas.microsoft.com/office/powerpoint/2010/main" Requires="p14">
            <p:contentPart p14:bwMode="auto" r:id="rId164">
              <p14:nvContentPartPr>
                <p14:cNvPr id="112" name="Freihand 111">
                  <a:extLst>
                    <a:ext uri="{FF2B5EF4-FFF2-40B4-BE49-F238E27FC236}">
                      <a16:creationId xmlns:a16="http://schemas.microsoft.com/office/drawing/2014/main" id="{46504B10-9A8E-4D23-86B7-05CC877AAB16}"/>
                    </a:ext>
                  </a:extLst>
                </p14:cNvPr>
                <p14:cNvContentPartPr/>
                <p14:nvPr/>
              </p14:nvContentPartPr>
              <p14:xfrm>
                <a:off x="6549423" y="4556491"/>
                <a:ext cx="57960" cy="952920"/>
              </p14:xfrm>
            </p:contentPart>
          </mc:Choice>
          <mc:Fallback>
            <p:pic>
              <p:nvPicPr>
                <p:cNvPr id="112" name="Freihand 111">
                  <a:extLst>
                    <a:ext uri="{FF2B5EF4-FFF2-40B4-BE49-F238E27FC236}">
                      <a16:creationId xmlns:a16="http://schemas.microsoft.com/office/drawing/2014/main" id="{46504B10-9A8E-4D23-86B7-05CC877AAB16}"/>
                    </a:ext>
                  </a:extLst>
                </p:cNvPr>
                <p:cNvPicPr/>
                <p:nvPr/>
              </p:nvPicPr>
              <p:blipFill>
                <a:blip r:embed="rId165"/>
                <a:stretch>
                  <a:fillRect/>
                </a:stretch>
              </p:blipFill>
              <p:spPr>
                <a:xfrm>
                  <a:off x="6545103" y="4552171"/>
                  <a:ext cx="66600" cy="961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 name="Freihand 113">
                  <a:extLst>
                    <a:ext uri="{FF2B5EF4-FFF2-40B4-BE49-F238E27FC236}">
                      <a16:creationId xmlns:a16="http://schemas.microsoft.com/office/drawing/2014/main" id="{2E78E913-9490-4128-B700-FF9282544B38}"/>
                    </a:ext>
                  </a:extLst>
                </p14:cNvPr>
                <p14:cNvContentPartPr/>
                <p14:nvPr/>
              </p14:nvContentPartPr>
              <p14:xfrm>
                <a:off x="6466623" y="5707411"/>
                <a:ext cx="124920" cy="71640"/>
              </p14:xfrm>
            </p:contentPart>
          </mc:Choice>
          <mc:Fallback>
            <p:pic>
              <p:nvPicPr>
                <p:cNvPr id="114" name="Freihand 113">
                  <a:extLst>
                    <a:ext uri="{FF2B5EF4-FFF2-40B4-BE49-F238E27FC236}">
                      <a16:creationId xmlns:a16="http://schemas.microsoft.com/office/drawing/2014/main" id="{2E78E913-9490-4128-B700-FF9282544B38}"/>
                    </a:ext>
                  </a:extLst>
                </p:cNvPr>
                <p:cNvPicPr/>
                <p:nvPr/>
              </p:nvPicPr>
              <p:blipFill>
                <a:blip r:embed="rId167"/>
                <a:stretch>
                  <a:fillRect/>
                </a:stretch>
              </p:blipFill>
              <p:spPr>
                <a:xfrm>
                  <a:off x="6462303" y="5703091"/>
                  <a:ext cx="133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5" name="Freihand 114">
                  <a:extLst>
                    <a:ext uri="{FF2B5EF4-FFF2-40B4-BE49-F238E27FC236}">
                      <a16:creationId xmlns:a16="http://schemas.microsoft.com/office/drawing/2014/main" id="{DCA8726F-70CA-4B12-BB09-E8AE0F8E6353}"/>
                    </a:ext>
                  </a:extLst>
                </p14:cNvPr>
                <p14:cNvContentPartPr/>
                <p14:nvPr/>
              </p14:nvContentPartPr>
              <p14:xfrm>
                <a:off x="6500103" y="5675011"/>
                <a:ext cx="104040" cy="294840"/>
              </p14:xfrm>
            </p:contentPart>
          </mc:Choice>
          <mc:Fallback>
            <p:pic>
              <p:nvPicPr>
                <p:cNvPr id="115" name="Freihand 114">
                  <a:extLst>
                    <a:ext uri="{FF2B5EF4-FFF2-40B4-BE49-F238E27FC236}">
                      <a16:creationId xmlns:a16="http://schemas.microsoft.com/office/drawing/2014/main" id="{DCA8726F-70CA-4B12-BB09-E8AE0F8E6353}"/>
                    </a:ext>
                  </a:extLst>
                </p:cNvPr>
                <p:cNvPicPr/>
                <p:nvPr/>
              </p:nvPicPr>
              <p:blipFill>
                <a:blip r:embed="rId169"/>
                <a:stretch>
                  <a:fillRect/>
                </a:stretch>
              </p:blipFill>
              <p:spPr>
                <a:xfrm>
                  <a:off x="6495783" y="5670691"/>
                  <a:ext cx="1126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6" name="Freihand 115">
                  <a:extLst>
                    <a:ext uri="{FF2B5EF4-FFF2-40B4-BE49-F238E27FC236}">
                      <a16:creationId xmlns:a16="http://schemas.microsoft.com/office/drawing/2014/main" id="{2919D05C-215E-4B7E-AE09-CF58EB08A86B}"/>
                    </a:ext>
                  </a:extLst>
                </p14:cNvPr>
                <p14:cNvContentPartPr/>
                <p14:nvPr/>
              </p14:nvContentPartPr>
              <p14:xfrm>
                <a:off x="6577863" y="5752411"/>
                <a:ext cx="145440" cy="230760"/>
              </p14:xfrm>
            </p:contentPart>
          </mc:Choice>
          <mc:Fallback>
            <p:pic>
              <p:nvPicPr>
                <p:cNvPr id="116" name="Freihand 115">
                  <a:extLst>
                    <a:ext uri="{FF2B5EF4-FFF2-40B4-BE49-F238E27FC236}">
                      <a16:creationId xmlns:a16="http://schemas.microsoft.com/office/drawing/2014/main" id="{2919D05C-215E-4B7E-AE09-CF58EB08A86B}"/>
                    </a:ext>
                  </a:extLst>
                </p:cNvPr>
                <p:cNvPicPr/>
                <p:nvPr/>
              </p:nvPicPr>
              <p:blipFill>
                <a:blip r:embed="rId171"/>
                <a:stretch>
                  <a:fillRect/>
                </a:stretch>
              </p:blipFill>
              <p:spPr>
                <a:xfrm>
                  <a:off x="6573543" y="5748091"/>
                  <a:ext cx="154080" cy="239400"/>
                </a:xfrm>
                <a:prstGeom prst="rect">
                  <a:avLst/>
                </a:prstGeom>
              </p:spPr>
            </p:pic>
          </mc:Fallback>
        </mc:AlternateContent>
      </p:grpSp>
      <p:grpSp>
        <p:nvGrpSpPr>
          <p:cNvPr id="120" name="Gruppieren 119">
            <a:extLst>
              <a:ext uri="{FF2B5EF4-FFF2-40B4-BE49-F238E27FC236}">
                <a16:creationId xmlns:a16="http://schemas.microsoft.com/office/drawing/2014/main" id="{696F1699-384F-4A95-867E-8F48889C291B}"/>
              </a:ext>
            </a:extLst>
          </p:cNvPr>
          <p:cNvGrpSpPr/>
          <p:nvPr/>
        </p:nvGrpSpPr>
        <p:grpSpPr>
          <a:xfrm>
            <a:off x="5129943" y="5327611"/>
            <a:ext cx="1176120" cy="247320"/>
            <a:chOff x="5129943" y="5327611"/>
            <a:chExt cx="1176120" cy="247320"/>
          </a:xfrm>
        </p:grpSpPr>
        <mc:AlternateContent xmlns:mc="http://schemas.openxmlformats.org/markup-compatibility/2006">
          <mc:Choice xmlns:p14="http://schemas.microsoft.com/office/powerpoint/2010/main" Requires="p14">
            <p:contentPart p14:bwMode="auto" r:id="rId172">
              <p14:nvContentPartPr>
                <p14:cNvPr id="118" name="Freihand 117">
                  <a:extLst>
                    <a:ext uri="{FF2B5EF4-FFF2-40B4-BE49-F238E27FC236}">
                      <a16:creationId xmlns:a16="http://schemas.microsoft.com/office/drawing/2014/main" id="{ADEEE6BD-4962-45F1-B312-A4097A4304AD}"/>
                    </a:ext>
                  </a:extLst>
                </p14:cNvPr>
                <p14:cNvContentPartPr/>
                <p14:nvPr/>
              </p14:nvContentPartPr>
              <p14:xfrm>
                <a:off x="5129943" y="5432011"/>
                <a:ext cx="1083600" cy="47160"/>
              </p14:xfrm>
            </p:contentPart>
          </mc:Choice>
          <mc:Fallback>
            <p:pic>
              <p:nvPicPr>
                <p:cNvPr id="118" name="Freihand 117">
                  <a:extLst>
                    <a:ext uri="{FF2B5EF4-FFF2-40B4-BE49-F238E27FC236}">
                      <a16:creationId xmlns:a16="http://schemas.microsoft.com/office/drawing/2014/main" id="{ADEEE6BD-4962-45F1-B312-A4097A4304AD}"/>
                    </a:ext>
                  </a:extLst>
                </p:cNvPr>
                <p:cNvPicPr/>
                <p:nvPr/>
              </p:nvPicPr>
              <p:blipFill>
                <a:blip r:embed="rId173"/>
                <a:stretch>
                  <a:fillRect/>
                </a:stretch>
              </p:blipFill>
              <p:spPr>
                <a:xfrm>
                  <a:off x="5125623" y="5427691"/>
                  <a:ext cx="1092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Freihand 118">
                  <a:extLst>
                    <a:ext uri="{FF2B5EF4-FFF2-40B4-BE49-F238E27FC236}">
                      <a16:creationId xmlns:a16="http://schemas.microsoft.com/office/drawing/2014/main" id="{54D75C1E-A1A8-4E50-A5EE-6C5D905E52EF}"/>
                    </a:ext>
                  </a:extLst>
                </p14:cNvPr>
                <p14:cNvContentPartPr/>
                <p14:nvPr/>
              </p14:nvContentPartPr>
              <p14:xfrm>
                <a:off x="6076743" y="5327611"/>
                <a:ext cx="229320" cy="247320"/>
              </p14:xfrm>
            </p:contentPart>
          </mc:Choice>
          <mc:Fallback>
            <p:pic>
              <p:nvPicPr>
                <p:cNvPr id="119" name="Freihand 118">
                  <a:extLst>
                    <a:ext uri="{FF2B5EF4-FFF2-40B4-BE49-F238E27FC236}">
                      <a16:creationId xmlns:a16="http://schemas.microsoft.com/office/drawing/2014/main" id="{54D75C1E-A1A8-4E50-A5EE-6C5D905E52EF}"/>
                    </a:ext>
                  </a:extLst>
                </p:cNvPr>
                <p:cNvPicPr/>
                <p:nvPr/>
              </p:nvPicPr>
              <p:blipFill>
                <a:blip r:embed="rId175"/>
                <a:stretch>
                  <a:fillRect/>
                </a:stretch>
              </p:blipFill>
              <p:spPr>
                <a:xfrm>
                  <a:off x="6072423" y="5323291"/>
                  <a:ext cx="237960" cy="255960"/>
                </a:xfrm>
                <a:prstGeom prst="rect">
                  <a:avLst/>
                </a:prstGeom>
              </p:spPr>
            </p:pic>
          </mc:Fallback>
        </mc:AlternateContent>
      </p:grpSp>
      <p:grpSp>
        <p:nvGrpSpPr>
          <p:cNvPr id="131" name="Gruppieren 130">
            <a:extLst>
              <a:ext uri="{FF2B5EF4-FFF2-40B4-BE49-F238E27FC236}">
                <a16:creationId xmlns:a16="http://schemas.microsoft.com/office/drawing/2014/main" id="{D580FC15-E911-4552-AC8E-F32772095077}"/>
              </a:ext>
            </a:extLst>
          </p:cNvPr>
          <p:cNvGrpSpPr/>
          <p:nvPr/>
        </p:nvGrpSpPr>
        <p:grpSpPr>
          <a:xfrm>
            <a:off x="5644023" y="4508251"/>
            <a:ext cx="1578960" cy="475200"/>
            <a:chOff x="5644023" y="4508251"/>
            <a:chExt cx="1578960" cy="475200"/>
          </a:xfrm>
        </p:grpSpPr>
        <mc:AlternateContent xmlns:mc="http://schemas.openxmlformats.org/markup-compatibility/2006">
          <mc:Choice xmlns:p14="http://schemas.microsoft.com/office/powerpoint/2010/main" Requires="p14">
            <p:contentPart p14:bwMode="auto" r:id="rId176">
              <p14:nvContentPartPr>
                <p14:cNvPr id="121" name="Freihand 120">
                  <a:extLst>
                    <a:ext uri="{FF2B5EF4-FFF2-40B4-BE49-F238E27FC236}">
                      <a16:creationId xmlns:a16="http://schemas.microsoft.com/office/drawing/2014/main" id="{6C668D7C-EE4B-4273-9EB2-8A79435357FA}"/>
                    </a:ext>
                  </a:extLst>
                </p14:cNvPr>
                <p14:cNvContentPartPr/>
                <p14:nvPr/>
              </p14:nvContentPartPr>
              <p14:xfrm>
                <a:off x="5644023" y="4720651"/>
                <a:ext cx="159480" cy="262800"/>
              </p14:xfrm>
            </p:contentPart>
          </mc:Choice>
          <mc:Fallback>
            <p:pic>
              <p:nvPicPr>
                <p:cNvPr id="121" name="Freihand 120">
                  <a:extLst>
                    <a:ext uri="{FF2B5EF4-FFF2-40B4-BE49-F238E27FC236}">
                      <a16:creationId xmlns:a16="http://schemas.microsoft.com/office/drawing/2014/main" id="{6C668D7C-EE4B-4273-9EB2-8A79435357FA}"/>
                    </a:ext>
                  </a:extLst>
                </p:cNvPr>
                <p:cNvPicPr/>
                <p:nvPr/>
              </p:nvPicPr>
              <p:blipFill>
                <a:blip r:embed="rId177"/>
                <a:stretch>
                  <a:fillRect/>
                </a:stretch>
              </p:blipFill>
              <p:spPr>
                <a:xfrm>
                  <a:off x="5639703" y="4716331"/>
                  <a:ext cx="1681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6BDDCA32-CFBB-40E8-8877-C2B5AFAB6072}"/>
                    </a:ext>
                  </a:extLst>
                </p14:cNvPr>
                <p14:cNvContentPartPr/>
                <p14:nvPr/>
              </p14:nvContentPartPr>
              <p14:xfrm>
                <a:off x="5960823" y="4708411"/>
                <a:ext cx="203760" cy="93240"/>
              </p14:xfrm>
            </p:contentPart>
          </mc:Choice>
          <mc:Fallback>
            <p:pic>
              <p:nvPicPr>
                <p:cNvPr id="122" name="Freihand 121">
                  <a:extLst>
                    <a:ext uri="{FF2B5EF4-FFF2-40B4-BE49-F238E27FC236}">
                      <a16:creationId xmlns:a16="http://schemas.microsoft.com/office/drawing/2014/main" id="{6BDDCA32-CFBB-40E8-8877-C2B5AFAB6072}"/>
                    </a:ext>
                  </a:extLst>
                </p:cNvPr>
                <p:cNvPicPr/>
                <p:nvPr/>
              </p:nvPicPr>
              <p:blipFill>
                <a:blip r:embed="rId179"/>
                <a:stretch>
                  <a:fillRect/>
                </a:stretch>
              </p:blipFill>
              <p:spPr>
                <a:xfrm>
                  <a:off x="5956503" y="4704091"/>
                  <a:ext cx="212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BC1403AB-9DCD-461C-84DA-5700B55F002F}"/>
                    </a:ext>
                  </a:extLst>
                </p14:cNvPr>
                <p14:cNvContentPartPr/>
                <p14:nvPr/>
              </p14:nvContentPartPr>
              <p14:xfrm>
                <a:off x="6134343" y="4634611"/>
                <a:ext cx="32040" cy="24480"/>
              </p14:xfrm>
            </p:contentPart>
          </mc:Choice>
          <mc:Fallback>
            <p:pic>
              <p:nvPicPr>
                <p:cNvPr id="123" name="Freihand 122">
                  <a:extLst>
                    <a:ext uri="{FF2B5EF4-FFF2-40B4-BE49-F238E27FC236}">
                      <a16:creationId xmlns:a16="http://schemas.microsoft.com/office/drawing/2014/main" id="{BC1403AB-9DCD-461C-84DA-5700B55F002F}"/>
                    </a:ext>
                  </a:extLst>
                </p:cNvPr>
                <p:cNvPicPr/>
                <p:nvPr/>
              </p:nvPicPr>
              <p:blipFill>
                <a:blip r:embed="rId181"/>
                <a:stretch>
                  <a:fillRect/>
                </a:stretch>
              </p:blipFill>
              <p:spPr>
                <a:xfrm>
                  <a:off x="6130023" y="4630291"/>
                  <a:ext cx="40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506CCDEB-EC63-4503-8A65-A8E7FF27C75E}"/>
                    </a:ext>
                  </a:extLst>
                </p14:cNvPr>
                <p14:cNvContentPartPr/>
                <p14:nvPr/>
              </p14:nvContentPartPr>
              <p14:xfrm>
                <a:off x="6208863" y="4678531"/>
                <a:ext cx="133200" cy="103680"/>
              </p14:xfrm>
            </p:contentPart>
          </mc:Choice>
          <mc:Fallback>
            <p:pic>
              <p:nvPicPr>
                <p:cNvPr id="124" name="Freihand 123">
                  <a:extLst>
                    <a:ext uri="{FF2B5EF4-FFF2-40B4-BE49-F238E27FC236}">
                      <a16:creationId xmlns:a16="http://schemas.microsoft.com/office/drawing/2014/main" id="{506CCDEB-EC63-4503-8A65-A8E7FF27C75E}"/>
                    </a:ext>
                  </a:extLst>
                </p:cNvPr>
                <p:cNvPicPr/>
                <p:nvPr/>
              </p:nvPicPr>
              <p:blipFill>
                <a:blip r:embed="rId183"/>
                <a:stretch>
                  <a:fillRect/>
                </a:stretch>
              </p:blipFill>
              <p:spPr>
                <a:xfrm>
                  <a:off x="6204543" y="4674211"/>
                  <a:ext cx="141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1023E14F-F24E-47FB-9D27-CE510B9CC30B}"/>
                    </a:ext>
                  </a:extLst>
                </p14:cNvPr>
                <p14:cNvContentPartPr/>
                <p14:nvPr/>
              </p14:nvContentPartPr>
              <p14:xfrm>
                <a:off x="6342423" y="4636411"/>
                <a:ext cx="178560" cy="127800"/>
              </p14:xfrm>
            </p:contentPart>
          </mc:Choice>
          <mc:Fallback>
            <p:pic>
              <p:nvPicPr>
                <p:cNvPr id="125" name="Freihand 124">
                  <a:extLst>
                    <a:ext uri="{FF2B5EF4-FFF2-40B4-BE49-F238E27FC236}">
                      <a16:creationId xmlns:a16="http://schemas.microsoft.com/office/drawing/2014/main" id="{1023E14F-F24E-47FB-9D27-CE510B9CC30B}"/>
                    </a:ext>
                  </a:extLst>
                </p:cNvPr>
                <p:cNvPicPr/>
                <p:nvPr/>
              </p:nvPicPr>
              <p:blipFill>
                <a:blip r:embed="rId185"/>
                <a:stretch>
                  <a:fillRect/>
                </a:stretch>
              </p:blipFill>
              <p:spPr>
                <a:xfrm>
                  <a:off x="6338103" y="4632091"/>
                  <a:ext cx="187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B988AA9C-D851-44E5-B2C0-17443F96B50D}"/>
                    </a:ext>
                  </a:extLst>
                </p14:cNvPr>
                <p14:cNvContentPartPr/>
                <p14:nvPr/>
              </p14:nvContentPartPr>
              <p14:xfrm>
                <a:off x="6509823" y="4605811"/>
                <a:ext cx="140400" cy="96120"/>
              </p14:xfrm>
            </p:contentPart>
          </mc:Choice>
          <mc:Fallback>
            <p:pic>
              <p:nvPicPr>
                <p:cNvPr id="126" name="Freihand 125">
                  <a:extLst>
                    <a:ext uri="{FF2B5EF4-FFF2-40B4-BE49-F238E27FC236}">
                      <a16:creationId xmlns:a16="http://schemas.microsoft.com/office/drawing/2014/main" id="{B988AA9C-D851-44E5-B2C0-17443F96B50D}"/>
                    </a:ext>
                  </a:extLst>
                </p:cNvPr>
                <p:cNvPicPr/>
                <p:nvPr/>
              </p:nvPicPr>
              <p:blipFill>
                <a:blip r:embed="rId187"/>
                <a:stretch>
                  <a:fillRect/>
                </a:stretch>
              </p:blipFill>
              <p:spPr>
                <a:xfrm>
                  <a:off x="6505503" y="4601491"/>
                  <a:ext cx="149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A8E1D87F-72FE-43DD-B59B-DBD63BE50E90}"/>
                    </a:ext>
                  </a:extLst>
                </p14:cNvPr>
                <p14:cNvContentPartPr/>
                <p14:nvPr/>
              </p14:nvContentPartPr>
              <p14:xfrm>
                <a:off x="6643383" y="4590691"/>
                <a:ext cx="79560" cy="128880"/>
              </p14:xfrm>
            </p:contentPart>
          </mc:Choice>
          <mc:Fallback>
            <p:pic>
              <p:nvPicPr>
                <p:cNvPr id="127" name="Freihand 126">
                  <a:extLst>
                    <a:ext uri="{FF2B5EF4-FFF2-40B4-BE49-F238E27FC236}">
                      <a16:creationId xmlns:a16="http://schemas.microsoft.com/office/drawing/2014/main" id="{A8E1D87F-72FE-43DD-B59B-DBD63BE50E90}"/>
                    </a:ext>
                  </a:extLst>
                </p:cNvPr>
                <p:cNvPicPr/>
                <p:nvPr/>
              </p:nvPicPr>
              <p:blipFill>
                <a:blip r:embed="rId189"/>
                <a:stretch>
                  <a:fillRect/>
                </a:stretch>
              </p:blipFill>
              <p:spPr>
                <a:xfrm>
                  <a:off x="6639063" y="4586371"/>
                  <a:ext cx="88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Freihand 127">
                  <a:extLst>
                    <a:ext uri="{FF2B5EF4-FFF2-40B4-BE49-F238E27FC236}">
                      <a16:creationId xmlns:a16="http://schemas.microsoft.com/office/drawing/2014/main" id="{30CEE263-C581-4495-9E1E-56D4C3AB180D}"/>
                    </a:ext>
                  </a:extLst>
                </p14:cNvPr>
                <p14:cNvContentPartPr/>
                <p14:nvPr/>
              </p14:nvContentPartPr>
              <p14:xfrm>
                <a:off x="6754263" y="4552891"/>
                <a:ext cx="97920" cy="119160"/>
              </p14:xfrm>
            </p:contentPart>
          </mc:Choice>
          <mc:Fallback>
            <p:pic>
              <p:nvPicPr>
                <p:cNvPr id="128" name="Freihand 127">
                  <a:extLst>
                    <a:ext uri="{FF2B5EF4-FFF2-40B4-BE49-F238E27FC236}">
                      <a16:creationId xmlns:a16="http://schemas.microsoft.com/office/drawing/2014/main" id="{30CEE263-C581-4495-9E1E-56D4C3AB180D}"/>
                    </a:ext>
                  </a:extLst>
                </p:cNvPr>
                <p:cNvPicPr/>
                <p:nvPr/>
              </p:nvPicPr>
              <p:blipFill>
                <a:blip r:embed="rId191"/>
                <a:stretch>
                  <a:fillRect/>
                </a:stretch>
              </p:blipFill>
              <p:spPr>
                <a:xfrm>
                  <a:off x="6749943" y="4548571"/>
                  <a:ext cx="106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Freihand 128">
                  <a:extLst>
                    <a:ext uri="{FF2B5EF4-FFF2-40B4-BE49-F238E27FC236}">
                      <a16:creationId xmlns:a16="http://schemas.microsoft.com/office/drawing/2014/main" id="{E0E91008-D9CC-44F2-B8B3-0A1E91215044}"/>
                    </a:ext>
                  </a:extLst>
                </p14:cNvPr>
                <p14:cNvContentPartPr/>
                <p14:nvPr/>
              </p14:nvContentPartPr>
              <p14:xfrm>
                <a:off x="6844983" y="4508251"/>
                <a:ext cx="153720" cy="127440"/>
              </p14:xfrm>
            </p:contentPart>
          </mc:Choice>
          <mc:Fallback>
            <p:pic>
              <p:nvPicPr>
                <p:cNvPr id="129" name="Freihand 128">
                  <a:extLst>
                    <a:ext uri="{FF2B5EF4-FFF2-40B4-BE49-F238E27FC236}">
                      <a16:creationId xmlns:a16="http://schemas.microsoft.com/office/drawing/2014/main" id="{E0E91008-D9CC-44F2-B8B3-0A1E91215044}"/>
                    </a:ext>
                  </a:extLst>
                </p:cNvPr>
                <p:cNvPicPr/>
                <p:nvPr/>
              </p:nvPicPr>
              <p:blipFill>
                <a:blip r:embed="rId193"/>
                <a:stretch>
                  <a:fillRect/>
                </a:stretch>
              </p:blipFill>
              <p:spPr>
                <a:xfrm>
                  <a:off x="6840663" y="4503931"/>
                  <a:ext cx="162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0" name="Freihand 129">
                  <a:extLst>
                    <a:ext uri="{FF2B5EF4-FFF2-40B4-BE49-F238E27FC236}">
                      <a16:creationId xmlns:a16="http://schemas.microsoft.com/office/drawing/2014/main" id="{BFC8B454-5579-486B-A227-B83B94CC16F8}"/>
                    </a:ext>
                  </a:extLst>
                </p14:cNvPr>
                <p14:cNvContentPartPr/>
                <p14:nvPr/>
              </p14:nvContentPartPr>
              <p14:xfrm>
                <a:off x="5952903" y="4681051"/>
                <a:ext cx="1270080" cy="264600"/>
              </p14:xfrm>
            </p:contentPart>
          </mc:Choice>
          <mc:Fallback>
            <p:pic>
              <p:nvPicPr>
                <p:cNvPr id="130" name="Freihand 129">
                  <a:extLst>
                    <a:ext uri="{FF2B5EF4-FFF2-40B4-BE49-F238E27FC236}">
                      <a16:creationId xmlns:a16="http://schemas.microsoft.com/office/drawing/2014/main" id="{BFC8B454-5579-486B-A227-B83B94CC16F8}"/>
                    </a:ext>
                  </a:extLst>
                </p:cNvPr>
                <p:cNvPicPr/>
                <p:nvPr/>
              </p:nvPicPr>
              <p:blipFill>
                <a:blip r:embed="rId195"/>
                <a:stretch>
                  <a:fillRect/>
                </a:stretch>
              </p:blipFill>
              <p:spPr>
                <a:xfrm>
                  <a:off x="5948583" y="4676731"/>
                  <a:ext cx="1278720" cy="27324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3" grpId="0"/>
      <p:bldP spid="28"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a:t>
            </a:r>
          </a:p>
        </p:txBody>
      </p:sp>
      <p:sp>
        <p:nvSpPr>
          <p:cNvPr id="168964" name="Text Box 4"/>
          <p:cNvSpPr txBox="1">
            <a:spLocks noChangeArrowheads="1"/>
          </p:cNvSpPr>
          <p:nvPr/>
        </p:nvSpPr>
        <p:spPr bwMode="auto">
          <a:xfrm>
            <a:off x="150613" y="566809"/>
            <a:ext cx="11464444"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a:solidFill>
                  <a:srgbClr val="000000"/>
                </a:solidFill>
              </a:rPr>
              <a:t>External increase of demand, increase of government expenditure of </a:t>
            </a:r>
            <a:r>
              <a:rPr lang="de-DE" sz="2000" dirty="0">
                <a:solidFill>
                  <a:srgbClr val="000000"/>
                </a:solidFill>
              </a:rPr>
              <a:t>∆G = </a:t>
            </a:r>
            <a:r>
              <a:rPr lang="de-DE" sz="2000">
                <a:solidFill>
                  <a:srgbClr val="000000"/>
                </a:solidFill>
              </a:rPr>
              <a:t>5 and marginal propensity to consum of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a:t>
            </a:r>
            <a:r>
              <a:rPr lang="de-DE" sz="2000">
                <a:solidFill>
                  <a:srgbClr val="000000"/>
                </a:solidFill>
              </a:rPr>
              <a:t>0,9:</a:t>
            </a:r>
          </a:p>
          <a:p>
            <a:pPr eaLnBrk="1" hangingPunct="1">
              <a:buClrTx/>
              <a:buFontTx/>
              <a:buNone/>
            </a:pPr>
            <a:endParaRPr lang="de-DE" sz="2000" dirty="0">
              <a:solidFill>
                <a:srgbClr val="000000"/>
              </a:solidFill>
            </a:endParaRPr>
          </a:p>
          <a:p>
            <a:pPr eaLnBrk="1" hangingPunct="1">
              <a:buClrTx/>
              <a:buFontTx/>
              <a:buNone/>
            </a:pPr>
            <a:r>
              <a:rPr lang="de-DE" sz="2000">
                <a:solidFill>
                  <a:srgbClr val="000000"/>
                </a:solidFill>
              </a:rPr>
              <a:t>→ additional government consumption ∆G increases directly income Y bei ∆Y</a:t>
            </a:r>
            <a:r>
              <a:rPr lang="de-DE" sz="2000" baseline="-25000">
                <a:solidFill>
                  <a:srgbClr val="000000"/>
                </a:solidFill>
              </a:rPr>
              <a:t>1</a:t>
            </a:r>
            <a:r>
              <a:rPr lang="de-DE" sz="2000">
                <a:solidFill>
                  <a:srgbClr val="000000"/>
                </a:solidFill>
              </a:rPr>
              <a:t>= ∆G</a:t>
            </a:r>
            <a:endParaRPr lang="de-DE" sz="2000" dirty="0">
              <a:solidFill>
                <a:srgbClr val="000000"/>
              </a:solidFill>
            </a:endParaRPr>
          </a:p>
          <a:p>
            <a:pPr eaLnBrk="1" hangingPunct="1">
              <a:buClrTx/>
              <a:buFontTx/>
              <a:buNone/>
            </a:pPr>
            <a:endParaRPr lang="de-DE" sz="2000">
              <a:solidFill>
                <a:srgbClr val="000000"/>
              </a:solidFill>
            </a:endParaRPr>
          </a:p>
          <a:p>
            <a:pPr eaLnBrk="1" hangingPunct="1">
              <a:buClrTx/>
              <a:buFontTx/>
              <a:buNone/>
            </a:pPr>
            <a:r>
              <a:rPr lang="de-DE" sz="2000">
                <a:solidFill>
                  <a:srgbClr val="000000"/>
                </a:solidFill>
              </a:rPr>
              <a:t>→</a:t>
            </a: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00F9139-CFA9-407F-8230-314EB99720EA}"/>
                  </a:ext>
                </a:extLst>
              </p14:cNvPr>
              <p14:cNvContentPartPr/>
              <p14:nvPr/>
            </p14:nvContentPartPr>
            <p14:xfrm>
              <a:off x="7165023" y="920851"/>
              <a:ext cx="970560" cy="38160"/>
            </p14:xfrm>
          </p:contentPart>
        </mc:Choice>
        <mc:Fallback>
          <p:pic>
            <p:nvPicPr>
              <p:cNvPr id="2" name="Freihand 1">
                <a:extLst>
                  <a:ext uri="{FF2B5EF4-FFF2-40B4-BE49-F238E27FC236}">
                    <a16:creationId xmlns:a16="http://schemas.microsoft.com/office/drawing/2014/main" id="{B00F9139-CFA9-407F-8230-314EB99720EA}"/>
                  </a:ext>
                </a:extLst>
              </p:cNvPr>
              <p:cNvPicPr/>
              <p:nvPr/>
            </p:nvPicPr>
            <p:blipFill>
              <a:blip r:embed="rId4"/>
              <a:stretch>
                <a:fillRect/>
              </a:stretch>
            </p:blipFill>
            <p:spPr>
              <a:xfrm>
                <a:off x="7160703" y="916531"/>
                <a:ext cx="979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DD5B7F0-3721-4FF1-85F1-78B7E5ED2604}"/>
                  </a:ext>
                </a:extLst>
              </p14:cNvPr>
              <p14:cNvContentPartPr/>
              <p14:nvPr/>
            </p14:nvContentPartPr>
            <p14:xfrm>
              <a:off x="1967343" y="1296691"/>
              <a:ext cx="793800" cy="51480"/>
            </p14:xfrm>
          </p:contentPart>
        </mc:Choice>
        <mc:Fallback>
          <p:pic>
            <p:nvPicPr>
              <p:cNvPr id="3" name="Freihand 2">
                <a:extLst>
                  <a:ext uri="{FF2B5EF4-FFF2-40B4-BE49-F238E27FC236}">
                    <a16:creationId xmlns:a16="http://schemas.microsoft.com/office/drawing/2014/main" id="{CDD5B7F0-3721-4FF1-85F1-78B7E5ED2604}"/>
                  </a:ext>
                </a:extLst>
              </p:cNvPr>
              <p:cNvPicPr/>
              <p:nvPr/>
            </p:nvPicPr>
            <p:blipFill>
              <a:blip r:embed="rId6"/>
              <a:stretch>
                <a:fillRect/>
              </a:stretch>
            </p:blipFill>
            <p:spPr>
              <a:xfrm>
                <a:off x="1963023" y="1292371"/>
                <a:ext cx="802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94E70E0-B1F7-4BED-A613-05F8E054FB08}"/>
                  </a:ext>
                </a:extLst>
              </p14:cNvPr>
              <p14:cNvContentPartPr/>
              <p14:nvPr/>
            </p14:nvContentPartPr>
            <p14:xfrm>
              <a:off x="7242423" y="1805731"/>
              <a:ext cx="1938600" cy="105120"/>
            </p14:xfrm>
          </p:contentPart>
        </mc:Choice>
        <mc:Fallback>
          <p:pic>
            <p:nvPicPr>
              <p:cNvPr id="4" name="Freihand 3">
                <a:extLst>
                  <a:ext uri="{FF2B5EF4-FFF2-40B4-BE49-F238E27FC236}">
                    <a16:creationId xmlns:a16="http://schemas.microsoft.com/office/drawing/2014/main" id="{594E70E0-B1F7-4BED-A613-05F8E054FB08}"/>
                  </a:ext>
                </a:extLst>
              </p:cNvPr>
              <p:cNvPicPr/>
              <p:nvPr/>
            </p:nvPicPr>
            <p:blipFill>
              <a:blip r:embed="rId8"/>
              <a:stretch>
                <a:fillRect/>
              </a:stretch>
            </p:blipFill>
            <p:spPr>
              <a:xfrm>
                <a:off x="7238103" y="1801411"/>
                <a:ext cx="1947240" cy="113760"/>
              </a:xfrm>
              <a:prstGeom prst="rect">
                <a:avLst/>
              </a:prstGeom>
            </p:spPr>
          </p:pic>
        </mc:Fallback>
      </mc:AlternateContent>
      <p:grpSp>
        <p:nvGrpSpPr>
          <p:cNvPr id="9" name="Gruppieren 8">
            <a:extLst>
              <a:ext uri="{FF2B5EF4-FFF2-40B4-BE49-F238E27FC236}">
                <a16:creationId xmlns:a16="http://schemas.microsoft.com/office/drawing/2014/main" id="{F05599FA-5DCB-4C1F-93F1-D3569DF6888E}"/>
              </a:ext>
            </a:extLst>
          </p:cNvPr>
          <p:cNvGrpSpPr/>
          <p:nvPr/>
        </p:nvGrpSpPr>
        <p:grpSpPr>
          <a:xfrm>
            <a:off x="9089943" y="1527091"/>
            <a:ext cx="560520" cy="213840"/>
            <a:chOff x="9089943" y="1527091"/>
            <a:chExt cx="560520" cy="21384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D264F8E-75B8-49DE-8152-3A7269B7E643}"/>
                    </a:ext>
                  </a:extLst>
                </p14:cNvPr>
                <p14:cNvContentPartPr/>
                <p14:nvPr/>
              </p14:nvContentPartPr>
              <p14:xfrm>
                <a:off x="9089943" y="1639771"/>
                <a:ext cx="173520" cy="19440"/>
              </p14:xfrm>
            </p:contentPart>
          </mc:Choice>
          <mc:Fallback>
            <p:pic>
              <p:nvPicPr>
                <p:cNvPr id="5" name="Freihand 4">
                  <a:extLst>
                    <a:ext uri="{FF2B5EF4-FFF2-40B4-BE49-F238E27FC236}">
                      <a16:creationId xmlns:a16="http://schemas.microsoft.com/office/drawing/2014/main" id="{4D264F8E-75B8-49DE-8152-3A7269B7E643}"/>
                    </a:ext>
                  </a:extLst>
                </p:cNvPr>
                <p:cNvPicPr/>
                <p:nvPr/>
              </p:nvPicPr>
              <p:blipFill>
                <a:blip r:embed="rId10"/>
                <a:stretch>
                  <a:fillRect/>
                </a:stretch>
              </p:blipFill>
              <p:spPr>
                <a:xfrm>
                  <a:off x="9085623" y="1635451"/>
                  <a:ext cx="182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7EB0E05F-5EF2-40E1-95B4-CBB8E1DD7C3C}"/>
                    </a:ext>
                  </a:extLst>
                </p14:cNvPr>
                <p14:cNvContentPartPr/>
                <p14:nvPr/>
              </p14:nvContentPartPr>
              <p14:xfrm>
                <a:off x="9114423" y="1694131"/>
                <a:ext cx="172080" cy="14760"/>
              </p14:xfrm>
            </p:contentPart>
          </mc:Choice>
          <mc:Fallback>
            <p:pic>
              <p:nvPicPr>
                <p:cNvPr id="6" name="Freihand 5">
                  <a:extLst>
                    <a:ext uri="{FF2B5EF4-FFF2-40B4-BE49-F238E27FC236}">
                      <a16:creationId xmlns:a16="http://schemas.microsoft.com/office/drawing/2014/main" id="{7EB0E05F-5EF2-40E1-95B4-CBB8E1DD7C3C}"/>
                    </a:ext>
                  </a:extLst>
                </p:cNvPr>
                <p:cNvPicPr/>
                <p:nvPr/>
              </p:nvPicPr>
              <p:blipFill>
                <a:blip r:embed="rId12"/>
                <a:stretch>
                  <a:fillRect/>
                </a:stretch>
              </p:blipFill>
              <p:spPr>
                <a:xfrm>
                  <a:off x="9110103" y="1689811"/>
                  <a:ext cx="180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8D5CC09B-ACDB-4B4F-B2EA-BDADC14CBD9F}"/>
                    </a:ext>
                  </a:extLst>
                </p14:cNvPr>
                <p14:cNvContentPartPr/>
                <p14:nvPr/>
              </p14:nvContentPartPr>
              <p14:xfrm>
                <a:off x="9413943" y="1568851"/>
                <a:ext cx="168480" cy="172080"/>
              </p14:xfrm>
            </p:contentPart>
          </mc:Choice>
          <mc:Fallback>
            <p:pic>
              <p:nvPicPr>
                <p:cNvPr id="7" name="Freihand 6">
                  <a:extLst>
                    <a:ext uri="{FF2B5EF4-FFF2-40B4-BE49-F238E27FC236}">
                      <a16:creationId xmlns:a16="http://schemas.microsoft.com/office/drawing/2014/main" id="{8D5CC09B-ACDB-4B4F-B2EA-BDADC14CBD9F}"/>
                    </a:ext>
                  </a:extLst>
                </p:cNvPr>
                <p:cNvPicPr/>
                <p:nvPr/>
              </p:nvPicPr>
              <p:blipFill>
                <a:blip r:embed="rId14"/>
                <a:stretch>
                  <a:fillRect/>
                </a:stretch>
              </p:blipFill>
              <p:spPr>
                <a:xfrm>
                  <a:off x="9409623" y="1564531"/>
                  <a:ext cx="177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69581208-7409-41A8-B459-B6063817227F}"/>
                    </a:ext>
                  </a:extLst>
                </p14:cNvPr>
                <p14:cNvContentPartPr/>
                <p14:nvPr/>
              </p14:nvContentPartPr>
              <p14:xfrm>
                <a:off x="9429783" y="1527091"/>
                <a:ext cx="220680" cy="37080"/>
              </p14:xfrm>
            </p:contentPart>
          </mc:Choice>
          <mc:Fallback>
            <p:pic>
              <p:nvPicPr>
                <p:cNvPr id="8" name="Freihand 7">
                  <a:extLst>
                    <a:ext uri="{FF2B5EF4-FFF2-40B4-BE49-F238E27FC236}">
                      <a16:creationId xmlns:a16="http://schemas.microsoft.com/office/drawing/2014/main" id="{69581208-7409-41A8-B459-B6063817227F}"/>
                    </a:ext>
                  </a:extLst>
                </p:cNvPr>
                <p:cNvPicPr/>
                <p:nvPr/>
              </p:nvPicPr>
              <p:blipFill>
                <a:blip r:embed="rId16"/>
                <a:stretch>
                  <a:fillRect/>
                </a:stretch>
              </p:blipFill>
              <p:spPr>
                <a:xfrm>
                  <a:off x="9425463" y="1522771"/>
                  <a:ext cx="229320" cy="45720"/>
                </a:xfrm>
                <a:prstGeom prst="rect">
                  <a:avLst/>
                </a:prstGeom>
              </p:spPr>
            </p:pic>
          </mc:Fallback>
        </mc:AlternateContent>
      </p:grpSp>
      <p:grpSp>
        <p:nvGrpSpPr>
          <p:cNvPr id="24" name="Gruppieren 23">
            <a:extLst>
              <a:ext uri="{FF2B5EF4-FFF2-40B4-BE49-F238E27FC236}">
                <a16:creationId xmlns:a16="http://schemas.microsoft.com/office/drawing/2014/main" id="{79F771EF-E3E8-42E3-968D-0E83FBFBDCC4}"/>
              </a:ext>
            </a:extLst>
          </p:cNvPr>
          <p:cNvGrpSpPr/>
          <p:nvPr/>
        </p:nvGrpSpPr>
        <p:grpSpPr>
          <a:xfrm>
            <a:off x="695463" y="2081131"/>
            <a:ext cx="1539000" cy="237600"/>
            <a:chOff x="695463" y="2081131"/>
            <a:chExt cx="1539000" cy="23760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CB58B31D-3286-4692-86F1-607818E76CA1}"/>
                    </a:ext>
                  </a:extLst>
                </p14:cNvPr>
                <p14:cNvContentPartPr/>
                <p14:nvPr/>
              </p14:nvContentPartPr>
              <p14:xfrm>
                <a:off x="695463" y="2222611"/>
                <a:ext cx="143640" cy="88920"/>
              </p14:xfrm>
            </p:contentPart>
          </mc:Choice>
          <mc:Fallback>
            <p:pic>
              <p:nvPicPr>
                <p:cNvPr id="10" name="Freihand 9">
                  <a:extLst>
                    <a:ext uri="{FF2B5EF4-FFF2-40B4-BE49-F238E27FC236}">
                      <a16:creationId xmlns:a16="http://schemas.microsoft.com/office/drawing/2014/main" id="{CB58B31D-3286-4692-86F1-607818E76CA1}"/>
                    </a:ext>
                  </a:extLst>
                </p:cNvPr>
                <p:cNvPicPr/>
                <p:nvPr/>
              </p:nvPicPr>
              <p:blipFill>
                <a:blip r:embed="rId18"/>
                <a:stretch>
                  <a:fillRect/>
                </a:stretch>
              </p:blipFill>
              <p:spPr>
                <a:xfrm>
                  <a:off x="691143" y="2218291"/>
                  <a:ext cx="152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B4CA1AD0-F647-4EEE-91DF-C5D3D960CEEB}"/>
                    </a:ext>
                  </a:extLst>
                </p14:cNvPr>
                <p14:cNvContentPartPr/>
                <p14:nvPr/>
              </p14:nvContentPartPr>
              <p14:xfrm>
                <a:off x="863583" y="2225491"/>
                <a:ext cx="299160" cy="93240"/>
              </p14:xfrm>
            </p:contentPart>
          </mc:Choice>
          <mc:Fallback>
            <p:pic>
              <p:nvPicPr>
                <p:cNvPr id="11" name="Freihand 10">
                  <a:extLst>
                    <a:ext uri="{FF2B5EF4-FFF2-40B4-BE49-F238E27FC236}">
                      <a16:creationId xmlns:a16="http://schemas.microsoft.com/office/drawing/2014/main" id="{B4CA1AD0-F647-4EEE-91DF-C5D3D960CEEB}"/>
                    </a:ext>
                  </a:extLst>
                </p:cNvPr>
                <p:cNvPicPr/>
                <p:nvPr/>
              </p:nvPicPr>
              <p:blipFill>
                <a:blip r:embed="rId20"/>
                <a:stretch>
                  <a:fillRect/>
                </a:stretch>
              </p:blipFill>
              <p:spPr>
                <a:xfrm>
                  <a:off x="859263" y="2221171"/>
                  <a:ext cx="307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AB2B8CF7-6412-42DA-A3F3-A33152A9F634}"/>
                    </a:ext>
                  </a:extLst>
                </p14:cNvPr>
                <p14:cNvContentPartPr/>
                <p14:nvPr/>
              </p14:nvContentPartPr>
              <p14:xfrm>
                <a:off x="1338063" y="2196331"/>
                <a:ext cx="291960" cy="83880"/>
              </p14:xfrm>
            </p:contentPart>
          </mc:Choice>
          <mc:Fallback>
            <p:pic>
              <p:nvPicPr>
                <p:cNvPr id="13" name="Freihand 12">
                  <a:extLst>
                    <a:ext uri="{FF2B5EF4-FFF2-40B4-BE49-F238E27FC236}">
                      <a16:creationId xmlns:a16="http://schemas.microsoft.com/office/drawing/2014/main" id="{AB2B8CF7-6412-42DA-A3F3-A33152A9F634}"/>
                    </a:ext>
                  </a:extLst>
                </p:cNvPr>
                <p:cNvPicPr/>
                <p:nvPr/>
              </p:nvPicPr>
              <p:blipFill>
                <a:blip r:embed="rId22"/>
                <a:stretch>
                  <a:fillRect/>
                </a:stretch>
              </p:blipFill>
              <p:spPr>
                <a:xfrm>
                  <a:off x="1333743" y="2192011"/>
                  <a:ext cx="300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075458A3-CCB4-4DA7-859B-D5A2A4B0957F}"/>
                    </a:ext>
                  </a:extLst>
                </p14:cNvPr>
                <p14:cNvContentPartPr/>
                <p14:nvPr/>
              </p14:nvContentPartPr>
              <p14:xfrm>
                <a:off x="1739823" y="2081131"/>
                <a:ext cx="97560" cy="174600"/>
              </p14:xfrm>
            </p:contentPart>
          </mc:Choice>
          <mc:Fallback>
            <p:pic>
              <p:nvPicPr>
                <p:cNvPr id="14" name="Freihand 13">
                  <a:extLst>
                    <a:ext uri="{FF2B5EF4-FFF2-40B4-BE49-F238E27FC236}">
                      <a16:creationId xmlns:a16="http://schemas.microsoft.com/office/drawing/2014/main" id="{075458A3-CCB4-4DA7-859B-D5A2A4B0957F}"/>
                    </a:ext>
                  </a:extLst>
                </p:cNvPr>
                <p:cNvPicPr/>
                <p:nvPr/>
              </p:nvPicPr>
              <p:blipFill>
                <a:blip r:embed="rId24"/>
                <a:stretch>
                  <a:fillRect/>
                </a:stretch>
              </p:blipFill>
              <p:spPr>
                <a:xfrm>
                  <a:off x="1735503" y="2076811"/>
                  <a:ext cx="106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3AA7BC60-F4DB-4665-8F60-93AE21F6DE01}"/>
                    </a:ext>
                  </a:extLst>
                </p14:cNvPr>
                <p14:cNvContentPartPr/>
                <p14:nvPr/>
              </p14:nvContentPartPr>
              <p14:xfrm>
                <a:off x="1842423" y="2181211"/>
                <a:ext cx="101880" cy="61560"/>
              </p14:xfrm>
            </p:contentPart>
          </mc:Choice>
          <mc:Fallback>
            <p:pic>
              <p:nvPicPr>
                <p:cNvPr id="15" name="Freihand 14">
                  <a:extLst>
                    <a:ext uri="{FF2B5EF4-FFF2-40B4-BE49-F238E27FC236}">
                      <a16:creationId xmlns:a16="http://schemas.microsoft.com/office/drawing/2014/main" id="{3AA7BC60-F4DB-4665-8F60-93AE21F6DE01}"/>
                    </a:ext>
                  </a:extLst>
                </p:cNvPr>
                <p:cNvPicPr/>
                <p:nvPr/>
              </p:nvPicPr>
              <p:blipFill>
                <a:blip r:embed="rId26"/>
                <a:stretch>
                  <a:fillRect/>
                </a:stretch>
              </p:blipFill>
              <p:spPr>
                <a:xfrm>
                  <a:off x="1838103" y="2176891"/>
                  <a:ext cx="110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BA0DBF10-C119-4007-B993-CFC627457DE3}"/>
                    </a:ext>
                  </a:extLst>
                </p14:cNvPr>
                <p14:cNvContentPartPr/>
                <p14:nvPr/>
              </p14:nvContentPartPr>
              <p14:xfrm>
                <a:off x="1963743" y="2170411"/>
                <a:ext cx="270720" cy="81720"/>
              </p14:xfrm>
            </p:contentPart>
          </mc:Choice>
          <mc:Fallback>
            <p:pic>
              <p:nvPicPr>
                <p:cNvPr id="16" name="Freihand 15">
                  <a:extLst>
                    <a:ext uri="{FF2B5EF4-FFF2-40B4-BE49-F238E27FC236}">
                      <a16:creationId xmlns:a16="http://schemas.microsoft.com/office/drawing/2014/main" id="{BA0DBF10-C119-4007-B993-CFC627457DE3}"/>
                    </a:ext>
                  </a:extLst>
                </p:cNvPr>
                <p:cNvPicPr/>
                <p:nvPr/>
              </p:nvPicPr>
              <p:blipFill>
                <a:blip r:embed="rId28"/>
                <a:stretch>
                  <a:fillRect/>
                </a:stretch>
              </p:blipFill>
              <p:spPr>
                <a:xfrm>
                  <a:off x="1959423" y="2166091"/>
                  <a:ext cx="279360" cy="90360"/>
                </a:xfrm>
                <a:prstGeom prst="rect">
                  <a:avLst/>
                </a:prstGeom>
              </p:spPr>
            </p:pic>
          </mc:Fallback>
        </mc:AlternateContent>
      </p:grpSp>
      <p:grpSp>
        <p:nvGrpSpPr>
          <p:cNvPr id="28" name="Gruppieren 27">
            <a:extLst>
              <a:ext uri="{FF2B5EF4-FFF2-40B4-BE49-F238E27FC236}">
                <a16:creationId xmlns:a16="http://schemas.microsoft.com/office/drawing/2014/main" id="{9CD574B8-27B4-4865-A92F-7FF6A46DA225}"/>
              </a:ext>
            </a:extLst>
          </p:cNvPr>
          <p:cNvGrpSpPr/>
          <p:nvPr/>
        </p:nvGrpSpPr>
        <p:grpSpPr>
          <a:xfrm>
            <a:off x="2512383" y="2085451"/>
            <a:ext cx="734760" cy="205920"/>
            <a:chOff x="2512383" y="2085451"/>
            <a:chExt cx="734760" cy="205920"/>
          </a:xfrm>
        </p:grpSpPr>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E2AE9623-255C-4864-B500-381B4F98EA51}"/>
                    </a:ext>
                  </a:extLst>
                </p14:cNvPr>
                <p14:cNvContentPartPr/>
                <p14:nvPr/>
              </p14:nvContentPartPr>
              <p14:xfrm>
                <a:off x="2512383" y="2109571"/>
                <a:ext cx="104040" cy="126000"/>
              </p14:xfrm>
            </p:contentPart>
          </mc:Choice>
          <mc:Fallback>
            <p:pic>
              <p:nvPicPr>
                <p:cNvPr id="17" name="Freihand 16">
                  <a:extLst>
                    <a:ext uri="{FF2B5EF4-FFF2-40B4-BE49-F238E27FC236}">
                      <a16:creationId xmlns:a16="http://schemas.microsoft.com/office/drawing/2014/main" id="{E2AE9623-255C-4864-B500-381B4F98EA51}"/>
                    </a:ext>
                  </a:extLst>
                </p:cNvPr>
                <p:cNvPicPr/>
                <p:nvPr/>
              </p:nvPicPr>
              <p:blipFill>
                <a:blip r:embed="rId30"/>
                <a:stretch>
                  <a:fillRect/>
                </a:stretch>
              </p:blipFill>
              <p:spPr>
                <a:xfrm>
                  <a:off x="2508063" y="2105251"/>
                  <a:ext cx="112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6D7B3BAF-3B26-4E0B-8C29-7BF66E37B4C7}"/>
                    </a:ext>
                  </a:extLst>
                </p14:cNvPr>
                <p14:cNvContentPartPr/>
                <p14:nvPr/>
              </p14:nvContentPartPr>
              <p14:xfrm>
                <a:off x="2694543" y="2150251"/>
                <a:ext cx="102240" cy="51120"/>
              </p14:xfrm>
            </p:contentPart>
          </mc:Choice>
          <mc:Fallback>
            <p:pic>
              <p:nvPicPr>
                <p:cNvPr id="18" name="Freihand 17">
                  <a:extLst>
                    <a:ext uri="{FF2B5EF4-FFF2-40B4-BE49-F238E27FC236}">
                      <a16:creationId xmlns:a16="http://schemas.microsoft.com/office/drawing/2014/main" id="{6D7B3BAF-3B26-4E0B-8C29-7BF66E37B4C7}"/>
                    </a:ext>
                  </a:extLst>
                </p:cNvPr>
                <p:cNvPicPr/>
                <p:nvPr/>
              </p:nvPicPr>
              <p:blipFill>
                <a:blip r:embed="rId32"/>
                <a:stretch>
                  <a:fillRect/>
                </a:stretch>
              </p:blipFill>
              <p:spPr>
                <a:xfrm>
                  <a:off x="2690223" y="2145931"/>
                  <a:ext cx="110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674DB872-AEEB-4222-B737-E9C54A5D84B6}"/>
                    </a:ext>
                  </a:extLst>
                </p14:cNvPr>
                <p14:cNvContentPartPr/>
                <p14:nvPr/>
              </p14:nvContentPartPr>
              <p14:xfrm>
                <a:off x="2765103" y="2159611"/>
                <a:ext cx="51480" cy="111600"/>
              </p14:xfrm>
            </p:contentPart>
          </mc:Choice>
          <mc:Fallback>
            <p:pic>
              <p:nvPicPr>
                <p:cNvPr id="20" name="Freihand 19">
                  <a:extLst>
                    <a:ext uri="{FF2B5EF4-FFF2-40B4-BE49-F238E27FC236}">
                      <a16:creationId xmlns:a16="http://schemas.microsoft.com/office/drawing/2014/main" id="{674DB872-AEEB-4222-B737-E9C54A5D84B6}"/>
                    </a:ext>
                  </a:extLst>
                </p:cNvPr>
                <p:cNvPicPr/>
                <p:nvPr/>
              </p:nvPicPr>
              <p:blipFill>
                <a:blip r:embed="rId34"/>
                <a:stretch>
                  <a:fillRect/>
                </a:stretch>
              </p:blipFill>
              <p:spPr>
                <a:xfrm>
                  <a:off x="2760783" y="2155291"/>
                  <a:ext cx="60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06340801-D03F-40C8-BE23-1FBF0749635F}"/>
                    </a:ext>
                  </a:extLst>
                </p14:cNvPr>
                <p14:cNvContentPartPr/>
                <p14:nvPr/>
              </p14:nvContentPartPr>
              <p14:xfrm>
                <a:off x="2779503" y="2089771"/>
                <a:ext cx="87840" cy="201600"/>
              </p14:xfrm>
            </p:contentPart>
          </mc:Choice>
          <mc:Fallback>
            <p:pic>
              <p:nvPicPr>
                <p:cNvPr id="21" name="Freihand 20">
                  <a:extLst>
                    <a:ext uri="{FF2B5EF4-FFF2-40B4-BE49-F238E27FC236}">
                      <a16:creationId xmlns:a16="http://schemas.microsoft.com/office/drawing/2014/main" id="{06340801-D03F-40C8-BE23-1FBF0749635F}"/>
                    </a:ext>
                  </a:extLst>
                </p:cNvPr>
                <p:cNvPicPr/>
                <p:nvPr/>
              </p:nvPicPr>
              <p:blipFill>
                <a:blip r:embed="rId36"/>
                <a:stretch>
                  <a:fillRect/>
                </a:stretch>
              </p:blipFill>
              <p:spPr>
                <a:xfrm>
                  <a:off x="2775183" y="2085451"/>
                  <a:ext cx="96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E4F0D6BB-23AC-402A-9F60-F7026FDC3204}"/>
                    </a:ext>
                  </a:extLst>
                </p14:cNvPr>
                <p14:cNvContentPartPr/>
                <p14:nvPr/>
              </p14:nvContentPartPr>
              <p14:xfrm>
                <a:off x="2624343" y="2085451"/>
                <a:ext cx="52920" cy="200160"/>
              </p14:xfrm>
            </p:contentPart>
          </mc:Choice>
          <mc:Fallback>
            <p:pic>
              <p:nvPicPr>
                <p:cNvPr id="22" name="Freihand 21">
                  <a:extLst>
                    <a:ext uri="{FF2B5EF4-FFF2-40B4-BE49-F238E27FC236}">
                      <a16:creationId xmlns:a16="http://schemas.microsoft.com/office/drawing/2014/main" id="{E4F0D6BB-23AC-402A-9F60-F7026FDC3204}"/>
                    </a:ext>
                  </a:extLst>
                </p:cNvPr>
                <p:cNvPicPr/>
                <p:nvPr/>
              </p:nvPicPr>
              <p:blipFill>
                <a:blip r:embed="rId38"/>
                <a:stretch>
                  <a:fillRect/>
                </a:stretch>
              </p:blipFill>
              <p:spPr>
                <a:xfrm>
                  <a:off x="2620023" y="2081131"/>
                  <a:ext cx="61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94C6FEC-8ABD-424B-B923-5006B5702A2D}"/>
                    </a:ext>
                  </a:extLst>
                </p14:cNvPr>
                <p14:cNvContentPartPr/>
                <p14:nvPr/>
              </p14:nvContentPartPr>
              <p14:xfrm>
                <a:off x="3011343" y="2163931"/>
                <a:ext cx="147600" cy="2160"/>
              </p14:xfrm>
            </p:contentPart>
          </mc:Choice>
          <mc:Fallback>
            <p:pic>
              <p:nvPicPr>
                <p:cNvPr id="25" name="Freihand 24">
                  <a:extLst>
                    <a:ext uri="{FF2B5EF4-FFF2-40B4-BE49-F238E27FC236}">
                      <a16:creationId xmlns:a16="http://schemas.microsoft.com/office/drawing/2014/main" id="{994C6FEC-8ABD-424B-B923-5006B5702A2D}"/>
                    </a:ext>
                  </a:extLst>
                </p:cNvPr>
                <p:cNvPicPr/>
                <p:nvPr/>
              </p:nvPicPr>
              <p:blipFill>
                <a:blip r:embed="rId40"/>
                <a:stretch>
                  <a:fillRect/>
                </a:stretch>
              </p:blipFill>
              <p:spPr>
                <a:xfrm>
                  <a:off x="3007023" y="2159611"/>
                  <a:ext cx="156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4CDD682-6C3E-4D51-8BB1-3476F9E24B5F}"/>
                    </a:ext>
                  </a:extLst>
                </p14:cNvPr>
                <p14:cNvContentPartPr/>
                <p14:nvPr/>
              </p14:nvContentPartPr>
              <p14:xfrm>
                <a:off x="3012063" y="2182291"/>
                <a:ext cx="150120" cy="11160"/>
              </p14:xfrm>
            </p:contentPart>
          </mc:Choice>
          <mc:Fallback>
            <p:pic>
              <p:nvPicPr>
                <p:cNvPr id="26" name="Freihand 25">
                  <a:extLst>
                    <a:ext uri="{FF2B5EF4-FFF2-40B4-BE49-F238E27FC236}">
                      <a16:creationId xmlns:a16="http://schemas.microsoft.com/office/drawing/2014/main" id="{84CDD682-6C3E-4D51-8BB1-3476F9E24B5F}"/>
                    </a:ext>
                  </a:extLst>
                </p:cNvPr>
                <p:cNvPicPr/>
                <p:nvPr/>
              </p:nvPicPr>
              <p:blipFill>
                <a:blip r:embed="rId42"/>
                <a:stretch>
                  <a:fillRect/>
                </a:stretch>
              </p:blipFill>
              <p:spPr>
                <a:xfrm>
                  <a:off x="3007743" y="2177971"/>
                  <a:ext cx="158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9D456B6-31EA-45E9-9A27-EE2746B7DB22}"/>
                    </a:ext>
                  </a:extLst>
                </p14:cNvPr>
                <p14:cNvContentPartPr/>
                <p14:nvPr/>
              </p14:nvContentPartPr>
              <p14:xfrm>
                <a:off x="3143103" y="2131531"/>
                <a:ext cx="104040" cy="133560"/>
              </p14:xfrm>
            </p:contentPart>
          </mc:Choice>
          <mc:Fallback>
            <p:pic>
              <p:nvPicPr>
                <p:cNvPr id="27" name="Freihand 26">
                  <a:extLst>
                    <a:ext uri="{FF2B5EF4-FFF2-40B4-BE49-F238E27FC236}">
                      <a16:creationId xmlns:a16="http://schemas.microsoft.com/office/drawing/2014/main" id="{59D456B6-31EA-45E9-9A27-EE2746B7DB22}"/>
                    </a:ext>
                  </a:extLst>
                </p:cNvPr>
                <p:cNvPicPr/>
                <p:nvPr/>
              </p:nvPicPr>
              <p:blipFill>
                <a:blip r:embed="rId44"/>
                <a:stretch>
                  <a:fillRect/>
                </a:stretch>
              </p:blipFill>
              <p:spPr>
                <a:xfrm>
                  <a:off x="3138783" y="2127211"/>
                  <a:ext cx="112680" cy="142200"/>
                </a:xfrm>
                <a:prstGeom prst="rect">
                  <a:avLst/>
                </a:prstGeom>
              </p:spPr>
            </p:pic>
          </mc:Fallback>
        </mc:AlternateContent>
      </p:grpSp>
      <p:grpSp>
        <p:nvGrpSpPr>
          <p:cNvPr id="42" name="Gruppieren 41">
            <a:extLst>
              <a:ext uri="{FF2B5EF4-FFF2-40B4-BE49-F238E27FC236}">
                <a16:creationId xmlns:a16="http://schemas.microsoft.com/office/drawing/2014/main" id="{CDBA0335-876B-4CEF-8A5B-23DC858D4EB1}"/>
              </a:ext>
            </a:extLst>
          </p:cNvPr>
          <p:cNvGrpSpPr/>
          <p:nvPr/>
        </p:nvGrpSpPr>
        <p:grpSpPr>
          <a:xfrm>
            <a:off x="3657903" y="2021731"/>
            <a:ext cx="1639080" cy="293400"/>
            <a:chOff x="3657903" y="2021731"/>
            <a:chExt cx="1639080" cy="29340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9A38A3F-282D-48F7-8A4D-B85240355152}"/>
                    </a:ext>
                  </a:extLst>
                </p14:cNvPr>
                <p14:cNvContentPartPr/>
                <p14:nvPr/>
              </p14:nvContentPartPr>
              <p14:xfrm>
                <a:off x="3657903" y="2096971"/>
                <a:ext cx="137880" cy="106200"/>
              </p14:xfrm>
            </p:contentPart>
          </mc:Choice>
          <mc:Fallback>
            <p:pic>
              <p:nvPicPr>
                <p:cNvPr id="29" name="Freihand 28">
                  <a:extLst>
                    <a:ext uri="{FF2B5EF4-FFF2-40B4-BE49-F238E27FC236}">
                      <a16:creationId xmlns:a16="http://schemas.microsoft.com/office/drawing/2014/main" id="{39A38A3F-282D-48F7-8A4D-B85240355152}"/>
                    </a:ext>
                  </a:extLst>
                </p:cNvPr>
                <p:cNvPicPr/>
                <p:nvPr/>
              </p:nvPicPr>
              <p:blipFill>
                <a:blip r:embed="rId46"/>
                <a:stretch>
                  <a:fillRect/>
                </a:stretch>
              </p:blipFill>
              <p:spPr>
                <a:xfrm>
                  <a:off x="3653583" y="2092651"/>
                  <a:ext cx="146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A45A940-EB96-4537-97A9-29014CD6D2F0}"/>
                    </a:ext>
                  </a:extLst>
                </p14:cNvPr>
                <p14:cNvContentPartPr/>
                <p14:nvPr/>
              </p14:nvContentPartPr>
              <p14:xfrm>
                <a:off x="4006743" y="2108131"/>
                <a:ext cx="11880" cy="88200"/>
              </p14:xfrm>
            </p:contentPart>
          </mc:Choice>
          <mc:Fallback>
            <p:pic>
              <p:nvPicPr>
                <p:cNvPr id="30" name="Freihand 29">
                  <a:extLst>
                    <a:ext uri="{FF2B5EF4-FFF2-40B4-BE49-F238E27FC236}">
                      <a16:creationId xmlns:a16="http://schemas.microsoft.com/office/drawing/2014/main" id="{CA45A940-EB96-4537-97A9-29014CD6D2F0}"/>
                    </a:ext>
                  </a:extLst>
                </p:cNvPr>
                <p:cNvPicPr/>
                <p:nvPr/>
              </p:nvPicPr>
              <p:blipFill>
                <a:blip r:embed="rId48"/>
                <a:stretch>
                  <a:fillRect/>
                </a:stretch>
              </p:blipFill>
              <p:spPr>
                <a:xfrm>
                  <a:off x="4002423" y="2103811"/>
                  <a:ext cx="20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46D3DA4-748A-46FD-BB2F-7DA231C4AB50}"/>
                    </a:ext>
                  </a:extLst>
                </p14:cNvPr>
                <p14:cNvContentPartPr/>
                <p14:nvPr/>
              </p14:nvContentPartPr>
              <p14:xfrm>
                <a:off x="4002423" y="2053771"/>
                <a:ext cx="31320" cy="23400"/>
              </p14:xfrm>
            </p:contentPart>
          </mc:Choice>
          <mc:Fallback>
            <p:pic>
              <p:nvPicPr>
                <p:cNvPr id="31" name="Freihand 30">
                  <a:extLst>
                    <a:ext uri="{FF2B5EF4-FFF2-40B4-BE49-F238E27FC236}">
                      <a16:creationId xmlns:a16="http://schemas.microsoft.com/office/drawing/2014/main" id="{146D3DA4-748A-46FD-BB2F-7DA231C4AB50}"/>
                    </a:ext>
                  </a:extLst>
                </p:cNvPr>
                <p:cNvPicPr/>
                <p:nvPr/>
              </p:nvPicPr>
              <p:blipFill>
                <a:blip r:embed="rId50"/>
                <a:stretch>
                  <a:fillRect/>
                </a:stretch>
              </p:blipFill>
              <p:spPr>
                <a:xfrm>
                  <a:off x="3998103" y="2049451"/>
                  <a:ext cx="39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F29E0D8F-E506-4D17-8FE2-5603C9AB1F08}"/>
                    </a:ext>
                  </a:extLst>
                </p14:cNvPr>
                <p14:cNvContentPartPr/>
                <p14:nvPr/>
              </p14:nvContentPartPr>
              <p14:xfrm>
                <a:off x="4076583" y="2094451"/>
                <a:ext cx="112320" cy="85320"/>
              </p14:xfrm>
            </p:contentPart>
          </mc:Choice>
          <mc:Fallback>
            <p:pic>
              <p:nvPicPr>
                <p:cNvPr id="32" name="Freihand 31">
                  <a:extLst>
                    <a:ext uri="{FF2B5EF4-FFF2-40B4-BE49-F238E27FC236}">
                      <a16:creationId xmlns:a16="http://schemas.microsoft.com/office/drawing/2014/main" id="{F29E0D8F-E506-4D17-8FE2-5603C9AB1F08}"/>
                    </a:ext>
                  </a:extLst>
                </p:cNvPr>
                <p:cNvPicPr/>
                <p:nvPr/>
              </p:nvPicPr>
              <p:blipFill>
                <a:blip r:embed="rId52"/>
                <a:stretch>
                  <a:fillRect/>
                </a:stretch>
              </p:blipFill>
              <p:spPr>
                <a:xfrm>
                  <a:off x="4072263" y="2090131"/>
                  <a:ext cx="120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801733CE-A297-4492-A7F2-68F19A93AA44}"/>
                    </a:ext>
                  </a:extLst>
                </p14:cNvPr>
                <p14:cNvContentPartPr/>
                <p14:nvPr/>
              </p14:nvContentPartPr>
              <p14:xfrm>
                <a:off x="4236783" y="2099491"/>
                <a:ext cx="90000" cy="80280"/>
              </p14:xfrm>
            </p:contentPart>
          </mc:Choice>
          <mc:Fallback>
            <p:pic>
              <p:nvPicPr>
                <p:cNvPr id="33" name="Freihand 32">
                  <a:extLst>
                    <a:ext uri="{FF2B5EF4-FFF2-40B4-BE49-F238E27FC236}">
                      <a16:creationId xmlns:a16="http://schemas.microsoft.com/office/drawing/2014/main" id="{801733CE-A297-4492-A7F2-68F19A93AA44}"/>
                    </a:ext>
                  </a:extLst>
                </p:cNvPr>
                <p:cNvPicPr/>
                <p:nvPr/>
              </p:nvPicPr>
              <p:blipFill>
                <a:blip r:embed="rId54"/>
                <a:stretch>
                  <a:fillRect/>
                </a:stretch>
              </p:blipFill>
              <p:spPr>
                <a:xfrm>
                  <a:off x="4232463" y="2095171"/>
                  <a:ext cx="98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400A00B8-D863-4845-869A-92B4C5D9452F}"/>
                    </a:ext>
                  </a:extLst>
                </p14:cNvPr>
                <p14:cNvContentPartPr/>
                <p14:nvPr/>
              </p14:nvContentPartPr>
              <p14:xfrm>
                <a:off x="4356663" y="2090131"/>
                <a:ext cx="177120" cy="94320"/>
              </p14:xfrm>
            </p:contentPart>
          </mc:Choice>
          <mc:Fallback>
            <p:pic>
              <p:nvPicPr>
                <p:cNvPr id="34" name="Freihand 33">
                  <a:extLst>
                    <a:ext uri="{FF2B5EF4-FFF2-40B4-BE49-F238E27FC236}">
                      <a16:creationId xmlns:a16="http://schemas.microsoft.com/office/drawing/2014/main" id="{400A00B8-D863-4845-869A-92B4C5D9452F}"/>
                    </a:ext>
                  </a:extLst>
                </p:cNvPr>
                <p:cNvPicPr/>
                <p:nvPr/>
              </p:nvPicPr>
              <p:blipFill>
                <a:blip r:embed="rId56"/>
                <a:stretch>
                  <a:fillRect/>
                </a:stretch>
              </p:blipFill>
              <p:spPr>
                <a:xfrm>
                  <a:off x="4352343" y="2085811"/>
                  <a:ext cx="185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BCB4A327-A7EA-408A-AF61-D9A09699311E}"/>
                    </a:ext>
                  </a:extLst>
                </p14:cNvPr>
                <p14:cNvContentPartPr/>
                <p14:nvPr/>
              </p14:nvContentPartPr>
              <p14:xfrm>
                <a:off x="4509303" y="2094811"/>
                <a:ext cx="81720" cy="75600"/>
              </p14:xfrm>
            </p:contentPart>
          </mc:Choice>
          <mc:Fallback>
            <p:pic>
              <p:nvPicPr>
                <p:cNvPr id="35" name="Freihand 34">
                  <a:extLst>
                    <a:ext uri="{FF2B5EF4-FFF2-40B4-BE49-F238E27FC236}">
                      <a16:creationId xmlns:a16="http://schemas.microsoft.com/office/drawing/2014/main" id="{BCB4A327-A7EA-408A-AF61-D9A09699311E}"/>
                    </a:ext>
                  </a:extLst>
                </p:cNvPr>
                <p:cNvPicPr/>
                <p:nvPr/>
              </p:nvPicPr>
              <p:blipFill>
                <a:blip r:embed="rId58"/>
                <a:stretch>
                  <a:fillRect/>
                </a:stretch>
              </p:blipFill>
              <p:spPr>
                <a:xfrm>
                  <a:off x="4504983" y="2090491"/>
                  <a:ext cx="90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34C67DBF-E8FC-4526-9DAA-E8D8A451D479}"/>
                    </a:ext>
                  </a:extLst>
                </p14:cNvPr>
                <p14:cNvContentPartPr/>
                <p14:nvPr/>
              </p14:nvContentPartPr>
              <p14:xfrm>
                <a:off x="4490943" y="2102731"/>
                <a:ext cx="147240" cy="71280"/>
              </p14:xfrm>
            </p:contentPart>
          </mc:Choice>
          <mc:Fallback>
            <p:pic>
              <p:nvPicPr>
                <p:cNvPr id="36" name="Freihand 35">
                  <a:extLst>
                    <a:ext uri="{FF2B5EF4-FFF2-40B4-BE49-F238E27FC236}">
                      <a16:creationId xmlns:a16="http://schemas.microsoft.com/office/drawing/2014/main" id="{34C67DBF-E8FC-4526-9DAA-E8D8A451D479}"/>
                    </a:ext>
                  </a:extLst>
                </p:cNvPr>
                <p:cNvPicPr/>
                <p:nvPr/>
              </p:nvPicPr>
              <p:blipFill>
                <a:blip r:embed="rId60"/>
                <a:stretch>
                  <a:fillRect/>
                </a:stretch>
              </p:blipFill>
              <p:spPr>
                <a:xfrm>
                  <a:off x="4486623" y="2098411"/>
                  <a:ext cx="155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A9AE6380-6B65-487C-A58D-A71FA389ACB9}"/>
                    </a:ext>
                  </a:extLst>
                </p14:cNvPr>
                <p14:cNvContentPartPr/>
                <p14:nvPr/>
              </p14:nvContentPartPr>
              <p14:xfrm>
                <a:off x="4616943" y="2088331"/>
                <a:ext cx="81360" cy="83880"/>
              </p14:xfrm>
            </p:contentPart>
          </mc:Choice>
          <mc:Fallback>
            <p:pic>
              <p:nvPicPr>
                <p:cNvPr id="37" name="Freihand 36">
                  <a:extLst>
                    <a:ext uri="{FF2B5EF4-FFF2-40B4-BE49-F238E27FC236}">
                      <a16:creationId xmlns:a16="http://schemas.microsoft.com/office/drawing/2014/main" id="{A9AE6380-6B65-487C-A58D-A71FA389ACB9}"/>
                    </a:ext>
                  </a:extLst>
                </p:cNvPr>
                <p:cNvPicPr/>
                <p:nvPr/>
              </p:nvPicPr>
              <p:blipFill>
                <a:blip r:embed="rId62"/>
                <a:stretch>
                  <a:fillRect/>
                </a:stretch>
              </p:blipFill>
              <p:spPr>
                <a:xfrm>
                  <a:off x="4612623" y="2084011"/>
                  <a:ext cx="90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ADDA32AC-1725-4CC2-830F-EA2EE22316D6}"/>
                    </a:ext>
                  </a:extLst>
                </p14:cNvPr>
                <p14:cNvContentPartPr/>
                <p14:nvPr/>
              </p14:nvContentPartPr>
              <p14:xfrm>
                <a:off x="4721343" y="2100931"/>
                <a:ext cx="78120" cy="57600"/>
              </p14:xfrm>
            </p:contentPart>
          </mc:Choice>
          <mc:Fallback>
            <p:pic>
              <p:nvPicPr>
                <p:cNvPr id="38" name="Freihand 37">
                  <a:extLst>
                    <a:ext uri="{FF2B5EF4-FFF2-40B4-BE49-F238E27FC236}">
                      <a16:creationId xmlns:a16="http://schemas.microsoft.com/office/drawing/2014/main" id="{ADDA32AC-1725-4CC2-830F-EA2EE22316D6}"/>
                    </a:ext>
                  </a:extLst>
                </p:cNvPr>
                <p:cNvPicPr/>
                <p:nvPr/>
              </p:nvPicPr>
              <p:blipFill>
                <a:blip r:embed="rId64"/>
                <a:stretch>
                  <a:fillRect/>
                </a:stretch>
              </p:blipFill>
              <p:spPr>
                <a:xfrm>
                  <a:off x="4717023" y="2096611"/>
                  <a:ext cx="86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59FCD0DE-DDD2-4412-95CD-EB15B1012DA4}"/>
                    </a:ext>
                  </a:extLst>
                </p14:cNvPr>
                <p14:cNvContentPartPr/>
                <p14:nvPr/>
              </p14:nvContentPartPr>
              <p14:xfrm>
                <a:off x="5009703" y="2021731"/>
                <a:ext cx="106200" cy="136080"/>
              </p14:xfrm>
            </p:contentPart>
          </mc:Choice>
          <mc:Fallback>
            <p:pic>
              <p:nvPicPr>
                <p:cNvPr id="39" name="Freihand 38">
                  <a:extLst>
                    <a:ext uri="{FF2B5EF4-FFF2-40B4-BE49-F238E27FC236}">
                      <a16:creationId xmlns:a16="http://schemas.microsoft.com/office/drawing/2014/main" id="{59FCD0DE-DDD2-4412-95CD-EB15B1012DA4}"/>
                    </a:ext>
                  </a:extLst>
                </p:cNvPr>
                <p:cNvPicPr/>
                <p:nvPr/>
              </p:nvPicPr>
              <p:blipFill>
                <a:blip r:embed="rId66"/>
                <a:stretch>
                  <a:fillRect/>
                </a:stretch>
              </p:blipFill>
              <p:spPr>
                <a:xfrm>
                  <a:off x="5005383" y="2017411"/>
                  <a:ext cx="114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E872197C-5A34-47A8-9297-612BC4D29A67}"/>
                    </a:ext>
                  </a:extLst>
                </p14:cNvPr>
                <p14:cNvContentPartPr/>
                <p14:nvPr/>
              </p14:nvContentPartPr>
              <p14:xfrm>
                <a:off x="5167743" y="2093731"/>
                <a:ext cx="129240" cy="221400"/>
              </p14:xfrm>
            </p:contentPart>
          </mc:Choice>
          <mc:Fallback>
            <p:pic>
              <p:nvPicPr>
                <p:cNvPr id="40" name="Freihand 39">
                  <a:extLst>
                    <a:ext uri="{FF2B5EF4-FFF2-40B4-BE49-F238E27FC236}">
                      <a16:creationId xmlns:a16="http://schemas.microsoft.com/office/drawing/2014/main" id="{E872197C-5A34-47A8-9297-612BC4D29A67}"/>
                    </a:ext>
                  </a:extLst>
                </p:cNvPr>
                <p:cNvPicPr/>
                <p:nvPr/>
              </p:nvPicPr>
              <p:blipFill>
                <a:blip r:embed="rId68"/>
                <a:stretch>
                  <a:fillRect/>
                </a:stretch>
              </p:blipFill>
              <p:spPr>
                <a:xfrm>
                  <a:off x="5163423" y="2089411"/>
                  <a:ext cx="137880" cy="23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63" name="Freihand 62">
                <a:extLst>
                  <a:ext uri="{FF2B5EF4-FFF2-40B4-BE49-F238E27FC236}">
                    <a16:creationId xmlns:a16="http://schemas.microsoft.com/office/drawing/2014/main" id="{64EC336C-6259-4291-98C3-B5441F4383AD}"/>
                  </a:ext>
                </a:extLst>
              </p14:cNvPr>
              <p14:cNvContentPartPr/>
              <p14:nvPr/>
            </p14:nvContentPartPr>
            <p14:xfrm>
              <a:off x="7523223" y="2117491"/>
              <a:ext cx="110520" cy="85680"/>
            </p14:xfrm>
          </p:contentPart>
        </mc:Choice>
        <mc:Fallback>
          <p:pic>
            <p:nvPicPr>
              <p:cNvPr id="63" name="Freihand 62">
                <a:extLst>
                  <a:ext uri="{FF2B5EF4-FFF2-40B4-BE49-F238E27FC236}">
                    <a16:creationId xmlns:a16="http://schemas.microsoft.com/office/drawing/2014/main" id="{64EC336C-6259-4291-98C3-B5441F4383AD}"/>
                  </a:ext>
                </a:extLst>
              </p:cNvPr>
              <p:cNvPicPr/>
              <p:nvPr/>
            </p:nvPicPr>
            <p:blipFill>
              <a:blip r:embed="rId70"/>
              <a:stretch>
                <a:fillRect/>
              </a:stretch>
            </p:blipFill>
            <p:spPr>
              <a:xfrm>
                <a:off x="7518903" y="2113171"/>
                <a:ext cx="119160" cy="94320"/>
              </a:xfrm>
              <a:prstGeom prst="rect">
                <a:avLst/>
              </a:prstGeom>
            </p:spPr>
          </p:pic>
        </mc:Fallback>
      </mc:AlternateContent>
      <p:grpSp>
        <p:nvGrpSpPr>
          <p:cNvPr id="169048" name="Gruppieren 169047">
            <a:extLst>
              <a:ext uri="{FF2B5EF4-FFF2-40B4-BE49-F238E27FC236}">
                <a16:creationId xmlns:a16="http://schemas.microsoft.com/office/drawing/2014/main" id="{1ACD4318-9E45-43B7-8064-18FDAC187F54}"/>
              </a:ext>
            </a:extLst>
          </p:cNvPr>
          <p:cNvGrpSpPr/>
          <p:nvPr/>
        </p:nvGrpSpPr>
        <p:grpSpPr>
          <a:xfrm>
            <a:off x="5570943" y="1808971"/>
            <a:ext cx="6230520" cy="541080"/>
            <a:chOff x="5570943" y="1808971"/>
            <a:chExt cx="6230520" cy="541080"/>
          </a:xfrm>
        </p:grpSpPr>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1AD44252-E443-4A1E-8F32-18D95E2C39F3}"/>
                    </a:ext>
                  </a:extLst>
                </p14:cNvPr>
                <p14:cNvContentPartPr/>
                <p14:nvPr/>
              </p14:nvContentPartPr>
              <p14:xfrm>
                <a:off x="5570943" y="2032891"/>
                <a:ext cx="152640" cy="121320"/>
              </p14:xfrm>
            </p:contentPart>
          </mc:Choice>
          <mc:Fallback>
            <p:pic>
              <p:nvPicPr>
                <p:cNvPr id="43" name="Freihand 42">
                  <a:extLst>
                    <a:ext uri="{FF2B5EF4-FFF2-40B4-BE49-F238E27FC236}">
                      <a16:creationId xmlns:a16="http://schemas.microsoft.com/office/drawing/2014/main" id="{1AD44252-E443-4A1E-8F32-18D95E2C39F3}"/>
                    </a:ext>
                  </a:extLst>
                </p:cNvPr>
                <p:cNvPicPr/>
                <p:nvPr/>
              </p:nvPicPr>
              <p:blipFill>
                <a:blip r:embed="rId72"/>
                <a:stretch>
                  <a:fillRect/>
                </a:stretch>
              </p:blipFill>
              <p:spPr>
                <a:xfrm>
                  <a:off x="5566623" y="2028571"/>
                  <a:ext cx="161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BFC98562-8E75-4827-BCE3-1BC507502779}"/>
                    </a:ext>
                  </a:extLst>
                </p14:cNvPr>
                <p14:cNvContentPartPr/>
                <p14:nvPr/>
              </p14:nvContentPartPr>
              <p14:xfrm>
                <a:off x="5720703" y="2136211"/>
                <a:ext cx="28800" cy="104040"/>
              </p14:xfrm>
            </p:contentPart>
          </mc:Choice>
          <mc:Fallback>
            <p:pic>
              <p:nvPicPr>
                <p:cNvPr id="44" name="Freihand 43">
                  <a:extLst>
                    <a:ext uri="{FF2B5EF4-FFF2-40B4-BE49-F238E27FC236}">
                      <a16:creationId xmlns:a16="http://schemas.microsoft.com/office/drawing/2014/main" id="{BFC98562-8E75-4827-BCE3-1BC507502779}"/>
                    </a:ext>
                  </a:extLst>
                </p:cNvPr>
                <p:cNvPicPr/>
                <p:nvPr/>
              </p:nvPicPr>
              <p:blipFill>
                <a:blip r:embed="rId74"/>
                <a:stretch>
                  <a:fillRect/>
                </a:stretch>
              </p:blipFill>
              <p:spPr>
                <a:xfrm>
                  <a:off x="5716383" y="2131891"/>
                  <a:ext cx="37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C0CFD6E0-7549-4B19-91E1-71FD114B7ED1}"/>
                    </a:ext>
                  </a:extLst>
                </p14:cNvPr>
                <p14:cNvContentPartPr/>
                <p14:nvPr/>
              </p14:nvContentPartPr>
              <p14:xfrm>
                <a:off x="5815383" y="2039011"/>
                <a:ext cx="98640" cy="142200"/>
              </p14:xfrm>
            </p:contentPart>
          </mc:Choice>
          <mc:Fallback>
            <p:pic>
              <p:nvPicPr>
                <p:cNvPr id="45" name="Freihand 44">
                  <a:extLst>
                    <a:ext uri="{FF2B5EF4-FFF2-40B4-BE49-F238E27FC236}">
                      <a16:creationId xmlns:a16="http://schemas.microsoft.com/office/drawing/2014/main" id="{C0CFD6E0-7549-4B19-91E1-71FD114B7ED1}"/>
                    </a:ext>
                  </a:extLst>
                </p:cNvPr>
                <p:cNvPicPr/>
                <p:nvPr/>
              </p:nvPicPr>
              <p:blipFill>
                <a:blip r:embed="rId76"/>
                <a:stretch>
                  <a:fillRect/>
                </a:stretch>
              </p:blipFill>
              <p:spPr>
                <a:xfrm>
                  <a:off x="5811063" y="2034691"/>
                  <a:ext cx="107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F86DADF2-E362-4B76-8BEC-4BBF10823274}"/>
                    </a:ext>
                  </a:extLst>
                </p14:cNvPr>
                <p14:cNvContentPartPr/>
                <p14:nvPr/>
              </p14:nvContentPartPr>
              <p14:xfrm>
                <a:off x="5989623" y="2117491"/>
                <a:ext cx="35280" cy="16200"/>
              </p14:xfrm>
            </p:contentPart>
          </mc:Choice>
          <mc:Fallback>
            <p:pic>
              <p:nvPicPr>
                <p:cNvPr id="47" name="Freihand 46">
                  <a:extLst>
                    <a:ext uri="{FF2B5EF4-FFF2-40B4-BE49-F238E27FC236}">
                      <a16:creationId xmlns:a16="http://schemas.microsoft.com/office/drawing/2014/main" id="{F86DADF2-E362-4B76-8BEC-4BBF10823274}"/>
                    </a:ext>
                  </a:extLst>
                </p:cNvPr>
                <p:cNvPicPr/>
                <p:nvPr/>
              </p:nvPicPr>
              <p:blipFill>
                <a:blip r:embed="rId78"/>
                <a:stretch>
                  <a:fillRect/>
                </a:stretch>
              </p:blipFill>
              <p:spPr>
                <a:xfrm>
                  <a:off x="5985303" y="2113171"/>
                  <a:ext cx="43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5BE53F99-E325-4C2A-880D-5AAD52F974DC}"/>
                    </a:ext>
                  </a:extLst>
                </p14:cNvPr>
                <p14:cNvContentPartPr/>
                <p14:nvPr/>
              </p14:nvContentPartPr>
              <p14:xfrm>
                <a:off x="6046143" y="2066371"/>
                <a:ext cx="98640" cy="146160"/>
              </p14:xfrm>
            </p:contentPart>
          </mc:Choice>
          <mc:Fallback>
            <p:pic>
              <p:nvPicPr>
                <p:cNvPr id="48" name="Freihand 47">
                  <a:extLst>
                    <a:ext uri="{FF2B5EF4-FFF2-40B4-BE49-F238E27FC236}">
                      <a16:creationId xmlns:a16="http://schemas.microsoft.com/office/drawing/2014/main" id="{5BE53F99-E325-4C2A-880D-5AAD52F974DC}"/>
                    </a:ext>
                  </a:extLst>
                </p:cNvPr>
                <p:cNvPicPr/>
                <p:nvPr/>
              </p:nvPicPr>
              <p:blipFill>
                <a:blip r:embed="rId80"/>
                <a:stretch>
                  <a:fillRect/>
                </a:stretch>
              </p:blipFill>
              <p:spPr>
                <a:xfrm>
                  <a:off x="6041823" y="2062051"/>
                  <a:ext cx="107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D1686BCF-4E0C-4FCB-A66A-6C010464509C}"/>
                    </a:ext>
                  </a:extLst>
                </p14:cNvPr>
                <p14:cNvContentPartPr/>
                <p14:nvPr/>
              </p14:nvContentPartPr>
              <p14:xfrm>
                <a:off x="6077823" y="2040091"/>
                <a:ext cx="150120" cy="23400"/>
              </p14:xfrm>
            </p:contentPart>
          </mc:Choice>
          <mc:Fallback>
            <p:pic>
              <p:nvPicPr>
                <p:cNvPr id="49" name="Freihand 48">
                  <a:extLst>
                    <a:ext uri="{FF2B5EF4-FFF2-40B4-BE49-F238E27FC236}">
                      <a16:creationId xmlns:a16="http://schemas.microsoft.com/office/drawing/2014/main" id="{D1686BCF-4E0C-4FCB-A66A-6C010464509C}"/>
                    </a:ext>
                  </a:extLst>
                </p:cNvPr>
                <p:cNvPicPr/>
                <p:nvPr/>
              </p:nvPicPr>
              <p:blipFill>
                <a:blip r:embed="rId82"/>
                <a:stretch>
                  <a:fillRect/>
                </a:stretch>
              </p:blipFill>
              <p:spPr>
                <a:xfrm>
                  <a:off x="6073503" y="2035771"/>
                  <a:ext cx="158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BC942F6E-31D5-449D-8156-7E3673F23216}"/>
                    </a:ext>
                  </a:extLst>
                </p14:cNvPr>
                <p14:cNvContentPartPr/>
                <p14:nvPr/>
              </p14:nvContentPartPr>
              <p14:xfrm>
                <a:off x="6298863" y="2111731"/>
                <a:ext cx="135720" cy="25200"/>
              </p14:xfrm>
            </p:contentPart>
          </mc:Choice>
          <mc:Fallback>
            <p:pic>
              <p:nvPicPr>
                <p:cNvPr id="50" name="Freihand 49">
                  <a:extLst>
                    <a:ext uri="{FF2B5EF4-FFF2-40B4-BE49-F238E27FC236}">
                      <a16:creationId xmlns:a16="http://schemas.microsoft.com/office/drawing/2014/main" id="{BC942F6E-31D5-449D-8156-7E3673F23216}"/>
                    </a:ext>
                  </a:extLst>
                </p:cNvPr>
                <p:cNvPicPr/>
                <p:nvPr/>
              </p:nvPicPr>
              <p:blipFill>
                <a:blip r:embed="rId84"/>
                <a:stretch>
                  <a:fillRect/>
                </a:stretch>
              </p:blipFill>
              <p:spPr>
                <a:xfrm>
                  <a:off x="6294543" y="2107411"/>
                  <a:ext cx="144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1AE400BD-AFC4-4F09-9B27-A99719D489F4}"/>
                    </a:ext>
                  </a:extLst>
                </p14:cNvPr>
                <p14:cNvContentPartPr/>
                <p14:nvPr/>
              </p14:nvContentPartPr>
              <p14:xfrm>
                <a:off x="6308583" y="2153131"/>
                <a:ext cx="171720" cy="10080"/>
              </p14:xfrm>
            </p:contentPart>
          </mc:Choice>
          <mc:Fallback>
            <p:pic>
              <p:nvPicPr>
                <p:cNvPr id="51" name="Freihand 50">
                  <a:extLst>
                    <a:ext uri="{FF2B5EF4-FFF2-40B4-BE49-F238E27FC236}">
                      <a16:creationId xmlns:a16="http://schemas.microsoft.com/office/drawing/2014/main" id="{1AE400BD-AFC4-4F09-9B27-A99719D489F4}"/>
                    </a:ext>
                  </a:extLst>
                </p:cNvPr>
                <p:cNvPicPr/>
                <p:nvPr/>
              </p:nvPicPr>
              <p:blipFill>
                <a:blip r:embed="rId86"/>
                <a:stretch>
                  <a:fillRect/>
                </a:stretch>
              </p:blipFill>
              <p:spPr>
                <a:xfrm>
                  <a:off x="6304263" y="2148811"/>
                  <a:ext cx="180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90C93787-CFF2-402D-BC8A-D355E6EAC279}"/>
                    </a:ext>
                  </a:extLst>
                </p14:cNvPr>
                <p14:cNvContentPartPr/>
                <p14:nvPr/>
              </p14:nvContentPartPr>
              <p14:xfrm>
                <a:off x="6497223" y="2044771"/>
                <a:ext cx="101160" cy="167760"/>
              </p14:xfrm>
            </p:contentPart>
          </mc:Choice>
          <mc:Fallback>
            <p:pic>
              <p:nvPicPr>
                <p:cNvPr id="52" name="Freihand 51">
                  <a:extLst>
                    <a:ext uri="{FF2B5EF4-FFF2-40B4-BE49-F238E27FC236}">
                      <a16:creationId xmlns:a16="http://schemas.microsoft.com/office/drawing/2014/main" id="{90C93787-CFF2-402D-BC8A-D355E6EAC279}"/>
                    </a:ext>
                  </a:extLst>
                </p:cNvPr>
                <p:cNvPicPr/>
                <p:nvPr/>
              </p:nvPicPr>
              <p:blipFill>
                <a:blip r:embed="rId88"/>
                <a:stretch>
                  <a:fillRect/>
                </a:stretch>
              </p:blipFill>
              <p:spPr>
                <a:xfrm>
                  <a:off x="6492903" y="2040451"/>
                  <a:ext cx="109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E397A14B-E457-4415-8574-A1A0CC55D438}"/>
                    </a:ext>
                  </a:extLst>
                </p14:cNvPr>
                <p14:cNvContentPartPr/>
                <p14:nvPr/>
              </p14:nvContentPartPr>
              <p14:xfrm>
                <a:off x="6619263" y="2148091"/>
                <a:ext cx="46440" cy="92520"/>
              </p14:xfrm>
            </p:contentPart>
          </mc:Choice>
          <mc:Fallback>
            <p:pic>
              <p:nvPicPr>
                <p:cNvPr id="53" name="Freihand 52">
                  <a:extLst>
                    <a:ext uri="{FF2B5EF4-FFF2-40B4-BE49-F238E27FC236}">
                      <a16:creationId xmlns:a16="http://schemas.microsoft.com/office/drawing/2014/main" id="{E397A14B-E457-4415-8574-A1A0CC55D438}"/>
                    </a:ext>
                  </a:extLst>
                </p:cNvPr>
                <p:cNvPicPr/>
                <p:nvPr/>
              </p:nvPicPr>
              <p:blipFill>
                <a:blip r:embed="rId90"/>
                <a:stretch>
                  <a:fillRect/>
                </a:stretch>
              </p:blipFill>
              <p:spPr>
                <a:xfrm>
                  <a:off x="6614943" y="2143771"/>
                  <a:ext cx="55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CADD4FFF-0B6F-4275-8C78-C1D8DBF208A3}"/>
                    </a:ext>
                  </a:extLst>
                </p14:cNvPr>
                <p14:cNvContentPartPr/>
                <p14:nvPr/>
              </p14:nvContentPartPr>
              <p14:xfrm>
                <a:off x="6721143" y="2020651"/>
                <a:ext cx="179280" cy="162720"/>
              </p14:xfrm>
            </p:contentPart>
          </mc:Choice>
          <mc:Fallback>
            <p:pic>
              <p:nvPicPr>
                <p:cNvPr id="54" name="Freihand 53">
                  <a:extLst>
                    <a:ext uri="{FF2B5EF4-FFF2-40B4-BE49-F238E27FC236}">
                      <a16:creationId xmlns:a16="http://schemas.microsoft.com/office/drawing/2014/main" id="{CADD4FFF-0B6F-4275-8C78-C1D8DBF208A3}"/>
                    </a:ext>
                  </a:extLst>
                </p:cNvPr>
                <p:cNvPicPr/>
                <p:nvPr/>
              </p:nvPicPr>
              <p:blipFill>
                <a:blip r:embed="rId92"/>
                <a:stretch>
                  <a:fillRect/>
                </a:stretch>
              </p:blipFill>
              <p:spPr>
                <a:xfrm>
                  <a:off x="6716823" y="2016331"/>
                  <a:ext cx="187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0C813E57-A32B-471B-B335-A186F370807E}"/>
                    </a:ext>
                  </a:extLst>
                </p14:cNvPr>
                <p14:cNvContentPartPr/>
                <p14:nvPr/>
              </p14:nvContentPartPr>
              <p14:xfrm>
                <a:off x="6959823" y="2062771"/>
                <a:ext cx="164520" cy="23760"/>
              </p14:xfrm>
            </p:contentPart>
          </mc:Choice>
          <mc:Fallback>
            <p:pic>
              <p:nvPicPr>
                <p:cNvPr id="56" name="Freihand 55">
                  <a:extLst>
                    <a:ext uri="{FF2B5EF4-FFF2-40B4-BE49-F238E27FC236}">
                      <a16:creationId xmlns:a16="http://schemas.microsoft.com/office/drawing/2014/main" id="{0C813E57-A32B-471B-B335-A186F370807E}"/>
                    </a:ext>
                  </a:extLst>
                </p:cNvPr>
                <p:cNvPicPr/>
                <p:nvPr/>
              </p:nvPicPr>
              <p:blipFill>
                <a:blip r:embed="rId94"/>
                <a:stretch>
                  <a:fillRect/>
                </a:stretch>
              </p:blipFill>
              <p:spPr>
                <a:xfrm>
                  <a:off x="6955503" y="2058451"/>
                  <a:ext cx="173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5585A7C6-7D1F-4259-9DAF-C68756C12056}"/>
                    </a:ext>
                  </a:extLst>
                </p14:cNvPr>
                <p14:cNvContentPartPr/>
                <p14:nvPr/>
              </p14:nvContentPartPr>
              <p14:xfrm>
                <a:off x="6954423" y="2115331"/>
                <a:ext cx="208440" cy="8640"/>
              </p14:xfrm>
            </p:contentPart>
          </mc:Choice>
          <mc:Fallback>
            <p:pic>
              <p:nvPicPr>
                <p:cNvPr id="57" name="Freihand 56">
                  <a:extLst>
                    <a:ext uri="{FF2B5EF4-FFF2-40B4-BE49-F238E27FC236}">
                      <a16:creationId xmlns:a16="http://schemas.microsoft.com/office/drawing/2014/main" id="{5585A7C6-7D1F-4259-9DAF-C68756C12056}"/>
                    </a:ext>
                  </a:extLst>
                </p:cNvPr>
                <p:cNvPicPr/>
                <p:nvPr/>
              </p:nvPicPr>
              <p:blipFill>
                <a:blip r:embed="rId96"/>
                <a:stretch>
                  <a:fillRect/>
                </a:stretch>
              </p:blipFill>
              <p:spPr>
                <a:xfrm>
                  <a:off x="6950103" y="2111011"/>
                  <a:ext cx="217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0C1DE6FC-458B-4657-B981-6E4CB97B2C49}"/>
                    </a:ext>
                  </a:extLst>
                </p14:cNvPr>
                <p14:cNvContentPartPr/>
                <p14:nvPr/>
              </p14:nvContentPartPr>
              <p14:xfrm>
                <a:off x="7192383" y="2047291"/>
                <a:ext cx="126000" cy="108720"/>
              </p14:xfrm>
            </p:contentPart>
          </mc:Choice>
          <mc:Fallback>
            <p:pic>
              <p:nvPicPr>
                <p:cNvPr id="58" name="Freihand 57">
                  <a:extLst>
                    <a:ext uri="{FF2B5EF4-FFF2-40B4-BE49-F238E27FC236}">
                      <a16:creationId xmlns:a16="http://schemas.microsoft.com/office/drawing/2014/main" id="{0C1DE6FC-458B-4657-B981-6E4CB97B2C49}"/>
                    </a:ext>
                  </a:extLst>
                </p:cNvPr>
                <p:cNvPicPr/>
                <p:nvPr/>
              </p:nvPicPr>
              <p:blipFill>
                <a:blip r:embed="rId98"/>
                <a:stretch>
                  <a:fillRect/>
                </a:stretch>
              </p:blipFill>
              <p:spPr>
                <a:xfrm>
                  <a:off x="7188063" y="2042971"/>
                  <a:ext cx="134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68636B0B-BE59-4EF0-8219-1263A3D298EF}"/>
                    </a:ext>
                  </a:extLst>
                </p14:cNvPr>
                <p14:cNvContentPartPr/>
                <p14:nvPr/>
              </p14:nvContentPartPr>
              <p14:xfrm>
                <a:off x="7270863" y="2036491"/>
                <a:ext cx="65160" cy="140400"/>
              </p14:xfrm>
            </p:contentPart>
          </mc:Choice>
          <mc:Fallback>
            <p:pic>
              <p:nvPicPr>
                <p:cNvPr id="59" name="Freihand 58">
                  <a:extLst>
                    <a:ext uri="{FF2B5EF4-FFF2-40B4-BE49-F238E27FC236}">
                      <a16:creationId xmlns:a16="http://schemas.microsoft.com/office/drawing/2014/main" id="{68636B0B-BE59-4EF0-8219-1263A3D298EF}"/>
                    </a:ext>
                  </a:extLst>
                </p:cNvPr>
                <p:cNvPicPr/>
                <p:nvPr/>
              </p:nvPicPr>
              <p:blipFill>
                <a:blip r:embed="rId100"/>
                <a:stretch>
                  <a:fillRect/>
                </a:stretch>
              </p:blipFill>
              <p:spPr>
                <a:xfrm>
                  <a:off x="7266543" y="2032171"/>
                  <a:ext cx="73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ED492484-C9F6-47FB-9431-FDF2A494D403}"/>
                    </a:ext>
                  </a:extLst>
                </p14:cNvPr>
                <p14:cNvContentPartPr/>
                <p14:nvPr/>
              </p14:nvContentPartPr>
              <p14:xfrm>
                <a:off x="7178343" y="2055571"/>
                <a:ext cx="334800" cy="108720"/>
              </p14:xfrm>
            </p:contentPart>
          </mc:Choice>
          <mc:Fallback>
            <p:pic>
              <p:nvPicPr>
                <p:cNvPr id="60" name="Freihand 59">
                  <a:extLst>
                    <a:ext uri="{FF2B5EF4-FFF2-40B4-BE49-F238E27FC236}">
                      <a16:creationId xmlns:a16="http://schemas.microsoft.com/office/drawing/2014/main" id="{ED492484-C9F6-47FB-9431-FDF2A494D403}"/>
                    </a:ext>
                  </a:extLst>
                </p:cNvPr>
                <p:cNvPicPr/>
                <p:nvPr/>
              </p:nvPicPr>
              <p:blipFill>
                <a:blip r:embed="rId102"/>
                <a:stretch>
                  <a:fillRect/>
                </a:stretch>
              </p:blipFill>
              <p:spPr>
                <a:xfrm>
                  <a:off x="7174023" y="2051251"/>
                  <a:ext cx="343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11B2A7D0-19C6-4254-BC0B-5FCA0C074BA2}"/>
                    </a:ext>
                  </a:extLst>
                </p14:cNvPr>
                <p14:cNvContentPartPr/>
                <p14:nvPr/>
              </p14:nvContentPartPr>
              <p14:xfrm>
                <a:off x="7505223" y="2118931"/>
                <a:ext cx="104760" cy="115200"/>
              </p14:xfrm>
            </p:contentPart>
          </mc:Choice>
          <mc:Fallback>
            <p:pic>
              <p:nvPicPr>
                <p:cNvPr id="61" name="Freihand 60">
                  <a:extLst>
                    <a:ext uri="{FF2B5EF4-FFF2-40B4-BE49-F238E27FC236}">
                      <a16:creationId xmlns:a16="http://schemas.microsoft.com/office/drawing/2014/main" id="{11B2A7D0-19C6-4254-BC0B-5FCA0C074BA2}"/>
                    </a:ext>
                  </a:extLst>
                </p:cNvPr>
                <p:cNvPicPr/>
                <p:nvPr/>
              </p:nvPicPr>
              <p:blipFill>
                <a:blip r:embed="rId104"/>
                <a:stretch>
                  <a:fillRect/>
                </a:stretch>
              </p:blipFill>
              <p:spPr>
                <a:xfrm>
                  <a:off x="7500903" y="2114611"/>
                  <a:ext cx="113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8961" name="Freihand 168960">
                  <a:extLst>
                    <a:ext uri="{FF2B5EF4-FFF2-40B4-BE49-F238E27FC236}">
                      <a16:creationId xmlns:a16="http://schemas.microsoft.com/office/drawing/2014/main" id="{C21E249D-0303-4895-9E30-652267FC6861}"/>
                    </a:ext>
                  </a:extLst>
                </p14:cNvPr>
                <p14:cNvContentPartPr/>
                <p14:nvPr/>
              </p14:nvContentPartPr>
              <p14:xfrm>
                <a:off x="7879983" y="2050891"/>
                <a:ext cx="6840" cy="106920"/>
              </p14:xfrm>
            </p:contentPart>
          </mc:Choice>
          <mc:Fallback>
            <p:pic>
              <p:nvPicPr>
                <p:cNvPr id="168961" name="Freihand 168960">
                  <a:extLst>
                    <a:ext uri="{FF2B5EF4-FFF2-40B4-BE49-F238E27FC236}">
                      <a16:creationId xmlns:a16="http://schemas.microsoft.com/office/drawing/2014/main" id="{C21E249D-0303-4895-9E30-652267FC6861}"/>
                    </a:ext>
                  </a:extLst>
                </p:cNvPr>
                <p:cNvPicPr/>
                <p:nvPr/>
              </p:nvPicPr>
              <p:blipFill>
                <a:blip r:embed="rId106"/>
                <a:stretch>
                  <a:fillRect/>
                </a:stretch>
              </p:blipFill>
              <p:spPr>
                <a:xfrm>
                  <a:off x="7875663" y="2046571"/>
                  <a:ext cx="15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8962" name="Freihand 168961">
                  <a:extLst>
                    <a:ext uri="{FF2B5EF4-FFF2-40B4-BE49-F238E27FC236}">
                      <a16:creationId xmlns:a16="http://schemas.microsoft.com/office/drawing/2014/main" id="{FFF69A11-7A9E-4123-BA4B-85B3AC54ECD3}"/>
                    </a:ext>
                  </a:extLst>
                </p14:cNvPr>
                <p14:cNvContentPartPr/>
                <p14:nvPr/>
              </p14:nvContentPartPr>
              <p14:xfrm>
                <a:off x="7834623" y="2154931"/>
                <a:ext cx="107280" cy="20160"/>
              </p14:xfrm>
            </p:contentPart>
          </mc:Choice>
          <mc:Fallback>
            <p:pic>
              <p:nvPicPr>
                <p:cNvPr id="168962" name="Freihand 168961">
                  <a:extLst>
                    <a:ext uri="{FF2B5EF4-FFF2-40B4-BE49-F238E27FC236}">
                      <a16:creationId xmlns:a16="http://schemas.microsoft.com/office/drawing/2014/main" id="{FFF69A11-7A9E-4123-BA4B-85B3AC54ECD3}"/>
                    </a:ext>
                  </a:extLst>
                </p:cNvPr>
                <p:cNvPicPr/>
                <p:nvPr/>
              </p:nvPicPr>
              <p:blipFill>
                <a:blip r:embed="rId108"/>
                <a:stretch>
                  <a:fillRect/>
                </a:stretch>
              </p:blipFill>
              <p:spPr>
                <a:xfrm>
                  <a:off x="7830303" y="2150611"/>
                  <a:ext cx="115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8965" name="Freihand 168964">
                  <a:extLst>
                    <a:ext uri="{FF2B5EF4-FFF2-40B4-BE49-F238E27FC236}">
                      <a16:creationId xmlns:a16="http://schemas.microsoft.com/office/drawing/2014/main" id="{8D622646-1721-4D4C-9B98-45732266D596}"/>
                    </a:ext>
                  </a:extLst>
                </p14:cNvPr>
                <p14:cNvContentPartPr/>
                <p14:nvPr/>
              </p14:nvContentPartPr>
              <p14:xfrm>
                <a:off x="7789623" y="2013091"/>
                <a:ext cx="119520" cy="9000"/>
              </p14:xfrm>
            </p:contentPart>
          </mc:Choice>
          <mc:Fallback>
            <p:pic>
              <p:nvPicPr>
                <p:cNvPr id="168965" name="Freihand 168964">
                  <a:extLst>
                    <a:ext uri="{FF2B5EF4-FFF2-40B4-BE49-F238E27FC236}">
                      <a16:creationId xmlns:a16="http://schemas.microsoft.com/office/drawing/2014/main" id="{8D622646-1721-4D4C-9B98-45732266D596}"/>
                    </a:ext>
                  </a:extLst>
                </p:cNvPr>
                <p:cNvPicPr/>
                <p:nvPr/>
              </p:nvPicPr>
              <p:blipFill>
                <a:blip r:embed="rId110"/>
                <a:stretch>
                  <a:fillRect/>
                </a:stretch>
              </p:blipFill>
              <p:spPr>
                <a:xfrm>
                  <a:off x="7785303" y="2008771"/>
                  <a:ext cx="128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8966" name="Freihand 168965">
                  <a:extLst>
                    <a:ext uri="{FF2B5EF4-FFF2-40B4-BE49-F238E27FC236}">
                      <a16:creationId xmlns:a16="http://schemas.microsoft.com/office/drawing/2014/main" id="{55C68189-2BEF-4808-9F8E-9EDB0EE3FE4C}"/>
                    </a:ext>
                  </a:extLst>
                </p14:cNvPr>
                <p14:cNvContentPartPr/>
                <p14:nvPr/>
              </p14:nvContentPartPr>
              <p14:xfrm>
                <a:off x="7936863" y="2069611"/>
                <a:ext cx="240480" cy="100440"/>
              </p14:xfrm>
            </p:contentPart>
          </mc:Choice>
          <mc:Fallback>
            <p:pic>
              <p:nvPicPr>
                <p:cNvPr id="168966" name="Freihand 168965">
                  <a:extLst>
                    <a:ext uri="{FF2B5EF4-FFF2-40B4-BE49-F238E27FC236}">
                      <a16:creationId xmlns:a16="http://schemas.microsoft.com/office/drawing/2014/main" id="{55C68189-2BEF-4808-9F8E-9EDB0EE3FE4C}"/>
                    </a:ext>
                  </a:extLst>
                </p:cNvPr>
                <p:cNvPicPr/>
                <p:nvPr/>
              </p:nvPicPr>
              <p:blipFill>
                <a:blip r:embed="rId112"/>
                <a:stretch>
                  <a:fillRect/>
                </a:stretch>
              </p:blipFill>
              <p:spPr>
                <a:xfrm>
                  <a:off x="7932543" y="2065291"/>
                  <a:ext cx="249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8967" name="Freihand 168966">
                  <a:extLst>
                    <a:ext uri="{FF2B5EF4-FFF2-40B4-BE49-F238E27FC236}">
                      <a16:creationId xmlns:a16="http://schemas.microsoft.com/office/drawing/2014/main" id="{971BDBAD-471F-4845-A13D-065D55AC4321}"/>
                    </a:ext>
                  </a:extLst>
                </p14:cNvPr>
                <p14:cNvContentPartPr/>
                <p14:nvPr/>
              </p14:nvContentPartPr>
              <p14:xfrm>
                <a:off x="8173023" y="2096971"/>
                <a:ext cx="351000" cy="68400"/>
              </p14:xfrm>
            </p:contentPart>
          </mc:Choice>
          <mc:Fallback>
            <p:pic>
              <p:nvPicPr>
                <p:cNvPr id="168967" name="Freihand 168966">
                  <a:extLst>
                    <a:ext uri="{FF2B5EF4-FFF2-40B4-BE49-F238E27FC236}">
                      <a16:creationId xmlns:a16="http://schemas.microsoft.com/office/drawing/2014/main" id="{971BDBAD-471F-4845-A13D-065D55AC4321}"/>
                    </a:ext>
                  </a:extLst>
                </p:cNvPr>
                <p:cNvPicPr/>
                <p:nvPr/>
              </p:nvPicPr>
              <p:blipFill>
                <a:blip r:embed="rId114"/>
                <a:stretch>
                  <a:fillRect/>
                </a:stretch>
              </p:blipFill>
              <p:spPr>
                <a:xfrm>
                  <a:off x="8168703" y="2092651"/>
                  <a:ext cx="359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8968" name="Freihand 168967">
                  <a:extLst>
                    <a:ext uri="{FF2B5EF4-FFF2-40B4-BE49-F238E27FC236}">
                      <a16:creationId xmlns:a16="http://schemas.microsoft.com/office/drawing/2014/main" id="{42DB0908-786D-4A95-8B1C-7F4570A182B3}"/>
                    </a:ext>
                  </a:extLst>
                </p14:cNvPr>
                <p14:cNvContentPartPr/>
                <p14:nvPr/>
              </p14:nvContentPartPr>
              <p14:xfrm>
                <a:off x="8651463" y="2063491"/>
                <a:ext cx="16560" cy="69840"/>
              </p14:xfrm>
            </p:contentPart>
          </mc:Choice>
          <mc:Fallback>
            <p:pic>
              <p:nvPicPr>
                <p:cNvPr id="168968" name="Freihand 168967">
                  <a:extLst>
                    <a:ext uri="{FF2B5EF4-FFF2-40B4-BE49-F238E27FC236}">
                      <a16:creationId xmlns:a16="http://schemas.microsoft.com/office/drawing/2014/main" id="{42DB0908-786D-4A95-8B1C-7F4570A182B3}"/>
                    </a:ext>
                  </a:extLst>
                </p:cNvPr>
                <p:cNvPicPr/>
                <p:nvPr/>
              </p:nvPicPr>
              <p:blipFill>
                <a:blip r:embed="rId116"/>
                <a:stretch>
                  <a:fillRect/>
                </a:stretch>
              </p:blipFill>
              <p:spPr>
                <a:xfrm>
                  <a:off x="8647143" y="2059171"/>
                  <a:ext cx="25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8969" name="Freihand 168968">
                  <a:extLst>
                    <a:ext uri="{FF2B5EF4-FFF2-40B4-BE49-F238E27FC236}">
                      <a16:creationId xmlns:a16="http://schemas.microsoft.com/office/drawing/2014/main" id="{C1C54718-38D6-4B96-9CD2-7D25A583CE3C}"/>
                    </a:ext>
                  </a:extLst>
                </p14:cNvPr>
                <p14:cNvContentPartPr/>
                <p14:nvPr/>
              </p14:nvContentPartPr>
              <p14:xfrm>
                <a:off x="8646423" y="2027851"/>
                <a:ext cx="49680" cy="26640"/>
              </p14:xfrm>
            </p:contentPart>
          </mc:Choice>
          <mc:Fallback>
            <p:pic>
              <p:nvPicPr>
                <p:cNvPr id="168969" name="Freihand 168968">
                  <a:extLst>
                    <a:ext uri="{FF2B5EF4-FFF2-40B4-BE49-F238E27FC236}">
                      <a16:creationId xmlns:a16="http://schemas.microsoft.com/office/drawing/2014/main" id="{C1C54718-38D6-4B96-9CD2-7D25A583CE3C}"/>
                    </a:ext>
                  </a:extLst>
                </p:cNvPr>
                <p:cNvPicPr/>
                <p:nvPr/>
              </p:nvPicPr>
              <p:blipFill>
                <a:blip r:embed="rId118"/>
                <a:stretch>
                  <a:fillRect/>
                </a:stretch>
              </p:blipFill>
              <p:spPr>
                <a:xfrm>
                  <a:off x="8642103" y="2023531"/>
                  <a:ext cx="58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8970" name="Freihand 168969">
                  <a:extLst>
                    <a:ext uri="{FF2B5EF4-FFF2-40B4-BE49-F238E27FC236}">
                      <a16:creationId xmlns:a16="http://schemas.microsoft.com/office/drawing/2014/main" id="{692C058D-3947-4067-967C-4425FF3A29DE}"/>
                    </a:ext>
                  </a:extLst>
                </p14:cNvPr>
                <p14:cNvContentPartPr/>
                <p14:nvPr/>
              </p14:nvContentPartPr>
              <p14:xfrm>
                <a:off x="8720583" y="2053411"/>
                <a:ext cx="89640" cy="97200"/>
              </p14:xfrm>
            </p:contentPart>
          </mc:Choice>
          <mc:Fallback>
            <p:pic>
              <p:nvPicPr>
                <p:cNvPr id="168970" name="Freihand 168969">
                  <a:extLst>
                    <a:ext uri="{FF2B5EF4-FFF2-40B4-BE49-F238E27FC236}">
                      <a16:creationId xmlns:a16="http://schemas.microsoft.com/office/drawing/2014/main" id="{692C058D-3947-4067-967C-4425FF3A29DE}"/>
                    </a:ext>
                  </a:extLst>
                </p:cNvPr>
                <p:cNvPicPr/>
                <p:nvPr/>
              </p:nvPicPr>
              <p:blipFill>
                <a:blip r:embed="rId120"/>
                <a:stretch>
                  <a:fillRect/>
                </a:stretch>
              </p:blipFill>
              <p:spPr>
                <a:xfrm>
                  <a:off x="8716263" y="2049091"/>
                  <a:ext cx="98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8971" name="Freihand 168970">
                  <a:extLst>
                    <a:ext uri="{FF2B5EF4-FFF2-40B4-BE49-F238E27FC236}">
                      <a16:creationId xmlns:a16="http://schemas.microsoft.com/office/drawing/2014/main" id="{27D888A7-8750-44B9-9F52-CC8459A47224}"/>
                    </a:ext>
                  </a:extLst>
                </p14:cNvPr>
                <p14:cNvContentPartPr/>
                <p14:nvPr/>
              </p14:nvContentPartPr>
              <p14:xfrm>
                <a:off x="8986623" y="2054131"/>
                <a:ext cx="136440" cy="173160"/>
              </p14:xfrm>
            </p:contentPart>
          </mc:Choice>
          <mc:Fallback>
            <p:pic>
              <p:nvPicPr>
                <p:cNvPr id="168971" name="Freihand 168970">
                  <a:extLst>
                    <a:ext uri="{FF2B5EF4-FFF2-40B4-BE49-F238E27FC236}">
                      <a16:creationId xmlns:a16="http://schemas.microsoft.com/office/drawing/2014/main" id="{27D888A7-8750-44B9-9F52-CC8459A47224}"/>
                    </a:ext>
                  </a:extLst>
                </p:cNvPr>
                <p:cNvPicPr/>
                <p:nvPr/>
              </p:nvPicPr>
              <p:blipFill>
                <a:blip r:embed="rId122"/>
                <a:stretch>
                  <a:fillRect/>
                </a:stretch>
              </p:blipFill>
              <p:spPr>
                <a:xfrm>
                  <a:off x="8982303" y="2049811"/>
                  <a:ext cx="145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8972" name="Freihand 168971">
                  <a:extLst>
                    <a:ext uri="{FF2B5EF4-FFF2-40B4-BE49-F238E27FC236}">
                      <a16:creationId xmlns:a16="http://schemas.microsoft.com/office/drawing/2014/main" id="{20D8EC8C-B261-442C-B521-77947D72899C}"/>
                    </a:ext>
                  </a:extLst>
                </p14:cNvPr>
                <p14:cNvContentPartPr/>
                <p14:nvPr/>
              </p14:nvContentPartPr>
              <p14:xfrm>
                <a:off x="9178863" y="2053051"/>
                <a:ext cx="124920" cy="8640"/>
              </p14:xfrm>
            </p:contentPart>
          </mc:Choice>
          <mc:Fallback>
            <p:pic>
              <p:nvPicPr>
                <p:cNvPr id="168972" name="Freihand 168971">
                  <a:extLst>
                    <a:ext uri="{FF2B5EF4-FFF2-40B4-BE49-F238E27FC236}">
                      <a16:creationId xmlns:a16="http://schemas.microsoft.com/office/drawing/2014/main" id="{20D8EC8C-B261-442C-B521-77947D72899C}"/>
                    </a:ext>
                  </a:extLst>
                </p:cNvPr>
                <p:cNvPicPr/>
                <p:nvPr/>
              </p:nvPicPr>
              <p:blipFill>
                <a:blip r:embed="rId124"/>
                <a:stretch>
                  <a:fillRect/>
                </a:stretch>
              </p:blipFill>
              <p:spPr>
                <a:xfrm>
                  <a:off x="9174543" y="2048731"/>
                  <a:ext cx="133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8973" name="Freihand 168972">
                  <a:extLst>
                    <a:ext uri="{FF2B5EF4-FFF2-40B4-BE49-F238E27FC236}">
                      <a16:creationId xmlns:a16="http://schemas.microsoft.com/office/drawing/2014/main" id="{61580F67-3D91-4345-867A-48AA2D2CE46D}"/>
                    </a:ext>
                  </a:extLst>
                </p14:cNvPr>
                <p14:cNvContentPartPr/>
                <p14:nvPr/>
              </p14:nvContentPartPr>
              <p14:xfrm>
                <a:off x="9184623" y="2094091"/>
                <a:ext cx="158400" cy="18720"/>
              </p14:xfrm>
            </p:contentPart>
          </mc:Choice>
          <mc:Fallback>
            <p:pic>
              <p:nvPicPr>
                <p:cNvPr id="168973" name="Freihand 168972">
                  <a:extLst>
                    <a:ext uri="{FF2B5EF4-FFF2-40B4-BE49-F238E27FC236}">
                      <a16:creationId xmlns:a16="http://schemas.microsoft.com/office/drawing/2014/main" id="{61580F67-3D91-4345-867A-48AA2D2CE46D}"/>
                    </a:ext>
                  </a:extLst>
                </p:cNvPr>
                <p:cNvPicPr/>
                <p:nvPr/>
              </p:nvPicPr>
              <p:blipFill>
                <a:blip r:embed="rId126"/>
                <a:stretch>
                  <a:fillRect/>
                </a:stretch>
              </p:blipFill>
              <p:spPr>
                <a:xfrm>
                  <a:off x="9180303" y="2089771"/>
                  <a:ext cx="167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8974" name="Freihand 168973">
                  <a:extLst>
                    <a:ext uri="{FF2B5EF4-FFF2-40B4-BE49-F238E27FC236}">
                      <a16:creationId xmlns:a16="http://schemas.microsoft.com/office/drawing/2014/main" id="{E80AC03A-D53F-4993-B98C-FFFDF9C273A2}"/>
                    </a:ext>
                  </a:extLst>
                </p14:cNvPr>
                <p14:cNvContentPartPr/>
                <p14:nvPr/>
              </p14:nvContentPartPr>
              <p14:xfrm>
                <a:off x="9420063" y="2017771"/>
                <a:ext cx="129960" cy="108000"/>
              </p14:xfrm>
            </p:contentPart>
          </mc:Choice>
          <mc:Fallback>
            <p:pic>
              <p:nvPicPr>
                <p:cNvPr id="168974" name="Freihand 168973">
                  <a:extLst>
                    <a:ext uri="{FF2B5EF4-FFF2-40B4-BE49-F238E27FC236}">
                      <a16:creationId xmlns:a16="http://schemas.microsoft.com/office/drawing/2014/main" id="{E80AC03A-D53F-4993-B98C-FFFDF9C273A2}"/>
                    </a:ext>
                  </a:extLst>
                </p:cNvPr>
                <p:cNvPicPr/>
                <p:nvPr/>
              </p:nvPicPr>
              <p:blipFill>
                <a:blip r:embed="rId128"/>
                <a:stretch>
                  <a:fillRect/>
                </a:stretch>
              </p:blipFill>
              <p:spPr>
                <a:xfrm>
                  <a:off x="9415743" y="2013451"/>
                  <a:ext cx="138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8975" name="Freihand 168974">
                  <a:extLst>
                    <a:ext uri="{FF2B5EF4-FFF2-40B4-BE49-F238E27FC236}">
                      <a16:creationId xmlns:a16="http://schemas.microsoft.com/office/drawing/2014/main" id="{3690B97A-B885-43D1-95D6-243C5EE595E2}"/>
                    </a:ext>
                  </a:extLst>
                </p14:cNvPr>
                <p14:cNvContentPartPr/>
                <p14:nvPr/>
              </p14:nvContentPartPr>
              <p14:xfrm>
                <a:off x="9561903" y="1999411"/>
                <a:ext cx="178560" cy="133920"/>
              </p14:xfrm>
            </p:contentPart>
          </mc:Choice>
          <mc:Fallback>
            <p:pic>
              <p:nvPicPr>
                <p:cNvPr id="168975" name="Freihand 168974">
                  <a:extLst>
                    <a:ext uri="{FF2B5EF4-FFF2-40B4-BE49-F238E27FC236}">
                      <a16:creationId xmlns:a16="http://schemas.microsoft.com/office/drawing/2014/main" id="{3690B97A-B885-43D1-95D6-243C5EE595E2}"/>
                    </a:ext>
                  </a:extLst>
                </p:cNvPr>
                <p:cNvPicPr/>
                <p:nvPr/>
              </p:nvPicPr>
              <p:blipFill>
                <a:blip r:embed="rId130"/>
                <a:stretch>
                  <a:fillRect/>
                </a:stretch>
              </p:blipFill>
              <p:spPr>
                <a:xfrm>
                  <a:off x="9557583" y="1995091"/>
                  <a:ext cx="187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8976" name="Freihand 168975">
                  <a:extLst>
                    <a:ext uri="{FF2B5EF4-FFF2-40B4-BE49-F238E27FC236}">
                      <a16:creationId xmlns:a16="http://schemas.microsoft.com/office/drawing/2014/main" id="{13A542EA-77E4-4C56-B9E9-595E9D7CFD2E}"/>
                    </a:ext>
                  </a:extLst>
                </p14:cNvPr>
                <p14:cNvContentPartPr/>
                <p14:nvPr/>
              </p14:nvContentPartPr>
              <p14:xfrm>
                <a:off x="9805623" y="2000131"/>
                <a:ext cx="32760" cy="138240"/>
              </p14:xfrm>
            </p:contentPart>
          </mc:Choice>
          <mc:Fallback>
            <p:pic>
              <p:nvPicPr>
                <p:cNvPr id="168976" name="Freihand 168975">
                  <a:extLst>
                    <a:ext uri="{FF2B5EF4-FFF2-40B4-BE49-F238E27FC236}">
                      <a16:creationId xmlns:a16="http://schemas.microsoft.com/office/drawing/2014/main" id="{13A542EA-77E4-4C56-B9E9-595E9D7CFD2E}"/>
                    </a:ext>
                  </a:extLst>
                </p:cNvPr>
                <p:cNvPicPr/>
                <p:nvPr/>
              </p:nvPicPr>
              <p:blipFill>
                <a:blip r:embed="rId132"/>
                <a:stretch>
                  <a:fillRect/>
                </a:stretch>
              </p:blipFill>
              <p:spPr>
                <a:xfrm>
                  <a:off x="9801303" y="1995811"/>
                  <a:ext cx="41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8977" name="Freihand 168976">
                  <a:extLst>
                    <a:ext uri="{FF2B5EF4-FFF2-40B4-BE49-F238E27FC236}">
                      <a16:creationId xmlns:a16="http://schemas.microsoft.com/office/drawing/2014/main" id="{F008CAD2-F13E-4358-A52D-C5006F83A19F}"/>
                    </a:ext>
                  </a:extLst>
                </p14:cNvPr>
                <p14:cNvContentPartPr/>
                <p14:nvPr/>
              </p14:nvContentPartPr>
              <p14:xfrm>
                <a:off x="9745503" y="1962691"/>
                <a:ext cx="159120" cy="163440"/>
              </p14:xfrm>
            </p:contentPart>
          </mc:Choice>
          <mc:Fallback>
            <p:pic>
              <p:nvPicPr>
                <p:cNvPr id="168977" name="Freihand 168976">
                  <a:extLst>
                    <a:ext uri="{FF2B5EF4-FFF2-40B4-BE49-F238E27FC236}">
                      <a16:creationId xmlns:a16="http://schemas.microsoft.com/office/drawing/2014/main" id="{F008CAD2-F13E-4358-A52D-C5006F83A19F}"/>
                    </a:ext>
                  </a:extLst>
                </p:cNvPr>
                <p:cNvPicPr/>
                <p:nvPr/>
              </p:nvPicPr>
              <p:blipFill>
                <a:blip r:embed="rId134"/>
                <a:stretch>
                  <a:fillRect/>
                </a:stretch>
              </p:blipFill>
              <p:spPr>
                <a:xfrm>
                  <a:off x="9741183" y="1958371"/>
                  <a:ext cx="167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8978" name="Freihand 168977">
                  <a:extLst>
                    <a:ext uri="{FF2B5EF4-FFF2-40B4-BE49-F238E27FC236}">
                      <a16:creationId xmlns:a16="http://schemas.microsoft.com/office/drawing/2014/main" id="{A60A2D5D-68DF-42B9-8788-31E8E3C84597}"/>
                    </a:ext>
                  </a:extLst>
                </p14:cNvPr>
                <p14:cNvContentPartPr/>
                <p14:nvPr/>
              </p14:nvContentPartPr>
              <p14:xfrm>
                <a:off x="9935943" y="1983571"/>
                <a:ext cx="119520" cy="120600"/>
              </p14:xfrm>
            </p:contentPart>
          </mc:Choice>
          <mc:Fallback>
            <p:pic>
              <p:nvPicPr>
                <p:cNvPr id="168978" name="Freihand 168977">
                  <a:extLst>
                    <a:ext uri="{FF2B5EF4-FFF2-40B4-BE49-F238E27FC236}">
                      <a16:creationId xmlns:a16="http://schemas.microsoft.com/office/drawing/2014/main" id="{A60A2D5D-68DF-42B9-8788-31E8E3C84597}"/>
                    </a:ext>
                  </a:extLst>
                </p:cNvPr>
                <p:cNvPicPr/>
                <p:nvPr/>
              </p:nvPicPr>
              <p:blipFill>
                <a:blip r:embed="rId136"/>
                <a:stretch>
                  <a:fillRect/>
                </a:stretch>
              </p:blipFill>
              <p:spPr>
                <a:xfrm>
                  <a:off x="9931623" y="1979251"/>
                  <a:ext cx="128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8979" name="Freihand 168978">
                  <a:extLst>
                    <a:ext uri="{FF2B5EF4-FFF2-40B4-BE49-F238E27FC236}">
                      <a16:creationId xmlns:a16="http://schemas.microsoft.com/office/drawing/2014/main" id="{BFB6D244-4080-4893-BEDD-D4172CAE7408}"/>
                    </a:ext>
                  </a:extLst>
                </p14:cNvPr>
                <p14:cNvContentPartPr/>
                <p14:nvPr/>
              </p14:nvContentPartPr>
              <p14:xfrm>
                <a:off x="10098303" y="1965211"/>
                <a:ext cx="129240" cy="162720"/>
              </p14:xfrm>
            </p:contentPart>
          </mc:Choice>
          <mc:Fallback>
            <p:pic>
              <p:nvPicPr>
                <p:cNvPr id="168979" name="Freihand 168978">
                  <a:extLst>
                    <a:ext uri="{FF2B5EF4-FFF2-40B4-BE49-F238E27FC236}">
                      <a16:creationId xmlns:a16="http://schemas.microsoft.com/office/drawing/2014/main" id="{BFB6D244-4080-4893-BEDD-D4172CAE7408}"/>
                    </a:ext>
                  </a:extLst>
                </p:cNvPr>
                <p:cNvPicPr/>
                <p:nvPr/>
              </p:nvPicPr>
              <p:blipFill>
                <a:blip r:embed="rId138"/>
                <a:stretch>
                  <a:fillRect/>
                </a:stretch>
              </p:blipFill>
              <p:spPr>
                <a:xfrm>
                  <a:off x="10093983" y="1960891"/>
                  <a:ext cx="137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8980" name="Freihand 168979">
                  <a:extLst>
                    <a:ext uri="{FF2B5EF4-FFF2-40B4-BE49-F238E27FC236}">
                      <a16:creationId xmlns:a16="http://schemas.microsoft.com/office/drawing/2014/main" id="{1AD0ECF6-8303-4BF1-9C9D-4F158D567BB3}"/>
                    </a:ext>
                  </a:extLst>
                </p14:cNvPr>
                <p14:cNvContentPartPr/>
                <p14:nvPr/>
              </p14:nvContentPartPr>
              <p14:xfrm>
                <a:off x="9332943" y="1918411"/>
                <a:ext cx="267840" cy="313200"/>
              </p14:xfrm>
            </p:contentPart>
          </mc:Choice>
          <mc:Fallback>
            <p:pic>
              <p:nvPicPr>
                <p:cNvPr id="168980" name="Freihand 168979">
                  <a:extLst>
                    <a:ext uri="{FF2B5EF4-FFF2-40B4-BE49-F238E27FC236}">
                      <a16:creationId xmlns:a16="http://schemas.microsoft.com/office/drawing/2014/main" id="{1AD0ECF6-8303-4BF1-9C9D-4F158D567BB3}"/>
                    </a:ext>
                  </a:extLst>
                </p:cNvPr>
                <p:cNvPicPr/>
                <p:nvPr/>
              </p:nvPicPr>
              <p:blipFill>
                <a:blip r:embed="rId140"/>
                <a:stretch>
                  <a:fillRect/>
                </a:stretch>
              </p:blipFill>
              <p:spPr>
                <a:xfrm>
                  <a:off x="9328623" y="1914091"/>
                  <a:ext cx="2764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8981" name="Freihand 168980">
                  <a:extLst>
                    <a:ext uri="{FF2B5EF4-FFF2-40B4-BE49-F238E27FC236}">
                      <a16:creationId xmlns:a16="http://schemas.microsoft.com/office/drawing/2014/main" id="{C2D47633-9282-460B-8C5A-CFC9C20AAD02}"/>
                    </a:ext>
                  </a:extLst>
                </p14:cNvPr>
                <p14:cNvContentPartPr/>
                <p14:nvPr/>
              </p14:nvContentPartPr>
              <p14:xfrm>
                <a:off x="7078983" y="1808971"/>
                <a:ext cx="579960" cy="541080"/>
              </p14:xfrm>
            </p:contentPart>
          </mc:Choice>
          <mc:Fallback>
            <p:pic>
              <p:nvPicPr>
                <p:cNvPr id="168981" name="Freihand 168980">
                  <a:extLst>
                    <a:ext uri="{FF2B5EF4-FFF2-40B4-BE49-F238E27FC236}">
                      <a16:creationId xmlns:a16="http://schemas.microsoft.com/office/drawing/2014/main" id="{C2D47633-9282-460B-8C5A-CFC9C20AAD02}"/>
                    </a:ext>
                  </a:extLst>
                </p:cNvPr>
                <p:cNvPicPr/>
                <p:nvPr/>
              </p:nvPicPr>
              <p:blipFill>
                <a:blip r:embed="rId142"/>
                <a:stretch>
                  <a:fillRect/>
                </a:stretch>
              </p:blipFill>
              <p:spPr>
                <a:xfrm>
                  <a:off x="7074663" y="1804651"/>
                  <a:ext cx="58860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8983" name="Freihand 168982">
                  <a:extLst>
                    <a:ext uri="{FF2B5EF4-FFF2-40B4-BE49-F238E27FC236}">
                      <a16:creationId xmlns:a16="http://schemas.microsoft.com/office/drawing/2014/main" id="{F36D1F51-B8CC-49BF-8121-3046568E86BE}"/>
                    </a:ext>
                  </a:extLst>
                </p14:cNvPr>
                <p14:cNvContentPartPr/>
                <p14:nvPr/>
              </p14:nvContentPartPr>
              <p14:xfrm>
                <a:off x="10380183" y="2031091"/>
                <a:ext cx="155880" cy="5040"/>
              </p14:xfrm>
            </p:contentPart>
          </mc:Choice>
          <mc:Fallback>
            <p:pic>
              <p:nvPicPr>
                <p:cNvPr id="168983" name="Freihand 168982">
                  <a:extLst>
                    <a:ext uri="{FF2B5EF4-FFF2-40B4-BE49-F238E27FC236}">
                      <a16:creationId xmlns:a16="http://schemas.microsoft.com/office/drawing/2014/main" id="{F36D1F51-B8CC-49BF-8121-3046568E86BE}"/>
                    </a:ext>
                  </a:extLst>
                </p:cNvPr>
                <p:cNvPicPr/>
                <p:nvPr/>
              </p:nvPicPr>
              <p:blipFill>
                <a:blip r:embed="rId144"/>
                <a:stretch>
                  <a:fillRect/>
                </a:stretch>
              </p:blipFill>
              <p:spPr>
                <a:xfrm>
                  <a:off x="10375863" y="2026771"/>
                  <a:ext cx="164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8984" name="Freihand 168983">
                  <a:extLst>
                    <a:ext uri="{FF2B5EF4-FFF2-40B4-BE49-F238E27FC236}">
                      <a16:creationId xmlns:a16="http://schemas.microsoft.com/office/drawing/2014/main" id="{61DFC62B-6A71-4850-BEAA-CA09BC864174}"/>
                    </a:ext>
                  </a:extLst>
                </p14:cNvPr>
                <p14:cNvContentPartPr/>
                <p14:nvPr/>
              </p14:nvContentPartPr>
              <p14:xfrm>
                <a:off x="10362903" y="2066371"/>
                <a:ext cx="150120" cy="19080"/>
              </p14:xfrm>
            </p:contentPart>
          </mc:Choice>
          <mc:Fallback>
            <p:pic>
              <p:nvPicPr>
                <p:cNvPr id="168984" name="Freihand 168983">
                  <a:extLst>
                    <a:ext uri="{FF2B5EF4-FFF2-40B4-BE49-F238E27FC236}">
                      <a16:creationId xmlns:a16="http://schemas.microsoft.com/office/drawing/2014/main" id="{61DFC62B-6A71-4850-BEAA-CA09BC864174}"/>
                    </a:ext>
                  </a:extLst>
                </p:cNvPr>
                <p:cNvPicPr/>
                <p:nvPr/>
              </p:nvPicPr>
              <p:blipFill>
                <a:blip r:embed="rId146"/>
                <a:stretch>
                  <a:fillRect/>
                </a:stretch>
              </p:blipFill>
              <p:spPr>
                <a:xfrm>
                  <a:off x="10358583" y="2062051"/>
                  <a:ext cx="158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8985" name="Freihand 168984">
                  <a:extLst>
                    <a:ext uri="{FF2B5EF4-FFF2-40B4-BE49-F238E27FC236}">
                      <a16:creationId xmlns:a16="http://schemas.microsoft.com/office/drawing/2014/main" id="{AC854586-2B67-4BCD-8A34-5B09F1BCF3A0}"/>
                    </a:ext>
                  </a:extLst>
                </p14:cNvPr>
                <p14:cNvContentPartPr/>
                <p14:nvPr/>
              </p14:nvContentPartPr>
              <p14:xfrm>
                <a:off x="10522023" y="1976371"/>
                <a:ext cx="75240" cy="138600"/>
              </p14:xfrm>
            </p:contentPart>
          </mc:Choice>
          <mc:Fallback>
            <p:pic>
              <p:nvPicPr>
                <p:cNvPr id="168985" name="Freihand 168984">
                  <a:extLst>
                    <a:ext uri="{FF2B5EF4-FFF2-40B4-BE49-F238E27FC236}">
                      <a16:creationId xmlns:a16="http://schemas.microsoft.com/office/drawing/2014/main" id="{AC854586-2B67-4BCD-8A34-5B09F1BCF3A0}"/>
                    </a:ext>
                  </a:extLst>
                </p:cNvPr>
                <p:cNvPicPr/>
                <p:nvPr/>
              </p:nvPicPr>
              <p:blipFill>
                <a:blip r:embed="rId148"/>
                <a:stretch>
                  <a:fillRect/>
                </a:stretch>
              </p:blipFill>
              <p:spPr>
                <a:xfrm>
                  <a:off x="10517703" y="1972051"/>
                  <a:ext cx="83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8986" name="Freihand 168985">
                  <a:extLst>
                    <a:ext uri="{FF2B5EF4-FFF2-40B4-BE49-F238E27FC236}">
                      <a16:creationId xmlns:a16="http://schemas.microsoft.com/office/drawing/2014/main" id="{02B3DFBA-D253-43A2-8C49-F745AF12AAC7}"/>
                    </a:ext>
                  </a:extLst>
                </p14:cNvPr>
                <p14:cNvContentPartPr/>
                <p14:nvPr/>
              </p14:nvContentPartPr>
              <p14:xfrm>
                <a:off x="10744503" y="1968091"/>
                <a:ext cx="117000" cy="153000"/>
              </p14:xfrm>
            </p:contentPart>
          </mc:Choice>
          <mc:Fallback>
            <p:pic>
              <p:nvPicPr>
                <p:cNvPr id="168986" name="Freihand 168985">
                  <a:extLst>
                    <a:ext uri="{FF2B5EF4-FFF2-40B4-BE49-F238E27FC236}">
                      <a16:creationId xmlns:a16="http://schemas.microsoft.com/office/drawing/2014/main" id="{02B3DFBA-D253-43A2-8C49-F745AF12AAC7}"/>
                    </a:ext>
                  </a:extLst>
                </p:cNvPr>
                <p:cNvPicPr/>
                <p:nvPr/>
              </p:nvPicPr>
              <p:blipFill>
                <a:blip r:embed="rId150"/>
                <a:stretch>
                  <a:fillRect/>
                </a:stretch>
              </p:blipFill>
              <p:spPr>
                <a:xfrm>
                  <a:off x="10740183" y="1963771"/>
                  <a:ext cx="125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8987" name="Freihand 168986">
                  <a:extLst>
                    <a:ext uri="{FF2B5EF4-FFF2-40B4-BE49-F238E27FC236}">
                      <a16:creationId xmlns:a16="http://schemas.microsoft.com/office/drawing/2014/main" id="{6817C844-18E2-4E5F-A564-D5CE238A9C1C}"/>
                    </a:ext>
                  </a:extLst>
                </p14:cNvPr>
                <p14:cNvContentPartPr/>
                <p14:nvPr/>
              </p14:nvContentPartPr>
              <p14:xfrm>
                <a:off x="10736943" y="2095531"/>
                <a:ext cx="172080" cy="16200"/>
              </p14:xfrm>
            </p:contentPart>
          </mc:Choice>
          <mc:Fallback>
            <p:pic>
              <p:nvPicPr>
                <p:cNvPr id="168987" name="Freihand 168986">
                  <a:extLst>
                    <a:ext uri="{FF2B5EF4-FFF2-40B4-BE49-F238E27FC236}">
                      <a16:creationId xmlns:a16="http://schemas.microsoft.com/office/drawing/2014/main" id="{6817C844-18E2-4E5F-A564-D5CE238A9C1C}"/>
                    </a:ext>
                  </a:extLst>
                </p:cNvPr>
                <p:cNvPicPr/>
                <p:nvPr/>
              </p:nvPicPr>
              <p:blipFill>
                <a:blip r:embed="rId152"/>
                <a:stretch>
                  <a:fillRect/>
                </a:stretch>
              </p:blipFill>
              <p:spPr>
                <a:xfrm>
                  <a:off x="10732623" y="2091211"/>
                  <a:ext cx="180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8988" name="Freihand 168987">
                  <a:extLst>
                    <a:ext uri="{FF2B5EF4-FFF2-40B4-BE49-F238E27FC236}">
                      <a16:creationId xmlns:a16="http://schemas.microsoft.com/office/drawing/2014/main" id="{0AEBF3B5-CFAB-41F4-80E9-ACEB5E964812}"/>
                    </a:ext>
                  </a:extLst>
                </p14:cNvPr>
                <p14:cNvContentPartPr/>
                <p14:nvPr/>
              </p14:nvContentPartPr>
              <p14:xfrm>
                <a:off x="10921983" y="2017771"/>
                <a:ext cx="120600" cy="175320"/>
              </p14:xfrm>
            </p:contentPart>
          </mc:Choice>
          <mc:Fallback>
            <p:pic>
              <p:nvPicPr>
                <p:cNvPr id="168988" name="Freihand 168987">
                  <a:extLst>
                    <a:ext uri="{FF2B5EF4-FFF2-40B4-BE49-F238E27FC236}">
                      <a16:creationId xmlns:a16="http://schemas.microsoft.com/office/drawing/2014/main" id="{0AEBF3B5-CFAB-41F4-80E9-ACEB5E964812}"/>
                    </a:ext>
                  </a:extLst>
                </p:cNvPr>
                <p:cNvPicPr/>
                <p:nvPr/>
              </p:nvPicPr>
              <p:blipFill>
                <a:blip r:embed="rId154"/>
                <a:stretch>
                  <a:fillRect/>
                </a:stretch>
              </p:blipFill>
              <p:spPr>
                <a:xfrm>
                  <a:off x="10917663" y="2013451"/>
                  <a:ext cx="129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8989" name="Freihand 168988">
                  <a:extLst>
                    <a:ext uri="{FF2B5EF4-FFF2-40B4-BE49-F238E27FC236}">
                      <a16:creationId xmlns:a16="http://schemas.microsoft.com/office/drawing/2014/main" id="{60BBBFCC-EBF4-4702-9F76-229796A591A0}"/>
                    </a:ext>
                  </a:extLst>
                </p14:cNvPr>
                <p14:cNvContentPartPr/>
                <p14:nvPr/>
              </p14:nvContentPartPr>
              <p14:xfrm>
                <a:off x="11052303" y="2096971"/>
                <a:ext cx="150480" cy="102240"/>
              </p14:xfrm>
            </p:contentPart>
          </mc:Choice>
          <mc:Fallback>
            <p:pic>
              <p:nvPicPr>
                <p:cNvPr id="168989" name="Freihand 168988">
                  <a:extLst>
                    <a:ext uri="{FF2B5EF4-FFF2-40B4-BE49-F238E27FC236}">
                      <a16:creationId xmlns:a16="http://schemas.microsoft.com/office/drawing/2014/main" id="{60BBBFCC-EBF4-4702-9F76-229796A591A0}"/>
                    </a:ext>
                  </a:extLst>
                </p:cNvPr>
                <p:cNvPicPr/>
                <p:nvPr/>
              </p:nvPicPr>
              <p:blipFill>
                <a:blip r:embed="rId156"/>
                <a:stretch>
                  <a:fillRect/>
                </a:stretch>
              </p:blipFill>
              <p:spPr>
                <a:xfrm>
                  <a:off x="11047983" y="2092651"/>
                  <a:ext cx="159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8990" name="Freihand 168989">
                  <a:extLst>
                    <a:ext uri="{FF2B5EF4-FFF2-40B4-BE49-F238E27FC236}">
                      <a16:creationId xmlns:a16="http://schemas.microsoft.com/office/drawing/2014/main" id="{CFBA0207-879E-41B7-9CFD-A98A66DE5877}"/>
                    </a:ext>
                  </a:extLst>
                </p14:cNvPr>
                <p14:cNvContentPartPr/>
                <p14:nvPr/>
              </p14:nvContentPartPr>
              <p14:xfrm>
                <a:off x="11182983" y="2032171"/>
                <a:ext cx="150840" cy="2880"/>
              </p14:xfrm>
            </p:contentPart>
          </mc:Choice>
          <mc:Fallback>
            <p:pic>
              <p:nvPicPr>
                <p:cNvPr id="168990" name="Freihand 168989">
                  <a:extLst>
                    <a:ext uri="{FF2B5EF4-FFF2-40B4-BE49-F238E27FC236}">
                      <a16:creationId xmlns:a16="http://schemas.microsoft.com/office/drawing/2014/main" id="{CFBA0207-879E-41B7-9CFD-A98A66DE5877}"/>
                    </a:ext>
                  </a:extLst>
                </p:cNvPr>
                <p:cNvPicPr/>
                <p:nvPr/>
              </p:nvPicPr>
              <p:blipFill>
                <a:blip r:embed="rId158"/>
                <a:stretch>
                  <a:fillRect/>
                </a:stretch>
              </p:blipFill>
              <p:spPr>
                <a:xfrm>
                  <a:off x="11178663" y="2027851"/>
                  <a:ext cx="159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8991" name="Freihand 168990">
                  <a:extLst>
                    <a:ext uri="{FF2B5EF4-FFF2-40B4-BE49-F238E27FC236}">
                      <a16:creationId xmlns:a16="http://schemas.microsoft.com/office/drawing/2014/main" id="{232C9E0C-5070-4C86-9EE4-2659F9633A26}"/>
                    </a:ext>
                  </a:extLst>
                </p14:cNvPr>
                <p14:cNvContentPartPr/>
                <p14:nvPr/>
              </p14:nvContentPartPr>
              <p14:xfrm>
                <a:off x="11190183" y="2074291"/>
                <a:ext cx="157320" cy="16200"/>
              </p14:xfrm>
            </p:contentPart>
          </mc:Choice>
          <mc:Fallback>
            <p:pic>
              <p:nvPicPr>
                <p:cNvPr id="168991" name="Freihand 168990">
                  <a:extLst>
                    <a:ext uri="{FF2B5EF4-FFF2-40B4-BE49-F238E27FC236}">
                      <a16:creationId xmlns:a16="http://schemas.microsoft.com/office/drawing/2014/main" id="{232C9E0C-5070-4C86-9EE4-2659F9633A26}"/>
                    </a:ext>
                  </a:extLst>
                </p:cNvPr>
                <p:cNvPicPr/>
                <p:nvPr/>
              </p:nvPicPr>
              <p:blipFill>
                <a:blip r:embed="rId160"/>
                <a:stretch>
                  <a:fillRect/>
                </a:stretch>
              </p:blipFill>
              <p:spPr>
                <a:xfrm>
                  <a:off x="11185863" y="2069971"/>
                  <a:ext cx="165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8992" name="Freihand 168991">
                  <a:extLst>
                    <a:ext uri="{FF2B5EF4-FFF2-40B4-BE49-F238E27FC236}">
                      <a16:creationId xmlns:a16="http://schemas.microsoft.com/office/drawing/2014/main" id="{149D1130-769F-46B2-B32F-2B00E3CA88EF}"/>
                    </a:ext>
                  </a:extLst>
                </p14:cNvPr>
                <p14:cNvContentPartPr/>
                <p14:nvPr/>
              </p14:nvContentPartPr>
              <p14:xfrm>
                <a:off x="11436423" y="1931731"/>
                <a:ext cx="102240" cy="122040"/>
              </p14:xfrm>
            </p:contentPart>
          </mc:Choice>
          <mc:Fallback>
            <p:pic>
              <p:nvPicPr>
                <p:cNvPr id="168992" name="Freihand 168991">
                  <a:extLst>
                    <a:ext uri="{FF2B5EF4-FFF2-40B4-BE49-F238E27FC236}">
                      <a16:creationId xmlns:a16="http://schemas.microsoft.com/office/drawing/2014/main" id="{149D1130-769F-46B2-B32F-2B00E3CA88EF}"/>
                    </a:ext>
                  </a:extLst>
                </p:cNvPr>
                <p:cNvPicPr/>
                <p:nvPr/>
              </p:nvPicPr>
              <p:blipFill>
                <a:blip r:embed="rId162"/>
                <a:stretch>
                  <a:fillRect/>
                </a:stretch>
              </p:blipFill>
              <p:spPr>
                <a:xfrm>
                  <a:off x="11432103" y="1927411"/>
                  <a:ext cx="110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8993" name="Freihand 168992">
                  <a:extLst>
                    <a:ext uri="{FF2B5EF4-FFF2-40B4-BE49-F238E27FC236}">
                      <a16:creationId xmlns:a16="http://schemas.microsoft.com/office/drawing/2014/main" id="{532EB208-541F-41B3-BF10-363349B778B6}"/>
                    </a:ext>
                  </a:extLst>
                </p14:cNvPr>
                <p14:cNvContentPartPr/>
                <p14:nvPr/>
              </p14:nvContentPartPr>
              <p14:xfrm>
                <a:off x="11476023" y="1983211"/>
                <a:ext cx="40680" cy="114480"/>
              </p14:xfrm>
            </p:contentPart>
          </mc:Choice>
          <mc:Fallback>
            <p:pic>
              <p:nvPicPr>
                <p:cNvPr id="168993" name="Freihand 168992">
                  <a:extLst>
                    <a:ext uri="{FF2B5EF4-FFF2-40B4-BE49-F238E27FC236}">
                      <a16:creationId xmlns:a16="http://schemas.microsoft.com/office/drawing/2014/main" id="{532EB208-541F-41B3-BF10-363349B778B6}"/>
                    </a:ext>
                  </a:extLst>
                </p:cNvPr>
                <p:cNvPicPr/>
                <p:nvPr/>
              </p:nvPicPr>
              <p:blipFill>
                <a:blip r:embed="rId164"/>
                <a:stretch>
                  <a:fillRect/>
                </a:stretch>
              </p:blipFill>
              <p:spPr>
                <a:xfrm>
                  <a:off x="11471703" y="1978891"/>
                  <a:ext cx="49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8994" name="Freihand 168993">
                  <a:extLst>
                    <a:ext uri="{FF2B5EF4-FFF2-40B4-BE49-F238E27FC236}">
                      <a16:creationId xmlns:a16="http://schemas.microsoft.com/office/drawing/2014/main" id="{465DB6DB-1C46-4D9A-9638-70D61671C00F}"/>
                    </a:ext>
                  </a:extLst>
                </p14:cNvPr>
                <p14:cNvContentPartPr/>
                <p14:nvPr/>
              </p14:nvContentPartPr>
              <p14:xfrm>
                <a:off x="11569623" y="2024611"/>
                <a:ext cx="27000" cy="122760"/>
              </p14:xfrm>
            </p:contentPart>
          </mc:Choice>
          <mc:Fallback>
            <p:pic>
              <p:nvPicPr>
                <p:cNvPr id="168994" name="Freihand 168993">
                  <a:extLst>
                    <a:ext uri="{FF2B5EF4-FFF2-40B4-BE49-F238E27FC236}">
                      <a16:creationId xmlns:a16="http://schemas.microsoft.com/office/drawing/2014/main" id="{465DB6DB-1C46-4D9A-9638-70D61671C00F}"/>
                    </a:ext>
                  </a:extLst>
                </p:cNvPr>
                <p:cNvPicPr/>
                <p:nvPr/>
              </p:nvPicPr>
              <p:blipFill>
                <a:blip r:embed="rId166"/>
                <a:stretch>
                  <a:fillRect/>
                </a:stretch>
              </p:blipFill>
              <p:spPr>
                <a:xfrm>
                  <a:off x="11565303" y="2020291"/>
                  <a:ext cx="35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8995" name="Freihand 168994">
                  <a:extLst>
                    <a:ext uri="{FF2B5EF4-FFF2-40B4-BE49-F238E27FC236}">
                      <a16:creationId xmlns:a16="http://schemas.microsoft.com/office/drawing/2014/main" id="{685EFA0F-4AE3-46E3-A1D7-873DC0E23947}"/>
                    </a:ext>
                  </a:extLst>
                </p14:cNvPr>
                <p14:cNvContentPartPr/>
                <p14:nvPr/>
              </p14:nvContentPartPr>
              <p14:xfrm>
                <a:off x="11631183" y="1916251"/>
                <a:ext cx="170280" cy="156240"/>
              </p14:xfrm>
            </p:contentPart>
          </mc:Choice>
          <mc:Fallback>
            <p:pic>
              <p:nvPicPr>
                <p:cNvPr id="168995" name="Freihand 168994">
                  <a:extLst>
                    <a:ext uri="{FF2B5EF4-FFF2-40B4-BE49-F238E27FC236}">
                      <a16:creationId xmlns:a16="http://schemas.microsoft.com/office/drawing/2014/main" id="{685EFA0F-4AE3-46E3-A1D7-873DC0E23947}"/>
                    </a:ext>
                  </a:extLst>
                </p:cNvPr>
                <p:cNvPicPr/>
                <p:nvPr/>
              </p:nvPicPr>
              <p:blipFill>
                <a:blip r:embed="rId168"/>
                <a:stretch>
                  <a:fillRect/>
                </a:stretch>
              </p:blipFill>
              <p:spPr>
                <a:xfrm>
                  <a:off x="11626863" y="1911931"/>
                  <a:ext cx="178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9047" name="Freihand 169046">
                  <a:extLst>
                    <a:ext uri="{FF2B5EF4-FFF2-40B4-BE49-F238E27FC236}">
                      <a16:creationId xmlns:a16="http://schemas.microsoft.com/office/drawing/2014/main" id="{68A3A472-789D-4228-AABA-95EA024BD944}"/>
                    </a:ext>
                  </a:extLst>
                </p14:cNvPr>
                <p14:cNvContentPartPr/>
                <p14:nvPr/>
              </p14:nvContentPartPr>
              <p14:xfrm>
                <a:off x="9341943" y="1849651"/>
                <a:ext cx="275040" cy="402840"/>
              </p14:xfrm>
            </p:contentPart>
          </mc:Choice>
          <mc:Fallback>
            <p:pic>
              <p:nvPicPr>
                <p:cNvPr id="169047" name="Freihand 169046">
                  <a:extLst>
                    <a:ext uri="{FF2B5EF4-FFF2-40B4-BE49-F238E27FC236}">
                      <a16:creationId xmlns:a16="http://schemas.microsoft.com/office/drawing/2014/main" id="{68A3A472-789D-4228-AABA-95EA024BD944}"/>
                    </a:ext>
                  </a:extLst>
                </p:cNvPr>
                <p:cNvPicPr/>
                <p:nvPr/>
              </p:nvPicPr>
              <p:blipFill>
                <a:blip r:embed="rId170"/>
                <a:stretch>
                  <a:fillRect/>
                </a:stretch>
              </p:blipFill>
              <p:spPr>
                <a:xfrm>
                  <a:off x="9337623" y="1845331"/>
                  <a:ext cx="283680" cy="41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1">
            <p14:nvContentPartPr>
              <p14:cNvPr id="169245" name="Freihand 169244">
                <a:extLst>
                  <a:ext uri="{FF2B5EF4-FFF2-40B4-BE49-F238E27FC236}">
                    <a16:creationId xmlns:a16="http://schemas.microsoft.com/office/drawing/2014/main" id="{C72928EB-2424-4CBA-AB6F-5503370475BB}"/>
                  </a:ext>
                </a:extLst>
              </p14:cNvPr>
              <p14:cNvContentPartPr/>
              <p14:nvPr/>
            </p14:nvContentPartPr>
            <p14:xfrm>
              <a:off x="6933543" y="385531"/>
              <a:ext cx="1526040" cy="806400"/>
            </p14:xfrm>
          </p:contentPart>
        </mc:Choice>
        <mc:Fallback>
          <p:pic>
            <p:nvPicPr>
              <p:cNvPr id="169245" name="Freihand 169244">
                <a:extLst>
                  <a:ext uri="{FF2B5EF4-FFF2-40B4-BE49-F238E27FC236}">
                    <a16:creationId xmlns:a16="http://schemas.microsoft.com/office/drawing/2014/main" id="{C72928EB-2424-4CBA-AB6F-5503370475BB}"/>
                  </a:ext>
                </a:extLst>
              </p:cNvPr>
              <p:cNvPicPr/>
              <p:nvPr/>
            </p:nvPicPr>
            <p:blipFill>
              <a:blip r:embed="rId172"/>
              <a:stretch>
                <a:fillRect/>
              </a:stretch>
            </p:blipFill>
            <p:spPr>
              <a:xfrm>
                <a:off x="6929223" y="381211"/>
                <a:ext cx="1534680" cy="815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9246" name="Freihand 169245">
                <a:extLst>
                  <a:ext uri="{FF2B5EF4-FFF2-40B4-BE49-F238E27FC236}">
                    <a16:creationId xmlns:a16="http://schemas.microsoft.com/office/drawing/2014/main" id="{FF823269-A452-4242-B51B-792A66AFB8EF}"/>
                  </a:ext>
                </a:extLst>
              </p14:cNvPr>
              <p14:cNvContentPartPr/>
              <p14:nvPr/>
            </p14:nvContentPartPr>
            <p14:xfrm>
              <a:off x="4315263" y="6199531"/>
              <a:ext cx="1320120" cy="516960"/>
            </p14:xfrm>
          </p:contentPart>
        </mc:Choice>
        <mc:Fallback>
          <p:pic>
            <p:nvPicPr>
              <p:cNvPr id="169246" name="Freihand 169245">
                <a:extLst>
                  <a:ext uri="{FF2B5EF4-FFF2-40B4-BE49-F238E27FC236}">
                    <a16:creationId xmlns:a16="http://schemas.microsoft.com/office/drawing/2014/main" id="{FF823269-A452-4242-B51B-792A66AFB8EF}"/>
                  </a:ext>
                </a:extLst>
              </p:cNvPr>
              <p:cNvPicPr/>
              <p:nvPr/>
            </p:nvPicPr>
            <p:blipFill>
              <a:blip r:embed="rId174"/>
              <a:stretch>
                <a:fillRect/>
              </a:stretch>
            </p:blipFill>
            <p:spPr>
              <a:xfrm>
                <a:off x="4310943" y="6195211"/>
                <a:ext cx="132876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9294" name="Freihand 169293">
                <a:extLst>
                  <a:ext uri="{FF2B5EF4-FFF2-40B4-BE49-F238E27FC236}">
                    <a16:creationId xmlns:a16="http://schemas.microsoft.com/office/drawing/2014/main" id="{DDC71437-F96A-4A1B-B49B-1B32379C8833}"/>
                  </a:ext>
                </a:extLst>
              </p14:cNvPr>
              <p14:cNvContentPartPr/>
              <p14:nvPr/>
            </p14:nvContentPartPr>
            <p14:xfrm>
              <a:off x="8138823" y="2934691"/>
              <a:ext cx="1185480" cy="1018080"/>
            </p14:xfrm>
          </p:contentPart>
        </mc:Choice>
        <mc:Fallback>
          <p:pic>
            <p:nvPicPr>
              <p:cNvPr id="169294" name="Freihand 169293">
                <a:extLst>
                  <a:ext uri="{FF2B5EF4-FFF2-40B4-BE49-F238E27FC236}">
                    <a16:creationId xmlns:a16="http://schemas.microsoft.com/office/drawing/2014/main" id="{DDC71437-F96A-4A1B-B49B-1B32379C8833}"/>
                  </a:ext>
                </a:extLst>
              </p:cNvPr>
              <p:cNvPicPr/>
              <p:nvPr/>
            </p:nvPicPr>
            <p:blipFill>
              <a:blip r:embed="rId176"/>
              <a:stretch>
                <a:fillRect/>
              </a:stretch>
            </p:blipFill>
            <p:spPr>
              <a:xfrm>
                <a:off x="8134503" y="2930371"/>
                <a:ext cx="1194120" cy="1026720"/>
              </a:xfrm>
              <a:prstGeom prst="rect">
                <a:avLst/>
              </a:prstGeom>
            </p:spPr>
          </p:pic>
        </mc:Fallback>
      </mc:AlternateContent>
      <p:grpSp>
        <p:nvGrpSpPr>
          <p:cNvPr id="169297" name="Gruppieren 169296">
            <a:extLst>
              <a:ext uri="{FF2B5EF4-FFF2-40B4-BE49-F238E27FC236}">
                <a16:creationId xmlns:a16="http://schemas.microsoft.com/office/drawing/2014/main" id="{FFF039C5-5D02-478A-9028-FFB36FCB8771}"/>
              </a:ext>
            </a:extLst>
          </p:cNvPr>
          <p:cNvGrpSpPr/>
          <p:nvPr/>
        </p:nvGrpSpPr>
        <p:grpSpPr>
          <a:xfrm>
            <a:off x="290103" y="2427091"/>
            <a:ext cx="11556720" cy="4182120"/>
            <a:chOff x="290103" y="2427091"/>
            <a:chExt cx="11556720" cy="4182120"/>
          </a:xfrm>
        </p:grpSpPr>
        <mc:AlternateContent xmlns:mc="http://schemas.openxmlformats.org/markup-compatibility/2006">
          <mc:Choice xmlns:p14="http://schemas.microsoft.com/office/powerpoint/2010/main" Requires="p14">
            <p:contentPart p14:bwMode="auto" r:id="rId177">
              <p14:nvContentPartPr>
                <p14:cNvPr id="168997" name="Freihand 168996">
                  <a:extLst>
                    <a:ext uri="{FF2B5EF4-FFF2-40B4-BE49-F238E27FC236}">
                      <a16:creationId xmlns:a16="http://schemas.microsoft.com/office/drawing/2014/main" id="{BECDB50A-8171-483A-9663-28D3ECE7FDD6}"/>
                    </a:ext>
                  </a:extLst>
                </p14:cNvPr>
                <p14:cNvContentPartPr/>
                <p14:nvPr/>
              </p14:nvContentPartPr>
              <p14:xfrm>
                <a:off x="290103" y="2843251"/>
                <a:ext cx="201240" cy="12960"/>
              </p14:xfrm>
            </p:contentPart>
          </mc:Choice>
          <mc:Fallback>
            <p:pic>
              <p:nvPicPr>
                <p:cNvPr id="168997" name="Freihand 168996">
                  <a:extLst>
                    <a:ext uri="{FF2B5EF4-FFF2-40B4-BE49-F238E27FC236}">
                      <a16:creationId xmlns:a16="http://schemas.microsoft.com/office/drawing/2014/main" id="{BECDB50A-8171-483A-9663-28D3ECE7FDD6}"/>
                    </a:ext>
                  </a:extLst>
                </p:cNvPr>
                <p:cNvPicPr/>
                <p:nvPr/>
              </p:nvPicPr>
              <p:blipFill>
                <a:blip r:embed="rId178"/>
                <a:stretch>
                  <a:fillRect/>
                </a:stretch>
              </p:blipFill>
              <p:spPr>
                <a:xfrm>
                  <a:off x="285783" y="2838931"/>
                  <a:ext cx="209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8998" name="Freihand 168997">
                  <a:extLst>
                    <a:ext uri="{FF2B5EF4-FFF2-40B4-BE49-F238E27FC236}">
                      <a16:creationId xmlns:a16="http://schemas.microsoft.com/office/drawing/2014/main" id="{73BDCFD0-FA21-47B2-865A-478DE14FA515}"/>
                    </a:ext>
                  </a:extLst>
                </p14:cNvPr>
                <p14:cNvContentPartPr/>
                <p14:nvPr/>
              </p14:nvContentPartPr>
              <p14:xfrm>
                <a:off x="448863" y="2747851"/>
                <a:ext cx="129960" cy="288720"/>
              </p14:xfrm>
            </p:contentPart>
          </mc:Choice>
          <mc:Fallback>
            <p:pic>
              <p:nvPicPr>
                <p:cNvPr id="168998" name="Freihand 168997">
                  <a:extLst>
                    <a:ext uri="{FF2B5EF4-FFF2-40B4-BE49-F238E27FC236}">
                      <a16:creationId xmlns:a16="http://schemas.microsoft.com/office/drawing/2014/main" id="{73BDCFD0-FA21-47B2-865A-478DE14FA515}"/>
                    </a:ext>
                  </a:extLst>
                </p:cNvPr>
                <p:cNvPicPr/>
                <p:nvPr/>
              </p:nvPicPr>
              <p:blipFill>
                <a:blip r:embed="rId180"/>
                <a:stretch>
                  <a:fillRect/>
                </a:stretch>
              </p:blipFill>
              <p:spPr>
                <a:xfrm>
                  <a:off x="444543" y="2743531"/>
                  <a:ext cx="1386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9000" name="Freihand 168999">
                  <a:extLst>
                    <a:ext uri="{FF2B5EF4-FFF2-40B4-BE49-F238E27FC236}">
                      <a16:creationId xmlns:a16="http://schemas.microsoft.com/office/drawing/2014/main" id="{A14F665D-A60F-49B2-B986-AE8AB8A6CAA8}"/>
                    </a:ext>
                  </a:extLst>
                </p14:cNvPr>
                <p14:cNvContentPartPr/>
                <p14:nvPr/>
              </p14:nvContentPartPr>
              <p14:xfrm>
                <a:off x="701583" y="2804731"/>
                <a:ext cx="119880" cy="101520"/>
              </p14:xfrm>
            </p:contentPart>
          </mc:Choice>
          <mc:Fallback>
            <p:pic>
              <p:nvPicPr>
                <p:cNvPr id="169000" name="Freihand 168999">
                  <a:extLst>
                    <a:ext uri="{FF2B5EF4-FFF2-40B4-BE49-F238E27FC236}">
                      <a16:creationId xmlns:a16="http://schemas.microsoft.com/office/drawing/2014/main" id="{A14F665D-A60F-49B2-B986-AE8AB8A6CAA8}"/>
                    </a:ext>
                  </a:extLst>
                </p:cNvPr>
                <p:cNvPicPr/>
                <p:nvPr/>
              </p:nvPicPr>
              <p:blipFill>
                <a:blip r:embed="rId182"/>
                <a:stretch>
                  <a:fillRect/>
                </a:stretch>
              </p:blipFill>
              <p:spPr>
                <a:xfrm>
                  <a:off x="697263" y="2800411"/>
                  <a:ext cx="128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9001" name="Freihand 169000">
                  <a:extLst>
                    <a:ext uri="{FF2B5EF4-FFF2-40B4-BE49-F238E27FC236}">
                      <a16:creationId xmlns:a16="http://schemas.microsoft.com/office/drawing/2014/main" id="{C274FABD-624F-46C6-991E-0C3B12604561}"/>
                    </a:ext>
                  </a:extLst>
                </p14:cNvPr>
                <p14:cNvContentPartPr/>
                <p14:nvPr/>
              </p14:nvContentPartPr>
              <p14:xfrm>
                <a:off x="874383" y="2768371"/>
                <a:ext cx="92160" cy="263160"/>
              </p14:xfrm>
            </p:contentPart>
          </mc:Choice>
          <mc:Fallback>
            <p:pic>
              <p:nvPicPr>
                <p:cNvPr id="169001" name="Freihand 169000">
                  <a:extLst>
                    <a:ext uri="{FF2B5EF4-FFF2-40B4-BE49-F238E27FC236}">
                      <a16:creationId xmlns:a16="http://schemas.microsoft.com/office/drawing/2014/main" id="{C274FABD-624F-46C6-991E-0C3B12604561}"/>
                    </a:ext>
                  </a:extLst>
                </p:cNvPr>
                <p:cNvPicPr/>
                <p:nvPr/>
              </p:nvPicPr>
              <p:blipFill>
                <a:blip r:embed="rId184"/>
                <a:stretch>
                  <a:fillRect/>
                </a:stretch>
              </p:blipFill>
              <p:spPr>
                <a:xfrm>
                  <a:off x="870063" y="2764051"/>
                  <a:ext cx="1008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9002" name="Freihand 169001">
                  <a:extLst>
                    <a:ext uri="{FF2B5EF4-FFF2-40B4-BE49-F238E27FC236}">
                      <a16:creationId xmlns:a16="http://schemas.microsoft.com/office/drawing/2014/main" id="{12E76B1E-E2F3-4152-9C24-D4EF2FA19424}"/>
                    </a:ext>
                  </a:extLst>
                </p14:cNvPr>
                <p14:cNvContentPartPr/>
                <p14:nvPr/>
              </p14:nvContentPartPr>
              <p14:xfrm>
                <a:off x="1024863" y="2759011"/>
                <a:ext cx="359640" cy="91800"/>
              </p14:xfrm>
            </p:contentPart>
          </mc:Choice>
          <mc:Fallback>
            <p:pic>
              <p:nvPicPr>
                <p:cNvPr id="169002" name="Freihand 169001">
                  <a:extLst>
                    <a:ext uri="{FF2B5EF4-FFF2-40B4-BE49-F238E27FC236}">
                      <a16:creationId xmlns:a16="http://schemas.microsoft.com/office/drawing/2014/main" id="{12E76B1E-E2F3-4152-9C24-D4EF2FA19424}"/>
                    </a:ext>
                  </a:extLst>
                </p:cNvPr>
                <p:cNvPicPr/>
                <p:nvPr/>
              </p:nvPicPr>
              <p:blipFill>
                <a:blip r:embed="rId186"/>
                <a:stretch>
                  <a:fillRect/>
                </a:stretch>
              </p:blipFill>
              <p:spPr>
                <a:xfrm>
                  <a:off x="1020543" y="2754691"/>
                  <a:ext cx="368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9003" name="Freihand 169002">
                  <a:extLst>
                    <a:ext uri="{FF2B5EF4-FFF2-40B4-BE49-F238E27FC236}">
                      <a16:creationId xmlns:a16="http://schemas.microsoft.com/office/drawing/2014/main" id="{834ABDA8-B5BC-4944-A92B-037DA04AC130}"/>
                    </a:ext>
                  </a:extLst>
                </p14:cNvPr>
                <p14:cNvContentPartPr/>
                <p14:nvPr/>
              </p14:nvContentPartPr>
              <p14:xfrm>
                <a:off x="1343103" y="2678731"/>
                <a:ext cx="360" cy="360"/>
              </p14:xfrm>
            </p:contentPart>
          </mc:Choice>
          <mc:Fallback>
            <p:pic>
              <p:nvPicPr>
                <p:cNvPr id="169003" name="Freihand 169002">
                  <a:extLst>
                    <a:ext uri="{FF2B5EF4-FFF2-40B4-BE49-F238E27FC236}">
                      <a16:creationId xmlns:a16="http://schemas.microsoft.com/office/drawing/2014/main" id="{834ABDA8-B5BC-4944-A92B-037DA04AC130}"/>
                    </a:ext>
                  </a:extLst>
                </p:cNvPr>
                <p:cNvPicPr/>
                <p:nvPr/>
              </p:nvPicPr>
              <p:blipFill>
                <a:blip r:embed="rId188"/>
                <a:stretch>
                  <a:fillRect/>
                </a:stretch>
              </p:blipFill>
              <p:spPr>
                <a:xfrm>
                  <a:off x="1338783" y="2674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9004" name="Freihand 169003">
                  <a:extLst>
                    <a:ext uri="{FF2B5EF4-FFF2-40B4-BE49-F238E27FC236}">
                      <a16:creationId xmlns:a16="http://schemas.microsoft.com/office/drawing/2014/main" id="{A767EE1C-7F48-4247-B9A3-A02EEEA747B5}"/>
                    </a:ext>
                  </a:extLst>
                </p14:cNvPr>
                <p14:cNvContentPartPr/>
                <p14:nvPr/>
              </p14:nvContentPartPr>
              <p14:xfrm>
                <a:off x="1521663" y="2750731"/>
                <a:ext cx="90360" cy="79560"/>
              </p14:xfrm>
            </p:contentPart>
          </mc:Choice>
          <mc:Fallback>
            <p:pic>
              <p:nvPicPr>
                <p:cNvPr id="169004" name="Freihand 169003">
                  <a:extLst>
                    <a:ext uri="{FF2B5EF4-FFF2-40B4-BE49-F238E27FC236}">
                      <a16:creationId xmlns:a16="http://schemas.microsoft.com/office/drawing/2014/main" id="{A767EE1C-7F48-4247-B9A3-A02EEEA747B5}"/>
                    </a:ext>
                  </a:extLst>
                </p:cNvPr>
                <p:cNvPicPr/>
                <p:nvPr/>
              </p:nvPicPr>
              <p:blipFill>
                <a:blip r:embed="rId190"/>
                <a:stretch>
                  <a:fillRect/>
                </a:stretch>
              </p:blipFill>
              <p:spPr>
                <a:xfrm>
                  <a:off x="1517343" y="2746411"/>
                  <a:ext cx="99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9005" name="Freihand 169004">
                  <a:extLst>
                    <a:ext uri="{FF2B5EF4-FFF2-40B4-BE49-F238E27FC236}">
                      <a16:creationId xmlns:a16="http://schemas.microsoft.com/office/drawing/2014/main" id="{F9DBD686-8297-4D3E-A494-10966019291A}"/>
                    </a:ext>
                  </a:extLst>
                </p14:cNvPr>
                <p14:cNvContentPartPr/>
                <p14:nvPr/>
              </p14:nvContentPartPr>
              <p14:xfrm>
                <a:off x="1666383" y="2717611"/>
                <a:ext cx="245160" cy="102600"/>
              </p14:xfrm>
            </p:contentPart>
          </mc:Choice>
          <mc:Fallback>
            <p:pic>
              <p:nvPicPr>
                <p:cNvPr id="169005" name="Freihand 169004">
                  <a:extLst>
                    <a:ext uri="{FF2B5EF4-FFF2-40B4-BE49-F238E27FC236}">
                      <a16:creationId xmlns:a16="http://schemas.microsoft.com/office/drawing/2014/main" id="{F9DBD686-8297-4D3E-A494-10966019291A}"/>
                    </a:ext>
                  </a:extLst>
                </p:cNvPr>
                <p:cNvPicPr/>
                <p:nvPr/>
              </p:nvPicPr>
              <p:blipFill>
                <a:blip r:embed="rId192"/>
                <a:stretch>
                  <a:fillRect/>
                </a:stretch>
              </p:blipFill>
              <p:spPr>
                <a:xfrm>
                  <a:off x="1662063" y="2713291"/>
                  <a:ext cx="253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9006" name="Freihand 169005">
                  <a:extLst>
                    <a:ext uri="{FF2B5EF4-FFF2-40B4-BE49-F238E27FC236}">
                      <a16:creationId xmlns:a16="http://schemas.microsoft.com/office/drawing/2014/main" id="{3939B35F-3452-4E85-B39B-638F5CEECCEA}"/>
                    </a:ext>
                  </a:extLst>
                </p14:cNvPr>
                <p14:cNvContentPartPr/>
                <p14:nvPr/>
              </p14:nvContentPartPr>
              <p14:xfrm>
                <a:off x="1941783" y="2711491"/>
                <a:ext cx="98280" cy="90360"/>
              </p14:xfrm>
            </p:contentPart>
          </mc:Choice>
          <mc:Fallback>
            <p:pic>
              <p:nvPicPr>
                <p:cNvPr id="169006" name="Freihand 169005">
                  <a:extLst>
                    <a:ext uri="{FF2B5EF4-FFF2-40B4-BE49-F238E27FC236}">
                      <a16:creationId xmlns:a16="http://schemas.microsoft.com/office/drawing/2014/main" id="{3939B35F-3452-4E85-B39B-638F5CEECCEA}"/>
                    </a:ext>
                  </a:extLst>
                </p:cNvPr>
                <p:cNvPicPr/>
                <p:nvPr/>
              </p:nvPicPr>
              <p:blipFill>
                <a:blip r:embed="rId194"/>
                <a:stretch>
                  <a:fillRect/>
                </a:stretch>
              </p:blipFill>
              <p:spPr>
                <a:xfrm>
                  <a:off x="1937463" y="2707171"/>
                  <a:ext cx="106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9007" name="Freihand 169006">
                  <a:extLst>
                    <a:ext uri="{FF2B5EF4-FFF2-40B4-BE49-F238E27FC236}">
                      <a16:creationId xmlns:a16="http://schemas.microsoft.com/office/drawing/2014/main" id="{D1244798-EEA0-4566-9263-E2ACDBD03849}"/>
                    </a:ext>
                  </a:extLst>
                </p14:cNvPr>
                <p14:cNvContentPartPr/>
                <p14:nvPr/>
              </p14:nvContentPartPr>
              <p14:xfrm>
                <a:off x="2055183" y="2726611"/>
                <a:ext cx="348480" cy="70920"/>
              </p14:xfrm>
            </p:contentPart>
          </mc:Choice>
          <mc:Fallback>
            <p:pic>
              <p:nvPicPr>
                <p:cNvPr id="169007" name="Freihand 169006">
                  <a:extLst>
                    <a:ext uri="{FF2B5EF4-FFF2-40B4-BE49-F238E27FC236}">
                      <a16:creationId xmlns:a16="http://schemas.microsoft.com/office/drawing/2014/main" id="{D1244798-EEA0-4566-9263-E2ACDBD03849}"/>
                    </a:ext>
                  </a:extLst>
                </p:cNvPr>
                <p:cNvPicPr/>
                <p:nvPr/>
              </p:nvPicPr>
              <p:blipFill>
                <a:blip r:embed="rId196"/>
                <a:stretch>
                  <a:fillRect/>
                </a:stretch>
              </p:blipFill>
              <p:spPr>
                <a:xfrm>
                  <a:off x="2050863" y="2722291"/>
                  <a:ext cx="357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9008" name="Freihand 169007">
                  <a:extLst>
                    <a:ext uri="{FF2B5EF4-FFF2-40B4-BE49-F238E27FC236}">
                      <a16:creationId xmlns:a16="http://schemas.microsoft.com/office/drawing/2014/main" id="{2C217801-6B27-4332-9AFC-5287B131E2A1}"/>
                    </a:ext>
                  </a:extLst>
                </p14:cNvPr>
                <p14:cNvContentPartPr/>
                <p14:nvPr/>
              </p14:nvContentPartPr>
              <p14:xfrm>
                <a:off x="2356143" y="2727691"/>
                <a:ext cx="130320" cy="202320"/>
              </p14:xfrm>
            </p:contentPart>
          </mc:Choice>
          <mc:Fallback>
            <p:pic>
              <p:nvPicPr>
                <p:cNvPr id="169008" name="Freihand 169007">
                  <a:extLst>
                    <a:ext uri="{FF2B5EF4-FFF2-40B4-BE49-F238E27FC236}">
                      <a16:creationId xmlns:a16="http://schemas.microsoft.com/office/drawing/2014/main" id="{2C217801-6B27-4332-9AFC-5287B131E2A1}"/>
                    </a:ext>
                  </a:extLst>
                </p:cNvPr>
                <p:cNvPicPr/>
                <p:nvPr/>
              </p:nvPicPr>
              <p:blipFill>
                <a:blip r:embed="rId198"/>
                <a:stretch>
                  <a:fillRect/>
                </a:stretch>
              </p:blipFill>
              <p:spPr>
                <a:xfrm>
                  <a:off x="2351823" y="2723371"/>
                  <a:ext cx="1389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9009" name="Freihand 169008">
                  <a:extLst>
                    <a:ext uri="{FF2B5EF4-FFF2-40B4-BE49-F238E27FC236}">
                      <a16:creationId xmlns:a16="http://schemas.microsoft.com/office/drawing/2014/main" id="{3B181901-1ADB-480F-A55B-62220E2380B0}"/>
                    </a:ext>
                  </a:extLst>
                </p14:cNvPr>
                <p14:cNvContentPartPr/>
                <p14:nvPr/>
              </p14:nvContentPartPr>
              <p14:xfrm>
                <a:off x="2498343" y="2616811"/>
                <a:ext cx="249480" cy="152280"/>
              </p14:xfrm>
            </p:contentPart>
          </mc:Choice>
          <mc:Fallback>
            <p:pic>
              <p:nvPicPr>
                <p:cNvPr id="169009" name="Freihand 169008">
                  <a:extLst>
                    <a:ext uri="{FF2B5EF4-FFF2-40B4-BE49-F238E27FC236}">
                      <a16:creationId xmlns:a16="http://schemas.microsoft.com/office/drawing/2014/main" id="{3B181901-1ADB-480F-A55B-62220E2380B0}"/>
                    </a:ext>
                  </a:extLst>
                </p:cNvPr>
                <p:cNvPicPr/>
                <p:nvPr/>
              </p:nvPicPr>
              <p:blipFill>
                <a:blip r:embed="rId200"/>
                <a:stretch>
                  <a:fillRect/>
                </a:stretch>
              </p:blipFill>
              <p:spPr>
                <a:xfrm>
                  <a:off x="2494023" y="2612491"/>
                  <a:ext cx="258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9010" name="Freihand 169009">
                  <a:extLst>
                    <a:ext uri="{FF2B5EF4-FFF2-40B4-BE49-F238E27FC236}">
                      <a16:creationId xmlns:a16="http://schemas.microsoft.com/office/drawing/2014/main" id="{C0EFD762-9563-43DA-A27A-08CDC23BBDBF}"/>
                    </a:ext>
                  </a:extLst>
                </p14:cNvPr>
                <p14:cNvContentPartPr/>
                <p14:nvPr/>
              </p14:nvContentPartPr>
              <p14:xfrm>
                <a:off x="2691303" y="2647771"/>
                <a:ext cx="360" cy="360"/>
              </p14:xfrm>
            </p:contentPart>
          </mc:Choice>
          <mc:Fallback>
            <p:pic>
              <p:nvPicPr>
                <p:cNvPr id="169010" name="Freihand 169009">
                  <a:extLst>
                    <a:ext uri="{FF2B5EF4-FFF2-40B4-BE49-F238E27FC236}">
                      <a16:creationId xmlns:a16="http://schemas.microsoft.com/office/drawing/2014/main" id="{C0EFD762-9563-43DA-A27A-08CDC23BBDBF}"/>
                    </a:ext>
                  </a:extLst>
                </p:cNvPr>
                <p:cNvPicPr/>
                <p:nvPr/>
              </p:nvPicPr>
              <p:blipFill>
                <a:blip r:embed="rId188"/>
                <a:stretch>
                  <a:fillRect/>
                </a:stretch>
              </p:blipFill>
              <p:spPr>
                <a:xfrm>
                  <a:off x="2686983" y="2643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9011" name="Freihand 169010">
                  <a:extLst>
                    <a:ext uri="{FF2B5EF4-FFF2-40B4-BE49-F238E27FC236}">
                      <a16:creationId xmlns:a16="http://schemas.microsoft.com/office/drawing/2014/main" id="{306E2334-78BC-4024-B72F-28F36BF37B55}"/>
                    </a:ext>
                  </a:extLst>
                </p14:cNvPr>
                <p14:cNvContentPartPr/>
                <p14:nvPr/>
              </p14:nvContentPartPr>
              <p14:xfrm>
                <a:off x="2639463" y="2714371"/>
                <a:ext cx="251280" cy="60480"/>
              </p14:xfrm>
            </p:contentPart>
          </mc:Choice>
          <mc:Fallback>
            <p:pic>
              <p:nvPicPr>
                <p:cNvPr id="169011" name="Freihand 169010">
                  <a:extLst>
                    <a:ext uri="{FF2B5EF4-FFF2-40B4-BE49-F238E27FC236}">
                      <a16:creationId xmlns:a16="http://schemas.microsoft.com/office/drawing/2014/main" id="{306E2334-78BC-4024-B72F-28F36BF37B55}"/>
                    </a:ext>
                  </a:extLst>
                </p:cNvPr>
                <p:cNvPicPr/>
                <p:nvPr/>
              </p:nvPicPr>
              <p:blipFill>
                <a:blip r:embed="rId203"/>
                <a:stretch>
                  <a:fillRect/>
                </a:stretch>
              </p:blipFill>
              <p:spPr>
                <a:xfrm>
                  <a:off x="2635143" y="2710051"/>
                  <a:ext cx="259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9012" name="Freihand 169011">
                  <a:extLst>
                    <a:ext uri="{FF2B5EF4-FFF2-40B4-BE49-F238E27FC236}">
                      <a16:creationId xmlns:a16="http://schemas.microsoft.com/office/drawing/2014/main" id="{72E41CE8-4D20-4037-A413-16D40EF788D7}"/>
                    </a:ext>
                  </a:extLst>
                </p14:cNvPr>
                <p14:cNvContentPartPr/>
                <p14:nvPr/>
              </p14:nvContentPartPr>
              <p14:xfrm>
                <a:off x="2992623" y="2697811"/>
                <a:ext cx="180000" cy="59040"/>
              </p14:xfrm>
            </p:contentPart>
          </mc:Choice>
          <mc:Fallback>
            <p:pic>
              <p:nvPicPr>
                <p:cNvPr id="169012" name="Freihand 169011">
                  <a:extLst>
                    <a:ext uri="{FF2B5EF4-FFF2-40B4-BE49-F238E27FC236}">
                      <a16:creationId xmlns:a16="http://schemas.microsoft.com/office/drawing/2014/main" id="{72E41CE8-4D20-4037-A413-16D40EF788D7}"/>
                    </a:ext>
                  </a:extLst>
                </p:cNvPr>
                <p:cNvPicPr/>
                <p:nvPr/>
              </p:nvPicPr>
              <p:blipFill>
                <a:blip r:embed="rId205"/>
                <a:stretch>
                  <a:fillRect/>
                </a:stretch>
              </p:blipFill>
              <p:spPr>
                <a:xfrm>
                  <a:off x="2988303" y="2693491"/>
                  <a:ext cx="188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9013" name="Freihand 169012">
                  <a:extLst>
                    <a:ext uri="{FF2B5EF4-FFF2-40B4-BE49-F238E27FC236}">
                      <a16:creationId xmlns:a16="http://schemas.microsoft.com/office/drawing/2014/main" id="{A001FEC9-E0E9-4FD5-97A1-E5F6055BC23B}"/>
                    </a:ext>
                  </a:extLst>
                </p14:cNvPr>
                <p14:cNvContentPartPr/>
                <p14:nvPr/>
              </p14:nvContentPartPr>
              <p14:xfrm>
                <a:off x="3156783" y="2632291"/>
                <a:ext cx="46440" cy="6480"/>
              </p14:xfrm>
            </p:contentPart>
          </mc:Choice>
          <mc:Fallback>
            <p:pic>
              <p:nvPicPr>
                <p:cNvPr id="169013" name="Freihand 169012">
                  <a:extLst>
                    <a:ext uri="{FF2B5EF4-FFF2-40B4-BE49-F238E27FC236}">
                      <a16:creationId xmlns:a16="http://schemas.microsoft.com/office/drawing/2014/main" id="{A001FEC9-E0E9-4FD5-97A1-E5F6055BC23B}"/>
                    </a:ext>
                  </a:extLst>
                </p:cNvPr>
                <p:cNvPicPr/>
                <p:nvPr/>
              </p:nvPicPr>
              <p:blipFill>
                <a:blip r:embed="rId207"/>
                <a:stretch>
                  <a:fillRect/>
                </a:stretch>
              </p:blipFill>
              <p:spPr>
                <a:xfrm>
                  <a:off x="3152463" y="2627971"/>
                  <a:ext cx="55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9014" name="Freihand 169013">
                  <a:extLst>
                    <a:ext uri="{FF2B5EF4-FFF2-40B4-BE49-F238E27FC236}">
                      <a16:creationId xmlns:a16="http://schemas.microsoft.com/office/drawing/2014/main" id="{CFA83022-2598-4D1C-9647-7084C8A9C1D8}"/>
                    </a:ext>
                  </a:extLst>
                </p14:cNvPr>
                <p14:cNvContentPartPr/>
                <p14:nvPr/>
              </p14:nvContentPartPr>
              <p14:xfrm>
                <a:off x="3234183" y="2678731"/>
                <a:ext cx="127080" cy="66240"/>
              </p14:xfrm>
            </p:contentPart>
          </mc:Choice>
          <mc:Fallback>
            <p:pic>
              <p:nvPicPr>
                <p:cNvPr id="169014" name="Freihand 169013">
                  <a:extLst>
                    <a:ext uri="{FF2B5EF4-FFF2-40B4-BE49-F238E27FC236}">
                      <a16:creationId xmlns:a16="http://schemas.microsoft.com/office/drawing/2014/main" id="{CFA83022-2598-4D1C-9647-7084C8A9C1D8}"/>
                    </a:ext>
                  </a:extLst>
                </p:cNvPr>
                <p:cNvPicPr/>
                <p:nvPr/>
              </p:nvPicPr>
              <p:blipFill>
                <a:blip r:embed="rId209"/>
                <a:stretch>
                  <a:fillRect/>
                </a:stretch>
              </p:blipFill>
              <p:spPr>
                <a:xfrm>
                  <a:off x="3229863" y="2674411"/>
                  <a:ext cx="135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9015" name="Freihand 169014">
                  <a:extLst>
                    <a:ext uri="{FF2B5EF4-FFF2-40B4-BE49-F238E27FC236}">
                      <a16:creationId xmlns:a16="http://schemas.microsoft.com/office/drawing/2014/main" id="{BC658E6B-651D-48A5-8D6A-EE6DA859941D}"/>
                    </a:ext>
                  </a:extLst>
                </p14:cNvPr>
                <p14:cNvContentPartPr/>
                <p14:nvPr/>
              </p14:nvContentPartPr>
              <p14:xfrm>
                <a:off x="3370623" y="2668651"/>
                <a:ext cx="160560" cy="93600"/>
              </p14:xfrm>
            </p:contentPart>
          </mc:Choice>
          <mc:Fallback>
            <p:pic>
              <p:nvPicPr>
                <p:cNvPr id="169015" name="Freihand 169014">
                  <a:extLst>
                    <a:ext uri="{FF2B5EF4-FFF2-40B4-BE49-F238E27FC236}">
                      <a16:creationId xmlns:a16="http://schemas.microsoft.com/office/drawing/2014/main" id="{BC658E6B-651D-48A5-8D6A-EE6DA859941D}"/>
                    </a:ext>
                  </a:extLst>
                </p:cNvPr>
                <p:cNvPicPr/>
                <p:nvPr/>
              </p:nvPicPr>
              <p:blipFill>
                <a:blip r:embed="rId211"/>
                <a:stretch>
                  <a:fillRect/>
                </a:stretch>
              </p:blipFill>
              <p:spPr>
                <a:xfrm>
                  <a:off x="3366303" y="2664331"/>
                  <a:ext cx="169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9016" name="Freihand 169015">
                  <a:extLst>
                    <a:ext uri="{FF2B5EF4-FFF2-40B4-BE49-F238E27FC236}">
                      <a16:creationId xmlns:a16="http://schemas.microsoft.com/office/drawing/2014/main" id="{8BF1DF7E-E7EF-45BA-AAFD-7FD435030465}"/>
                    </a:ext>
                  </a:extLst>
                </p14:cNvPr>
                <p14:cNvContentPartPr/>
                <p14:nvPr/>
              </p14:nvContentPartPr>
              <p14:xfrm>
                <a:off x="3539463" y="2666491"/>
                <a:ext cx="135000" cy="56160"/>
              </p14:xfrm>
            </p:contentPart>
          </mc:Choice>
          <mc:Fallback>
            <p:pic>
              <p:nvPicPr>
                <p:cNvPr id="169016" name="Freihand 169015">
                  <a:extLst>
                    <a:ext uri="{FF2B5EF4-FFF2-40B4-BE49-F238E27FC236}">
                      <a16:creationId xmlns:a16="http://schemas.microsoft.com/office/drawing/2014/main" id="{8BF1DF7E-E7EF-45BA-AAFD-7FD435030465}"/>
                    </a:ext>
                  </a:extLst>
                </p:cNvPr>
                <p:cNvPicPr/>
                <p:nvPr/>
              </p:nvPicPr>
              <p:blipFill>
                <a:blip r:embed="rId213"/>
                <a:stretch>
                  <a:fillRect/>
                </a:stretch>
              </p:blipFill>
              <p:spPr>
                <a:xfrm>
                  <a:off x="3535143" y="2662171"/>
                  <a:ext cx="143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9017" name="Freihand 169016">
                  <a:extLst>
                    <a:ext uri="{FF2B5EF4-FFF2-40B4-BE49-F238E27FC236}">
                      <a16:creationId xmlns:a16="http://schemas.microsoft.com/office/drawing/2014/main" id="{BD874B40-AF96-4F3D-ACF6-3567CDFA6B81}"/>
                    </a:ext>
                  </a:extLst>
                </p14:cNvPr>
                <p14:cNvContentPartPr/>
                <p14:nvPr/>
              </p14:nvContentPartPr>
              <p14:xfrm>
                <a:off x="3686343" y="2637331"/>
                <a:ext cx="56880" cy="90360"/>
              </p14:xfrm>
            </p:contentPart>
          </mc:Choice>
          <mc:Fallback>
            <p:pic>
              <p:nvPicPr>
                <p:cNvPr id="169017" name="Freihand 169016">
                  <a:extLst>
                    <a:ext uri="{FF2B5EF4-FFF2-40B4-BE49-F238E27FC236}">
                      <a16:creationId xmlns:a16="http://schemas.microsoft.com/office/drawing/2014/main" id="{BD874B40-AF96-4F3D-ACF6-3567CDFA6B81}"/>
                    </a:ext>
                  </a:extLst>
                </p:cNvPr>
                <p:cNvPicPr/>
                <p:nvPr/>
              </p:nvPicPr>
              <p:blipFill>
                <a:blip r:embed="rId215"/>
                <a:stretch>
                  <a:fillRect/>
                </a:stretch>
              </p:blipFill>
              <p:spPr>
                <a:xfrm>
                  <a:off x="3682023" y="2633011"/>
                  <a:ext cx="65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9018" name="Freihand 169017">
                  <a:extLst>
                    <a:ext uri="{FF2B5EF4-FFF2-40B4-BE49-F238E27FC236}">
                      <a16:creationId xmlns:a16="http://schemas.microsoft.com/office/drawing/2014/main" id="{F3DCCB89-D3C2-43B6-B5DB-BFFB8086AD78}"/>
                    </a:ext>
                  </a:extLst>
                </p14:cNvPr>
                <p14:cNvContentPartPr/>
                <p14:nvPr/>
              </p14:nvContentPartPr>
              <p14:xfrm>
                <a:off x="3758343" y="2634451"/>
                <a:ext cx="226440" cy="76320"/>
              </p14:xfrm>
            </p:contentPart>
          </mc:Choice>
          <mc:Fallback>
            <p:pic>
              <p:nvPicPr>
                <p:cNvPr id="169018" name="Freihand 169017">
                  <a:extLst>
                    <a:ext uri="{FF2B5EF4-FFF2-40B4-BE49-F238E27FC236}">
                      <a16:creationId xmlns:a16="http://schemas.microsoft.com/office/drawing/2014/main" id="{F3DCCB89-D3C2-43B6-B5DB-BFFB8086AD78}"/>
                    </a:ext>
                  </a:extLst>
                </p:cNvPr>
                <p:cNvPicPr/>
                <p:nvPr/>
              </p:nvPicPr>
              <p:blipFill>
                <a:blip r:embed="rId217"/>
                <a:stretch>
                  <a:fillRect/>
                </a:stretch>
              </p:blipFill>
              <p:spPr>
                <a:xfrm>
                  <a:off x="3754023" y="2630131"/>
                  <a:ext cx="235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020" name="Freihand 169019">
                  <a:extLst>
                    <a:ext uri="{FF2B5EF4-FFF2-40B4-BE49-F238E27FC236}">
                      <a16:creationId xmlns:a16="http://schemas.microsoft.com/office/drawing/2014/main" id="{EA158CE2-CB53-4E42-AC49-786DAD70CAC8}"/>
                    </a:ext>
                  </a:extLst>
                </p14:cNvPr>
                <p14:cNvContentPartPr/>
                <p14:nvPr/>
              </p14:nvContentPartPr>
              <p14:xfrm>
                <a:off x="4213383" y="2509891"/>
                <a:ext cx="133200" cy="182880"/>
              </p14:xfrm>
            </p:contentPart>
          </mc:Choice>
          <mc:Fallback>
            <p:pic>
              <p:nvPicPr>
                <p:cNvPr id="169020" name="Freihand 169019">
                  <a:extLst>
                    <a:ext uri="{FF2B5EF4-FFF2-40B4-BE49-F238E27FC236}">
                      <a16:creationId xmlns:a16="http://schemas.microsoft.com/office/drawing/2014/main" id="{EA158CE2-CB53-4E42-AC49-786DAD70CAC8}"/>
                    </a:ext>
                  </a:extLst>
                </p:cNvPr>
                <p:cNvPicPr/>
                <p:nvPr/>
              </p:nvPicPr>
              <p:blipFill>
                <a:blip r:embed="rId219"/>
                <a:stretch>
                  <a:fillRect/>
                </a:stretch>
              </p:blipFill>
              <p:spPr>
                <a:xfrm>
                  <a:off x="4209063" y="2505571"/>
                  <a:ext cx="14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9021" name="Freihand 169020">
                  <a:extLst>
                    <a:ext uri="{FF2B5EF4-FFF2-40B4-BE49-F238E27FC236}">
                      <a16:creationId xmlns:a16="http://schemas.microsoft.com/office/drawing/2014/main" id="{E7CE07DC-A34E-44DE-9753-7BE0B7172F99}"/>
                    </a:ext>
                  </a:extLst>
                </p14:cNvPr>
                <p14:cNvContentPartPr/>
                <p14:nvPr/>
              </p14:nvContentPartPr>
              <p14:xfrm>
                <a:off x="4372143" y="2618611"/>
                <a:ext cx="149760" cy="234360"/>
              </p14:xfrm>
            </p:contentPart>
          </mc:Choice>
          <mc:Fallback>
            <p:pic>
              <p:nvPicPr>
                <p:cNvPr id="169021" name="Freihand 169020">
                  <a:extLst>
                    <a:ext uri="{FF2B5EF4-FFF2-40B4-BE49-F238E27FC236}">
                      <a16:creationId xmlns:a16="http://schemas.microsoft.com/office/drawing/2014/main" id="{E7CE07DC-A34E-44DE-9753-7BE0B7172F99}"/>
                    </a:ext>
                  </a:extLst>
                </p:cNvPr>
                <p:cNvPicPr/>
                <p:nvPr/>
              </p:nvPicPr>
              <p:blipFill>
                <a:blip r:embed="rId221"/>
                <a:stretch>
                  <a:fillRect/>
                </a:stretch>
              </p:blipFill>
              <p:spPr>
                <a:xfrm>
                  <a:off x="4367823" y="2614291"/>
                  <a:ext cx="158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9023" name="Freihand 169022">
                  <a:extLst>
                    <a:ext uri="{FF2B5EF4-FFF2-40B4-BE49-F238E27FC236}">
                      <a16:creationId xmlns:a16="http://schemas.microsoft.com/office/drawing/2014/main" id="{829E968C-DCBF-4020-997D-7247B46AF503}"/>
                    </a:ext>
                  </a:extLst>
                </p14:cNvPr>
                <p14:cNvContentPartPr/>
                <p14:nvPr/>
              </p14:nvContentPartPr>
              <p14:xfrm>
                <a:off x="4760223" y="2559571"/>
                <a:ext cx="140400" cy="88920"/>
              </p14:xfrm>
            </p:contentPart>
          </mc:Choice>
          <mc:Fallback>
            <p:pic>
              <p:nvPicPr>
                <p:cNvPr id="169023" name="Freihand 169022">
                  <a:extLst>
                    <a:ext uri="{FF2B5EF4-FFF2-40B4-BE49-F238E27FC236}">
                      <a16:creationId xmlns:a16="http://schemas.microsoft.com/office/drawing/2014/main" id="{829E968C-DCBF-4020-997D-7247B46AF503}"/>
                    </a:ext>
                  </a:extLst>
                </p:cNvPr>
                <p:cNvPicPr/>
                <p:nvPr/>
              </p:nvPicPr>
              <p:blipFill>
                <a:blip r:embed="rId223"/>
                <a:stretch>
                  <a:fillRect/>
                </a:stretch>
              </p:blipFill>
              <p:spPr>
                <a:xfrm>
                  <a:off x="4755903" y="2555251"/>
                  <a:ext cx="149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9024" name="Freihand 169023">
                  <a:extLst>
                    <a:ext uri="{FF2B5EF4-FFF2-40B4-BE49-F238E27FC236}">
                      <a16:creationId xmlns:a16="http://schemas.microsoft.com/office/drawing/2014/main" id="{3F8090A7-1A7A-453E-841B-E3B5BCDA9E24}"/>
                    </a:ext>
                  </a:extLst>
                </p14:cNvPr>
                <p14:cNvContentPartPr/>
                <p14:nvPr/>
              </p14:nvContentPartPr>
              <p14:xfrm>
                <a:off x="4560783" y="2540131"/>
                <a:ext cx="94320" cy="118800"/>
              </p14:xfrm>
            </p:contentPart>
          </mc:Choice>
          <mc:Fallback>
            <p:pic>
              <p:nvPicPr>
                <p:cNvPr id="169024" name="Freihand 169023">
                  <a:extLst>
                    <a:ext uri="{FF2B5EF4-FFF2-40B4-BE49-F238E27FC236}">
                      <a16:creationId xmlns:a16="http://schemas.microsoft.com/office/drawing/2014/main" id="{3F8090A7-1A7A-453E-841B-E3B5BCDA9E24}"/>
                    </a:ext>
                  </a:extLst>
                </p:cNvPr>
                <p:cNvPicPr/>
                <p:nvPr/>
              </p:nvPicPr>
              <p:blipFill>
                <a:blip r:embed="rId225"/>
                <a:stretch>
                  <a:fillRect/>
                </a:stretch>
              </p:blipFill>
              <p:spPr>
                <a:xfrm>
                  <a:off x="4556463" y="2535811"/>
                  <a:ext cx="102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9025" name="Freihand 169024">
                  <a:extLst>
                    <a:ext uri="{FF2B5EF4-FFF2-40B4-BE49-F238E27FC236}">
                      <a16:creationId xmlns:a16="http://schemas.microsoft.com/office/drawing/2014/main" id="{2CF9467F-9A9E-4D24-B5F5-37D03FFEAA52}"/>
                    </a:ext>
                  </a:extLst>
                </p14:cNvPr>
                <p14:cNvContentPartPr/>
                <p14:nvPr/>
              </p14:nvContentPartPr>
              <p14:xfrm>
                <a:off x="4627743" y="2517811"/>
                <a:ext cx="49680" cy="192240"/>
              </p14:xfrm>
            </p:contentPart>
          </mc:Choice>
          <mc:Fallback>
            <p:pic>
              <p:nvPicPr>
                <p:cNvPr id="169025" name="Freihand 169024">
                  <a:extLst>
                    <a:ext uri="{FF2B5EF4-FFF2-40B4-BE49-F238E27FC236}">
                      <a16:creationId xmlns:a16="http://schemas.microsoft.com/office/drawing/2014/main" id="{2CF9467F-9A9E-4D24-B5F5-37D03FFEAA52}"/>
                    </a:ext>
                  </a:extLst>
                </p:cNvPr>
                <p:cNvPicPr/>
                <p:nvPr/>
              </p:nvPicPr>
              <p:blipFill>
                <a:blip r:embed="rId227"/>
                <a:stretch>
                  <a:fillRect/>
                </a:stretch>
              </p:blipFill>
              <p:spPr>
                <a:xfrm>
                  <a:off x="4623423" y="2513491"/>
                  <a:ext cx="58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9026" name="Freihand 169025">
                  <a:extLst>
                    <a:ext uri="{FF2B5EF4-FFF2-40B4-BE49-F238E27FC236}">
                      <a16:creationId xmlns:a16="http://schemas.microsoft.com/office/drawing/2014/main" id="{0191C0A1-D3FC-43B4-852D-EA3192F978CB}"/>
                    </a:ext>
                  </a:extLst>
                </p14:cNvPr>
                <p14:cNvContentPartPr/>
                <p14:nvPr/>
              </p14:nvContentPartPr>
              <p14:xfrm>
                <a:off x="4567623" y="2667931"/>
                <a:ext cx="106200" cy="11520"/>
              </p14:xfrm>
            </p:contentPart>
          </mc:Choice>
          <mc:Fallback>
            <p:pic>
              <p:nvPicPr>
                <p:cNvPr id="169026" name="Freihand 169025">
                  <a:extLst>
                    <a:ext uri="{FF2B5EF4-FFF2-40B4-BE49-F238E27FC236}">
                      <a16:creationId xmlns:a16="http://schemas.microsoft.com/office/drawing/2014/main" id="{0191C0A1-D3FC-43B4-852D-EA3192F978CB}"/>
                    </a:ext>
                  </a:extLst>
                </p:cNvPr>
                <p:cNvPicPr/>
                <p:nvPr/>
              </p:nvPicPr>
              <p:blipFill>
                <a:blip r:embed="rId229"/>
                <a:stretch>
                  <a:fillRect/>
                </a:stretch>
              </p:blipFill>
              <p:spPr>
                <a:xfrm>
                  <a:off x="4563303" y="2663611"/>
                  <a:ext cx="114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9027" name="Freihand 169026">
                  <a:extLst>
                    <a:ext uri="{FF2B5EF4-FFF2-40B4-BE49-F238E27FC236}">
                      <a16:creationId xmlns:a16="http://schemas.microsoft.com/office/drawing/2014/main" id="{ADB3BCEA-3133-4B42-8817-743DA76EA597}"/>
                    </a:ext>
                  </a:extLst>
                </p14:cNvPr>
                <p14:cNvContentPartPr/>
                <p14:nvPr/>
              </p14:nvContentPartPr>
              <p14:xfrm>
                <a:off x="4834383" y="2670091"/>
                <a:ext cx="154440" cy="142560"/>
              </p14:xfrm>
            </p:contentPart>
          </mc:Choice>
          <mc:Fallback>
            <p:pic>
              <p:nvPicPr>
                <p:cNvPr id="169027" name="Freihand 169026">
                  <a:extLst>
                    <a:ext uri="{FF2B5EF4-FFF2-40B4-BE49-F238E27FC236}">
                      <a16:creationId xmlns:a16="http://schemas.microsoft.com/office/drawing/2014/main" id="{ADB3BCEA-3133-4B42-8817-743DA76EA597}"/>
                    </a:ext>
                  </a:extLst>
                </p:cNvPr>
                <p:cNvPicPr/>
                <p:nvPr/>
              </p:nvPicPr>
              <p:blipFill>
                <a:blip r:embed="rId231"/>
                <a:stretch>
                  <a:fillRect/>
                </a:stretch>
              </p:blipFill>
              <p:spPr>
                <a:xfrm>
                  <a:off x="4830063" y="2665771"/>
                  <a:ext cx="163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029" name="Freihand 169028">
                  <a:extLst>
                    <a:ext uri="{FF2B5EF4-FFF2-40B4-BE49-F238E27FC236}">
                      <a16:creationId xmlns:a16="http://schemas.microsoft.com/office/drawing/2014/main" id="{75154C0E-10E4-429E-9BB2-D3B7C42EDFC4}"/>
                    </a:ext>
                  </a:extLst>
                </p14:cNvPr>
                <p14:cNvContentPartPr/>
                <p14:nvPr/>
              </p14:nvContentPartPr>
              <p14:xfrm>
                <a:off x="5099343" y="2587651"/>
                <a:ext cx="184680" cy="9360"/>
              </p14:xfrm>
            </p:contentPart>
          </mc:Choice>
          <mc:Fallback>
            <p:pic>
              <p:nvPicPr>
                <p:cNvPr id="169029" name="Freihand 169028">
                  <a:extLst>
                    <a:ext uri="{FF2B5EF4-FFF2-40B4-BE49-F238E27FC236}">
                      <a16:creationId xmlns:a16="http://schemas.microsoft.com/office/drawing/2014/main" id="{75154C0E-10E4-429E-9BB2-D3B7C42EDFC4}"/>
                    </a:ext>
                  </a:extLst>
                </p:cNvPr>
                <p:cNvPicPr/>
                <p:nvPr/>
              </p:nvPicPr>
              <p:blipFill>
                <a:blip r:embed="rId233"/>
                <a:stretch>
                  <a:fillRect/>
                </a:stretch>
              </p:blipFill>
              <p:spPr>
                <a:xfrm>
                  <a:off x="5095023" y="2583331"/>
                  <a:ext cx="193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9030" name="Freihand 169029">
                  <a:extLst>
                    <a:ext uri="{FF2B5EF4-FFF2-40B4-BE49-F238E27FC236}">
                      <a16:creationId xmlns:a16="http://schemas.microsoft.com/office/drawing/2014/main" id="{5E5BE74B-6CCD-4AD1-A7E2-73C18E62242D}"/>
                    </a:ext>
                  </a:extLst>
                </p14:cNvPr>
                <p14:cNvContentPartPr/>
                <p14:nvPr/>
              </p14:nvContentPartPr>
              <p14:xfrm>
                <a:off x="5113023" y="2646331"/>
                <a:ext cx="177480" cy="11520"/>
              </p14:xfrm>
            </p:contentPart>
          </mc:Choice>
          <mc:Fallback>
            <p:pic>
              <p:nvPicPr>
                <p:cNvPr id="169030" name="Freihand 169029">
                  <a:extLst>
                    <a:ext uri="{FF2B5EF4-FFF2-40B4-BE49-F238E27FC236}">
                      <a16:creationId xmlns:a16="http://schemas.microsoft.com/office/drawing/2014/main" id="{5E5BE74B-6CCD-4AD1-A7E2-73C18E62242D}"/>
                    </a:ext>
                  </a:extLst>
                </p:cNvPr>
                <p:cNvPicPr/>
                <p:nvPr/>
              </p:nvPicPr>
              <p:blipFill>
                <a:blip r:embed="rId235"/>
                <a:stretch>
                  <a:fillRect/>
                </a:stretch>
              </p:blipFill>
              <p:spPr>
                <a:xfrm>
                  <a:off x="5108703" y="2642011"/>
                  <a:ext cx="186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9031" name="Freihand 169030">
                  <a:extLst>
                    <a:ext uri="{FF2B5EF4-FFF2-40B4-BE49-F238E27FC236}">
                      <a16:creationId xmlns:a16="http://schemas.microsoft.com/office/drawing/2014/main" id="{C4D2FE40-7F72-48D1-979F-EBD0053CA48C}"/>
                    </a:ext>
                  </a:extLst>
                </p14:cNvPr>
                <p14:cNvContentPartPr/>
                <p14:nvPr/>
              </p14:nvContentPartPr>
              <p14:xfrm>
                <a:off x="5431623" y="2523931"/>
                <a:ext cx="203040" cy="145800"/>
              </p14:xfrm>
            </p:contentPart>
          </mc:Choice>
          <mc:Fallback>
            <p:pic>
              <p:nvPicPr>
                <p:cNvPr id="169031" name="Freihand 169030">
                  <a:extLst>
                    <a:ext uri="{FF2B5EF4-FFF2-40B4-BE49-F238E27FC236}">
                      <a16:creationId xmlns:a16="http://schemas.microsoft.com/office/drawing/2014/main" id="{C4D2FE40-7F72-48D1-979F-EBD0053CA48C}"/>
                    </a:ext>
                  </a:extLst>
                </p:cNvPr>
                <p:cNvPicPr/>
                <p:nvPr/>
              </p:nvPicPr>
              <p:blipFill>
                <a:blip r:embed="rId237"/>
                <a:stretch>
                  <a:fillRect/>
                </a:stretch>
              </p:blipFill>
              <p:spPr>
                <a:xfrm>
                  <a:off x="5427303" y="2519611"/>
                  <a:ext cx="211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9032" name="Freihand 169031">
                  <a:extLst>
                    <a:ext uri="{FF2B5EF4-FFF2-40B4-BE49-F238E27FC236}">
                      <a16:creationId xmlns:a16="http://schemas.microsoft.com/office/drawing/2014/main" id="{C713849C-8A46-420C-9787-D765F9F8C71E}"/>
                    </a:ext>
                  </a:extLst>
                </p14:cNvPr>
                <p14:cNvContentPartPr/>
                <p14:nvPr/>
              </p14:nvContentPartPr>
              <p14:xfrm>
                <a:off x="5626743" y="2624371"/>
                <a:ext cx="61920" cy="141120"/>
              </p14:xfrm>
            </p:contentPart>
          </mc:Choice>
          <mc:Fallback>
            <p:pic>
              <p:nvPicPr>
                <p:cNvPr id="169032" name="Freihand 169031">
                  <a:extLst>
                    <a:ext uri="{FF2B5EF4-FFF2-40B4-BE49-F238E27FC236}">
                      <a16:creationId xmlns:a16="http://schemas.microsoft.com/office/drawing/2014/main" id="{C713849C-8A46-420C-9787-D765F9F8C71E}"/>
                    </a:ext>
                  </a:extLst>
                </p:cNvPr>
                <p:cNvPicPr/>
                <p:nvPr/>
              </p:nvPicPr>
              <p:blipFill>
                <a:blip r:embed="rId239"/>
                <a:stretch>
                  <a:fillRect/>
                </a:stretch>
              </p:blipFill>
              <p:spPr>
                <a:xfrm>
                  <a:off x="5622423" y="2620051"/>
                  <a:ext cx="70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9033" name="Freihand 169032">
                  <a:extLst>
                    <a:ext uri="{FF2B5EF4-FFF2-40B4-BE49-F238E27FC236}">
                      <a16:creationId xmlns:a16="http://schemas.microsoft.com/office/drawing/2014/main" id="{4B2A8DA3-6435-4D7B-B2FF-AE272F3AA2B6}"/>
                    </a:ext>
                  </a:extLst>
                </p14:cNvPr>
                <p14:cNvContentPartPr/>
                <p14:nvPr/>
              </p14:nvContentPartPr>
              <p14:xfrm>
                <a:off x="5779383" y="2510611"/>
                <a:ext cx="120960" cy="162360"/>
              </p14:xfrm>
            </p:contentPart>
          </mc:Choice>
          <mc:Fallback>
            <p:pic>
              <p:nvPicPr>
                <p:cNvPr id="169033" name="Freihand 169032">
                  <a:extLst>
                    <a:ext uri="{FF2B5EF4-FFF2-40B4-BE49-F238E27FC236}">
                      <a16:creationId xmlns:a16="http://schemas.microsoft.com/office/drawing/2014/main" id="{4B2A8DA3-6435-4D7B-B2FF-AE272F3AA2B6}"/>
                    </a:ext>
                  </a:extLst>
                </p:cNvPr>
                <p:cNvPicPr/>
                <p:nvPr/>
              </p:nvPicPr>
              <p:blipFill>
                <a:blip r:embed="rId241"/>
                <a:stretch>
                  <a:fillRect/>
                </a:stretch>
              </p:blipFill>
              <p:spPr>
                <a:xfrm>
                  <a:off x="5775063" y="2506291"/>
                  <a:ext cx="129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9034" name="Freihand 169033">
                  <a:extLst>
                    <a:ext uri="{FF2B5EF4-FFF2-40B4-BE49-F238E27FC236}">
                      <a16:creationId xmlns:a16="http://schemas.microsoft.com/office/drawing/2014/main" id="{5C5C2A53-712B-44CB-A808-18F09275BE4D}"/>
                    </a:ext>
                  </a:extLst>
                </p14:cNvPr>
                <p14:cNvContentPartPr/>
                <p14:nvPr/>
              </p14:nvContentPartPr>
              <p14:xfrm>
                <a:off x="6028143" y="2540131"/>
                <a:ext cx="36000" cy="20520"/>
              </p14:xfrm>
            </p:contentPart>
          </mc:Choice>
          <mc:Fallback>
            <p:pic>
              <p:nvPicPr>
                <p:cNvPr id="169034" name="Freihand 169033">
                  <a:extLst>
                    <a:ext uri="{FF2B5EF4-FFF2-40B4-BE49-F238E27FC236}">
                      <a16:creationId xmlns:a16="http://schemas.microsoft.com/office/drawing/2014/main" id="{5C5C2A53-712B-44CB-A808-18F09275BE4D}"/>
                    </a:ext>
                  </a:extLst>
                </p:cNvPr>
                <p:cNvPicPr/>
                <p:nvPr/>
              </p:nvPicPr>
              <p:blipFill>
                <a:blip r:embed="rId243"/>
                <a:stretch>
                  <a:fillRect/>
                </a:stretch>
              </p:blipFill>
              <p:spPr>
                <a:xfrm>
                  <a:off x="6023823" y="2535811"/>
                  <a:ext cx="44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9035" name="Freihand 169034">
                  <a:extLst>
                    <a:ext uri="{FF2B5EF4-FFF2-40B4-BE49-F238E27FC236}">
                      <a16:creationId xmlns:a16="http://schemas.microsoft.com/office/drawing/2014/main" id="{89F04774-C7B1-4C02-8D33-9A9C49335DDA}"/>
                    </a:ext>
                  </a:extLst>
                </p14:cNvPr>
                <p14:cNvContentPartPr/>
                <p14:nvPr/>
              </p14:nvContentPartPr>
              <p14:xfrm>
                <a:off x="6134703" y="2491171"/>
                <a:ext cx="127080" cy="109440"/>
              </p14:xfrm>
            </p:contentPart>
          </mc:Choice>
          <mc:Fallback>
            <p:pic>
              <p:nvPicPr>
                <p:cNvPr id="169035" name="Freihand 169034">
                  <a:extLst>
                    <a:ext uri="{FF2B5EF4-FFF2-40B4-BE49-F238E27FC236}">
                      <a16:creationId xmlns:a16="http://schemas.microsoft.com/office/drawing/2014/main" id="{89F04774-C7B1-4C02-8D33-9A9C49335DDA}"/>
                    </a:ext>
                  </a:extLst>
                </p:cNvPr>
                <p:cNvPicPr/>
                <p:nvPr/>
              </p:nvPicPr>
              <p:blipFill>
                <a:blip r:embed="rId245"/>
                <a:stretch>
                  <a:fillRect/>
                </a:stretch>
              </p:blipFill>
              <p:spPr>
                <a:xfrm>
                  <a:off x="6130383" y="2486851"/>
                  <a:ext cx="135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9036" name="Freihand 169035">
                  <a:extLst>
                    <a:ext uri="{FF2B5EF4-FFF2-40B4-BE49-F238E27FC236}">
                      <a16:creationId xmlns:a16="http://schemas.microsoft.com/office/drawing/2014/main" id="{D216FA04-E6BB-42D7-A5AD-439FDE7E32FF}"/>
                    </a:ext>
                  </a:extLst>
                </p14:cNvPr>
                <p14:cNvContentPartPr/>
                <p14:nvPr/>
              </p14:nvContentPartPr>
              <p14:xfrm>
                <a:off x="6192663" y="2533291"/>
                <a:ext cx="56880" cy="127440"/>
              </p14:xfrm>
            </p:contentPart>
          </mc:Choice>
          <mc:Fallback>
            <p:pic>
              <p:nvPicPr>
                <p:cNvPr id="169036" name="Freihand 169035">
                  <a:extLst>
                    <a:ext uri="{FF2B5EF4-FFF2-40B4-BE49-F238E27FC236}">
                      <a16:creationId xmlns:a16="http://schemas.microsoft.com/office/drawing/2014/main" id="{D216FA04-E6BB-42D7-A5AD-439FDE7E32FF}"/>
                    </a:ext>
                  </a:extLst>
                </p:cNvPr>
                <p:cNvPicPr/>
                <p:nvPr/>
              </p:nvPicPr>
              <p:blipFill>
                <a:blip r:embed="rId247"/>
                <a:stretch>
                  <a:fillRect/>
                </a:stretch>
              </p:blipFill>
              <p:spPr>
                <a:xfrm>
                  <a:off x="6188343" y="2528971"/>
                  <a:ext cx="65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9037" name="Freihand 169036">
                  <a:extLst>
                    <a:ext uri="{FF2B5EF4-FFF2-40B4-BE49-F238E27FC236}">
                      <a16:creationId xmlns:a16="http://schemas.microsoft.com/office/drawing/2014/main" id="{A58EC60A-F04E-42AF-807D-CCAE9D53177F}"/>
                    </a:ext>
                  </a:extLst>
                </p14:cNvPr>
                <p14:cNvContentPartPr/>
                <p14:nvPr/>
              </p14:nvContentPartPr>
              <p14:xfrm>
                <a:off x="6250983" y="2620051"/>
                <a:ext cx="44280" cy="126000"/>
              </p14:xfrm>
            </p:contentPart>
          </mc:Choice>
          <mc:Fallback>
            <p:pic>
              <p:nvPicPr>
                <p:cNvPr id="169037" name="Freihand 169036">
                  <a:extLst>
                    <a:ext uri="{FF2B5EF4-FFF2-40B4-BE49-F238E27FC236}">
                      <a16:creationId xmlns:a16="http://schemas.microsoft.com/office/drawing/2014/main" id="{A58EC60A-F04E-42AF-807D-CCAE9D53177F}"/>
                    </a:ext>
                  </a:extLst>
                </p:cNvPr>
                <p:cNvPicPr/>
                <p:nvPr/>
              </p:nvPicPr>
              <p:blipFill>
                <a:blip r:embed="rId249"/>
                <a:stretch>
                  <a:fillRect/>
                </a:stretch>
              </p:blipFill>
              <p:spPr>
                <a:xfrm>
                  <a:off x="6246663" y="2615731"/>
                  <a:ext cx="52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9038" name="Freihand 169037">
                  <a:extLst>
                    <a:ext uri="{FF2B5EF4-FFF2-40B4-BE49-F238E27FC236}">
                      <a16:creationId xmlns:a16="http://schemas.microsoft.com/office/drawing/2014/main" id="{D52AA1C1-383A-40C9-9A9A-CEAE2A31B987}"/>
                    </a:ext>
                  </a:extLst>
                </p14:cNvPr>
                <p14:cNvContentPartPr/>
                <p14:nvPr/>
              </p14:nvContentPartPr>
              <p14:xfrm>
                <a:off x="6356463" y="2518891"/>
                <a:ext cx="115200" cy="162000"/>
              </p14:xfrm>
            </p:contentPart>
          </mc:Choice>
          <mc:Fallback>
            <p:pic>
              <p:nvPicPr>
                <p:cNvPr id="169038" name="Freihand 169037">
                  <a:extLst>
                    <a:ext uri="{FF2B5EF4-FFF2-40B4-BE49-F238E27FC236}">
                      <a16:creationId xmlns:a16="http://schemas.microsoft.com/office/drawing/2014/main" id="{D52AA1C1-383A-40C9-9A9A-CEAE2A31B987}"/>
                    </a:ext>
                  </a:extLst>
                </p:cNvPr>
                <p:cNvPicPr/>
                <p:nvPr/>
              </p:nvPicPr>
              <p:blipFill>
                <a:blip r:embed="rId251"/>
                <a:stretch>
                  <a:fillRect/>
                </a:stretch>
              </p:blipFill>
              <p:spPr>
                <a:xfrm>
                  <a:off x="6352143" y="2514571"/>
                  <a:ext cx="123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9039" name="Freihand 169038">
                  <a:extLst>
                    <a:ext uri="{FF2B5EF4-FFF2-40B4-BE49-F238E27FC236}">
                      <a16:creationId xmlns:a16="http://schemas.microsoft.com/office/drawing/2014/main" id="{7098E52A-E468-44B7-80C9-10B860F5080C}"/>
                    </a:ext>
                  </a:extLst>
                </p14:cNvPr>
                <p14:cNvContentPartPr/>
                <p14:nvPr/>
              </p14:nvContentPartPr>
              <p14:xfrm>
                <a:off x="6415863" y="2497291"/>
                <a:ext cx="167040" cy="14400"/>
              </p14:xfrm>
            </p:contentPart>
          </mc:Choice>
          <mc:Fallback>
            <p:pic>
              <p:nvPicPr>
                <p:cNvPr id="169039" name="Freihand 169038">
                  <a:extLst>
                    <a:ext uri="{FF2B5EF4-FFF2-40B4-BE49-F238E27FC236}">
                      <a16:creationId xmlns:a16="http://schemas.microsoft.com/office/drawing/2014/main" id="{7098E52A-E468-44B7-80C9-10B860F5080C}"/>
                    </a:ext>
                  </a:extLst>
                </p:cNvPr>
                <p:cNvPicPr/>
                <p:nvPr/>
              </p:nvPicPr>
              <p:blipFill>
                <a:blip r:embed="rId253"/>
                <a:stretch>
                  <a:fillRect/>
                </a:stretch>
              </p:blipFill>
              <p:spPr>
                <a:xfrm>
                  <a:off x="6411543" y="2492971"/>
                  <a:ext cx="175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9040" name="Freihand 169039">
                  <a:extLst>
                    <a:ext uri="{FF2B5EF4-FFF2-40B4-BE49-F238E27FC236}">
                      <a16:creationId xmlns:a16="http://schemas.microsoft.com/office/drawing/2014/main" id="{285B7110-6875-409F-B025-2D41EC8F5CEB}"/>
                    </a:ext>
                  </a:extLst>
                </p14:cNvPr>
                <p14:cNvContentPartPr/>
                <p14:nvPr/>
              </p14:nvContentPartPr>
              <p14:xfrm>
                <a:off x="6637623" y="2578291"/>
                <a:ext cx="219600" cy="40680"/>
              </p14:xfrm>
            </p:contentPart>
          </mc:Choice>
          <mc:Fallback>
            <p:pic>
              <p:nvPicPr>
                <p:cNvPr id="169040" name="Freihand 169039">
                  <a:extLst>
                    <a:ext uri="{FF2B5EF4-FFF2-40B4-BE49-F238E27FC236}">
                      <a16:creationId xmlns:a16="http://schemas.microsoft.com/office/drawing/2014/main" id="{285B7110-6875-409F-B025-2D41EC8F5CEB}"/>
                    </a:ext>
                  </a:extLst>
                </p:cNvPr>
                <p:cNvPicPr/>
                <p:nvPr/>
              </p:nvPicPr>
              <p:blipFill>
                <a:blip r:embed="rId255"/>
                <a:stretch>
                  <a:fillRect/>
                </a:stretch>
              </p:blipFill>
              <p:spPr>
                <a:xfrm>
                  <a:off x="6633303" y="2573971"/>
                  <a:ext cx="228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9041" name="Freihand 169040">
                  <a:extLst>
                    <a:ext uri="{FF2B5EF4-FFF2-40B4-BE49-F238E27FC236}">
                      <a16:creationId xmlns:a16="http://schemas.microsoft.com/office/drawing/2014/main" id="{44B69BDC-20DF-41B1-9E1D-6CE9547E0A2F}"/>
                    </a:ext>
                  </a:extLst>
                </p14:cNvPr>
                <p14:cNvContentPartPr/>
                <p14:nvPr/>
              </p14:nvContentPartPr>
              <p14:xfrm>
                <a:off x="6929583" y="2486491"/>
                <a:ext cx="147240" cy="135000"/>
              </p14:xfrm>
            </p:contentPart>
          </mc:Choice>
          <mc:Fallback>
            <p:pic>
              <p:nvPicPr>
                <p:cNvPr id="169041" name="Freihand 169040">
                  <a:extLst>
                    <a:ext uri="{FF2B5EF4-FFF2-40B4-BE49-F238E27FC236}">
                      <a16:creationId xmlns:a16="http://schemas.microsoft.com/office/drawing/2014/main" id="{44B69BDC-20DF-41B1-9E1D-6CE9547E0A2F}"/>
                    </a:ext>
                  </a:extLst>
                </p:cNvPr>
                <p:cNvPicPr/>
                <p:nvPr/>
              </p:nvPicPr>
              <p:blipFill>
                <a:blip r:embed="rId257"/>
                <a:stretch>
                  <a:fillRect/>
                </a:stretch>
              </p:blipFill>
              <p:spPr>
                <a:xfrm>
                  <a:off x="6925263" y="2482171"/>
                  <a:ext cx="155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9042" name="Freihand 169041">
                  <a:extLst>
                    <a:ext uri="{FF2B5EF4-FFF2-40B4-BE49-F238E27FC236}">
                      <a16:creationId xmlns:a16="http://schemas.microsoft.com/office/drawing/2014/main" id="{390EC40C-0671-4C6A-B820-B8B5657C6820}"/>
                    </a:ext>
                  </a:extLst>
                </p14:cNvPr>
                <p14:cNvContentPartPr/>
                <p14:nvPr/>
              </p14:nvContentPartPr>
              <p14:xfrm>
                <a:off x="7018863" y="2539411"/>
                <a:ext cx="39960" cy="150840"/>
              </p14:xfrm>
            </p:contentPart>
          </mc:Choice>
          <mc:Fallback>
            <p:pic>
              <p:nvPicPr>
                <p:cNvPr id="169042" name="Freihand 169041">
                  <a:extLst>
                    <a:ext uri="{FF2B5EF4-FFF2-40B4-BE49-F238E27FC236}">
                      <a16:creationId xmlns:a16="http://schemas.microsoft.com/office/drawing/2014/main" id="{390EC40C-0671-4C6A-B820-B8B5657C6820}"/>
                    </a:ext>
                  </a:extLst>
                </p:cNvPr>
                <p:cNvPicPr/>
                <p:nvPr/>
              </p:nvPicPr>
              <p:blipFill>
                <a:blip r:embed="rId259"/>
                <a:stretch>
                  <a:fillRect/>
                </a:stretch>
              </p:blipFill>
              <p:spPr>
                <a:xfrm>
                  <a:off x="7014543" y="2535091"/>
                  <a:ext cx="48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9043" name="Freihand 169042">
                  <a:extLst>
                    <a:ext uri="{FF2B5EF4-FFF2-40B4-BE49-F238E27FC236}">
                      <a16:creationId xmlns:a16="http://schemas.microsoft.com/office/drawing/2014/main" id="{2C37F9E5-0647-4503-9CFF-8F550C317867}"/>
                    </a:ext>
                  </a:extLst>
                </p14:cNvPr>
                <p14:cNvContentPartPr/>
                <p14:nvPr/>
              </p14:nvContentPartPr>
              <p14:xfrm>
                <a:off x="7057023" y="2618611"/>
                <a:ext cx="51480" cy="95760"/>
              </p14:xfrm>
            </p:contentPart>
          </mc:Choice>
          <mc:Fallback>
            <p:pic>
              <p:nvPicPr>
                <p:cNvPr id="169043" name="Freihand 169042">
                  <a:extLst>
                    <a:ext uri="{FF2B5EF4-FFF2-40B4-BE49-F238E27FC236}">
                      <a16:creationId xmlns:a16="http://schemas.microsoft.com/office/drawing/2014/main" id="{2C37F9E5-0647-4503-9CFF-8F550C317867}"/>
                    </a:ext>
                  </a:extLst>
                </p:cNvPr>
                <p:cNvPicPr/>
                <p:nvPr/>
              </p:nvPicPr>
              <p:blipFill>
                <a:blip r:embed="rId261"/>
                <a:stretch>
                  <a:fillRect/>
                </a:stretch>
              </p:blipFill>
              <p:spPr>
                <a:xfrm>
                  <a:off x="7052703" y="2614291"/>
                  <a:ext cx="60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9044" name="Freihand 169043">
                  <a:extLst>
                    <a:ext uri="{FF2B5EF4-FFF2-40B4-BE49-F238E27FC236}">
                      <a16:creationId xmlns:a16="http://schemas.microsoft.com/office/drawing/2014/main" id="{7FD25167-51A1-40CE-935F-F87530E2E6CB}"/>
                    </a:ext>
                  </a:extLst>
                </p14:cNvPr>
                <p14:cNvContentPartPr/>
                <p14:nvPr/>
              </p14:nvContentPartPr>
              <p14:xfrm>
                <a:off x="7181223" y="2531491"/>
                <a:ext cx="150840" cy="117720"/>
              </p14:xfrm>
            </p:contentPart>
          </mc:Choice>
          <mc:Fallback>
            <p:pic>
              <p:nvPicPr>
                <p:cNvPr id="169044" name="Freihand 169043">
                  <a:extLst>
                    <a:ext uri="{FF2B5EF4-FFF2-40B4-BE49-F238E27FC236}">
                      <a16:creationId xmlns:a16="http://schemas.microsoft.com/office/drawing/2014/main" id="{7FD25167-51A1-40CE-935F-F87530E2E6CB}"/>
                    </a:ext>
                  </a:extLst>
                </p:cNvPr>
                <p:cNvPicPr/>
                <p:nvPr/>
              </p:nvPicPr>
              <p:blipFill>
                <a:blip r:embed="rId263"/>
                <a:stretch>
                  <a:fillRect/>
                </a:stretch>
              </p:blipFill>
              <p:spPr>
                <a:xfrm>
                  <a:off x="7176903" y="2527171"/>
                  <a:ext cx="159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9045" name="Freihand 169044">
                  <a:extLst>
                    <a:ext uri="{FF2B5EF4-FFF2-40B4-BE49-F238E27FC236}">
                      <a16:creationId xmlns:a16="http://schemas.microsoft.com/office/drawing/2014/main" id="{ACC16BF5-3E2C-4FFF-9410-D1BFC1572A37}"/>
                    </a:ext>
                  </a:extLst>
                </p14:cNvPr>
                <p14:cNvContentPartPr/>
                <p14:nvPr/>
              </p14:nvContentPartPr>
              <p14:xfrm>
                <a:off x="7324863" y="2523571"/>
                <a:ext cx="217440" cy="146880"/>
              </p14:xfrm>
            </p:contentPart>
          </mc:Choice>
          <mc:Fallback>
            <p:pic>
              <p:nvPicPr>
                <p:cNvPr id="169045" name="Freihand 169044">
                  <a:extLst>
                    <a:ext uri="{FF2B5EF4-FFF2-40B4-BE49-F238E27FC236}">
                      <a16:creationId xmlns:a16="http://schemas.microsoft.com/office/drawing/2014/main" id="{ACC16BF5-3E2C-4FFF-9410-D1BFC1572A37}"/>
                    </a:ext>
                  </a:extLst>
                </p:cNvPr>
                <p:cNvPicPr/>
                <p:nvPr/>
              </p:nvPicPr>
              <p:blipFill>
                <a:blip r:embed="rId265"/>
                <a:stretch>
                  <a:fillRect/>
                </a:stretch>
              </p:blipFill>
              <p:spPr>
                <a:xfrm>
                  <a:off x="7320543" y="2519251"/>
                  <a:ext cx="226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9049" name="Freihand 169048">
                  <a:extLst>
                    <a:ext uri="{FF2B5EF4-FFF2-40B4-BE49-F238E27FC236}">
                      <a16:creationId xmlns:a16="http://schemas.microsoft.com/office/drawing/2014/main" id="{D3092FA0-5A99-4D29-B114-A3BA3763991B}"/>
                    </a:ext>
                  </a:extLst>
                </p14:cNvPr>
                <p14:cNvContentPartPr/>
                <p14:nvPr/>
              </p14:nvContentPartPr>
              <p14:xfrm>
                <a:off x="7726263" y="2586211"/>
                <a:ext cx="244800" cy="20160"/>
              </p14:xfrm>
            </p:contentPart>
          </mc:Choice>
          <mc:Fallback>
            <p:pic>
              <p:nvPicPr>
                <p:cNvPr id="169049" name="Freihand 169048">
                  <a:extLst>
                    <a:ext uri="{FF2B5EF4-FFF2-40B4-BE49-F238E27FC236}">
                      <a16:creationId xmlns:a16="http://schemas.microsoft.com/office/drawing/2014/main" id="{D3092FA0-5A99-4D29-B114-A3BA3763991B}"/>
                    </a:ext>
                  </a:extLst>
                </p:cNvPr>
                <p:cNvPicPr/>
                <p:nvPr/>
              </p:nvPicPr>
              <p:blipFill>
                <a:blip r:embed="rId267"/>
                <a:stretch>
                  <a:fillRect/>
                </a:stretch>
              </p:blipFill>
              <p:spPr>
                <a:xfrm>
                  <a:off x="7721943" y="2581891"/>
                  <a:ext cx="253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9050" name="Freihand 169049">
                  <a:extLst>
                    <a:ext uri="{FF2B5EF4-FFF2-40B4-BE49-F238E27FC236}">
                      <a16:creationId xmlns:a16="http://schemas.microsoft.com/office/drawing/2014/main" id="{88F3622F-B020-48E2-9F9C-0EE40557B071}"/>
                    </a:ext>
                  </a:extLst>
                </p14:cNvPr>
                <p14:cNvContentPartPr/>
                <p14:nvPr/>
              </p14:nvContentPartPr>
              <p14:xfrm>
                <a:off x="7765143" y="2597731"/>
                <a:ext cx="240120" cy="39600"/>
              </p14:xfrm>
            </p:contentPart>
          </mc:Choice>
          <mc:Fallback>
            <p:pic>
              <p:nvPicPr>
                <p:cNvPr id="169050" name="Freihand 169049">
                  <a:extLst>
                    <a:ext uri="{FF2B5EF4-FFF2-40B4-BE49-F238E27FC236}">
                      <a16:creationId xmlns:a16="http://schemas.microsoft.com/office/drawing/2014/main" id="{88F3622F-B020-48E2-9F9C-0EE40557B071}"/>
                    </a:ext>
                  </a:extLst>
                </p:cNvPr>
                <p:cNvPicPr/>
                <p:nvPr/>
              </p:nvPicPr>
              <p:blipFill>
                <a:blip r:embed="rId269"/>
                <a:stretch>
                  <a:fillRect/>
                </a:stretch>
              </p:blipFill>
              <p:spPr>
                <a:xfrm>
                  <a:off x="7760823" y="2593411"/>
                  <a:ext cx="248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9051" name="Freihand 169050">
                  <a:extLst>
                    <a:ext uri="{FF2B5EF4-FFF2-40B4-BE49-F238E27FC236}">
                      <a16:creationId xmlns:a16="http://schemas.microsoft.com/office/drawing/2014/main" id="{F98CB299-712D-4B77-A1C7-25094B0B235F}"/>
                    </a:ext>
                  </a:extLst>
                </p14:cNvPr>
                <p14:cNvContentPartPr/>
                <p14:nvPr/>
              </p14:nvContentPartPr>
              <p14:xfrm>
                <a:off x="7965663" y="2512771"/>
                <a:ext cx="107280" cy="184680"/>
              </p14:xfrm>
            </p:contentPart>
          </mc:Choice>
          <mc:Fallback>
            <p:pic>
              <p:nvPicPr>
                <p:cNvPr id="169051" name="Freihand 169050">
                  <a:extLst>
                    <a:ext uri="{FF2B5EF4-FFF2-40B4-BE49-F238E27FC236}">
                      <a16:creationId xmlns:a16="http://schemas.microsoft.com/office/drawing/2014/main" id="{F98CB299-712D-4B77-A1C7-25094B0B235F}"/>
                    </a:ext>
                  </a:extLst>
                </p:cNvPr>
                <p:cNvPicPr/>
                <p:nvPr/>
              </p:nvPicPr>
              <p:blipFill>
                <a:blip r:embed="rId271"/>
                <a:stretch>
                  <a:fillRect/>
                </a:stretch>
              </p:blipFill>
              <p:spPr>
                <a:xfrm>
                  <a:off x="7961343" y="2508451"/>
                  <a:ext cx="115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9052" name="Freihand 169051">
                  <a:extLst>
                    <a:ext uri="{FF2B5EF4-FFF2-40B4-BE49-F238E27FC236}">
                      <a16:creationId xmlns:a16="http://schemas.microsoft.com/office/drawing/2014/main" id="{C5BF7D11-4974-43B0-9799-AEA07CD115D9}"/>
                    </a:ext>
                  </a:extLst>
                </p14:cNvPr>
                <p14:cNvContentPartPr/>
                <p14:nvPr/>
              </p14:nvContentPartPr>
              <p14:xfrm>
                <a:off x="8252943" y="2455891"/>
                <a:ext cx="154800" cy="191520"/>
              </p14:xfrm>
            </p:contentPart>
          </mc:Choice>
          <mc:Fallback>
            <p:pic>
              <p:nvPicPr>
                <p:cNvPr id="169052" name="Freihand 169051">
                  <a:extLst>
                    <a:ext uri="{FF2B5EF4-FFF2-40B4-BE49-F238E27FC236}">
                      <a16:creationId xmlns:a16="http://schemas.microsoft.com/office/drawing/2014/main" id="{C5BF7D11-4974-43B0-9799-AEA07CD115D9}"/>
                    </a:ext>
                  </a:extLst>
                </p:cNvPr>
                <p:cNvPicPr/>
                <p:nvPr/>
              </p:nvPicPr>
              <p:blipFill>
                <a:blip r:embed="rId273"/>
                <a:stretch>
                  <a:fillRect/>
                </a:stretch>
              </p:blipFill>
              <p:spPr>
                <a:xfrm>
                  <a:off x="8248623" y="2451571"/>
                  <a:ext cx="163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9053" name="Freihand 169052">
                  <a:extLst>
                    <a:ext uri="{FF2B5EF4-FFF2-40B4-BE49-F238E27FC236}">
                      <a16:creationId xmlns:a16="http://schemas.microsoft.com/office/drawing/2014/main" id="{BB056DAF-119E-4C35-BCC8-CA7EF67119CE}"/>
                    </a:ext>
                  </a:extLst>
                </p14:cNvPr>
                <p14:cNvContentPartPr/>
                <p14:nvPr/>
              </p14:nvContentPartPr>
              <p14:xfrm>
                <a:off x="8359503" y="2472811"/>
                <a:ext cx="25920" cy="230400"/>
              </p14:xfrm>
            </p:contentPart>
          </mc:Choice>
          <mc:Fallback>
            <p:pic>
              <p:nvPicPr>
                <p:cNvPr id="169053" name="Freihand 169052">
                  <a:extLst>
                    <a:ext uri="{FF2B5EF4-FFF2-40B4-BE49-F238E27FC236}">
                      <a16:creationId xmlns:a16="http://schemas.microsoft.com/office/drawing/2014/main" id="{BB056DAF-119E-4C35-BCC8-CA7EF67119CE}"/>
                    </a:ext>
                  </a:extLst>
                </p:cNvPr>
                <p:cNvPicPr/>
                <p:nvPr/>
              </p:nvPicPr>
              <p:blipFill>
                <a:blip r:embed="rId275"/>
                <a:stretch>
                  <a:fillRect/>
                </a:stretch>
              </p:blipFill>
              <p:spPr>
                <a:xfrm>
                  <a:off x="8355183" y="2468491"/>
                  <a:ext cx="345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9054" name="Freihand 169053">
                  <a:extLst>
                    <a:ext uri="{FF2B5EF4-FFF2-40B4-BE49-F238E27FC236}">
                      <a16:creationId xmlns:a16="http://schemas.microsoft.com/office/drawing/2014/main" id="{37DC789B-A2D6-4BDD-B881-EB48D4E9E5A2}"/>
                    </a:ext>
                  </a:extLst>
                </p14:cNvPr>
                <p14:cNvContentPartPr/>
                <p14:nvPr/>
              </p14:nvContentPartPr>
              <p14:xfrm>
                <a:off x="8229903" y="2556331"/>
                <a:ext cx="419400" cy="129240"/>
              </p14:xfrm>
            </p:contentPart>
          </mc:Choice>
          <mc:Fallback>
            <p:pic>
              <p:nvPicPr>
                <p:cNvPr id="169054" name="Freihand 169053">
                  <a:extLst>
                    <a:ext uri="{FF2B5EF4-FFF2-40B4-BE49-F238E27FC236}">
                      <a16:creationId xmlns:a16="http://schemas.microsoft.com/office/drawing/2014/main" id="{37DC789B-A2D6-4BDD-B881-EB48D4E9E5A2}"/>
                    </a:ext>
                  </a:extLst>
                </p:cNvPr>
                <p:cNvPicPr/>
                <p:nvPr/>
              </p:nvPicPr>
              <p:blipFill>
                <a:blip r:embed="rId277"/>
                <a:stretch>
                  <a:fillRect/>
                </a:stretch>
              </p:blipFill>
              <p:spPr>
                <a:xfrm>
                  <a:off x="8225583" y="2552011"/>
                  <a:ext cx="428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9055" name="Freihand 169054">
                  <a:extLst>
                    <a:ext uri="{FF2B5EF4-FFF2-40B4-BE49-F238E27FC236}">
                      <a16:creationId xmlns:a16="http://schemas.microsoft.com/office/drawing/2014/main" id="{D0192A0E-A738-4B98-B9CB-BE4F6DA25CD1}"/>
                    </a:ext>
                  </a:extLst>
                </p14:cNvPr>
                <p14:cNvContentPartPr/>
                <p14:nvPr/>
              </p14:nvContentPartPr>
              <p14:xfrm>
                <a:off x="8572263" y="2556691"/>
                <a:ext cx="111960" cy="191880"/>
              </p14:xfrm>
            </p:contentPart>
          </mc:Choice>
          <mc:Fallback>
            <p:pic>
              <p:nvPicPr>
                <p:cNvPr id="169055" name="Freihand 169054">
                  <a:extLst>
                    <a:ext uri="{FF2B5EF4-FFF2-40B4-BE49-F238E27FC236}">
                      <a16:creationId xmlns:a16="http://schemas.microsoft.com/office/drawing/2014/main" id="{D0192A0E-A738-4B98-B9CB-BE4F6DA25CD1}"/>
                    </a:ext>
                  </a:extLst>
                </p:cNvPr>
                <p:cNvPicPr/>
                <p:nvPr/>
              </p:nvPicPr>
              <p:blipFill>
                <a:blip r:embed="rId279"/>
                <a:stretch>
                  <a:fillRect/>
                </a:stretch>
              </p:blipFill>
              <p:spPr>
                <a:xfrm>
                  <a:off x="8567943" y="2552371"/>
                  <a:ext cx="120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056" name="Freihand 169055">
                  <a:extLst>
                    <a:ext uri="{FF2B5EF4-FFF2-40B4-BE49-F238E27FC236}">
                      <a16:creationId xmlns:a16="http://schemas.microsoft.com/office/drawing/2014/main" id="{DF51E8E1-B6B4-4AD5-BD2E-FE9287D976C7}"/>
                    </a:ext>
                  </a:extLst>
                </p14:cNvPr>
                <p14:cNvContentPartPr/>
                <p14:nvPr/>
              </p14:nvContentPartPr>
              <p14:xfrm>
                <a:off x="8660463" y="2684851"/>
                <a:ext cx="146880" cy="142920"/>
              </p14:xfrm>
            </p:contentPart>
          </mc:Choice>
          <mc:Fallback>
            <p:pic>
              <p:nvPicPr>
                <p:cNvPr id="169056" name="Freihand 169055">
                  <a:extLst>
                    <a:ext uri="{FF2B5EF4-FFF2-40B4-BE49-F238E27FC236}">
                      <a16:creationId xmlns:a16="http://schemas.microsoft.com/office/drawing/2014/main" id="{DF51E8E1-B6B4-4AD5-BD2E-FE9287D976C7}"/>
                    </a:ext>
                  </a:extLst>
                </p:cNvPr>
                <p:cNvPicPr/>
                <p:nvPr/>
              </p:nvPicPr>
              <p:blipFill>
                <a:blip r:embed="rId281"/>
                <a:stretch>
                  <a:fillRect/>
                </a:stretch>
              </p:blipFill>
              <p:spPr>
                <a:xfrm>
                  <a:off x="8656143" y="2680531"/>
                  <a:ext cx="155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057" name="Freihand 169056">
                  <a:extLst>
                    <a:ext uri="{FF2B5EF4-FFF2-40B4-BE49-F238E27FC236}">
                      <a16:creationId xmlns:a16="http://schemas.microsoft.com/office/drawing/2014/main" id="{43C0D64D-F8CC-4E3C-858E-3067AE3D1BE9}"/>
                    </a:ext>
                  </a:extLst>
                </p14:cNvPr>
                <p14:cNvContentPartPr/>
                <p14:nvPr/>
              </p14:nvContentPartPr>
              <p14:xfrm>
                <a:off x="8884383" y="2569651"/>
                <a:ext cx="284400" cy="11880"/>
              </p14:xfrm>
            </p:contentPart>
          </mc:Choice>
          <mc:Fallback>
            <p:pic>
              <p:nvPicPr>
                <p:cNvPr id="169057" name="Freihand 169056">
                  <a:extLst>
                    <a:ext uri="{FF2B5EF4-FFF2-40B4-BE49-F238E27FC236}">
                      <a16:creationId xmlns:a16="http://schemas.microsoft.com/office/drawing/2014/main" id="{43C0D64D-F8CC-4E3C-858E-3067AE3D1BE9}"/>
                    </a:ext>
                  </a:extLst>
                </p:cNvPr>
                <p:cNvPicPr/>
                <p:nvPr/>
              </p:nvPicPr>
              <p:blipFill>
                <a:blip r:embed="rId283"/>
                <a:stretch>
                  <a:fillRect/>
                </a:stretch>
              </p:blipFill>
              <p:spPr>
                <a:xfrm>
                  <a:off x="8880063" y="2565331"/>
                  <a:ext cx="293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9058" name="Freihand 169057">
                  <a:extLst>
                    <a:ext uri="{FF2B5EF4-FFF2-40B4-BE49-F238E27FC236}">
                      <a16:creationId xmlns:a16="http://schemas.microsoft.com/office/drawing/2014/main" id="{7F2CCA9D-F199-48A4-8153-6105FBBC764B}"/>
                    </a:ext>
                  </a:extLst>
                </p14:cNvPr>
                <p14:cNvContentPartPr/>
                <p14:nvPr/>
              </p14:nvContentPartPr>
              <p14:xfrm>
                <a:off x="8934423" y="2618611"/>
                <a:ext cx="232560" cy="15120"/>
              </p14:xfrm>
            </p:contentPart>
          </mc:Choice>
          <mc:Fallback>
            <p:pic>
              <p:nvPicPr>
                <p:cNvPr id="169058" name="Freihand 169057">
                  <a:extLst>
                    <a:ext uri="{FF2B5EF4-FFF2-40B4-BE49-F238E27FC236}">
                      <a16:creationId xmlns:a16="http://schemas.microsoft.com/office/drawing/2014/main" id="{7F2CCA9D-F199-48A4-8153-6105FBBC764B}"/>
                    </a:ext>
                  </a:extLst>
                </p:cNvPr>
                <p:cNvPicPr/>
                <p:nvPr/>
              </p:nvPicPr>
              <p:blipFill>
                <a:blip r:embed="rId285"/>
                <a:stretch>
                  <a:fillRect/>
                </a:stretch>
              </p:blipFill>
              <p:spPr>
                <a:xfrm>
                  <a:off x="8930103" y="2614291"/>
                  <a:ext cx="241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9059" name="Freihand 169058">
                  <a:extLst>
                    <a:ext uri="{FF2B5EF4-FFF2-40B4-BE49-F238E27FC236}">
                      <a16:creationId xmlns:a16="http://schemas.microsoft.com/office/drawing/2014/main" id="{89FF87CD-39FB-47C7-80AE-E8BC2D29657C}"/>
                    </a:ext>
                  </a:extLst>
                </p14:cNvPr>
                <p14:cNvContentPartPr/>
                <p14:nvPr/>
              </p14:nvContentPartPr>
              <p14:xfrm>
                <a:off x="9280743" y="2459851"/>
                <a:ext cx="129960" cy="134280"/>
              </p14:xfrm>
            </p:contentPart>
          </mc:Choice>
          <mc:Fallback>
            <p:pic>
              <p:nvPicPr>
                <p:cNvPr id="169059" name="Freihand 169058">
                  <a:extLst>
                    <a:ext uri="{FF2B5EF4-FFF2-40B4-BE49-F238E27FC236}">
                      <a16:creationId xmlns:a16="http://schemas.microsoft.com/office/drawing/2014/main" id="{89FF87CD-39FB-47C7-80AE-E8BC2D29657C}"/>
                    </a:ext>
                  </a:extLst>
                </p:cNvPr>
                <p:cNvPicPr/>
                <p:nvPr/>
              </p:nvPicPr>
              <p:blipFill>
                <a:blip r:embed="rId287"/>
                <a:stretch>
                  <a:fillRect/>
                </a:stretch>
              </p:blipFill>
              <p:spPr>
                <a:xfrm>
                  <a:off x="9276423" y="2455531"/>
                  <a:ext cx="138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9060" name="Freihand 169059">
                  <a:extLst>
                    <a:ext uri="{FF2B5EF4-FFF2-40B4-BE49-F238E27FC236}">
                      <a16:creationId xmlns:a16="http://schemas.microsoft.com/office/drawing/2014/main" id="{97ABFCA5-D9F9-414B-8DAB-914B72F173F8}"/>
                    </a:ext>
                  </a:extLst>
                </p14:cNvPr>
                <p14:cNvContentPartPr/>
                <p14:nvPr/>
              </p14:nvContentPartPr>
              <p14:xfrm>
                <a:off x="9353823" y="2534371"/>
                <a:ext cx="150840" cy="180720"/>
              </p14:xfrm>
            </p:contentPart>
          </mc:Choice>
          <mc:Fallback>
            <p:pic>
              <p:nvPicPr>
                <p:cNvPr id="169060" name="Freihand 169059">
                  <a:extLst>
                    <a:ext uri="{FF2B5EF4-FFF2-40B4-BE49-F238E27FC236}">
                      <a16:creationId xmlns:a16="http://schemas.microsoft.com/office/drawing/2014/main" id="{97ABFCA5-D9F9-414B-8DAB-914B72F173F8}"/>
                    </a:ext>
                  </a:extLst>
                </p:cNvPr>
                <p:cNvPicPr/>
                <p:nvPr/>
              </p:nvPicPr>
              <p:blipFill>
                <a:blip r:embed="rId289"/>
                <a:stretch>
                  <a:fillRect/>
                </a:stretch>
              </p:blipFill>
              <p:spPr>
                <a:xfrm>
                  <a:off x="9349503" y="2530051"/>
                  <a:ext cx="159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061" name="Freihand 169060">
                  <a:extLst>
                    <a:ext uri="{FF2B5EF4-FFF2-40B4-BE49-F238E27FC236}">
                      <a16:creationId xmlns:a16="http://schemas.microsoft.com/office/drawing/2014/main" id="{7764961E-5C06-4729-AB8C-08D54C2EE195}"/>
                    </a:ext>
                  </a:extLst>
                </p14:cNvPr>
                <p14:cNvContentPartPr/>
                <p14:nvPr/>
              </p14:nvContentPartPr>
              <p14:xfrm>
                <a:off x="9560463" y="2477851"/>
                <a:ext cx="150840" cy="124200"/>
              </p14:xfrm>
            </p:contentPart>
          </mc:Choice>
          <mc:Fallback>
            <p:pic>
              <p:nvPicPr>
                <p:cNvPr id="169061" name="Freihand 169060">
                  <a:extLst>
                    <a:ext uri="{FF2B5EF4-FFF2-40B4-BE49-F238E27FC236}">
                      <a16:creationId xmlns:a16="http://schemas.microsoft.com/office/drawing/2014/main" id="{7764961E-5C06-4729-AB8C-08D54C2EE195}"/>
                    </a:ext>
                  </a:extLst>
                </p:cNvPr>
                <p:cNvPicPr/>
                <p:nvPr/>
              </p:nvPicPr>
              <p:blipFill>
                <a:blip r:embed="rId291"/>
                <a:stretch>
                  <a:fillRect/>
                </a:stretch>
              </p:blipFill>
              <p:spPr>
                <a:xfrm>
                  <a:off x="9556143" y="2473531"/>
                  <a:ext cx="159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062" name="Freihand 169061">
                  <a:extLst>
                    <a:ext uri="{FF2B5EF4-FFF2-40B4-BE49-F238E27FC236}">
                      <a16:creationId xmlns:a16="http://schemas.microsoft.com/office/drawing/2014/main" id="{34B2F40C-7938-4FE9-949C-B5FDC504A9CA}"/>
                    </a:ext>
                  </a:extLst>
                </p14:cNvPr>
                <p14:cNvContentPartPr/>
                <p14:nvPr/>
              </p14:nvContentPartPr>
              <p14:xfrm>
                <a:off x="9759543" y="2474251"/>
                <a:ext cx="132840" cy="138240"/>
              </p14:xfrm>
            </p:contentPart>
          </mc:Choice>
          <mc:Fallback>
            <p:pic>
              <p:nvPicPr>
                <p:cNvPr id="169062" name="Freihand 169061">
                  <a:extLst>
                    <a:ext uri="{FF2B5EF4-FFF2-40B4-BE49-F238E27FC236}">
                      <a16:creationId xmlns:a16="http://schemas.microsoft.com/office/drawing/2014/main" id="{34B2F40C-7938-4FE9-949C-B5FDC504A9CA}"/>
                    </a:ext>
                  </a:extLst>
                </p:cNvPr>
                <p:cNvPicPr/>
                <p:nvPr/>
              </p:nvPicPr>
              <p:blipFill>
                <a:blip r:embed="rId293"/>
                <a:stretch>
                  <a:fillRect/>
                </a:stretch>
              </p:blipFill>
              <p:spPr>
                <a:xfrm>
                  <a:off x="9755223" y="2469931"/>
                  <a:ext cx="141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9063" name="Freihand 169062">
                  <a:extLst>
                    <a:ext uri="{FF2B5EF4-FFF2-40B4-BE49-F238E27FC236}">
                      <a16:creationId xmlns:a16="http://schemas.microsoft.com/office/drawing/2014/main" id="{3D86E6EB-BA10-4271-9CEC-2677345D02AD}"/>
                    </a:ext>
                  </a:extLst>
                </p14:cNvPr>
                <p14:cNvContentPartPr/>
                <p14:nvPr/>
              </p14:nvContentPartPr>
              <p14:xfrm>
                <a:off x="9803823" y="2427091"/>
                <a:ext cx="209880" cy="24480"/>
              </p14:xfrm>
            </p:contentPart>
          </mc:Choice>
          <mc:Fallback>
            <p:pic>
              <p:nvPicPr>
                <p:cNvPr id="169063" name="Freihand 169062">
                  <a:extLst>
                    <a:ext uri="{FF2B5EF4-FFF2-40B4-BE49-F238E27FC236}">
                      <a16:creationId xmlns:a16="http://schemas.microsoft.com/office/drawing/2014/main" id="{3D86E6EB-BA10-4271-9CEC-2677345D02AD}"/>
                    </a:ext>
                  </a:extLst>
                </p:cNvPr>
                <p:cNvPicPr/>
                <p:nvPr/>
              </p:nvPicPr>
              <p:blipFill>
                <a:blip r:embed="rId295"/>
                <a:stretch>
                  <a:fillRect/>
                </a:stretch>
              </p:blipFill>
              <p:spPr>
                <a:xfrm>
                  <a:off x="9799503" y="2422771"/>
                  <a:ext cx="218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9065" name="Freihand 169064">
                  <a:extLst>
                    <a:ext uri="{FF2B5EF4-FFF2-40B4-BE49-F238E27FC236}">
                      <a16:creationId xmlns:a16="http://schemas.microsoft.com/office/drawing/2014/main" id="{874F5AFD-E4B1-45EF-8698-0E6D9FCA387F}"/>
                    </a:ext>
                  </a:extLst>
                </p14:cNvPr>
                <p14:cNvContentPartPr/>
                <p14:nvPr/>
              </p14:nvContentPartPr>
              <p14:xfrm>
                <a:off x="4271343" y="2945491"/>
                <a:ext cx="20520" cy="82440"/>
              </p14:xfrm>
            </p:contentPart>
          </mc:Choice>
          <mc:Fallback>
            <p:pic>
              <p:nvPicPr>
                <p:cNvPr id="169065" name="Freihand 169064">
                  <a:extLst>
                    <a:ext uri="{FF2B5EF4-FFF2-40B4-BE49-F238E27FC236}">
                      <a16:creationId xmlns:a16="http://schemas.microsoft.com/office/drawing/2014/main" id="{874F5AFD-E4B1-45EF-8698-0E6D9FCA387F}"/>
                    </a:ext>
                  </a:extLst>
                </p:cNvPr>
                <p:cNvPicPr/>
                <p:nvPr/>
              </p:nvPicPr>
              <p:blipFill>
                <a:blip r:embed="rId297"/>
                <a:stretch>
                  <a:fillRect/>
                </a:stretch>
              </p:blipFill>
              <p:spPr>
                <a:xfrm>
                  <a:off x="4267023" y="2941171"/>
                  <a:ext cx="29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9066" name="Freihand 169065">
                  <a:extLst>
                    <a:ext uri="{FF2B5EF4-FFF2-40B4-BE49-F238E27FC236}">
                      <a16:creationId xmlns:a16="http://schemas.microsoft.com/office/drawing/2014/main" id="{455E6EE5-59B6-4D6A-A41C-02C0870D0C5F}"/>
                    </a:ext>
                  </a:extLst>
                </p14:cNvPr>
                <p14:cNvContentPartPr/>
                <p14:nvPr/>
              </p14:nvContentPartPr>
              <p14:xfrm>
                <a:off x="4219503" y="3192451"/>
                <a:ext cx="68400" cy="255960"/>
              </p14:xfrm>
            </p:contentPart>
          </mc:Choice>
          <mc:Fallback>
            <p:pic>
              <p:nvPicPr>
                <p:cNvPr id="169066" name="Freihand 169065">
                  <a:extLst>
                    <a:ext uri="{FF2B5EF4-FFF2-40B4-BE49-F238E27FC236}">
                      <a16:creationId xmlns:a16="http://schemas.microsoft.com/office/drawing/2014/main" id="{455E6EE5-59B6-4D6A-A41C-02C0870D0C5F}"/>
                    </a:ext>
                  </a:extLst>
                </p:cNvPr>
                <p:cNvPicPr/>
                <p:nvPr/>
              </p:nvPicPr>
              <p:blipFill>
                <a:blip r:embed="rId299"/>
                <a:stretch>
                  <a:fillRect/>
                </a:stretch>
              </p:blipFill>
              <p:spPr>
                <a:xfrm>
                  <a:off x="4215183" y="3188131"/>
                  <a:ext cx="770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9067" name="Freihand 169066">
                  <a:extLst>
                    <a:ext uri="{FF2B5EF4-FFF2-40B4-BE49-F238E27FC236}">
                      <a16:creationId xmlns:a16="http://schemas.microsoft.com/office/drawing/2014/main" id="{4732302C-8D92-4B54-888B-C58CF42005EE}"/>
                    </a:ext>
                  </a:extLst>
                </p14:cNvPr>
                <p14:cNvContentPartPr/>
                <p14:nvPr/>
              </p14:nvContentPartPr>
              <p14:xfrm>
                <a:off x="4227423" y="3578731"/>
                <a:ext cx="21240" cy="90000"/>
              </p14:xfrm>
            </p:contentPart>
          </mc:Choice>
          <mc:Fallback>
            <p:pic>
              <p:nvPicPr>
                <p:cNvPr id="169067" name="Freihand 169066">
                  <a:extLst>
                    <a:ext uri="{FF2B5EF4-FFF2-40B4-BE49-F238E27FC236}">
                      <a16:creationId xmlns:a16="http://schemas.microsoft.com/office/drawing/2014/main" id="{4732302C-8D92-4B54-888B-C58CF42005EE}"/>
                    </a:ext>
                  </a:extLst>
                </p:cNvPr>
                <p:cNvPicPr/>
                <p:nvPr/>
              </p:nvPicPr>
              <p:blipFill>
                <a:blip r:embed="rId301"/>
                <a:stretch>
                  <a:fillRect/>
                </a:stretch>
              </p:blipFill>
              <p:spPr>
                <a:xfrm>
                  <a:off x="4223103" y="3574411"/>
                  <a:ext cx="29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9068" name="Freihand 169067">
                  <a:extLst>
                    <a:ext uri="{FF2B5EF4-FFF2-40B4-BE49-F238E27FC236}">
                      <a16:creationId xmlns:a16="http://schemas.microsoft.com/office/drawing/2014/main" id="{1EE91762-62E4-4CFA-A721-02C8D5DAF633}"/>
                    </a:ext>
                  </a:extLst>
                </p14:cNvPr>
                <p14:cNvContentPartPr/>
                <p14:nvPr/>
              </p14:nvContentPartPr>
              <p14:xfrm>
                <a:off x="759543" y="4002451"/>
                <a:ext cx="168120" cy="231840"/>
              </p14:xfrm>
            </p:contentPart>
          </mc:Choice>
          <mc:Fallback>
            <p:pic>
              <p:nvPicPr>
                <p:cNvPr id="169068" name="Freihand 169067">
                  <a:extLst>
                    <a:ext uri="{FF2B5EF4-FFF2-40B4-BE49-F238E27FC236}">
                      <a16:creationId xmlns:a16="http://schemas.microsoft.com/office/drawing/2014/main" id="{1EE91762-62E4-4CFA-A721-02C8D5DAF633}"/>
                    </a:ext>
                  </a:extLst>
                </p:cNvPr>
                <p:cNvPicPr/>
                <p:nvPr/>
              </p:nvPicPr>
              <p:blipFill>
                <a:blip r:embed="rId303"/>
                <a:stretch>
                  <a:fillRect/>
                </a:stretch>
              </p:blipFill>
              <p:spPr>
                <a:xfrm>
                  <a:off x="755223" y="3998131"/>
                  <a:ext cx="1767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9069" name="Freihand 169068">
                  <a:extLst>
                    <a:ext uri="{FF2B5EF4-FFF2-40B4-BE49-F238E27FC236}">
                      <a16:creationId xmlns:a16="http://schemas.microsoft.com/office/drawing/2014/main" id="{8E61E184-01FB-4AA3-9689-C813C5034B72}"/>
                    </a:ext>
                  </a:extLst>
                </p14:cNvPr>
                <p14:cNvContentPartPr/>
                <p14:nvPr/>
              </p14:nvContentPartPr>
              <p14:xfrm>
                <a:off x="921183" y="3979051"/>
                <a:ext cx="46080" cy="278280"/>
              </p14:xfrm>
            </p:contentPart>
          </mc:Choice>
          <mc:Fallback>
            <p:pic>
              <p:nvPicPr>
                <p:cNvPr id="169069" name="Freihand 169068">
                  <a:extLst>
                    <a:ext uri="{FF2B5EF4-FFF2-40B4-BE49-F238E27FC236}">
                      <a16:creationId xmlns:a16="http://schemas.microsoft.com/office/drawing/2014/main" id="{8E61E184-01FB-4AA3-9689-C813C5034B72}"/>
                    </a:ext>
                  </a:extLst>
                </p:cNvPr>
                <p:cNvPicPr/>
                <p:nvPr/>
              </p:nvPicPr>
              <p:blipFill>
                <a:blip r:embed="rId305"/>
                <a:stretch>
                  <a:fillRect/>
                </a:stretch>
              </p:blipFill>
              <p:spPr>
                <a:xfrm>
                  <a:off x="916863" y="3974731"/>
                  <a:ext cx="547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9070" name="Freihand 169069">
                  <a:extLst>
                    <a:ext uri="{FF2B5EF4-FFF2-40B4-BE49-F238E27FC236}">
                      <a16:creationId xmlns:a16="http://schemas.microsoft.com/office/drawing/2014/main" id="{E74D456F-D897-4818-93E9-9E09046AFB98}"/>
                    </a:ext>
                  </a:extLst>
                </p14:cNvPr>
                <p14:cNvContentPartPr/>
                <p14:nvPr/>
              </p14:nvContentPartPr>
              <p14:xfrm>
                <a:off x="721383" y="4218451"/>
                <a:ext cx="290880" cy="39960"/>
              </p14:xfrm>
            </p:contentPart>
          </mc:Choice>
          <mc:Fallback>
            <p:pic>
              <p:nvPicPr>
                <p:cNvPr id="169070" name="Freihand 169069">
                  <a:extLst>
                    <a:ext uri="{FF2B5EF4-FFF2-40B4-BE49-F238E27FC236}">
                      <a16:creationId xmlns:a16="http://schemas.microsoft.com/office/drawing/2014/main" id="{E74D456F-D897-4818-93E9-9E09046AFB98}"/>
                    </a:ext>
                  </a:extLst>
                </p:cNvPr>
                <p:cNvPicPr/>
                <p:nvPr/>
              </p:nvPicPr>
              <p:blipFill>
                <a:blip r:embed="rId307"/>
                <a:stretch>
                  <a:fillRect/>
                </a:stretch>
              </p:blipFill>
              <p:spPr>
                <a:xfrm>
                  <a:off x="717063" y="4214131"/>
                  <a:ext cx="299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9071" name="Freihand 169070">
                  <a:extLst>
                    <a:ext uri="{FF2B5EF4-FFF2-40B4-BE49-F238E27FC236}">
                      <a16:creationId xmlns:a16="http://schemas.microsoft.com/office/drawing/2014/main" id="{DC82BE0F-6FB1-4EB2-9695-82F2BF8CC748}"/>
                    </a:ext>
                  </a:extLst>
                </p14:cNvPr>
                <p14:cNvContentPartPr/>
                <p14:nvPr/>
              </p14:nvContentPartPr>
              <p14:xfrm>
                <a:off x="1102983" y="4070491"/>
                <a:ext cx="161280" cy="265680"/>
              </p14:xfrm>
            </p:contentPart>
          </mc:Choice>
          <mc:Fallback>
            <p:pic>
              <p:nvPicPr>
                <p:cNvPr id="169071" name="Freihand 169070">
                  <a:extLst>
                    <a:ext uri="{FF2B5EF4-FFF2-40B4-BE49-F238E27FC236}">
                      <a16:creationId xmlns:a16="http://schemas.microsoft.com/office/drawing/2014/main" id="{DC82BE0F-6FB1-4EB2-9695-82F2BF8CC748}"/>
                    </a:ext>
                  </a:extLst>
                </p:cNvPr>
                <p:cNvPicPr/>
                <p:nvPr/>
              </p:nvPicPr>
              <p:blipFill>
                <a:blip r:embed="rId309"/>
                <a:stretch>
                  <a:fillRect/>
                </a:stretch>
              </p:blipFill>
              <p:spPr>
                <a:xfrm>
                  <a:off x="1098663" y="4066171"/>
                  <a:ext cx="1699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9072" name="Freihand 169071">
                  <a:extLst>
                    <a:ext uri="{FF2B5EF4-FFF2-40B4-BE49-F238E27FC236}">
                      <a16:creationId xmlns:a16="http://schemas.microsoft.com/office/drawing/2014/main" id="{33D40AF8-C166-411D-BA1C-A36BDD4BF238}"/>
                    </a:ext>
                  </a:extLst>
                </p14:cNvPr>
                <p14:cNvContentPartPr/>
                <p14:nvPr/>
              </p14:nvContentPartPr>
              <p14:xfrm>
                <a:off x="1453263" y="4079851"/>
                <a:ext cx="298080" cy="23760"/>
              </p14:xfrm>
            </p:contentPart>
          </mc:Choice>
          <mc:Fallback>
            <p:pic>
              <p:nvPicPr>
                <p:cNvPr id="169072" name="Freihand 169071">
                  <a:extLst>
                    <a:ext uri="{FF2B5EF4-FFF2-40B4-BE49-F238E27FC236}">
                      <a16:creationId xmlns:a16="http://schemas.microsoft.com/office/drawing/2014/main" id="{33D40AF8-C166-411D-BA1C-A36BDD4BF238}"/>
                    </a:ext>
                  </a:extLst>
                </p:cNvPr>
                <p:cNvPicPr/>
                <p:nvPr/>
              </p:nvPicPr>
              <p:blipFill>
                <a:blip r:embed="rId311"/>
                <a:stretch>
                  <a:fillRect/>
                </a:stretch>
              </p:blipFill>
              <p:spPr>
                <a:xfrm>
                  <a:off x="1448943" y="4075531"/>
                  <a:ext cx="306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9073" name="Freihand 169072">
                  <a:extLst>
                    <a:ext uri="{FF2B5EF4-FFF2-40B4-BE49-F238E27FC236}">
                      <a16:creationId xmlns:a16="http://schemas.microsoft.com/office/drawing/2014/main" id="{72AD94A5-89F4-41D8-99C2-6898D35E1BBD}"/>
                    </a:ext>
                  </a:extLst>
                </p14:cNvPr>
                <p14:cNvContentPartPr/>
                <p14:nvPr/>
              </p14:nvContentPartPr>
              <p14:xfrm>
                <a:off x="1494663" y="4159051"/>
                <a:ext cx="266760" cy="20880"/>
              </p14:xfrm>
            </p:contentPart>
          </mc:Choice>
          <mc:Fallback>
            <p:pic>
              <p:nvPicPr>
                <p:cNvPr id="169073" name="Freihand 169072">
                  <a:extLst>
                    <a:ext uri="{FF2B5EF4-FFF2-40B4-BE49-F238E27FC236}">
                      <a16:creationId xmlns:a16="http://schemas.microsoft.com/office/drawing/2014/main" id="{72AD94A5-89F4-41D8-99C2-6898D35E1BBD}"/>
                    </a:ext>
                  </a:extLst>
                </p:cNvPr>
                <p:cNvPicPr/>
                <p:nvPr/>
              </p:nvPicPr>
              <p:blipFill>
                <a:blip r:embed="rId313"/>
                <a:stretch>
                  <a:fillRect/>
                </a:stretch>
              </p:blipFill>
              <p:spPr>
                <a:xfrm>
                  <a:off x="1490343" y="4154731"/>
                  <a:ext cx="275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9076" name="Freihand 169075">
                  <a:extLst>
                    <a:ext uri="{FF2B5EF4-FFF2-40B4-BE49-F238E27FC236}">
                      <a16:creationId xmlns:a16="http://schemas.microsoft.com/office/drawing/2014/main" id="{CBA2DD0F-2201-4CE5-8EA1-2B2CFDEDDC72}"/>
                    </a:ext>
                  </a:extLst>
                </p14:cNvPr>
                <p14:cNvContentPartPr/>
                <p14:nvPr/>
              </p14:nvContentPartPr>
              <p14:xfrm>
                <a:off x="1955823" y="4002811"/>
                <a:ext cx="153360" cy="201960"/>
              </p14:xfrm>
            </p:contentPart>
          </mc:Choice>
          <mc:Fallback>
            <p:pic>
              <p:nvPicPr>
                <p:cNvPr id="169076" name="Freihand 169075">
                  <a:extLst>
                    <a:ext uri="{FF2B5EF4-FFF2-40B4-BE49-F238E27FC236}">
                      <a16:creationId xmlns:a16="http://schemas.microsoft.com/office/drawing/2014/main" id="{CBA2DD0F-2201-4CE5-8EA1-2B2CFDEDDC72}"/>
                    </a:ext>
                  </a:extLst>
                </p:cNvPr>
                <p:cNvPicPr/>
                <p:nvPr/>
              </p:nvPicPr>
              <p:blipFill>
                <a:blip r:embed="rId315"/>
                <a:stretch>
                  <a:fillRect/>
                </a:stretch>
              </p:blipFill>
              <p:spPr>
                <a:xfrm>
                  <a:off x="1951503" y="3998491"/>
                  <a:ext cx="162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9077" name="Freihand 169076">
                  <a:extLst>
                    <a:ext uri="{FF2B5EF4-FFF2-40B4-BE49-F238E27FC236}">
                      <a16:creationId xmlns:a16="http://schemas.microsoft.com/office/drawing/2014/main" id="{630A1752-511C-4CEF-817E-5E815E420B7F}"/>
                    </a:ext>
                  </a:extLst>
                </p14:cNvPr>
                <p14:cNvContentPartPr/>
                <p14:nvPr/>
              </p14:nvContentPartPr>
              <p14:xfrm>
                <a:off x="2048703" y="3990571"/>
                <a:ext cx="82080" cy="208080"/>
              </p14:xfrm>
            </p:contentPart>
          </mc:Choice>
          <mc:Fallback>
            <p:pic>
              <p:nvPicPr>
                <p:cNvPr id="169077" name="Freihand 169076">
                  <a:extLst>
                    <a:ext uri="{FF2B5EF4-FFF2-40B4-BE49-F238E27FC236}">
                      <a16:creationId xmlns:a16="http://schemas.microsoft.com/office/drawing/2014/main" id="{630A1752-511C-4CEF-817E-5E815E420B7F}"/>
                    </a:ext>
                  </a:extLst>
                </p:cNvPr>
                <p:cNvPicPr/>
                <p:nvPr/>
              </p:nvPicPr>
              <p:blipFill>
                <a:blip r:embed="rId317"/>
                <a:stretch>
                  <a:fillRect/>
                </a:stretch>
              </p:blipFill>
              <p:spPr>
                <a:xfrm>
                  <a:off x="2044383" y="3986251"/>
                  <a:ext cx="90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9078" name="Freihand 169077">
                  <a:extLst>
                    <a:ext uri="{FF2B5EF4-FFF2-40B4-BE49-F238E27FC236}">
                      <a16:creationId xmlns:a16="http://schemas.microsoft.com/office/drawing/2014/main" id="{F3ED45E1-6D7A-4A41-9C6A-4EA82BE3493F}"/>
                    </a:ext>
                  </a:extLst>
                </p14:cNvPr>
                <p14:cNvContentPartPr/>
                <p14:nvPr/>
              </p14:nvContentPartPr>
              <p14:xfrm>
                <a:off x="1915143" y="4202251"/>
                <a:ext cx="245520" cy="11880"/>
              </p14:xfrm>
            </p:contentPart>
          </mc:Choice>
          <mc:Fallback>
            <p:pic>
              <p:nvPicPr>
                <p:cNvPr id="169078" name="Freihand 169077">
                  <a:extLst>
                    <a:ext uri="{FF2B5EF4-FFF2-40B4-BE49-F238E27FC236}">
                      <a16:creationId xmlns:a16="http://schemas.microsoft.com/office/drawing/2014/main" id="{F3ED45E1-6D7A-4A41-9C6A-4EA82BE3493F}"/>
                    </a:ext>
                  </a:extLst>
                </p:cNvPr>
                <p:cNvPicPr/>
                <p:nvPr/>
              </p:nvPicPr>
              <p:blipFill>
                <a:blip r:embed="rId319"/>
                <a:stretch>
                  <a:fillRect/>
                </a:stretch>
              </p:blipFill>
              <p:spPr>
                <a:xfrm>
                  <a:off x="1910823" y="4197931"/>
                  <a:ext cx="254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9079" name="Freihand 169078">
                  <a:extLst>
                    <a:ext uri="{FF2B5EF4-FFF2-40B4-BE49-F238E27FC236}">
                      <a16:creationId xmlns:a16="http://schemas.microsoft.com/office/drawing/2014/main" id="{365A3131-9986-4EB3-80C2-AF84ED77DD2E}"/>
                    </a:ext>
                  </a:extLst>
                </p14:cNvPr>
                <p14:cNvContentPartPr/>
                <p14:nvPr/>
              </p14:nvContentPartPr>
              <p14:xfrm>
                <a:off x="2212503" y="4063291"/>
                <a:ext cx="137880" cy="195840"/>
              </p14:xfrm>
            </p:contentPart>
          </mc:Choice>
          <mc:Fallback>
            <p:pic>
              <p:nvPicPr>
                <p:cNvPr id="169079" name="Freihand 169078">
                  <a:extLst>
                    <a:ext uri="{FF2B5EF4-FFF2-40B4-BE49-F238E27FC236}">
                      <a16:creationId xmlns:a16="http://schemas.microsoft.com/office/drawing/2014/main" id="{365A3131-9986-4EB3-80C2-AF84ED77DD2E}"/>
                    </a:ext>
                  </a:extLst>
                </p:cNvPr>
                <p:cNvPicPr/>
                <p:nvPr/>
              </p:nvPicPr>
              <p:blipFill>
                <a:blip r:embed="rId321"/>
                <a:stretch>
                  <a:fillRect/>
                </a:stretch>
              </p:blipFill>
              <p:spPr>
                <a:xfrm>
                  <a:off x="2208183" y="4058971"/>
                  <a:ext cx="1465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9080" name="Freihand 169079">
                  <a:extLst>
                    <a:ext uri="{FF2B5EF4-FFF2-40B4-BE49-F238E27FC236}">
                      <a16:creationId xmlns:a16="http://schemas.microsoft.com/office/drawing/2014/main" id="{0D695F88-28FA-4334-B99C-FAF1A50CFAEA}"/>
                    </a:ext>
                  </a:extLst>
                </p14:cNvPr>
                <p14:cNvContentPartPr/>
                <p14:nvPr/>
              </p14:nvContentPartPr>
              <p14:xfrm>
                <a:off x="2343543" y="4155451"/>
                <a:ext cx="319320" cy="108000"/>
              </p14:xfrm>
            </p:contentPart>
          </mc:Choice>
          <mc:Fallback>
            <p:pic>
              <p:nvPicPr>
                <p:cNvPr id="169080" name="Freihand 169079">
                  <a:extLst>
                    <a:ext uri="{FF2B5EF4-FFF2-40B4-BE49-F238E27FC236}">
                      <a16:creationId xmlns:a16="http://schemas.microsoft.com/office/drawing/2014/main" id="{0D695F88-28FA-4334-B99C-FAF1A50CFAEA}"/>
                    </a:ext>
                  </a:extLst>
                </p:cNvPr>
                <p:cNvPicPr/>
                <p:nvPr/>
              </p:nvPicPr>
              <p:blipFill>
                <a:blip r:embed="rId323"/>
                <a:stretch>
                  <a:fillRect/>
                </a:stretch>
              </p:blipFill>
              <p:spPr>
                <a:xfrm>
                  <a:off x="2339223" y="4151131"/>
                  <a:ext cx="327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9081" name="Freihand 169080">
                  <a:extLst>
                    <a:ext uri="{FF2B5EF4-FFF2-40B4-BE49-F238E27FC236}">
                      <a16:creationId xmlns:a16="http://schemas.microsoft.com/office/drawing/2014/main" id="{46916214-1DB9-4354-888D-AB601817D594}"/>
                    </a:ext>
                  </a:extLst>
                </p14:cNvPr>
                <p14:cNvContentPartPr/>
                <p14:nvPr/>
              </p14:nvContentPartPr>
              <p14:xfrm>
                <a:off x="2613183" y="4076971"/>
                <a:ext cx="189000" cy="177120"/>
              </p14:xfrm>
            </p:contentPart>
          </mc:Choice>
          <mc:Fallback>
            <p:pic>
              <p:nvPicPr>
                <p:cNvPr id="169081" name="Freihand 169080">
                  <a:extLst>
                    <a:ext uri="{FF2B5EF4-FFF2-40B4-BE49-F238E27FC236}">
                      <a16:creationId xmlns:a16="http://schemas.microsoft.com/office/drawing/2014/main" id="{46916214-1DB9-4354-888D-AB601817D594}"/>
                    </a:ext>
                  </a:extLst>
                </p:cNvPr>
                <p:cNvPicPr/>
                <p:nvPr/>
              </p:nvPicPr>
              <p:blipFill>
                <a:blip r:embed="rId325"/>
                <a:stretch>
                  <a:fillRect/>
                </a:stretch>
              </p:blipFill>
              <p:spPr>
                <a:xfrm>
                  <a:off x="2608863" y="4072651"/>
                  <a:ext cx="197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9082" name="Freihand 169081">
                  <a:extLst>
                    <a:ext uri="{FF2B5EF4-FFF2-40B4-BE49-F238E27FC236}">
                      <a16:creationId xmlns:a16="http://schemas.microsoft.com/office/drawing/2014/main" id="{F235A23C-D24A-441B-93D0-2505A3BBEDCE}"/>
                    </a:ext>
                  </a:extLst>
                </p14:cNvPr>
                <p14:cNvContentPartPr/>
                <p14:nvPr/>
              </p14:nvContentPartPr>
              <p14:xfrm>
                <a:off x="2880663" y="4008571"/>
                <a:ext cx="151560" cy="205560"/>
              </p14:xfrm>
            </p:contentPart>
          </mc:Choice>
          <mc:Fallback>
            <p:pic>
              <p:nvPicPr>
                <p:cNvPr id="169082" name="Freihand 169081">
                  <a:extLst>
                    <a:ext uri="{FF2B5EF4-FFF2-40B4-BE49-F238E27FC236}">
                      <a16:creationId xmlns:a16="http://schemas.microsoft.com/office/drawing/2014/main" id="{F235A23C-D24A-441B-93D0-2505A3BBEDCE}"/>
                    </a:ext>
                  </a:extLst>
                </p:cNvPr>
                <p:cNvPicPr/>
                <p:nvPr/>
              </p:nvPicPr>
              <p:blipFill>
                <a:blip r:embed="rId327"/>
                <a:stretch>
                  <a:fillRect/>
                </a:stretch>
              </p:blipFill>
              <p:spPr>
                <a:xfrm>
                  <a:off x="2876343" y="4004251"/>
                  <a:ext cx="160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9083" name="Freihand 169082">
                  <a:extLst>
                    <a:ext uri="{FF2B5EF4-FFF2-40B4-BE49-F238E27FC236}">
                      <a16:creationId xmlns:a16="http://schemas.microsoft.com/office/drawing/2014/main" id="{2ADCD786-80B2-481C-8F4F-5534518E7C91}"/>
                    </a:ext>
                  </a:extLst>
                </p14:cNvPr>
                <p14:cNvContentPartPr/>
                <p14:nvPr/>
              </p14:nvContentPartPr>
              <p14:xfrm>
                <a:off x="2827383" y="4168051"/>
                <a:ext cx="194760" cy="19800"/>
              </p14:xfrm>
            </p:contentPart>
          </mc:Choice>
          <mc:Fallback>
            <p:pic>
              <p:nvPicPr>
                <p:cNvPr id="169083" name="Freihand 169082">
                  <a:extLst>
                    <a:ext uri="{FF2B5EF4-FFF2-40B4-BE49-F238E27FC236}">
                      <a16:creationId xmlns:a16="http://schemas.microsoft.com/office/drawing/2014/main" id="{2ADCD786-80B2-481C-8F4F-5534518E7C91}"/>
                    </a:ext>
                  </a:extLst>
                </p:cNvPr>
                <p:cNvPicPr/>
                <p:nvPr/>
              </p:nvPicPr>
              <p:blipFill>
                <a:blip r:embed="rId329"/>
                <a:stretch>
                  <a:fillRect/>
                </a:stretch>
              </p:blipFill>
              <p:spPr>
                <a:xfrm>
                  <a:off x="2823063" y="4163731"/>
                  <a:ext cx="203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9084" name="Freihand 169083">
                  <a:extLst>
                    <a:ext uri="{FF2B5EF4-FFF2-40B4-BE49-F238E27FC236}">
                      <a16:creationId xmlns:a16="http://schemas.microsoft.com/office/drawing/2014/main" id="{ABF20CA4-AF96-4279-8B42-683832816419}"/>
                    </a:ext>
                  </a:extLst>
                </p14:cNvPr>
                <p14:cNvContentPartPr/>
                <p14:nvPr/>
              </p14:nvContentPartPr>
              <p14:xfrm>
                <a:off x="3073263" y="4083451"/>
                <a:ext cx="153720" cy="146520"/>
              </p14:xfrm>
            </p:contentPart>
          </mc:Choice>
          <mc:Fallback>
            <p:pic>
              <p:nvPicPr>
                <p:cNvPr id="169084" name="Freihand 169083">
                  <a:extLst>
                    <a:ext uri="{FF2B5EF4-FFF2-40B4-BE49-F238E27FC236}">
                      <a16:creationId xmlns:a16="http://schemas.microsoft.com/office/drawing/2014/main" id="{ABF20CA4-AF96-4279-8B42-683832816419}"/>
                    </a:ext>
                  </a:extLst>
                </p:cNvPr>
                <p:cNvPicPr/>
                <p:nvPr/>
              </p:nvPicPr>
              <p:blipFill>
                <a:blip r:embed="rId331"/>
                <a:stretch>
                  <a:fillRect/>
                </a:stretch>
              </p:blipFill>
              <p:spPr>
                <a:xfrm>
                  <a:off x="3068943" y="4079131"/>
                  <a:ext cx="162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9085" name="Freihand 169084">
                  <a:extLst>
                    <a:ext uri="{FF2B5EF4-FFF2-40B4-BE49-F238E27FC236}">
                      <a16:creationId xmlns:a16="http://schemas.microsoft.com/office/drawing/2014/main" id="{29D03475-BACD-4D70-AF91-FA7BD190007C}"/>
                    </a:ext>
                  </a:extLst>
                </p14:cNvPr>
                <p14:cNvContentPartPr/>
                <p14:nvPr/>
              </p14:nvContentPartPr>
              <p14:xfrm>
                <a:off x="3230583" y="4139611"/>
                <a:ext cx="146160" cy="131760"/>
              </p14:xfrm>
            </p:contentPart>
          </mc:Choice>
          <mc:Fallback>
            <p:pic>
              <p:nvPicPr>
                <p:cNvPr id="169085" name="Freihand 169084">
                  <a:extLst>
                    <a:ext uri="{FF2B5EF4-FFF2-40B4-BE49-F238E27FC236}">
                      <a16:creationId xmlns:a16="http://schemas.microsoft.com/office/drawing/2014/main" id="{29D03475-BACD-4D70-AF91-FA7BD190007C}"/>
                    </a:ext>
                  </a:extLst>
                </p:cNvPr>
                <p:cNvPicPr/>
                <p:nvPr/>
              </p:nvPicPr>
              <p:blipFill>
                <a:blip r:embed="rId333"/>
                <a:stretch>
                  <a:fillRect/>
                </a:stretch>
              </p:blipFill>
              <p:spPr>
                <a:xfrm>
                  <a:off x="3226263" y="4135291"/>
                  <a:ext cx="154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9086" name="Freihand 169085">
                  <a:extLst>
                    <a:ext uri="{FF2B5EF4-FFF2-40B4-BE49-F238E27FC236}">
                      <a16:creationId xmlns:a16="http://schemas.microsoft.com/office/drawing/2014/main" id="{D9C48C6C-0484-4170-B699-4D563497F333}"/>
                    </a:ext>
                  </a:extLst>
                </p14:cNvPr>
                <p14:cNvContentPartPr/>
                <p14:nvPr/>
              </p14:nvContentPartPr>
              <p14:xfrm>
                <a:off x="3475743" y="4082011"/>
                <a:ext cx="208440" cy="145800"/>
              </p14:xfrm>
            </p:contentPart>
          </mc:Choice>
          <mc:Fallback>
            <p:pic>
              <p:nvPicPr>
                <p:cNvPr id="169086" name="Freihand 169085">
                  <a:extLst>
                    <a:ext uri="{FF2B5EF4-FFF2-40B4-BE49-F238E27FC236}">
                      <a16:creationId xmlns:a16="http://schemas.microsoft.com/office/drawing/2014/main" id="{D9C48C6C-0484-4170-B699-4D563497F333}"/>
                    </a:ext>
                  </a:extLst>
                </p:cNvPr>
                <p:cNvPicPr/>
                <p:nvPr/>
              </p:nvPicPr>
              <p:blipFill>
                <a:blip r:embed="rId335"/>
                <a:stretch>
                  <a:fillRect/>
                </a:stretch>
              </p:blipFill>
              <p:spPr>
                <a:xfrm>
                  <a:off x="3471423" y="4077691"/>
                  <a:ext cx="217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69087" name="Freihand 169086">
                  <a:extLst>
                    <a:ext uri="{FF2B5EF4-FFF2-40B4-BE49-F238E27FC236}">
                      <a16:creationId xmlns:a16="http://schemas.microsoft.com/office/drawing/2014/main" id="{4A7BCC75-02EB-491D-B40E-35A5F57AD5F3}"/>
                    </a:ext>
                  </a:extLst>
                </p14:cNvPr>
                <p14:cNvContentPartPr/>
                <p14:nvPr/>
              </p14:nvContentPartPr>
              <p14:xfrm>
                <a:off x="3726663" y="4009291"/>
                <a:ext cx="120240" cy="166320"/>
              </p14:xfrm>
            </p:contentPart>
          </mc:Choice>
          <mc:Fallback>
            <p:pic>
              <p:nvPicPr>
                <p:cNvPr id="169087" name="Freihand 169086">
                  <a:extLst>
                    <a:ext uri="{FF2B5EF4-FFF2-40B4-BE49-F238E27FC236}">
                      <a16:creationId xmlns:a16="http://schemas.microsoft.com/office/drawing/2014/main" id="{4A7BCC75-02EB-491D-B40E-35A5F57AD5F3}"/>
                    </a:ext>
                  </a:extLst>
                </p:cNvPr>
                <p:cNvPicPr/>
                <p:nvPr/>
              </p:nvPicPr>
              <p:blipFill>
                <a:blip r:embed="rId337"/>
                <a:stretch>
                  <a:fillRect/>
                </a:stretch>
              </p:blipFill>
              <p:spPr>
                <a:xfrm>
                  <a:off x="3722343" y="4004971"/>
                  <a:ext cx="128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9088" name="Freihand 169087">
                  <a:extLst>
                    <a:ext uri="{FF2B5EF4-FFF2-40B4-BE49-F238E27FC236}">
                      <a16:creationId xmlns:a16="http://schemas.microsoft.com/office/drawing/2014/main" id="{EA688F6F-3688-41D6-9284-8EF9577F32B5}"/>
                    </a:ext>
                  </a:extLst>
                </p14:cNvPr>
                <p14:cNvContentPartPr/>
                <p14:nvPr/>
              </p14:nvContentPartPr>
              <p14:xfrm>
                <a:off x="3676623" y="4009651"/>
                <a:ext cx="190440" cy="221040"/>
              </p14:xfrm>
            </p:contentPart>
          </mc:Choice>
          <mc:Fallback>
            <p:pic>
              <p:nvPicPr>
                <p:cNvPr id="169088" name="Freihand 169087">
                  <a:extLst>
                    <a:ext uri="{FF2B5EF4-FFF2-40B4-BE49-F238E27FC236}">
                      <a16:creationId xmlns:a16="http://schemas.microsoft.com/office/drawing/2014/main" id="{EA688F6F-3688-41D6-9284-8EF9577F32B5}"/>
                    </a:ext>
                  </a:extLst>
                </p:cNvPr>
                <p:cNvPicPr/>
                <p:nvPr/>
              </p:nvPicPr>
              <p:blipFill>
                <a:blip r:embed="rId339"/>
                <a:stretch>
                  <a:fillRect/>
                </a:stretch>
              </p:blipFill>
              <p:spPr>
                <a:xfrm>
                  <a:off x="3672303" y="4005331"/>
                  <a:ext cx="199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9089" name="Freihand 169088">
                  <a:extLst>
                    <a:ext uri="{FF2B5EF4-FFF2-40B4-BE49-F238E27FC236}">
                      <a16:creationId xmlns:a16="http://schemas.microsoft.com/office/drawing/2014/main" id="{152A29FF-E0CE-47F4-844E-914F9D447C81}"/>
                    </a:ext>
                  </a:extLst>
                </p14:cNvPr>
                <p14:cNvContentPartPr/>
                <p14:nvPr/>
              </p14:nvContentPartPr>
              <p14:xfrm>
                <a:off x="3912783" y="4049251"/>
                <a:ext cx="127080" cy="171360"/>
              </p14:xfrm>
            </p:contentPart>
          </mc:Choice>
          <mc:Fallback>
            <p:pic>
              <p:nvPicPr>
                <p:cNvPr id="169089" name="Freihand 169088">
                  <a:extLst>
                    <a:ext uri="{FF2B5EF4-FFF2-40B4-BE49-F238E27FC236}">
                      <a16:creationId xmlns:a16="http://schemas.microsoft.com/office/drawing/2014/main" id="{152A29FF-E0CE-47F4-844E-914F9D447C81}"/>
                    </a:ext>
                  </a:extLst>
                </p:cNvPr>
                <p:cNvPicPr/>
                <p:nvPr/>
              </p:nvPicPr>
              <p:blipFill>
                <a:blip r:embed="rId341"/>
                <a:stretch>
                  <a:fillRect/>
                </a:stretch>
              </p:blipFill>
              <p:spPr>
                <a:xfrm>
                  <a:off x="3908463" y="4044931"/>
                  <a:ext cx="135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9090" name="Freihand 169089">
                  <a:extLst>
                    <a:ext uri="{FF2B5EF4-FFF2-40B4-BE49-F238E27FC236}">
                      <a16:creationId xmlns:a16="http://schemas.microsoft.com/office/drawing/2014/main" id="{BDCAE19F-5CDA-4C09-9BF0-E1C0E356B441}"/>
                    </a:ext>
                  </a:extLst>
                </p14:cNvPr>
                <p14:cNvContentPartPr/>
                <p14:nvPr/>
              </p14:nvContentPartPr>
              <p14:xfrm>
                <a:off x="4065783" y="4124491"/>
                <a:ext cx="140400" cy="158760"/>
              </p14:xfrm>
            </p:contentPart>
          </mc:Choice>
          <mc:Fallback>
            <p:pic>
              <p:nvPicPr>
                <p:cNvPr id="169090" name="Freihand 169089">
                  <a:extLst>
                    <a:ext uri="{FF2B5EF4-FFF2-40B4-BE49-F238E27FC236}">
                      <a16:creationId xmlns:a16="http://schemas.microsoft.com/office/drawing/2014/main" id="{BDCAE19F-5CDA-4C09-9BF0-E1C0E356B441}"/>
                    </a:ext>
                  </a:extLst>
                </p:cNvPr>
                <p:cNvPicPr/>
                <p:nvPr/>
              </p:nvPicPr>
              <p:blipFill>
                <a:blip r:embed="rId343"/>
                <a:stretch>
                  <a:fillRect/>
                </a:stretch>
              </p:blipFill>
              <p:spPr>
                <a:xfrm>
                  <a:off x="4061463" y="4120171"/>
                  <a:ext cx="149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9091" name="Freihand 169090">
                  <a:extLst>
                    <a:ext uri="{FF2B5EF4-FFF2-40B4-BE49-F238E27FC236}">
                      <a16:creationId xmlns:a16="http://schemas.microsoft.com/office/drawing/2014/main" id="{AB4C860A-372F-4886-935A-0B1D88CD21F7}"/>
                    </a:ext>
                  </a:extLst>
                </p14:cNvPr>
                <p14:cNvContentPartPr/>
                <p14:nvPr/>
              </p14:nvContentPartPr>
              <p14:xfrm>
                <a:off x="4315623" y="4084891"/>
                <a:ext cx="36000" cy="87480"/>
              </p14:xfrm>
            </p:contentPart>
          </mc:Choice>
          <mc:Fallback>
            <p:pic>
              <p:nvPicPr>
                <p:cNvPr id="169091" name="Freihand 169090">
                  <a:extLst>
                    <a:ext uri="{FF2B5EF4-FFF2-40B4-BE49-F238E27FC236}">
                      <a16:creationId xmlns:a16="http://schemas.microsoft.com/office/drawing/2014/main" id="{AB4C860A-372F-4886-935A-0B1D88CD21F7}"/>
                    </a:ext>
                  </a:extLst>
                </p:cNvPr>
                <p:cNvPicPr/>
                <p:nvPr/>
              </p:nvPicPr>
              <p:blipFill>
                <a:blip r:embed="rId345"/>
                <a:stretch>
                  <a:fillRect/>
                </a:stretch>
              </p:blipFill>
              <p:spPr>
                <a:xfrm>
                  <a:off x="4311303" y="4080571"/>
                  <a:ext cx="44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9092" name="Freihand 169091">
                  <a:extLst>
                    <a:ext uri="{FF2B5EF4-FFF2-40B4-BE49-F238E27FC236}">
                      <a16:creationId xmlns:a16="http://schemas.microsoft.com/office/drawing/2014/main" id="{C90C2122-76A5-410A-BBD4-665FA019C376}"/>
                    </a:ext>
                  </a:extLst>
                </p14:cNvPr>
                <p14:cNvContentPartPr/>
                <p14:nvPr/>
              </p14:nvContentPartPr>
              <p14:xfrm>
                <a:off x="4252623" y="4102171"/>
                <a:ext cx="338760" cy="68760"/>
              </p14:xfrm>
            </p:contentPart>
          </mc:Choice>
          <mc:Fallback>
            <p:pic>
              <p:nvPicPr>
                <p:cNvPr id="169092" name="Freihand 169091">
                  <a:extLst>
                    <a:ext uri="{FF2B5EF4-FFF2-40B4-BE49-F238E27FC236}">
                      <a16:creationId xmlns:a16="http://schemas.microsoft.com/office/drawing/2014/main" id="{C90C2122-76A5-410A-BBD4-665FA019C376}"/>
                    </a:ext>
                  </a:extLst>
                </p:cNvPr>
                <p:cNvPicPr/>
                <p:nvPr/>
              </p:nvPicPr>
              <p:blipFill>
                <a:blip r:embed="rId347"/>
                <a:stretch>
                  <a:fillRect/>
                </a:stretch>
              </p:blipFill>
              <p:spPr>
                <a:xfrm>
                  <a:off x="4248303" y="4097851"/>
                  <a:ext cx="347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9093" name="Freihand 169092">
                  <a:extLst>
                    <a:ext uri="{FF2B5EF4-FFF2-40B4-BE49-F238E27FC236}">
                      <a16:creationId xmlns:a16="http://schemas.microsoft.com/office/drawing/2014/main" id="{30015013-DE2A-483E-8189-24211F0FC77B}"/>
                    </a:ext>
                  </a:extLst>
                </p14:cNvPr>
                <p14:cNvContentPartPr/>
                <p14:nvPr/>
              </p14:nvContentPartPr>
              <p14:xfrm>
                <a:off x="5015823" y="4134571"/>
                <a:ext cx="1107360" cy="74880"/>
              </p14:xfrm>
            </p:contentPart>
          </mc:Choice>
          <mc:Fallback>
            <p:pic>
              <p:nvPicPr>
                <p:cNvPr id="169093" name="Freihand 169092">
                  <a:extLst>
                    <a:ext uri="{FF2B5EF4-FFF2-40B4-BE49-F238E27FC236}">
                      <a16:creationId xmlns:a16="http://schemas.microsoft.com/office/drawing/2014/main" id="{30015013-DE2A-483E-8189-24211F0FC77B}"/>
                    </a:ext>
                  </a:extLst>
                </p:cNvPr>
                <p:cNvPicPr/>
                <p:nvPr/>
              </p:nvPicPr>
              <p:blipFill>
                <a:blip r:embed="rId349"/>
                <a:stretch>
                  <a:fillRect/>
                </a:stretch>
              </p:blipFill>
              <p:spPr>
                <a:xfrm>
                  <a:off x="5011503" y="4130251"/>
                  <a:ext cx="1116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69110" name="Freihand 169109">
                  <a:extLst>
                    <a:ext uri="{FF2B5EF4-FFF2-40B4-BE49-F238E27FC236}">
                      <a16:creationId xmlns:a16="http://schemas.microsoft.com/office/drawing/2014/main" id="{74A9BB0B-5B09-408D-99E4-01FBE33F0DD0}"/>
                    </a:ext>
                  </a:extLst>
                </p14:cNvPr>
                <p14:cNvContentPartPr/>
                <p14:nvPr/>
              </p14:nvContentPartPr>
              <p14:xfrm>
                <a:off x="5049663" y="4584571"/>
                <a:ext cx="108000" cy="18360"/>
              </p14:xfrm>
            </p:contentPart>
          </mc:Choice>
          <mc:Fallback>
            <p:pic>
              <p:nvPicPr>
                <p:cNvPr id="169110" name="Freihand 169109">
                  <a:extLst>
                    <a:ext uri="{FF2B5EF4-FFF2-40B4-BE49-F238E27FC236}">
                      <a16:creationId xmlns:a16="http://schemas.microsoft.com/office/drawing/2014/main" id="{74A9BB0B-5B09-408D-99E4-01FBE33F0DD0}"/>
                    </a:ext>
                  </a:extLst>
                </p:cNvPr>
                <p:cNvPicPr/>
                <p:nvPr/>
              </p:nvPicPr>
              <p:blipFill>
                <a:blip r:embed="rId351"/>
                <a:stretch>
                  <a:fillRect/>
                </a:stretch>
              </p:blipFill>
              <p:spPr>
                <a:xfrm>
                  <a:off x="5045343" y="4580251"/>
                  <a:ext cx="116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69111" name="Freihand 169110">
                  <a:extLst>
                    <a:ext uri="{FF2B5EF4-FFF2-40B4-BE49-F238E27FC236}">
                      <a16:creationId xmlns:a16="http://schemas.microsoft.com/office/drawing/2014/main" id="{BCE188C2-44CF-46A7-A7CE-CFEB9EF90B34}"/>
                    </a:ext>
                  </a:extLst>
                </p14:cNvPr>
                <p14:cNvContentPartPr/>
                <p14:nvPr/>
              </p14:nvContentPartPr>
              <p14:xfrm>
                <a:off x="5563023" y="4543531"/>
                <a:ext cx="458640" cy="38160"/>
              </p14:xfrm>
            </p:contentPart>
          </mc:Choice>
          <mc:Fallback>
            <p:pic>
              <p:nvPicPr>
                <p:cNvPr id="169111" name="Freihand 169110">
                  <a:extLst>
                    <a:ext uri="{FF2B5EF4-FFF2-40B4-BE49-F238E27FC236}">
                      <a16:creationId xmlns:a16="http://schemas.microsoft.com/office/drawing/2014/main" id="{BCE188C2-44CF-46A7-A7CE-CFEB9EF90B34}"/>
                    </a:ext>
                  </a:extLst>
                </p:cNvPr>
                <p:cNvPicPr/>
                <p:nvPr/>
              </p:nvPicPr>
              <p:blipFill>
                <a:blip r:embed="rId353"/>
                <a:stretch>
                  <a:fillRect/>
                </a:stretch>
              </p:blipFill>
              <p:spPr>
                <a:xfrm>
                  <a:off x="5558703" y="4539211"/>
                  <a:ext cx="467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69095" name="Freihand 169094">
                  <a:extLst>
                    <a:ext uri="{FF2B5EF4-FFF2-40B4-BE49-F238E27FC236}">
                      <a16:creationId xmlns:a16="http://schemas.microsoft.com/office/drawing/2014/main" id="{97E35240-3AC0-4262-ACAD-F67C15B10659}"/>
                    </a:ext>
                  </a:extLst>
                </p14:cNvPr>
                <p14:cNvContentPartPr/>
                <p14:nvPr/>
              </p14:nvContentPartPr>
              <p14:xfrm>
                <a:off x="1510863" y="4591411"/>
                <a:ext cx="244080" cy="35640"/>
              </p14:xfrm>
            </p:contentPart>
          </mc:Choice>
          <mc:Fallback>
            <p:pic>
              <p:nvPicPr>
                <p:cNvPr id="169095" name="Freihand 169094">
                  <a:extLst>
                    <a:ext uri="{FF2B5EF4-FFF2-40B4-BE49-F238E27FC236}">
                      <a16:creationId xmlns:a16="http://schemas.microsoft.com/office/drawing/2014/main" id="{97E35240-3AC0-4262-ACAD-F67C15B10659}"/>
                    </a:ext>
                  </a:extLst>
                </p:cNvPr>
                <p:cNvPicPr/>
                <p:nvPr/>
              </p:nvPicPr>
              <p:blipFill>
                <a:blip r:embed="rId355"/>
                <a:stretch>
                  <a:fillRect/>
                </a:stretch>
              </p:blipFill>
              <p:spPr>
                <a:xfrm>
                  <a:off x="1506543" y="4587091"/>
                  <a:ext cx="252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9096" name="Freihand 169095">
                  <a:extLst>
                    <a:ext uri="{FF2B5EF4-FFF2-40B4-BE49-F238E27FC236}">
                      <a16:creationId xmlns:a16="http://schemas.microsoft.com/office/drawing/2014/main" id="{D8979702-76A6-44AE-AB06-EE26DF66BBD7}"/>
                    </a:ext>
                  </a:extLst>
                </p14:cNvPr>
                <p14:cNvContentPartPr/>
                <p14:nvPr/>
              </p14:nvContentPartPr>
              <p14:xfrm>
                <a:off x="1555863" y="4687531"/>
                <a:ext cx="244800" cy="6480"/>
              </p14:xfrm>
            </p:contentPart>
          </mc:Choice>
          <mc:Fallback>
            <p:pic>
              <p:nvPicPr>
                <p:cNvPr id="169096" name="Freihand 169095">
                  <a:extLst>
                    <a:ext uri="{FF2B5EF4-FFF2-40B4-BE49-F238E27FC236}">
                      <a16:creationId xmlns:a16="http://schemas.microsoft.com/office/drawing/2014/main" id="{D8979702-76A6-44AE-AB06-EE26DF66BBD7}"/>
                    </a:ext>
                  </a:extLst>
                </p:cNvPr>
                <p:cNvPicPr/>
                <p:nvPr/>
              </p:nvPicPr>
              <p:blipFill>
                <a:blip r:embed="rId357"/>
                <a:stretch>
                  <a:fillRect/>
                </a:stretch>
              </p:blipFill>
              <p:spPr>
                <a:xfrm>
                  <a:off x="1551543" y="4683211"/>
                  <a:ext cx="253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9097" name="Freihand 169096">
                  <a:extLst>
                    <a:ext uri="{FF2B5EF4-FFF2-40B4-BE49-F238E27FC236}">
                      <a16:creationId xmlns:a16="http://schemas.microsoft.com/office/drawing/2014/main" id="{52C7CDE2-C371-4BB4-BAF8-2847A4252DE6}"/>
                    </a:ext>
                  </a:extLst>
                </p14:cNvPr>
                <p14:cNvContentPartPr/>
                <p14:nvPr/>
              </p14:nvContentPartPr>
              <p14:xfrm>
                <a:off x="1984983" y="4502491"/>
                <a:ext cx="154440" cy="225000"/>
              </p14:xfrm>
            </p:contentPart>
          </mc:Choice>
          <mc:Fallback>
            <p:pic>
              <p:nvPicPr>
                <p:cNvPr id="169097" name="Freihand 169096">
                  <a:extLst>
                    <a:ext uri="{FF2B5EF4-FFF2-40B4-BE49-F238E27FC236}">
                      <a16:creationId xmlns:a16="http://schemas.microsoft.com/office/drawing/2014/main" id="{52C7CDE2-C371-4BB4-BAF8-2847A4252DE6}"/>
                    </a:ext>
                  </a:extLst>
                </p:cNvPr>
                <p:cNvPicPr/>
                <p:nvPr/>
              </p:nvPicPr>
              <p:blipFill>
                <a:blip r:embed="rId359"/>
                <a:stretch>
                  <a:fillRect/>
                </a:stretch>
              </p:blipFill>
              <p:spPr>
                <a:xfrm>
                  <a:off x="1980663" y="4498171"/>
                  <a:ext cx="1630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9098" name="Freihand 169097">
                  <a:extLst>
                    <a:ext uri="{FF2B5EF4-FFF2-40B4-BE49-F238E27FC236}">
                      <a16:creationId xmlns:a16="http://schemas.microsoft.com/office/drawing/2014/main" id="{0B75FAB3-BCA5-405E-A8AB-AE25A270BDD3}"/>
                    </a:ext>
                  </a:extLst>
                </p14:cNvPr>
                <p14:cNvContentPartPr/>
                <p14:nvPr/>
              </p14:nvContentPartPr>
              <p14:xfrm>
                <a:off x="2052303" y="4498171"/>
                <a:ext cx="194400" cy="28440"/>
              </p14:xfrm>
            </p:contentPart>
          </mc:Choice>
          <mc:Fallback>
            <p:pic>
              <p:nvPicPr>
                <p:cNvPr id="169098" name="Freihand 169097">
                  <a:extLst>
                    <a:ext uri="{FF2B5EF4-FFF2-40B4-BE49-F238E27FC236}">
                      <a16:creationId xmlns:a16="http://schemas.microsoft.com/office/drawing/2014/main" id="{0B75FAB3-BCA5-405E-A8AB-AE25A270BDD3}"/>
                    </a:ext>
                  </a:extLst>
                </p:cNvPr>
                <p:cNvPicPr/>
                <p:nvPr/>
              </p:nvPicPr>
              <p:blipFill>
                <a:blip r:embed="rId361"/>
                <a:stretch>
                  <a:fillRect/>
                </a:stretch>
              </p:blipFill>
              <p:spPr>
                <a:xfrm>
                  <a:off x="2047983" y="4493851"/>
                  <a:ext cx="203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9099" name="Freihand 169098">
                  <a:extLst>
                    <a:ext uri="{FF2B5EF4-FFF2-40B4-BE49-F238E27FC236}">
                      <a16:creationId xmlns:a16="http://schemas.microsoft.com/office/drawing/2014/main" id="{460D2DC9-54A1-4176-80A5-3A8AE16038A8}"/>
                    </a:ext>
                  </a:extLst>
                </p14:cNvPr>
                <p14:cNvContentPartPr/>
                <p14:nvPr/>
              </p14:nvContentPartPr>
              <p14:xfrm>
                <a:off x="2484303" y="4534891"/>
                <a:ext cx="189720" cy="127440"/>
              </p14:xfrm>
            </p:contentPart>
          </mc:Choice>
          <mc:Fallback>
            <p:pic>
              <p:nvPicPr>
                <p:cNvPr id="169099" name="Freihand 169098">
                  <a:extLst>
                    <a:ext uri="{FF2B5EF4-FFF2-40B4-BE49-F238E27FC236}">
                      <a16:creationId xmlns:a16="http://schemas.microsoft.com/office/drawing/2014/main" id="{460D2DC9-54A1-4176-80A5-3A8AE16038A8}"/>
                    </a:ext>
                  </a:extLst>
                </p:cNvPr>
                <p:cNvPicPr/>
                <p:nvPr/>
              </p:nvPicPr>
              <p:blipFill>
                <a:blip r:embed="rId363"/>
                <a:stretch>
                  <a:fillRect/>
                </a:stretch>
              </p:blipFill>
              <p:spPr>
                <a:xfrm>
                  <a:off x="2479983" y="4530571"/>
                  <a:ext cx="198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9100" name="Freihand 169099">
                  <a:extLst>
                    <a:ext uri="{FF2B5EF4-FFF2-40B4-BE49-F238E27FC236}">
                      <a16:creationId xmlns:a16="http://schemas.microsoft.com/office/drawing/2014/main" id="{0E9CB338-5B97-47CD-9C56-FC9D7DC03B7A}"/>
                    </a:ext>
                  </a:extLst>
                </p14:cNvPr>
                <p14:cNvContentPartPr/>
                <p14:nvPr/>
              </p14:nvContentPartPr>
              <p14:xfrm>
                <a:off x="2804343" y="4485571"/>
                <a:ext cx="100800" cy="83520"/>
              </p14:xfrm>
            </p:contentPart>
          </mc:Choice>
          <mc:Fallback>
            <p:pic>
              <p:nvPicPr>
                <p:cNvPr id="169100" name="Freihand 169099">
                  <a:extLst>
                    <a:ext uri="{FF2B5EF4-FFF2-40B4-BE49-F238E27FC236}">
                      <a16:creationId xmlns:a16="http://schemas.microsoft.com/office/drawing/2014/main" id="{0E9CB338-5B97-47CD-9C56-FC9D7DC03B7A}"/>
                    </a:ext>
                  </a:extLst>
                </p:cNvPr>
                <p:cNvPicPr/>
                <p:nvPr/>
              </p:nvPicPr>
              <p:blipFill>
                <a:blip r:embed="rId365"/>
                <a:stretch>
                  <a:fillRect/>
                </a:stretch>
              </p:blipFill>
              <p:spPr>
                <a:xfrm>
                  <a:off x="2800023" y="4481251"/>
                  <a:ext cx="109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9101" name="Freihand 169100">
                  <a:extLst>
                    <a:ext uri="{FF2B5EF4-FFF2-40B4-BE49-F238E27FC236}">
                      <a16:creationId xmlns:a16="http://schemas.microsoft.com/office/drawing/2014/main" id="{0DBB9253-6EE9-43B0-81E9-23445BE56545}"/>
                    </a:ext>
                  </a:extLst>
                </p14:cNvPr>
                <p14:cNvContentPartPr/>
                <p14:nvPr/>
              </p14:nvContentPartPr>
              <p14:xfrm>
                <a:off x="2856543" y="4530211"/>
                <a:ext cx="125640" cy="173160"/>
              </p14:xfrm>
            </p:contentPart>
          </mc:Choice>
          <mc:Fallback>
            <p:pic>
              <p:nvPicPr>
                <p:cNvPr id="169101" name="Freihand 169100">
                  <a:extLst>
                    <a:ext uri="{FF2B5EF4-FFF2-40B4-BE49-F238E27FC236}">
                      <a16:creationId xmlns:a16="http://schemas.microsoft.com/office/drawing/2014/main" id="{0DBB9253-6EE9-43B0-81E9-23445BE56545}"/>
                    </a:ext>
                  </a:extLst>
                </p:cNvPr>
                <p:cNvPicPr/>
                <p:nvPr/>
              </p:nvPicPr>
              <p:blipFill>
                <a:blip r:embed="rId367"/>
                <a:stretch>
                  <a:fillRect/>
                </a:stretch>
              </p:blipFill>
              <p:spPr>
                <a:xfrm>
                  <a:off x="2852223" y="4525891"/>
                  <a:ext cx="134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9102" name="Freihand 169101">
                  <a:extLst>
                    <a:ext uri="{FF2B5EF4-FFF2-40B4-BE49-F238E27FC236}">
                      <a16:creationId xmlns:a16="http://schemas.microsoft.com/office/drawing/2014/main" id="{7F551BFA-C53E-437F-81CA-5AF43B8CA02B}"/>
                    </a:ext>
                  </a:extLst>
                </p14:cNvPr>
                <p14:cNvContentPartPr/>
                <p14:nvPr/>
              </p14:nvContentPartPr>
              <p14:xfrm>
                <a:off x="3079023" y="4508251"/>
                <a:ext cx="95040" cy="163800"/>
              </p14:xfrm>
            </p:contentPart>
          </mc:Choice>
          <mc:Fallback>
            <p:pic>
              <p:nvPicPr>
                <p:cNvPr id="169102" name="Freihand 169101">
                  <a:extLst>
                    <a:ext uri="{FF2B5EF4-FFF2-40B4-BE49-F238E27FC236}">
                      <a16:creationId xmlns:a16="http://schemas.microsoft.com/office/drawing/2014/main" id="{7F551BFA-C53E-437F-81CA-5AF43B8CA02B}"/>
                    </a:ext>
                  </a:extLst>
                </p:cNvPr>
                <p:cNvPicPr/>
                <p:nvPr/>
              </p:nvPicPr>
              <p:blipFill>
                <a:blip r:embed="rId369"/>
                <a:stretch>
                  <a:fillRect/>
                </a:stretch>
              </p:blipFill>
              <p:spPr>
                <a:xfrm>
                  <a:off x="3074703" y="4503931"/>
                  <a:ext cx="103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9103" name="Freihand 169102">
                  <a:extLst>
                    <a:ext uri="{FF2B5EF4-FFF2-40B4-BE49-F238E27FC236}">
                      <a16:creationId xmlns:a16="http://schemas.microsoft.com/office/drawing/2014/main" id="{41866D3C-E832-4D23-9E80-C8CF937750C6}"/>
                    </a:ext>
                  </a:extLst>
                </p14:cNvPr>
                <p14:cNvContentPartPr/>
                <p14:nvPr/>
              </p14:nvContentPartPr>
              <p14:xfrm>
                <a:off x="3118623" y="4481251"/>
                <a:ext cx="172800" cy="13320"/>
              </p14:xfrm>
            </p:contentPart>
          </mc:Choice>
          <mc:Fallback>
            <p:pic>
              <p:nvPicPr>
                <p:cNvPr id="169103" name="Freihand 169102">
                  <a:extLst>
                    <a:ext uri="{FF2B5EF4-FFF2-40B4-BE49-F238E27FC236}">
                      <a16:creationId xmlns:a16="http://schemas.microsoft.com/office/drawing/2014/main" id="{41866D3C-E832-4D23-9E80-C8CF937750C6}"/>
                    </a:ext>
                  </a:extLst>
                </p:cNvPr>
                <p:cNvPicPr/>
                <p:nvPr/>
              </p:nvPicPr>
              <p:blipFill>
                <a:blip r:embed="rId371"/>
                <a:stretch>
                  <a:fillRect/>
                </a:stretch>
              </p:blipFill>
              <p:spPr>
                <a:xfrm>
                  <a:off x="3114303" y="4476931"/>
                  <a:ext cx="181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9104" name="Freihand 169103">
                  <a:extLst>
                    <a:ext uri="{FF2B5EF4-FFF2-40B4-BE49-F238E27FC236}">
                      <a16:creationId xmlns:a16="http://schemas.microsoft.com/office/drawing/2014/main" id="{D25713D3-9E83-49A9-A88E-FF5F3D176C63}"/>
                    </a:ext>
                  </a:extLst>
                </p14:cNvPr>
                <p14:cNvContentPartPr/>
                <p14:nvPr/>
              </p14:nvContentPartPr>
              <p14:xfrm>
                <a:off x="3452343" y="4534171"/>
                <a:ext cx="204120" cy="114120"/>
              </p14:xfrm>
            </p:contentPart>
          </mc:Choice>
          <mc:Fallback>
            <p:pic>
              <p:nvPicPr>
                <p:cNvPr id="169104" name="Freihand 169103">
                  <a:extLst>
                    <a:ext uri="{FF2B5EF4-FFF2-40B4-BE49-F238E27FC236}">
                      <a16:creationId xmlns:a16="http://schemas.microsoft.com/office/drawing/2014/main" id="{D25713D3-9E83-49A9-A88E-FF5F3D176C63}"/>
                    </a:ext>
                  </a:extLst>
                </p:cNvPr>
                <p:cNvPicPr/>
                <p:nvPr/>
              </p:nvPicPr>
              <p:blipFill>
                <a:blip r:embed="rId373"/>
                <a:stretch>
                  <a:fillRect/>
                </a:stretch>
              </p:blipFill>
              <p:spPr>
                <a:xfrm>
                  <a:off x="3448023" y="4529851"/>
                  <a:ext cx="212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9105" name="Freihand 169104">
                  <a:extLst>
                    <a:ext uri="{FF2B5EF4-FFF2-40B4-BE49-F238E27FC236}">
                      <a16:creationId xmlns:a16="http://schemas.microsoft.com/office/drawing/2014/main" id="{8D6464CD-7F59-4ACB-AA50-0A44D41AE3DC}"/>
                    </a:ext>
                  </a:extLst>
                </p14:cNvPr>
                <p14:cNvContentPartPr/>
                <p14:nvPr/>
              </p14:nvContentPartPr>
              <p14:xfrm>
                <a:off x="3752943" y="4438051"/>
                <a:ext cx="151920" cy="206640"/>
              </p14:xfrm>
            </p:contentPart>
          </mc:Choice>
          <mc:Fallback>
            <p:pic>
              <p:nvPicPr>
                <p:cNvPr id="169105" name="Freihand 169104">
                  <a:extLst>
                    <a:ext uri="{FF2B5EF4-FFF2-40B4-BE49-F238E27FC236}">
                      <a16:creationId xmlns:a16="http://schemas.microsoft.com/office/drawing/2014/main" id="{8D6464CD-7F59-4ACB-AA50-0A44D41AE3DC}"/>
                    </a:ext>
                  </a:extLst>
                </p:cNvPr>
                <p:cNvPicPr/>
                <p:nvPr/>
              </p:nvPicPr>
              <p:blipFill>
                <a:blip r:embed="rId375"/>
                <a:stretch>
                  <a:fillRect/>
                </a:stretch>
              </p:blipFill>
              <p:spPr>
                <a:xfrm>
                  <a:off x="3748623" y="4433731"/>
                  <a:ext cx="160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69106" name="Freihand 169105">
                  <a:extLst>
                    <a:ext uri="{FF2B5EF4-FFF2-40B4-BE49-F238E27FC236}">
                      <a16:creationId xmlns:a16="http://schemas.microsoft.com/office/drawing/2014/main" id="{58006F4A-B843-4D11-B90B-9CBFD85BB8EF}"/>
                    </a:ext>
                  </a:extLst>
                </p14:cNvPr>
                <p14:cNvContentPartPr/>
                <p14:nvPr/>
              </p14:nvContentPartPr>
              <p14:xfrm>
                <a:off x="3890823" y="4578091"/>
                <a:ext cx="37440" cy="109080"/>
              </p14:xfrm>
            </p:contentPart>
          </mc:Choice>
          <mc:Fallback>
            <p:pic>
              <p:nvPicPr>
                <p:cNvPr id="169106" name="Freihand 169105">
                  <a:extLst>
                    <a:ext uri="{FF2B5EF4-FFF2-40B4-BE49-F238E27FC236}">
                      <a16:creationId xmlns:a16="http://schemas.microsoft.com/office/drawing/2014/main" id="{58006F4A-B843-4D11-B90B-9CBFD85BB8EF}"/>
                    </a:ext>
                  </a:extLst>
                </p:cNvPr>
                <p:cNvPicPr/>
                <p:nvPr/>
              </p:nvPicPr>
              <p:blipFill>
                <a:blip r:embed="rId377"/>
                <a:stretch>
                  <a:fillRect/>
                </a:stretch>
              </p:blipFill>
              <p:spPr>
                <a:xfrm>
                  <a:off x="3886503" y="4573771"/>
                  <a:ext cx="46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9107" name="Freihand 169106">
                  <a:extLst>
                    <a:ext uri="{FF2B5EF4-FFF2-40B4-BE49-F238E27FC236}">
                      <a16:creationId xmlns:a16="http://schemas.microsoft.com/office/drawing/2014/main" id="{80A6F8C0-2FFA-4762-AF43-93DE526E37CE}"/>
                    </a:ext>
                  </a:extLst>
                </p14:cNvPr>
                <p14:cNvContentPartPr/>
                <p14:nvPr/>
              </p14:nvContentPartPr>
              <p14:xfrm>
                <a:off x="4016463" y="4492411"/>
                <a:ext cx="128520" cy="94680"/>
              </p14:xfrm>
            </p:contentPart>
          </mc:Choice>
          <mc:Fallback>
            <p:pic>
              <p:nvPicPr>
                <p:cNvPr id="169107" name="Freihand 169106">
                  <a:extLst>
                    <a:ext uri="{FF2B5EF4-FFF2-40B4-BE49-F238E27FC236}">
                      <a16:creationId xmlns:a16="http://schemas.microsoft.com/office/drawing/2014/main" id="{80A6F8C0-2FFA-4762-AF43-93DE526E37CE}"/>
                    </a:ext>
                  </a:extLst>
                </p:cNvPr>
                <p:cNvPicPr/>
                <p:nvPr/>
              </p:nvPicPr>
              <p:blipFill>
                <a:blip r:embed="rId379"/>
                <a:stretch>
                  <a:fillRect/>
                </a:stretch>
              </p:blipFill>
              <p:spPr>
                <a:xfrm>
                  <a:off x="4012143" y="4488091"/>
                  <a:ext cx="137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69108" name="Freihand 169107">
                  <a:extLst>
                    <a:ext uri="{FF2B5EF4-FFF2-40B4-BE49-F238E27FC236}">
                      <a16:creationId xmlns:a16="http://schemas.microsoft.com/office/drawing/2014/main" id="{84B535D3-4FF5-47FF-9B05-3A2605146318}"/>
                    </a:ext>
                  </a:extLst>
                </p14:cNvPr>
                <p14:cNvContentPartPr/>
                <p14:nvPr/>
              </p14:nvContentPartPr>
              <p14:xfrm>
                <a:off x="4197543" y="4466491"/>
                <a:ext cx="237600" cy="133560"/>
              </p14:xfrm>
            </p:contentPart>
          </mc:Choice>
          <mc:Fallback>
            <p:pic>
              <p:nvPicPr>
                <p:cNvPr id="169108" name="Freihand 169107">
                  <a:extLst>
                    <a:ext uri="{FF2B5EF4-FFF2-40B4-BE49-F238E27FC236}">
                      <a16:creationId xmlns:a16="http://schemas.microsoft.com/office/drawing/2014/main" id="{84B535D3-4FF5-47FF-9B05-3A2605146318}"/>
                    </a:ext>
                  </a:extLst>
                </p:cNvPr>
                <p:cNvPicPr/>
                <p:nvPr/>
              </p:nvPicPr>
              <p:blipFill>
                <a:blip r:embed="rId381"/>
                <a:stretch>
                  <a:fillRect/>
                </a:stretch>
              </p:blipFill>
              <p:spPr>
                <a:xfrm>
                  <a:off x="4193223" y="4462171"/>
                  <a:ext cx="246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69109" name="Freihand 169108">
                  <a:extLst>
                    <a:ext uri="{FF2B5EF4-FFF2-40B4-BE49-F238E27FC236}">
                      <a16:creationId xmlns:a16="http://schemas.microsoft.com/office/drawing/2014/main" id="{D40147A9-D21A-4806-9B4D-D3DF8ECDBD66}"/>
                    </a:ext>
                  </a:extLst>
                </p14:cNvPr>
                <p14:cNvContentPartPr/>
                <p14:nvPr/>
              </p14:nvContentPartPr>
              <p14:xfrm>
                <a:off x="4400583" y="4457851"/>
                <a:ext cx="196920" cy="152640"/>
              </p14:xfrm>
            </p:contentPart>
          </mc:Choice>
          <mc:Fallback>
            <p:pic>
              <p:nvPicPr>
                <p:cNvPr id="169109" name="Freihand 169108">
                  <a:extLst>
                    <a:ext uri="{FF2B5EF4-FFF2-40B4-BE49-F238E27FC236}">
                      <a16:creationId xmlns:a16="http://schemas.microsoft.com/office/drawing/2014/main" id="{D40147A9-D21A-4806-9B4D-D3DF8ECDBD66}"/>
                    </a:ext>
                  </a:extLst>
                </p:cNvPr>
                <p:cNvPicPr/>
                <p:nvPr/>
              </p:nvPicPr>
              <p:blipFill>
                <a:blip r:embed="rId383"/>
                <a:stretch>
                  <a:fillRect/>
                </a:stretch>
              </p:blipFill>
              <p:spPr>
                <a:xfrm>
                  <a:off x="4396263" y="4453531"/>
                  <a:ext cx="205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69112" name="Freihand 169111">
                  <a:extLst>
                    <a:ext uri="{FF2B5EF4-FFF2-40B4-BE49-F238E27FC236}">
                      <a16:creationId xmlns:a16="http://schemas.microsoft.com/office/drawing/2014/main" id="{1975A15A-CEDB-491A-B092-3F7EF87F9A41}"/>
                    </a:ext>
                  </a:extLst>
                </p14:cNvPr>
                <p14:cNvContentPartPr/>
                <p14:nvPr/>
              </p14:nvContentPartPr>
              <p14:xfrm>
                <a:off x="1538943" y="5111611"/>
                <a:ext cx="293400" cy="20160"/>
              </p14:xfrm>
            </p:contentPart>
          </mc:Choice>
          <mc:Fallback>
            <p:pic>
              <p:nvPicPr>
                <p:cNvPr id="169112" name="Freihand 169111">
                  <a:extLst>
                    <a:ext uri="{FF2B5EF4-FFF2-40B4-BE49-F238E27FC236}">
                      <a16:creationId xmlns:a16="http://schemas.microsoft.com/office/drawing/2014/main" id="{1975A15A-CEDB-491A-B092-3F7EF87F9A41}"/>
                    </a:ext>
                  </a:extLst>
                </p:cNvPr>
                <p:cNvPicPr/>
                <p:nvPr/>
              </p:nvPicPr>
              <p:blipFill>
                <a:blip r:embed="rId385"/>
                <a:stretch>
                  <a:fillRect/>
                </a:stretch>
              </p:blipFill>
              <p:spPr>
                <a:xfrm>
                  <a:off x="1534623" y="5107291"/>
                  <a:ext cx="302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9113" name="Freihand 169112">
                  <a:extLst>
                    <a:ext uri="{FF2B5EF4-FFF2-40B4-BE49-F238E27FC236}">
                      <a16:creationId xmlns:a16="http://schemas.microsoft.com/office/drawing/2014/main" id="{F0EEBE79-F3BE-4C56-A67A-346F879C7909}"/>
                    </a:ext>
                  </a:extLst>
                </p14:cNvPr>
                <p14:cNvContentPartPr/>
                <p14:nvPr/>
              </p14:nvContentPartPr>
              <p14:xfrm>
                <a:off x="1606263" y="5195851"/>
                <a:ext cx="257760" cy="16920"/>
              </p14:xfrm>
            </p:contentPart>
          </mc:Choice>
          <mc:Fallback>
            <p:pic>
              <p:nvPicPr>
                <p:cNvPr id="169113" name="Freihand 169112">
                  <a:extLst>
                    <a:ext uri="{FF2B5EF4-FFF2-40B4-BE49-F238E27FC236}">
                      <a16:creationId xmlns:a16="http://schemas.microsoft.com/office/drawing/2014/main" id="{F0EEBE79-F3BE-4C56-A67A-346F879C7909}"/>
                    </a:ext>
                  </a:extLst>
                </p:cNvPr>
                <p:cNvPicPr/>
                <p:nvPr/>
              </p:nvPicPr>
              <p:blipFill>
                <a:blip r:embed="rId387"/>
                <a:stretch>
                  <a:fillRect/>
                </a:stretch>
              </p:blipFill>
              <p:spPr>
                <a:xfrm>
                  <a:off x="1601943" y="5191531"/>
                  <a:ext cx="266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69118" name="Freihand 169117">
                  <a:extLst>
                    <a:ext uri="{FF2B5EF4-FFF2-40B4-BE49-F238E27FC236}">
                      <a16:creationId xmlns:a16="http://schemas.microsoft.com/office/drawing/2014/main" id="{BC956229-6320-452A-870E-7C42A9A782FA}"/>
                    </a:ext>
                  </a:extLst>
                </p14:cNvPr>
                <p14:cNvContentPartPr/>
                <p14:nvPr/>
              </p14:nvContentPartPr>
              <p14:xfrm>
                <a:off x="2074263" y="4990651"/>
                <a:ext cx="124560" cy="189000"/>
              </p14:xfrm>
            </p:contentPart>
          </mc:Choice>
          <mc:Fallback>
            <p:pic>
              <p:nvPicPr>
                <p:cNvPr id="169118" name="Freihand 169117">
                  <a:extLst>
                    <a:ext uri="{FF2B5EF4-FFF2-40B4-BE49-F238E27FC236}">
                      <a16:creationId xmlns:a16="http://schemas.microsoft.com/office/drawing/2014/main" id="{BC956229-6320-452A-870E-7C42A9A782FA}"/>
                    </a:ext>
                  </a:extLst>
                </p:cNvPr>
                <p:cNvPicPr/>
                <p:nvPr/>
              </p:nvPicPr>
              <p:blipFill>
                <a:blip r:embed="rId389"/>
                <a:stretch>
                  <a:fillRect/>
                </a:stretch>
              </p:blipFill>
              <p:spPr>
                <a:xfrm>
                  <a:off x="2069943" y="4986331"/>
                  <a:ext cx="133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69119" name="Freihand 169118">
                  <a:extLst>
                    <a:ext uri="{FF2B5EF4-FFF2-40B4-BE49-F238E27FC236}">
                      <a16:creationId xmlns:a16="http://schemas.microsoft.com/office/drawing/2014/main" id="{80D00D29-1516-474D-932E-2FBCD1098D95}"/>
                    </a:ext>
                  </a:extLst>
                </p14:cNvPr>
                <p14:cNvContentPartPr/>
                <p14:nvPr/>
              </p14:nvContentPartPr>
              <p14:xfrm>
                <a:off x="2123223" y="5000011"/>
                <a:ext cx="120240" cy="1800"/>
              </p14:xfrm>
            </p:contentPart>
          </mc:Choice>
          <mc:Fallback>
            <p:pic>
              <p:nvPicPr>
                <p:cNvPr id="169119" name="Freihand 169118">
                  <a:extLst>
                    <a:ext uri="{FF2B5EF4-FFF2-40B4-BE49-F238E27FC236}">
                      <a16:creationId xmlns:a16="http://schemas.microsoft.com/office/drawing/2014/main" id="{80D00D29-1516-474D-932E-2FBCD1098D95}"/>
                    </a:ext>
                  </a:extLst>
                </p:cNvPr>
                <p:cNvPicPr/>
                <p:nvPr/>
              </p:nvPicPr>
              <p:blipFill>
                <a:blip r:embed="rId391"/>
                <a:stretch>
                  <a:fillRect/>
                </a:stretch>
              </p:blipFill>
              <p:spPr>
                <a:xfrm>
                  <a:off x="2118903" y="4995691"/>
                  <a:ext cx="1288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69120" name="Freihand 169119">
                  <a:extLst>
                    <a:ext uri="{FF2B5EF4-FFF2-40B4-BE49-F238E27FC236}">
                      <a16:creationId xmlns:a16="http://schemas.microsoft.com/office/drawing/2014/main" id="{0919659E-0720-48C2-9728-420B07C6B03C}"/>
                    </a:ext>
                  </a:extLst>
                </p14:cNvPr>
                <p14:cNvContentPartPr/>
                <p14:nvPr/>
              </p14:nvContentPartPr>
              <p14:xfrm>
                <a:off x="2335263" y="5065171"/>
                <a:ext cx="33480" cy="14040"/>
              </p14:xfrm>
            </p:contentPart>
          </mc:Choice>
          <mc:Fallback>
            <p:pic>
              <p:nvPicPr>
                <p:cNvPr id="169120" name="Freihand 169119">
                  <a:extLst>
                    <a:ext uri="{FF2B5EF4-FFF2-40B4-BE49-F238E27FC236}">
                      <a16:creationId xmlns:a16="http://schemas.microsoft.com/office/drawing/2014/main" id="{0919659E-0720-48C2-9728-420B07C6B03C}"/>
                    </a:ext>
                  </a:extLst>
                </p:cNvPr>
                <p:cNvPicPr/>
                <p:nvPr/>
              </p:nvPicPr>
              <p:blipFill>
                <a:blip r:embed="rId393"/>
                <a:stretch>
                  <a:fillRect/>
                </a:stretch>
              </p:blipFill>
              <p:spPr>
                <a:xfrm>
                  <a:off x="2330943" y="5060851"/>
                  <a:ext cx="42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69121" name="Freihand 169120">
                  <a:extLst>
                    <a:ext uri="{FF2B5EF4-FFF2-40B4-BE49-F238E27FC236}">
                      <a16:creationId xmlns:a16="http://schemas.microsoft.com/office/drawing/2014/main" id="{1249F7CB-D5F3-477E-8E06-5EAEEFDCA794}"/>
                    </a:ext>
                  </a:extLst>
                </p14:cNvPr>
                <p14:cNvContentPartPr/>
                <p14:nvPr/>
              </p14:nvContentPartPr>
              <p14:xfrm>
                <a:off x="2452623" y="5001811"/>
                <a:ext cx="113760" cy="102600"/>
              </p14:xfrm>
            </p:contentPart>
          </mc:Choice>
          <mc:Fallback>
            <p:pic>
              <p:nvPicPr>
                <p:cNvPr id="169121" name="Freihand 169120">
                  <a:extLst>
                    <a:ext uri="{FF2B5EF4-FFF2-40B4-BE49-F238E27FC236}">
                      <a16:creationId xmlns:a16="http://schemas.microsoft.com/office/drawing/2014/main" id="{1249F7CB-D5F3-477E-8E06-5EAEEFDCA794}"/>
                    </a:ext>
                  </a:extLst>
                </p:cNvPr>
                <p:cNvPicPr/>
                <p:nvPr/>
              </p:nvPicPr>
              <p:blipFill>
                <a:blip r:embed="rId395"/>
                <a:stretch>
                  <a:fillRect/>
                </a:stretch>
              </p:blipFill>
              <p:spPr>
                <a:xfrm>
                  <a:off x="2448303" y="4997491"/>
                  <a:ext cx="122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69122" name="Freihand 169121">
                  <a:extLst>
                    <a:ext uri="{FF2B5EF4-FFF2-40B4-BE49-F238E27FC236}">
                      <a16:creationId xmlns:a16="http://schemas.microsoft.com/office/drawing/2014/main" id="{5564D9FE-F9AC-4FF5-B653-EE3E659A26FD}"/>
                    </a:ext>
                  </a:extLst>
                </p14:cNvPr>
                <p14:cNvContentPartPr/>
                <p14:nvPr/>
              </p14:nvContentPartPr>
              <p14:xfrm>
                <a:off x="2558823" y="5081011"/>
                <a:ext cx="47160" cy="131400"/>
              </p14:xfrm>
            </p:contentPart>
          </mc:Choice>
          <mc:Fallback>
            <p:pic>
              <p:nvPicPr>
                <p:cNvPr id="169122" name="Freihand 169121">
                  <a:extLst>
                    <a:ext uri="{FF2B5EF4-FFF2-40B4-BE49-F238E27FC236}">
                      <a16:creationId xmlns:a16="http://schemas.microsoft.com/office/drawing/2014/main" id="{5564D9FE-F9AC-4FF5-B653-EE3E659A26FD}"/>
                    </a:ext>
                  </a:extLst>
                </p:cNvPr>
                <p:cNvPicPr/>
                <p:nvPr/>
              </p:nvPicPr>
              <p:blipFill>
                <a:blip r:embed="rId397"/>
                <a:stretch>
                  <a:fillRect/>
                </a:stretch>
              </p:blipFill>
              <p:spPr>
                <a:xfrm>
                  <a:off x="2554503" y="5076691"/>
                  <a:ext cx="55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69123" name="Freihand 169122">
                  <a:extLst>
                    <a:ext uri="{FF2B5EF4-FFF2-40B4-BE49-F238E27FC236}">
                      <a16:creationId xmlns:a16="http://schemas.microsoft.com/office/drawing/2014/main" id="{FFBAA052-AC18-4445-AD6B-B0D86172BF60}"/>
                    </a:ext>
                  </a:extLst>
                </p14:cNvPr>
                <p14:cNvContentPartPr/>
                <p14:nvPr/>
              </p14:nvContentPartPr>
              <p14:xfrm>
                <a:off x="2657823" y="5005411"/>
                <a:ext cx="113040" cy="114840"/>
              </p14:xfrm>
            </p:contentPart>
          </mc:Choice>
          <mc:Fallback>
            <p:pic>
              <p:nvPicPr>
                <p:cNvPr id="169123" name="Freihand 169122">
                  <a:extLst>
                    <a:ext uri="{FF2B5EF4-FFF2-40B4-BE49-F238E27FC236}">
                      <a16:creationId xmlns:a16="http://schemas.microsoft.com/office/drawing/2014/main" id="{FFBAA052-AC18-4445-AD6B-B0D86172BF60}"/>
                    </a:ext>
                  </a:extLst>
                </p:cNvPr>
                <p:cNvPicPr/>
                <p:nvPr/>
              </p:nvPicPr>
              <p:blipFill>
                <a:blip r:embed="rId399"/>
                <a:stretch>
                  <a:fillRect/>
                </a:stretch>
              </p:blipFill>
              <p:spPr>
                <a:xfrm>
                  <a:off x="2653503" y="5001091"/>
                  <a:ext cx="121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69124" name="Freihand 169123">
                  <a:extLst>
                    <a:ext uri="{FF2B5EF4-FFF2-40B4-BE49-F238E27FC236}">
                      <a16:creationId xmlns:a16="http://schemas.microsoft.com/office/drawing/2014/main" id="{47C2B530-C928-450E-993E-ADB49754A7EB}"/>
                    </a:ext>
                  </a:extLst>
                </p14:cNvPr>
                <p14:cNvContentPartPr/>
                <p14:nvPr/>
              </p14:nvContentPartPr>
              <p14:xfrm>
                <a:off x="2763663" y="4917211"/>
                <a:ext cx="113760" cy="57600"/>
              </p14:xfrm>
            </p:contentPart>
          </mc:Choice>
          <mc:Fallback>
            <p:pic>
              <p:nvPicPr>
                <p:cNvPr id="169124" name="Freihand 169123">
                  <a:extLst>
                    <a:ext uri="{FF2B5EF4-FFF2-40B4-BE49-F238E27FC236}">
                      <a16:creationId xmlns:a16="http://schemas.microsoft.com/office/drawing/2014/main" id="{47C2B530-C928-450E-993E-ADB49754A7EB}"/>
                    </a:ext>
                  </a:extLst>
                </p:cNvPr>
                <p:cNvPicPr/>
                <p:nvPr/>
              </p:nvPicPr>
              <p:blipFill>
                <a:blip r:embed="rId401"/>
                <a:stretch>
                  <a:fillRect/>
                </a:stretch>
              </p:blipFill>
              <p:spPr>
                <a:xfrm>
                  <a:off x="2759343" y="4912891"/>
                  <a:ext cx="122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69126" name="Freihand 169125">
                  <a:extLst>
                    <a:ext uri="{FF2B5EF4-FFF2-40B4-BE49-F238E27FC236}">
                      <a16:creationId xmlns:a16="http://schemas.microsoft.com/office/drawing/2014/main" id="{E13F17F7-3834-4242-B119-56D2B7AA35BB}"/>
                    </a:ext>
                  </a:extLst>
                </p14:cNvPr>
                <p14:cNvContentPartPr/>
                <p14:nvPr/>
              </p14:nvContentPartPr>
              <p14:xfrm>
                <a:off x="2491503" y="4825411"/>
                <a:ext cx="362160" cy="64800"/>
              </p14:xfrm>
            </p:contentPart>
          </mc:Choice>
          <mc:Fallback>
            <p:pic>
              <p:nvPicPr>
                <p:cNvPr id="169126" name="Freihand 169125">
                  <a:extLst>
                    <a:ext uri="{FF2B5EF4-FFF2-40B4-BE49-F238E27FC236}">
                      <a16:creationId xmlns:a16="http://schemas.microsoft.com/office/drawing/2014/main" id="{E13F17F7-3834-4242-B119-56D2B7AA35BB}"/>
                    </a:ext>
                  </a:extLst>
                </p:cNvPr>
                <p:cNvPicPr/>
                <p:nvPr/>
              </p:nvPicPr>
              <p:blipFill>
                <a:blip r:embed="rId403"/>
                <a:stretch>
                  <a:fillRect/>
                </a:stretch>
              </p:blipFill>
              <p:spPr>
                <a:xfrm>
                  <a:off x="2487183" y="4821091"/>
                  <a:ext cx="370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69127" name="Freihand 169126">
                  <a:extLst>
                    <a:ext uri="{FF2B5EF4-FFF2-40B4-BE49-F238E27FC236}">
                      <a16:creationId xmlns:a16="http://schemas.microsoft.com/office/drawing/2014/main" id="{267037BB-DEF8-4FDF-9CB6-88F807030714}"/>
                    </a:ext>
                  </a:extLst>
                </p14:cNvPr>
                <p14:cNvContentPartPr/>
                <p14:nvPr/>
              </p14:nvContentPartPr>
              <p14:xfrm>
                <a:off x="2659263" y="4723891"/>
                <a:ext cx="15840" cy="83520"/>
              </p14:xfrm>
            </p:contentPart>
          </mc:Choice>
          <mc:Fallback>
            <p:pic>
              <p:nvPicPr>
                <p:cNvPr id="169127" name="Freihand 169126">
                  <a:extLst>
                    <a:ext uri="{FF2B5EF4-FFF2-40B4-BE49-F238E27FC236}">
                      <a16:creationId xmlns:a16="http://schemas.microsoft.com/office/drawing/2014/main" id="{267037BB-DEF8-4FDF-9CB6-88F807030714}"/>
                    </a:ext>
                  </a:extLst>
                </p:cNvPr>
                <p:cNvPicPr/>
                <p:nvPr/>
              </p:nvPicPr>
              <p:blipFill>
                <a:blip r:embed="rId405"/>
                <a:stretch>
                  <a:fillRect/>
                </a:stretch>
              </p:blipFill>
              <p:spPr>
                <a:xfrm>
                  <a:off x="2654943" y="4719571"/>
                  <a:ext cx="24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69129" name="Freihand 169128">
                  <a:extLst>
                    <a:ext uri="{FF2B5EF4-FFF2-40B4-BE49-F238E27FC236}">
                      <a16:creationId xmlns:a16="http://schemas.microsoft.com/office/drawing/2014/main" id="{50AC3137-8B0E-4129-B014-6CD85AA03059}"/>
                    </a:ext>
                  </a:extLst>
                </p14:cNvPr>
                <p14:cNvContentPartPr/>
                <p14:nvPr/>
              </p14:nvContentPartPr>
              <p14:xfrm>
                <a:off x="3147783" y="4996771"/>
                <a:ext cx="34200" cy="164880"/>
              </p14:xfrm>
            </p:contentPart>
          </mc:Choice>
          <mc:Fallback>
            <p:pic>
              <p:nvPicPr>
                <p:cNvPr id="169129" name="Freihand 169128">
                  <a:extLst>
                    <a:ext uri="{FF2B5EF4-FFF2-40B4-BE49-F238E27FC236}">
                      <a16:creationId xmlns:a16="http://schemas.microsoft.com/office/drawing/2014/main" id="{50AC3137-8B0E-4129-B014-6CD85AA03059}"/>
                    </a:ext>
                  </a:extLst>
                </p:cNvPr>
                <p:cNvPicPr/>
                <p:nvPr/>
              </p:nvPicPr>
              <p:blipFill>
                <a:blip r:embed="rId407"/>
                <a:stretch>
                  <a:fillRect/>
                </a:stretch>
              </p:blipFill>
              <p:spPr>
                <a:xfrm>
                  <a:off x="3143463" y="4992451"/>
                  <a:ext cx="42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9130" name="Freihand 169129">
                  <a:extLst>
                    <a:ext uri="{FF2B5EF4-FFF2-40B4-BE49-F238E27FC236}">
                      <a16:creationId xmlns:a16="http://schemas.microsoft.com/office/drawing/2014/main" id="{EEC61A5C-50A5-4522-A401-854DB19DFDA7}"/>
                    </a:ext>
                  </a:extLst>
                </p14:cNvPr>
                <p14:cNvContentPartPr/>
                <p14:nvPr/>
              </p14:nvContentPartPr>
              <p14:xfrm>
                <a:off x="3089463" y="5053651"/>
                <a:ext cx="166320" cy="17280"/>
              </p14:xfrm>
            </p:contentPart>
          </mc:Choice>
          <mc:Fallback>
            <p:pic>
              <p:nvPicPr>
                <p:cNvPr id="169130" name="Freihand 169129">
                  <a:extLst>
                    <a:ext uri="{FF2B5EF4-FFF2-40B4-BE49-F238E27FC236}">
                      <a16:creationId xmlns:a16="http://schemas.microsoft.com/office/drawing/2014/main" id="{EEC61A5C-50A5-4522-A401-854DB19DFDA7}"/>
                    </a:ext>
                  </a:extLst>
                </p:cNvPr>
                <p:cNvPicPr/>
                <p:nvPr/>
              </p:nvPicPr>
              <p:blipFill>
                <a:blip r:embed="rId409"/>
                <a:stretch>
                  <a:fillRect/>
                </a:stretch>
              </p:blipFill>
              <p:spPr>
                <a:xfrm>
                  <a:off x="3085143" y="5049331"/>
                  <a:ext cx="174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9131" name="Freihand 169130">
                  <a:extLst>
                    <a:ext uri="{FF2B5EF4-FFF2-40B4-BE49-F238E27FC236}">
                      <a16:creationId xmlns:a16="http://schemas.microsoft.com/office/drawing/2014/main" id="{E5F19B54-1282-4157-BB9A-CED80DD720A7}"/>
                    </a:ext>
                  </a:extLst>
                </p14:cNvPr>
                <p14:cNvContentPartPr/>
                <p14:nvPr/>
              </p14:nvContentPartPr>
              <p14:xfrm>
                <a:off x="3475023" y="4951771"/>
                <a:ext cx="119520" cy="176400"/>
              </p14:xfrm>
            </p:contentPart>
          </mc:Choice>
          <mc:Fallback>
            <p:pic>
              <p:nvPicPr>
                <p:cNvPr id="169131" name="Freihand 169130">
                  <a:extLst>
                    <a:ext uri="{FF2B5EF4-FFF2-40B4-BE49-F238E27FC236}">
                      <a16:creationId xmlns:a16="http://schemas.microsoft.com/office/drawing/2014/main" id="{E5F19B54-1282-4157-BB9A-CED80DD720A7}"/>
                    </a:ext>
                  </a:extLst>
                </p:cNvPr>
                <p:cNvPicPr/>
                <p:nvPr/>
              </p:nvPicPr>
              <p:blipFill>
                <a:blip r:embed="rId411"/>
                <a:stretch>
                  <a:fillRect/>
                </a:stretch>
              </p:blipFill>
              <p:spPr>
                <a:xfrm>
                  <a:off x="3470703" y="4947451"/>
                  <a:ext cx="128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9132" name="Freihand 169131">
                  <a:extLst>
                    <a:ext uri="{FF2B5EF4-FFF2-40B4-BE49-F238E27FC236}">
                      <a16:creationId xmlns:a16="http://schemas.microsoft.com/office/drawing/2014/main" id="{96C03DE4-ACCD-48C9-A1DC-170123C4A391}"/>
                    </a:ext>
                  </a:extLst>
                </p14:cNvPr>
                <p14:cNvContentPartPr/>
                <p14:nvPr/>
              </p14:nvContentPartPr>
              <p14:xfrm>
                <a:off x="3503823" y="4930171"/>
                <a:ext cx="158400" cy="23400"/>
              </p14:xfrm>
            </p:contentPart>
          </mc:Choice>
          <mc:Fallback>
            <p:pic>
              <p:nvPicPr>
                <p:cNvPr id="169132" name="Freihand 169131">
                  <a:extLst>
                    <a:ext uri="{FF2B5EF4-FFF2-40B4-BE49-F238E27FC236}">
                      <a16:creationId xmlns:a16="http://schemas.microsoft.com/office/drawing/2014/main" id="{96C03DE4-ACCD-48C9-A1DC-170123C4A391}"/>
                    </a:ext>
                  </a:extLst>
                </p:cNvPr>
                <p:cNvPicPr/>
                <p:nvPr/>
              </p:nvPicPr>
              <p:blipFill>
                <a:blip r:embed="rId413"/>
                <a:stretch>
                  <a:fillRect/>
                </a:stretch>
              </p:blipFill>
              <p:spPr>
                <a:xfrm>
                  <a:off x="3499503" y="4925851"/>
                  <a:ext cx="167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9133" name="Freihand 169132">
                  <a:extLst>
                    <a:ext uri="{FF2B5EF4-FFF2-40B4-BE49-F238E27FC236}">
                      <a16:creationId xmlns:a16="http://schemas.microsoft.com/office/drawing/2014/main" id="{C1BBCDAC-FA6D-4E73-8BBA-2ABF1F83BBDF}"/>
                    </a:ext>
                  </a:extLst>
                </p14:cNvPr>
                <p14:cNvContentPartPr/>
                <p14:nvPr/>
              </p14:nvContentPartPr>
              <p14:xfrm>
                <a:off x="3733863" y="5016571"/>
                <a:ext cx="35280" cy="14760"/>
              </p14:xfrm>
            </p:contentPart>
          </mc:Choice>
          <mc:Fallback>
            <p:pic>
              <p:nvPicPr>
                <p:cNvPr id="169133" name="Freihand 169132">
                  <a:extLst>
                    <a:ext uri="{FF2B5EF4-FFF2-40B4-BE49-F238E27FC236}">
                      <a16:creationId xmlns:a16="http://schemas.microsoft.com/office/drawing/2014/main" id="{C1BBCDAC-FA6D-4E73-8BBA-2ABF1F83BBDF}"/>
                    </a:ext>
                  </a:extLst>
                </p:cNvPr>
                <p:cNvPicPr/>
                <p:nvPr/>
              </p:nvPicPr>
              <p:blipFill>
                <a:blip r:embed="rId415"/>
                <a:stretch>
                  <a:fillRect/>
                </a:stretch>
              </p:blipFill>
              <p:spPr>
                <a:xfrm>
                  <a:off x="3729543" y="5012251"/>
                  <a:ext cx="43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9134" name="Freihand 169133">
                  <a:extLst>
                    <a:ext uri="{FF2B5EF4-FFF2-40B4-BE49-F238E27FC236}">
                      <a16:creationId xmlns:a16="http://schemas.microsoft.com/office/drawing/2014/main" id="{C9CBFC34-6BD4-4334-A541-E3FC1CB7DCA4}"/>
                    </a:ext>
                  </a:extLst>
                </p14:cNvPr>
                <p14:cNvContentPartPr/>
                <p14:nvPr/>
              </p14:nvContentPartPr>
              <p14:xfrm>
                <a:off x="3840063" y="4944211"/>
                <a:ext cx="203400" cy="224640"/>
              </p14:xfrm>
            </p:contentPart>
          </mc:Choice>
          <mc:Fallback>
            <p:pic>
              <p:nvPicPr>
                <p:cNvPr id="169134" name="Freihand 169133">
                  <a:extLst>
                    <a:ext uri="{FF2B5EF4-FFF2-40B4-BE49-F238E27FC236}">
                      <a16:creationId xmlns:a16="http://schemas.microsoft.com/office/drawing/2014/main" id="{C9CBFC34-6BD4-4334-A541-E3FC1CB7DCA4}"/>
                    </a:ext>
                  </a:extLst>
                </p:cNvPr>
                <p:cNvPicPr/>
                <p:nvPr/>
              </p:nvPicPr>
              <p:blipFill>
                <a:blip r:embed="rId417"/>
                <a:stretch>
                  <a:fillRect/>
                </a:stretch>
              </p:blipFill>
              <p:spPr>
                <a:xfrm>
                  <a:off x="3835743" y="4939891"/>
                  <a:ext cx="212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69135" name="Freihand 169134">
                  <a:extLst>
                    <a:ext uri="{FF2B5EF4-FFF2-40B4-BE49-F238E27FC236}">
                      <a16:creationId xmlns:a16="http://schemas.microsoft.com/office/drawing/2014/main" id="{20343BB9-22E8-4ABC-BCD1-224D8F9091AC}"/>
                    </a:ext>
                  </a:extLst>
                </p14:cNvPr>
                <p14:cNvContentPartPr/>
                <p14:nvPr/>
              </p14:nvContentPartPr>
              <p14:xfrm>
                <a:off x="4101063" y="4946011"/>
                <a:ext cx="142200" cy="150840"/>
              </p14:xfrm>
            </p:contentPart>
          </mc:Choice>
          <mc:Fallback>
            <p:pic>
              <p:nvPicPr>
                <p:cNvPr id="169135" name="Freihand 169134">
                  <a:extLst>
                    <a:ext uri="{FF2B5EF4-FFF2-40B4-BE49-F238E27FC236}">
                      <a16:creationId xmlns:a16="http://schemas.microsoft.com/office/drawing/2014/main" id="{20343BB9-22E8-4ABC-BCD1-224D8F9091AC}"/>
                    </a:ext>
                  </a:extLst>
                </p:cNvPr>
                <p:cNvPicPr/>
                <p:nvPr/>
              </p:nvPicPr>
              <p:blipFill>
                <a:blip r:embed="rId419"/>
                <a:stretch>
                  <a:fillRect/>
                </a:stretch>
              </p:blipFill>
              <p:spPr>
                <a:xfrm>
                  <a:off x="4096743" y="4941691"/>
                  <a:ext cx="150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9136" name="Freihand 169135">
                  <a:extLst>
                    <a:ext uri="{FF2B5EF4-FFF2-40B4-BE49-F238E27FC236}">
                      <a16:creationId xmlns:a16="http://schemas.microsoft.com/office/drawing/2014/main" id="{943874A2-E685-4740-AA43-D8C5311307B0}"/>
                    </a:ext>
                  </a:extLst>
                </p14:cNvPr>
                <p14:cNvContentPartPr/>
                <p14:nvPr/>
              </p14:nvContentPartPr>
              <p14:xfrm>
                <a:off x="4278543" y="4831891"/>
                <a:ext cx="135000" cy="117000"/>
              </p14:xfrm>
            </p:contentPart>
          </mc:Choice>
          <mc:Fallback>
            <p:pic>
              <p:nvPicPr>
                <p:cNvPr id="169136" name="Freihand 169135">
                  <a:extLst>
                    <a:ext uri="{FF2B5EF4-FFF2-40B4-BE49-F238E27FC236}">
                      <a16:creationId xmlns:a16="http://schemas.microsoft.com/office/drawing/2014/main" id="{943874A2-E685-4740-AA43-D8C5311307B0}"/>
                    </a:ext>
                  </a:extLst>
                </p:cNvPr>
                <p:cNvPicPr/>
                <p:nvPr/>
              </p:nvPicPr>
              <p:blipFill>
                <a:blip r:embed="rId421"/>
                <a:stretch>
                  <a:fillRect/>
                </a:stretch>
              </p:blipFill>
              <p:spPr>
                <a:xfrm>
                  <a:off x="4274223" y="4827571"/>
                  <a:ext cx="143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69139" name="Freihand 169138">
                  <a:extLst>
                    <a:ext uri="{FF2B5EF4-FFF2-40B4-BE49-F238E27FC236}">
                      <a16:creationId xmlns:a16="http://schemas.microsoft.com/office/drawing/2014/main" id="{59CA5048-0B28-48B7-8FBD-4D18F43BC67E}"/>
                    </a:ext>
                  </a:extLst>
                </p14:cNvPr>
                <p14:cNvContentPartPr/>
                <p14:nvPr/>
              </p14:nvContentPartPr>
              <p14:xfrm>
                <a:off x="4566543" y="4950331"/>
                <a:ext cx="26280" cy="150480"/>
              </p14:xfrm>
            </p:contentPart>
          </mc:Choice>
          <mc:Fallback>
            <p:pic>
              <p:nvPicPr>
                <p:cNvPr id="169139" name="Freihand 169138">
                  <a:extLst>
                    <a:ext uri="{FF2B5EF4-FFF2-40B4-BE49-F238E27FC236}">
                      <a16:creationId xmlns:a16="http://schemas.microsoft.com/office/drawing/2014/main" id="{59CA5048-0B28-48B7-8FBD-4D18F43BC67E}"/>
                    </a:ext>
                  </a:extLst>
                </p:cNvPr>
                <p:cNvPicPr/>
                <p:nvPr/>
              </p:nvPicPr>
              <p:blipFill>
                <a:blip r:embed="rId423"/>
                <a:stretch>
                  <a:fillRect/>
                </a:stretch>
              </p:blipFill>
              <p:spPr>
                <a:xfrm>
                  <a:off x="4562223" y="4946011"/>
                  <a:ext cx="34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69140" name="Freihand 169139">
                  <a:extLst>
                    <a:ext uri="{FF2B5EF4-FFF2-40B4-BE49-F238E27FC236}">
                      <a16:creationId xmlns:a16="http://schemas.microsoft.com/office/drawing/2014/main" id="{B43E19B0-D6AC-40F6-ADDC-9AB34560BA5B}"/>
                    </a:ext>
                  </a:extLst>
                </p14:cNvPr>
                <p14:cNvContentPartPr/>
                <p14:nvPr/>
              </p14:nvContentPartPr>
              <p14:xfrm>
                <a:off x="4506063" y="4998571"/>
                <a:ext cx="159120" cy="12600"/>
              </p14:xfrm>
            </p:contentPart>
          </mc:Choice>
          <mc:Fallback>
            <p:pic>
              <p:nvPicPr>
                <p:cNvPr id="169140" name="Freihand 169139">
                  <a:extLst>
                    <a:ext uri="{FF2B5EF4-FFF2-40B4-BE49-F238E27FC236}">
                      <a16:creationId xmlns:a16="http://schemas.microsoft.com/office/drawing/2014/main" id="{B43E19B0-D6AC-40F6-ADDC-9AB34560BA5B}"/>
                    </a:ext>
                  </a:extLst>
                </p:cNvPr>
                <p:cNvPicPr/>
                <p:nvPr/>
              </p:nvPicPr>
              <p:blipFill>
                <a:blip r:embed="rId425"/>
                <a:stretch>
                  <a:fillRect/>
                </a:stretch>
              </p:blipFill>
              <p:spPr>
                <a:xfrm>
                  <a:off x="4501743" y="4994251"/>
                  <a:ext cx="167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9141" name="Freihand 169140">
                  <a:extLst>
                    <a:ext uri="{FF2B5EF4-FFF2-40B4-BE49-F238E27FC236}">
                      <a16:creationId xmlns:a16="http://schemas.microsoft.com/office/drawing/2014/main" id="{059EB74C-45CE-418B-BA64-F99987AF21F1}"/>
                    </a:ext>
                  </a:extLst>
                </p14:cNvPr>
                <p14:cNvContentPartPr/>
                <p14:nvPr/>
              </p14:nvContentPartPr>
              <p14:xfrm>
                <a:off x="4832943" y="4891291"/>
                <a:ext cx="129240" cy="167760"/>
              </p14:xfrm>
            </p:contentPart>
          </mc:Choice>
          <mc:Fallback>
            <p:pic>
              <p:nvPicPr>
                <p:cNvPr id="169141" name="Freihand 169140">
                  <a:extLst>
                    <a:ext uri="{FF2B5EF4-FFF2-40B4-BE49-F238E27FC236}">
                      <a16:creationId xmlns:a16="http://schemas.microsoft.com/office/drawing/2014/main" id="{059EB74C-45CE-418B-BA64-F99987AF21F1}"/>
                    </a:ext>
                  </a:extLst>
                </p:cNvPr>
                <p:cNvPicPr/>
                <p:nvPr/>
              </p:nvPicPr>
              <p:blipFill>
                <a:blip r:embed="rId427"/>
                <a:stretch>
                  <a:fillRect/>
                </a:stretch>
              </p:blipFill>
              <p:spPr>
                <a:xfrm>
                  <a:off x="4828623" y="4886971"/>
                  <a:ext cx="137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69142" name="Freihand 169141">
                  <a:extLst>
                    <a:ext uri="{FF2B5EF4-FFF2-40B4-BE49-F238E27FC236}">
                      <a16:creationId xmlns:a16="http://schemas.microsoft.com/office/drawing/2014/main" id="{60B7C9D3-2F9A-424A-B9EF-26F011BFD2D0}"/>
                    </a:ext>
                  </a:extLst>
                </p14:cNvPr>
                <p14:cNvContentPartPr/>
                <p14:nvPr/>
              </p14:nvContentPartPr>
              <p14:xfrm>
                <a:off x="4878303" y="4887691"/>
                <a:ext cx="159120" cy="10440"/>
              </p14:xfrm>
            </p:contentPart>
          </mc:Choice>
          <mc:Fallback>
            <p:pic>
              <p:nvPicPr>
                <p:cNvPr id="169142" name="Freihand 169141">
                  <a:extLst>
                    <a:ext uri="{FF2B5EF4-FFF2-40B4-BE49-F238E27FC236}">
                      <a16:creationId xmlns:a16="http://schemas.microsoft.com/office/drawing/2014/main" id="{60B7C9D3-2F9A-424A-B9EF-26F011BFD2D0}"/>
                    </a:ext>
                  </a:extLst>
                </p:cNvPr>
                <p:cNvPicPr/>
                <p:nvPr/>
              </p:nvPicPr>
              <p:blipFill>
                <a:blip r:embed="rId429"/>
                <a:stretch>
                  <a:fillRect/>
                </a:stretch>
              </p:blipFill>
              <p:spPr>
                <a:xfrm>
                  <a:off x="4873983" y="4883371"/>
                  <a:ext cx="167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69143" name="Freihand 169142">
                  <a:extLst>
                    <a:ext uri="{FF2B5EF4-FFF2-40B4-BE49-F238E27FC236}">
                      <a16:creationId xmlns:a16="http://schemas.microsoft.com/office/drawing/2014/main" id="{86331C28-1BF7-4ADE-B317-29B8F8F4FC3C}"/>
                    </a:ext>
                  </a:extLst>
                </p14:cNvPr>
                <p14:cNvContentPartPr/>
                <p14:nvPr/>
              </p14:nvContentPartPr>
              <p14:xfrm>
                <a:off x="5141103" y="4964731"/>
                <a:ext cx="43200" cy="32040"/>
              </p14:xfrm>
            </p:contentPart>
          </mc:Choice>
          <mc:Fallback>
            <p:pic>
              <p:nvPicPr>
                <p:cNvPr id="169143" name="Freihand 169142">
                  <a:extLst>
                    <a:ext uri="{FF2B5EF4-FFF2-40B4-BE49-F238E27FC236}">
                      <a16:creationId xmlns:a16="http://schemas.microsoft.com/office/drawing/2014/main" id="{86331C28-1BF7-4ADE-B317-29B8F8F4FC3C}"/>
                    </a:ext>
                  </a:extLst>
                </p:cNvPr>
                <p:cNvPicPr/>
                <p:nvPr/>
              </p:nvPicPr>
              <p:blipFill>
                <a:blip r:embed="rId431"/>
                <a:stretch>
                  <a:fillRect/>
                </a:stretch>
              </p:blipFill>
              <p:spPr>
                <a:xfrm>
                  <a:off x="5136783" y="4960411"/>
                  <a:ext cx="51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69144" name="Freihand 169143">
                  <a:extLst>
                    <a:ext uri="{FF2B5EF4-FFF2-40B4-BE49-F238E27FC236}">
                      <a16:creationId xmlns:a16="http://schemas.microsoft.com/office/drawing/2014/main" id="{F2589305-9E70-4FA7-9AB5-B804DCFE723F}"/>
                    </a:ext>
                  </a:extLst>
                </p14:cNvPr>
                <p14:cNvContentPartPr/>
                <p14:nvPr/>
              </p14:nvContentPartPr>
              <p14:xfrm>
                <a:off x="5269263" y="4885171"/>
                <a:ext cx="168480" cy="107640"/>
              </p14:xfrm>
            </p:contentPart>
          </mc:Choice>
          <mc:Fallback>
            <p:pic>
              <p:nvPicPr>
                <p:cNvPr id="169144" name="Freihand 169143">
                  <a:extLst>
                    <a:ext uri="{FF2B5EF4-FFF2-40B4-BE49-F238E27FC236}">
                      <a16:creationId xmlns:a16="http://schemas.microsoft.com/office/drawing/2014/main" id="{F2589305-9E70-4FA7-9AB5-B804DCFE723F}"/>
                    </a:ext>
                  </a:extLst>
                </p:cNvPr>
                <p:cNvPicPr/>
                <p:nvPr/>
              </p:nvPicPr>
              <p:blipFill>
                <a:blip r:embed="rId433"/>
                <a:stretch>
                  <a:fillRect/>
                </a:stretch>
              </p:blipFill>
              <p:spPr>
                <a:xfrm>
                  <a:off x="5264943" y="4880851"/>
                  <a:ext cx="177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69145" name="Freihand 169144">
                  <a:extLst>
                    <a:ext uri="{FF2B5EF4-FFF2-40B4-BE49-F238E27FC236}">
                      <a16:creationId xmlns:a16="http://schemas.microsoft.com/office/drawing/2014/main" id="{D53B7422-36D4-4157-9D3F-8BBEE169E9A2}"/>
                    </a:ext>
                  </a:extLst>
                </p14:cNvPr>
                <p14:cNvContentPartPr/>
                <p14:nvPr/>
              </p14:nvContentPartPr>
              <p14:xfrm>
                <a:off x="5417943" y="4952491"/>
                <a:ext cx="65880" cy="146880"/>
              </p14:xfrm>
            </p:contentPart>
          </mc:Choice>
          <mc:Fallback>
            <p:pic>
              <p:nvPicPr>
                <p:cNvPr id="169145" name="Freihand 169144">
                  <a:extLst>
                    <a:ext uri="{FF2B5EF4-FFF2-40B4-BE49-F238E27FC236}">
                      <a16:creationId xmlns:a16="http://schemas.microsoft.com/office/drawing/2014/main" id="{D53B7422-36D4-4157-9D3F-8BBEE169E9A2}"/>
                    </a:ext>
                  </a:extLst>
                </p:cNvPr>
                <p:cNvPicPr/>
                <p:nvPr/>
              </p:nvPicPr>
              <p:blipFill>
                <a:blip r:embed="rId435"/>
                <a:stretch>
                  <a:fillRect/>
                </a:stretch>
              </p:blipFill>
              <p:spPr>
                <a:xfrm>
                  <a:off x="5413623" y="4948171"/>
                  <a:ext cx="74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69146" name="Freihand 169145">
                  <a:extLst>
                    <a:ext uri="{FF2B5EF4-FFF2-40B4-BE49-F238E27FC236}">
                      <a16:creationId xmlns:a16="http://schemas.microsoft.com/office/drawing/2014/main" id="{429BE985-3CBB-4AAE-894C-7B67BAFF5A38}"/>
                    </a:ext>
                  </a:extLst>
                </p14:cNvPr>
                <p14:cNvContentPartPr/>
                <p14:nvPr/>
              </p14:nvContentPartPr>
              <p14:xfrm>
                <a:off x="5565543" y="4875091"/>
                <a:ext cx="147960" cy="153000"/>
              </p14:xfrm>
            </p:contentPart>
          </mc:Choice>
          <mc:Fallback>
            <p:pic>
              <p:nvPicPr>
                <p:cNvPr id="169146" name="Freihand 169145">
                  <a:extLst>
                    <a:ext uri="{FF2B5EF4-FFF2-40B4-BE49-F238E27FC236}">
                      <a16:creationId xmlns:a16="http://schemas.microsoft.com/office/drawing/2014/main" id="{429BE985-3CBB-4AAE-894C-7B67BAFF5A38}"/>
                    </a:ext>
                  </a:extLst>
                </p:cNvPr>
                <p:cNvPicPr/>
                <p:nvPr/>
              </p:nvPicPr>
              <p:blipFill>
                <a:blip r:embed="rId437"/>
                <a:stretch>
                  <a:fillRect/>
                </a:stretch>
              </p:blipFill>
              <p:spPr>
                <a:xfrm>
                  <a:off x="5561223" y="4870771"/>
                  <a:ext cx="156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69149" name="Freihand 169148">
                  <a:extLst>
                    <a:ext uri="{FF2B5EF4-FFF2-40B4-BE49-F238E27FC236}">
                      <a16:creationId xmlns:a16="http://schemas.microsoft.com/office/drawing/2014/main" id="{1D37626A-D993-4F36-B8FF-CDD3D21F13F4}"/>
                    </a:ext>
                  </a:extLst>
                </p14:cNvPr>
                <p14:cNvContentPartPr/>
                <p14:nvPr/>
              </p14:nvContentPartPr>
              <p14:xfrm>
                <a:off x="5745903" y="4734691"/>
                <a:ext cx="227160" cy="88920"/>
              </p14:xfrm>
            </p:contentPart>
          </mc:Choice>
          <mc:Fallback>
            <p:pic>
              <p:nvPicPr>
                <p:cNvPr id="169149" name="Freihand 169148">
                  <a:extLst>
                    <a:ext uri="{FF2B5EF4-FFF2-40B4-BE49-F238E27FC236}">
                      <a16:creationId xmlns:a16="http://schemas.microsoft.com/office/drawing/2014/main" id="{1D37626A-D993-4F36-B8FF-CDD3D21F13F4}"/>
                    </a:ext>
                  </a:extLst>
                </p:cNvPr>
                <p:cNvPicPr/>
                <p:nvPr/>
              </p:nvPicPr>
              <p:blipFill>
                <a:blip r:embed="rId439"/>
                <a:stretch>
                  <a:fillRect/>
                </a:stretch>
              </p:blipFill>
              <p:spPr>
                <a:xfrm>
                  <a:off x="5741583" y="4730371"/>
                  <a:ext cx="235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69150" name="Freihand 169149">
                  <a:extLst>
                    <a:ext uri="{FF2B5EF4-FFF2-40B4-BE49-F238E27FC236}">
                      <a16:creationId xmlns:a16="http://schemas.microsoft.com/office/drawing/2014/main" id="{51245D9E-389F-4498-9E89-6F4860A6B14B}"/>
                    </a:ext>
                  </a:extLst>
                </p14:cNvPr>
                <p14:cNvContentPartPr/>
                <p14:nvPr/>
              </p14:nvContentPartPr>
              <p14:xfrm>
                <a:off x="6017703" y="4908571"/>
                <a:ext cx="13320" cy="131040"/>
              </p14:xfrm>
            </p:contentPart>
          </mc:Choice>
          <mc:Fallback>
            <p:pic>
              <p:nvPicPr>
                <p:cNvPr id="169150" name="Freihand 169149">
                  <a:extLst>
                    <a:ext uri="{FF2B5EF4-FFF2-40B4-BE49-F238E27FC236}">
                      <a16:creationId xmlns:a16="http://schemas.microsoft.com/office/drawing/2014/main" id="{51245D9E-389F-4498-9E89-6F4860A6B14B}"/>
                    </a:ext>
                  </a:extLst>
                </p:cNvPr>
                <p:cNvPicPr/>
                <p:nvPr/>
              </p:nvPicPr>
              <p:blipFill>
                <a:blip r:embed="rId441"/>
                <a:stretch>
                  <a:fillRect/>
                </a:stretch>
              </p:blipFill>
              <p:spPr>
                <a:xfrm>
                  <a:off x="6013383" y="4904251"/>
                  <a:ext cx="21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69151" name="Freihand 169150">
                  <a:extLst>
                    <a:ext uri="{FF2B5EF4-FFF2-40B4-BE49-F238E27FC236}">
                      <a16:creationId xmlns:a16="http://schemas.microsoft.com/office/drawing/2014/main" id="{FB3E73D0-1879-4B6A-B961-48B4A880B271}"/>
                    </a:ext>
                  </a:extLst>
                </p14:cNvPr>
                <p14:cNvContentPartPr/>
                <p14:nvPr/>
              </p14:nvContentPartPr>
              <p14:xfrm>
                <a:off x="5972703" y="4958251"/>
                <a:ext cx="493200" cy="39600"/>
              </p14:xfrm>
            </p:contentPart>
          </mc:Choice>
          <mc:Fallback>
            <p:pic>
              <p:nvPicPr>
                <p:cNvPr id="169151" name="Freihand 169150">
                  <a:extLst>
                    <a:ext uri="{FF2B5EF4-FFF2-40B4-BE49-F238E27FC236}">
                      <a16:creationId xmlns:a16="http://schemas.microsoft.com/office/drawing/2014/main" id="{FB3E73D0-1879-4B6A-B961-48B4A880B271}"/>
                    </a:ext>
                  </a:extLst>
                </p:cNvPr>
                <p:cNvPicPr/>
                <p:nvPr/>
              </p:nvPicPr>
              <p:blipFill>
                <a:blip r:embed="rId443"/>
                <a:stretch>
                  <a:fillRect/>
                </a:stretch>
              </p:blipFill>
              <p:spPr>
                <a:xfrm>
                  <a:off x="5968383" y="4953931"/>
                  <a:ext cx="501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69152" name="Freihand 169151">
                  <a:extLst>
                    <a:ext uri="{FF2B5EF4-FFF2-40B4-BE49-F238E27FC236}">
                      <a16:creationId xmlns:a16="http://schemas.microsoft.com/office/drawing/2014/main" id="{FCB95F6C-074F-461F-94CD-BD8968697AB3}"/>
                    </a:ext>
                  </a:extLst>
                </p14:cNvPr>
                <p14:cNvContentPartPr/>
                <p14:nvPr/>
              </p14:nvContentPartPr>
              <p14:xfrm>
                <a:off x="6638703" y="4973371"/>
                <a:ext cx="432720" cy="25560"/>
              </p14:xfrm>
            </p:contentPart>
          </mc:Choice>
          <mc:Fallback>
            <p:pic>
              <p:nvPicPr>
                <p:cNvPr id="169152" name="Freihand 169151">
                  <a:extLst>
                    <a:ext uri="{FF2B5EF4-FFF2-40B4-BE49-F238E27FC236}">
                      <a16:creationId xmlns:a16="http://schemas.microsoft.com/office/drawing/2014/main" id="{FCB95F6C-074F-461F-94CD-BD8968697AB3}"/>
                    </a:ext>
                  </a:extLst>
                </p:cNvPr>
                <p:cNvPicPr/>
                <p:nvPr/>
              </p:nvPicPr>
              <p:blipFill>
                <a:blip r:embed="rId445"/>
                <a:stretch>
                  <a:fillRect/>
                </a:stretch>
              </p:blipFill>
              <p:spPr>
                <a:xfrm>
                  <a:off x="6634383" y="4969051"/>
                  <a:ext cx="441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69155" name="Freihand 169154">
                  <a:extLst>
                    <a:ext uri="{FF2B5EF4-FFF2-40B4-BE49-F238E27FC236}">
                      <a16:creationId xmlns:a16="http://schemas.microsoft.com/office/drawing/2014/main" id="{F6033F5D-C2DF-4A89-80CC-6F98341C8993}"/>
                    </a:ext>
                  </a:extLst>
                </p14:cNvPr>
                <p14:cNvContentPartPr/>
                <p14:nvPr/>
              </p14:nvContentPartPr>
              <p14:xfrm>
                <a:off x="1641903" y="5454331"/>
                <a:ext cx="232560" cy="57600"/>
              </p14:xfrm>
            </p:contentPart>
          </mc:Choice>
          <mc:Fallback>
            <p:pic>
              <p:nvPicPr>
                <p:cNvPr id="169155" name="Freihand 169154">
                  <a:extLst>
                    <a:ext uri="{FF2B5EF4-FFF2-40B4-BE49-F238E27FC236}">
                      <a16:creationId xmlns:a16="http://schemas.microsoft.com/office/drawing/2014/main" id="{F6033F5D-C2DF-4A89-80CC-6F98341C8993}"/>
                    </a:ext>
                  </a:extLst>
                </p:cNvPr>
                <p:cNvPicPr/>
                <p:nvPr/>
              </p:nvPicPr>
              <p:blipFill>
                <a:blip r:embed="rId447"/>
                <a:stretch>
                  <a:fillRect/>
                </a:stretch>
              </p:blipFill>
              <p:spPr>
                <a:xfrm>
                  <a:off x="1637583" y="5450011"/>
                  <a:ext cx="241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69156" name="Freihand 169155">
                  <a:extLst>
                    <a:ext uri="{FF2B5EF4-FFF2-40B4-BE49-F238E27FC236}">
                      <a16:creationId xmlns:a16="http://schemas.microsoft.com/office/drawing/2014/main" id="{7CD09D50-9C2D-4803-A4D4-20684F3650F0}"/>
                    </a:ext>
                  </a:extLst>
                </p14:cNvPr>
                <p14:cNvContentPartPr/>
                <p14:nvPr/>
              </p14:nvContentPartPr>
              <p14:xfrm>
                <a:off x="1686903" y="5558731"/>
                <a:ext cx="228600" cy="28080"/>
              </p14:xfrm>
            </p:contentPart>
          </mc:Choice>
          <mc:Fallback>
            <p:pic>
              <p:nvPicPr>
                <p:cNvPr id="169156" name="Freihand 169155">
                  <a:extLst>
                    <a:ext uri="{FF2B5EF4-FFF2-40B4-BE49-F238E27FC236}">
                      <a16:creationId xmlns:a16="http://schemas.microsoft.com/office/drawing/2014/main" id="{7CD09D50-9C2D-4803-A4D4-20684F3650F0}"/>
                    </a:ext>
                  </a:extLst>
                </p:cNvPr>
                <p:cNvPicPr/>
                <p:nvPr/>
              </p:nvPicPr>
              <p:blipFill>
                <a:blip r:embed="rId449"/>
                <a:stretch>
                  <a:fillRect/>
                </a:stretch>
              </p:blipFill>
              <p:spPr>
                <a:xfrm>
                  <a:off x="1682583" y="5554411"/>
                  <a:ext cx="237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69158" name="Freihand 169157">
                  <a:extLst>
                    <a:ext uri="{FF2B5EF4-FFF2-40B4-BE49-F238E27FC236}">
                      <a16:creationId xmlns:a16="http://schemas.microsoft.com/office/drawing/2014/main" id="{FB11772B-C3E8-40A8-8830-834E58A28DA6}"/>
                    </a:ext>
                  </a:extLst>
                </p14:cNvPr>
                <p14:cNvContentPartPr/>
                <p14:nvPr/>
              </p14:nvContentPartPr>
              <p14:xfrm>
                <a:off x="2027823" y="5376571"/>
                <a:ext cx="112680" cy="214200"/>
              </p14:xfrm>
            </p:contentPart>
          </mc:Choice>
          <mc:Fallback>
            <p:pic>
              <p:nvPicPr>
                <p:cNvPr id="169158" name="Freihand 169157">
                  <a:extLst>
                    <a:ext uri="{FF2B5EF4-FFF2-40B4-BE49-F238E27FC236}">
                      <a16:creationId xmlns:a16="http://schemas.microsoft.com/office/drawing/2014/main" id="{FB11772B-C3E8-40A8-8830-834E58A28DA6}"/>
                    </a:ext>
                  </a:extLst>
                </p:cNvPr>
                <p:cNvPicPr/>
                <p:nvPr/>
              </p:nvPicPr>
              <p:blipFill>
                <a:blip r:embed="rId451"/>
                <a:stretch>
                  <a:fillRect/>
                </a:stretch>
              </p:blipFill>
              <p:spPr>
                <a:xfrm>
                  <a:off x="2023503" y="5372251"/>
                  <a:ext cx="121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69159" name="Freihand 169158">
                  <a:extLst>
                    <a:ext uri="{FF2B5EF4-FFF2-40B4-BE49-F238E27FC236}">
                      <a16:creationId xmlns:a16="http://schemas.microsoft.com/office/drawing/2014/main" id="{05CAA31A-5D03-429D-BDD0-D9BDACF40094}"/>
                    </a:ext>
                  </a:extLst>
                </p14:cNvPr>
                <p14:cNvContentPartPr/>
                <p14:nvPr/>
              </p14:nvContentPartPr>
              <p14:xfrm>
                <a:off x="2032863" y="5326891"/>
                <a:ext cx="164520" cy="37800"/>
              </p14:xfrm>
            </p:contentPart>
          </mc:Choice>
          <mc:Fallback>
            <p:pic>
              <p:nvPicPr>
                <p:cNvPr id="169159" name="Freihand 169158">
                  <a:extLst>
                    <a:ext uri="{FF2B5EF4-FFF2-40B4-BE49-F238E27FC236}">
                      <a16:creationId xmlns:a16="http://schemas.microsoft.com/office/drawing/2014/main" id="{05CAA31A-5D03-429D-BDD0-D9BDACF40094}"/>
                    </a:ext>
                  </a:extLst>
                </p:cNvPr>
                <p:cNvPicPr/>
                <p:nvPr/>
              </p:nvPicPr>
              <p:blipFill>
                <a:blip r:embed="rId453"/>
                <a:stretch>
                  <a:fillRect/>
                </a:stretch>
              </p:blipFill>
              <p:spPr>
                <a:xfrm>
                  <a:off x="2028543" y="5322571"/>
                  <a:ext cx="173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69160" name="Freihand 169159">
                  <a:extLst>
                    <a:ext uri="{FF2B5EF4-FFF2-40B4-BE49-F238E27FC236}">
                      <a16:creationId xmlns:a16="http://schemas.microsoft.com/office/drawing/2014/main" id="{1375AF7B-B023-4CA5-A3D9-07FD071EB45D}"/>
                    </a:ext>
                  </a:extLst>
                </p14:cNvPr>
                <p14:cNvContentPartPr/>
                <p14:nvPr/>
              </p14:nvContentPartPr>
              <p14:xfrm>
                <a:off x="2234823" y="5287291"/>
                <a:ext cx="174240" cy="277200"/>
              </p14:xfrm>
            </p:contentPart>
          </mc:Choice>
          <mc:Fallback>
            <p:pic>
              <p:nvPicPr>
                <p:cNvPr id="169160" name="Freihand 169159">
                  <a:extLst>
                    <a:ext uri="{FF2B5EF4-FFF2-40B4-BE49-F238E27FC236}">
                      <a16:creationId xmlns:a16="http://schemas.microsoft.com/office/drawing/2014/main" id="{1375AF7B-B023-4CA5-A3D9-07FD071EB45D}"/>
                    </a:ext>
                  </a:extLst>
                </p:cNvPr>
                <p:cNvPicPr/>
                <p:nvPr/>
              </p:nvPicPr>
              <p:blipFill>
                <a:blip r:embed="rId455"/>
                <a:stretch>
                  <a:fillRect/>
                </a:stretch>
              </p:blipFill>
              <p:spPr>
                <a:xfrm>
                  <a:off x="2230503" y="5282971"/>
                  <a:ext cx="1828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69161" name="Freihand 169160">
                  <a:extLst>
                    <a:ext uri="{FF2B5EF4-FFF2-40B4-BE49-F238E27FC236}">
                      <a16:creationId xmlns:a16="http://schemas.microsoft.com/office/drawing/2014/main" id="{4734A4F8-0E72-489F-98D7-7DFA5DA96FAE}"/>
                    </a:ext>
                  </a:extLst>
                </p14:cNvPr>
                <p14:cNvContentPartPr/>
                <p14:nvPr/>
              </p14:nvContentPartPr>
              <p14:xfrm>
                <a:off x="2480703" y="5401051"/>
                <a:ext cx="164160" cy="104760"/>
              </p14:xfrm>
            </p:contentPart>
          </mc:Choice>
          <mc:Fallback>
            <p:pic>
              <p:nvPicPr>
                <p:cNvPr id="169161" name="Freihand 169160">
                  <a:extLst>
                    <a:ext uri="{FF2B5EF4-FFF2-40B4-BE49-F238E27FC236}">
                      <a16:creationId xmlns:a16="http://schemas.microsoft.com/office/drawing/2014/main" id="{4734A4F8-0E72-489F-98D7-7DFA5DA96FAE}"/>
                    </a:ext>
                  </a:extLst>
                </p:cNvPr>
                <p:cNvPicPr/>
                <p:nvPr/>
              </p:nvPicPr>
              <p:blipFill>
                <a:blip r:embed="rId457"/>
                <a:stretch>
                  <a:fillRect/>
                </a:stretch>
              </p:blipFill>
              <p:spPr>
                <a:xfrm>
                  <a:off x="2476383" y="5396731"/>
                  <a:ext cx="172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69162" name="Freihand 169161">
                  <a:extLst>
                    <a:ext uri="{FF2B5EF4-FFF2-40B4-BE49-F238E27FC236}">
                      <a16:creationId xmlns:a16="http://schemas.microsoft.com/office/drawing/2014/main" id="{E608208A-BB85-4CFB-ADC4-EED3E59998CB}"/>
                    </a:ext>
                  </a:extLst>
                </p14:cNvPr>
                <p14:cNvContentPartPr/>
                <p14:nvPr/>
              </p14:nvContentPartPr>
              <p14:xfrm>
                <a:off x="2638023" y="5479171"/>
                <a:ext cx="39240" cy="88560"/>
              </p14:xfrm>
            </p:contentPart>
          </mc:Choice>
          <mc:Fallback>
            <p:pic>
              <p:nvPicPr>
                <p:cNvPr id="169162" name="Freihand 169161">
                  <a:extLst>
                    <a:ext uri="{FF2B5EF4-FFF2-40B4-BE49-F238E27FC236}">
                      <a16:creationId xmlns:a16="http://schemas.microsoft.com/office/drawing/2014/main" id="{E608208A-BB85-4CFB-ADC4-EED3E59998CB}"/>
                    </a:ext>
                  </a:extLst>
                </p:cNvPr>
                <p:cNvPicPr/>
                <p:nvPr/>
              </p:nvPicPr>
              <p:blipFill>
                <a:blip r:embed="rId459"/>
                <a:stretch>
                  <a:fillRect/>
                </a:stretch>
              </p:blipFill>
              <p:spPr>
                <a:xfrm>
                  <a:off x="2633703" y="5474851"/>
                  <a:ext cx="47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69163" name="Freihand 169162">
                  <a:extLst>
                    <a:ext uri="{FF2B5EF4-FFF2-40B4-BE49-F238E27FC236}">
                      <a16:creationId xmlns:a16="http://schemas.microsoft.com/office/drawing/2014/main" id="{5BF5A1CF-3B76-4EEF-BE9D-27731BD82229}"/>
                    </a:ext>
                  </a:extLst>
                </p14:cNvPr>
                <p14:cNvContentPartPr/>
                <p14:nvPr/>
              </p14:nvContentPartPr>
              <p14:xfrm>
                <a:off x="2752863" y="5380531"/>
                <a:ext cx="115920" cy="117720"/>
              </p14:xfrm>
            </p:contentPart>
          </mc:Choice>
          <mc:Fallback>
            <p:pic>
              <p:nvPicPr>
                <p:cNvPr id="169163" name="Freihand 169162">
                  <a:extLst>
                    <a:ext uri="{FF2B5EF4-FFF2-40B4-BE49-F238E27FC236}">
                      <a16:creationId xmlns:a16="http://schemas.microsoft.com/office/drawing/2014/main" id="{5BF5A1CF-3B76-4EEF-BE9D-27731BD82229}"/>
                    </a:ext>
                  </a:extLst>
                </p:cNvPr>
                <p:cNvPicPr/>
                <p:nvPr/>
              </p:nvPicPr>
              <p:blipFill>
                <a:blip r:embed="rId461"/>
                <a:stretch>
                  <a:fillRect/>
                </a:stretch>
              </p:blipFill>
              <p:spPr>
                <a:xfrm>
                  <a:off x="2748543" y="5376211"/>
                  <a:ext cx="124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69164" name="Freihand 169163">
                  <a:extLst>
                    <a:ext uri="{FF2B5EF4-FFF2-40B4-BE49-F238E27FC236}">
                      <a16:creationId xmlns:a16="http://schemas.microsoft.com/office/drawing/2014/main" id="{DC5C5253-FBF4-4FC9-A6E8-842E53956AA6}"/>
                    </a:ext>
                  </a:extLst>
                </p14:cNvPr>
                <p14:cNvContentPartPr/>
                <p14:nvPr/>
              </p14:nvContentPartPr>
              <p14:xfrm>
                <a:off x="2903343" y="5297371"/>
                <a:ext cx="113040" cy="71280"/>
              </p14:xfrm>
            </p:contentPart>
          </mc:Choice>
          <mc:Fallback>
            <p:pic>
              <p:nvPicPr>
                <p:cNvPr id="169164" name="Freihand 169163">
                  <a:extLst>
                    <a:ext uri="{FF2B5EF4-FFF2-40B4-BE49-F238E27FC236}">
                      <a16:creationId xmlns:a16="http://schemas.microsoft.com/office/drawing/2014/main" id="{DC5C5253-FBF4-4FC9-A6E8-842E53956AA6}"/>
                    </a:ext>
                  </a:extLst>
                </p:cNvPr>
                <p:cNvPicPr/>
                <p:nvPr/>
              </p:nvPicPr>
              <p:blipFill>
                <a:blip r:embed="rId463"/>
                <a:stretch>
                  <a:fillRect/>
                </a:stretch>
              </p:blipFill>
              <p:spPr>
                <a:xfrm>
                  <a:off x="2899023" y="5293051"/>
                  <a:ext cx="121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69165" name="Freihand 169164">
                  <a:extLst>
                    <a:ext uri="{FF2B5EF4-FFF2-40B4-BE49-F238E27FC236}">
                      <a16:creationId xmlns:a16="http://schemas.microsoft.com/office/drawing/2014/main" id="{C7CF077B-5088-4F62-BE1C-A32D1A45F5A8}"/>
                    </a:ext>
                  </a:extLst>
                </p14:cNvPr>
                <p14:cNvContentPartPr/>
                <p14:nvPr/>
              </p14:nvContentPartPr>
              <p14:xfrm>
                <a:off x="3212583" y="5398171"/>
                <a:ext cx="21240" cy="105840"/>
              </p14:xfrm>
            </p:contentPart>
          </mc:Choice>
          <mc:Fallback>
            <p:pic>
              <p:nvPicPr>
                <p:cNvPr id="169165" name="Freihand 169164">
                  <a:extLst>
                    <a:ext uri="{FF2B5EF4-FFF2-40B4-BE49-F238E27FC236}">
                      <a16:creationId xmlns:a16="http://schemas.microsoft.com/office/drawing/2014/main" id="{C7CF077B-5088-4F62-BE1C-A32D1A45F5A8}"/>
                    </a:ext>
                  </a:extLst>
                </p:cNvPr>
                <p:cNvPicPr/>
                <p:nvPr/>
              </p:nvPicPr>
              <p:blipFill>
                <a:blip r:embed="rId465"/>
                <a:stretch>
                  <a:fillRect/>
                </a:stretch>
              </p:blipFill>
              <p:spPr>
                <a:xfrm>
                  <a:off x="3208263" y="5393851"/>
                  <a:ext cx="29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69166" name="Freihand 169165">
                  <a:extLst>
                    <a:ext uri="{FF2B5EF4-FFF2-40B4-BE49-F238E27FC236}">
                      <a16:creationId xmlns:a16="http://schemas.microsoft.com/office/drawing/2014/main" id="{01A860E9-FE2C-4F76-9C94-7F6878A83171}"/>
                    </a:ext>
                  </a:extLst>
                </p14:cNvPr>
                <p14:cNvContentPartPr/>
                <p14:nvPr/>
              </p14:nvContentPartPr>
              <p14:xfrm>
                <a:off x="3172263" y="5431651"/>
                <a:ext cx="139680" cy="13680"/>
              </p14:xfrm>
            </p:contentPart>
          </mc:Choice>
          <mc:Fallback>
            <p:pic>
              <p:nvPicPr>
                <p:cNvPr id="169166" name="Freihand 169165">
                  <a:extLst>
                    <a:ext uri="{FF2B5EF4-FFF2-40B4-BE49-F238E27FC236}">
                      <a16:creationId xmlns:a16="http://schemas.microsoft.com/office/drawing/2014/main" id="{01A860E9-FE2C-4F76-9C94-7F6878A83171}"/>
                    </a:ext>
                  </a:extLst>
                </p:cNvPr>
                <p:cNvPicPr/>
                <p:nvPr/>
              </p:nvPicPr>
              <p:blipFill>
                <a:blip r:embed="rId467"/>
                <a:stretch>
                  <a:fillRect/>
                </a:stretch>
              </p:blipFill>
              <p:spPr>
                <a:xfrm>
                  <a:off x="3167943" y="5427331"/>
                  <a:ext cx="148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69167" name="Freihand 169166">
                  <a:extLst>
                    <a:ext uri="{FF2B5EF4-FFF2-40B4-BE49-F238E27FC236}">
                      <a16:creationId xmlns:a16="http://schemas.microsoft.com/office/drawing/2014/main" id="{6F05B606-CB82-4C01-8958-984BBE94CCCA}"/>
                    </a:ext>
                  </a:extLst>
                </p14:cNvPr>
                <p14:cNvContentPartPr/>
                <p14:nvPr/>
              </p14:nvContentPartPr>
              <p14:xfrm>
                <a:off x="3489783" y="5338051"/>
                <a:ext cx="158400" cy="117000"/>
              </p14:xfrm>
            </p:contentPart>
          </mc:Choice>
          <mc:Fallback>
            <p:pic>
              <p:nvPicPr>
                <p:cNvPr id="169167" name="Freihand 169166">
                  <a:extLst>
                    <a:ext uri="{FF2B5EF4-FFF2-40B4-BE49-F238E27FC236}">
                      <a16:creationId xmlns:a16="http://schemas.microsoft.com/office/drawing/2014/main" id="{6F05B606-CB82-4C01-8958-984BBE94CCCA}"/>
                    </a:ext>
                  </a:extLst>
                </p:cNvPr>
                <p:cNvPicPr/>
                <p:nvPr/>
              </p:nvPicPr>
              <p:blipFill>
                <a:blip r:embed="rId469"/>
                <a:stretch>
                  <a:fillRect/>
                </a:stretch>
              </p:blipFill>
              <p:spPr>
                <a:xfrm>
                  <a:off x="3485463" y="5333731"/>
                  <a:ext cx="167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69168" name="Freihand 169167">
                  <a:extLst>
                    <a:ext uri="{FF2B5EF4-FFF2-40B4-BE49-F238E27FC236}">
                      <a16:creationId xmlns:a16="http://schemas.microsoft.com/office/drawing/2014/main" id="{F6AF009B-BE2C-47B6-94BC-57AE5C552F58}"/>
                    </a:ext>
                  </a:extLst>
                </p14:cNvPr>
                <p14:cNvContentPartPr/>
                <p14:nvPr/>
              </p14:nvContentPartPr>
              <p14:xfrm>
                <a:off x="3634503" y="5452171"/>
                <a:ext cx="65880" cy="130680"/>
              </p14:xfrm>
            </p:contentPart>
          </mc:Choice>
          <mc:Fallback>
            <p:pic>
              <p:nvPicPr>
                <p:cNvPr id="169168" name="Freihand 169167">
                  <a:extLst>
                    <a:ext uri="{FF2B5EF4-FFF2-40B4-BE49-F238E27FC236}">
                      <a16:creationId xmlns:a16="http://schemas.microsoft.com/office/drawing/2014/main" id="{F6AF009B-BE2C-47B6-94BC-57AE5C552F58}"/>
                    </a:ext>
                  </a:extLst>
                </p:cNvPr>
                <p:cNvPicPr/>
                <p:nvPr/>
              </p:nvPicPr>
              <p:blipFill>
                <a:blip r:embed="rId471"/>
                <a:stretch>
                  <a:fillRect/>
                </a:stretch>
              </p:blipFill>
              <p:spPr>
                <a:xfrm>
                  <a:off x="3630183" y="5447851"/>
                  <a:ext cx="74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69169" name="Freihand 169168">
                  <a:extLst>
                    <a:ext uri="{FF2B5EF4-FFF2-40B4-BE49-F238E27FC236}">
                      <a16:creationId xmlns:a16="http://schemas.microsoft.com/office/drawing/2014/main" id="{7EE5B26A-DB00-4F61-8FCC-5E9D76D466B9}"/>
                    </a:ext>
                  </a:extLst>
                </p14:cNvPr>
                <p14:cNvContentPartPr/>
                <p14:nvPr/>
              </p14:nvContentPartPr>
              <p14:xfrm>
                <a:off x="3760503" y="5338051"/>
                <a:ext cx="101520" cy="131760"/>
              </p14:xfrm>
            </p:contentPart>
          </mc:Choice>
          <mc:Fallback>
            <p:pic>
              <p:nvPicPr>
                <p:cNvPr id="169169" name="Freihand 169168">
                  <a:extLst>
                    <a:ext uri="{FF2B5EF4-FFF2-40B4-BE49-F238E27FC236}">
                      <a16:creationId xmlns:a16="http://schemas.microsoft.com/office/drawing/2014/main" id="{7EE5B26A-DB00-4F61-8FCC-5E9D76D466B9}"/>
                    </a:ext>
                  </a:extLst>
                </p:cNvPr>
                <p:cNvPicPr/>
                <p:nvPr/>
              </p:nvPicPr>
              <p:blipFill>
                <a:blip r:embed="rId473"/>
                <a:stretch>
                  <a:fillRect/>
                </a:stretch>
              </p:blipFill>
              <p:spPr>
                <a:xfrm>
                  <a:off x="3756183" y="5333731"/>
                  <a:ext cx="110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69170" name="Freihand 169169">
                  <a:extLst>
                    <a:ext uri="{FF2B5EF4-FFF2-40B4-BE49-F238E27FC236}">
                      <a16:creationId xmlns:a16="http://schemas.microsoft.com/office/drawing/2014/main" id="{B251C98D-B666-483F-8AA7-E3D9875C5F55}"/>
                    </a:ext>
                  </a:extLst>
                </p14:cNvPr>
                <p14:cNvContentPartPr/>
                <p14:nvPr/>
              </p14:nvContentPartPr>
              <p14:xfrm>
                <a:off x="3910263" y="5263171"/>
                <a:ext cx="147600" cy="105480"/>
              </p14:xfrm>
            </p:contentPart>
          </mc:Choice>
          <mc:Fallback>
            <p:pic>
              <p:nvPicPr>
                <p:cNvPr id="169170" name="Freihand 169169">
                  <a:extLst>
                    <a:ext uri="{FF2B5EF4-FFF2-40B4-BE49-F238E27FC236}">
                      <a16:creationId xmlns:a16="http://schemas.microsoft.com/office/drawing/2014/main" id="{B251C98D-B666-483F-8AA7-E3D9875C5F55}"/>
                    </a:ext>
                  </a:extLst>
                </p:cNvPr>
                <p:cNvPicPr/>
                <p:nvPr/>
              </p:nvPicPr>
              <p:blipFill>
                <a:blip r:embed="rId475"/>
                <a:stretch>
                  <a:fillRect/>
                </a:stretch>
              </p:blipFill>
              <p:spPr>
                <a:xfrm>
                  <a:off x="3905943" y="5258851"/>
                  <a:ext cx="156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69171" name="Freihand 169170">
                  <a:extLst>
                    <a:ext uri="{FF2B5EF4-FFF2-40B4-BE49-F238E27FC236}">
                      <a16:creationId xmlns:a16="http://schemas.microsoft.com/office/drawing/2014/main" id="{C78F7E69-13FB-4629-9231-44997D1B8DBB}"/>
                    </a:ext>
                  </a:extLst>
                </p14:cNvPr>
                <p14:cNvContentPartPr/>
                <p14:nvPr/>
              </p14:nvContentPartPr>
              <p14:xfrm>
                <a:off x="4278543" y="5369371"/>
                <a:ext cx="27000" cy="124560"/>
              </p14:xfrm>
            </p:contentPart>
          </mc:Choice>
          <mc:Fallback>
            <p:pic>
              <p:nvPicPr>
                <p:cNvPr id="169171" name="Freihand 169170">
                  <a:extLst>
                    <a:ext uri="{FF2B5EF4-FFF2-40B4-BE49-F238E27FC236}">
                      <a16:creationId xmlns:a16="http://schemas.microsoft.com/office/drawing/2014/main" id="{C78F7E69-13FB-4629-9231-44997D1B8DBB}"/>
                    </a:ext>
                  </a:extLst>
                </p:cNvPr>
                <p:cNvPicPr/>
                <p:nvPr/>
              </p:nvPicPr>
              <p:blipFill>
                <a:blip r:embed="rId477"/>
                <a:stretch>
                  <a:fillRect/>
                </a:stretch>
              </p:blipFill>
              <p:spPr>
                <a:xfrm>
                  <a:off x="4274223" y="5365051"/>
                  <a:ext cx="35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69172" name="Freihand 169171">
                  <a:extLst>
                    <a:ext uri="{FF2B5EF4-FFF2-40B4-BE49-F238E27FC236}">
                      <a16:creationId xmlns:a16="http://schemas.microsoft.com/office/drawing/2014/main" id="{9BC52701-E856-4FFE-A25E-B9FBC018BF2C}"/>
                    </a:ext>
                  </a:extLst>
                </p14:cNvPr>
                <p14:cNvContentPartPr/>
                <p14:nvPr/>
              </p14:nvContentPartPr>
              <p14:xfrm>
                <a:off x="4233903" y="5408611"/>
                <a:ext cx="177480" cy="7920"/>
              </p14:xfrm>
            </p:contentPart>
          </mc:Choice>
          <mc:Fallback>
            <p:pic>
              <p:nvPicPr>
                <p:cNvPr id="169172" name="Freihand 169171">
                  <a:extLst>
                    <a:ext uri="{FF2B5EF4-FFF2-40B4-BE49-F238E27FC236}">
                      <a16:creationId xmlns:a16="http://schemas.microsoft.com/office/drawing/2014/main" id="{9BC52701-E856-4FFE-A25E-B9FBC018BF2C}"/>
                    </a:ext>
                  </a:extLst>
                </p:cNvPr>
                <p:cNvPicPr/>
                <p:nvPr/>
              </p:nvPicPr>
              <p:blipFill>
                <a:blip r:embed="rId479"/>
                <a:stretch>
                  <a:fillRect/>
                </a:stretch>
              </p:blipFill>
              <p:spPr>
                <a:xfrm>
                  <a:off x="4229583" y="5404291"/>
                  <a:ext cx="186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69173" name="Freihand 169172">
                  <a:extLst>
                    <a:ext uri="{FF2B5EF4-FFF2-40B4-BE49-F238E27FC236}">
                      <a16:creationId xmlns:a16="http://schemas.microsoft.com/office/drawing/2014/main" id="{912681E9-2F9C-4F3E-937B-D85DFE19A89E}"/>
                    </a:ext>
                  </a:extLst>
                </p14:cNvPr>
                <p14:cNvContentPartPr/>
                <p14:nvPr/>
              </p14:nvContentPartPr>
              <p14:xfrm>
                <a:off x="4551783" y="5303851"/>
                <a:ext cx="159840" cy="132840"/>
              </p14:xfrm>
            </p:contentPart>
          </mc:Choice>
          <mc:Fallback>
            <p:pic>
              <p:nvPicPr>
                <p:cNvPr id="169173" name="Freihand 169172">
                  <a:extLst>
                    <a:ext uri="{FF2B5EF4-FFF2-40B4-BE49-F238E27FC236}">
                      <a16:creationId xmlns:a16="http://schemas.microsoft.com/office/drawing/2014/main" id="{912681E9-2F9C-4F3E-937B-D85DFE19A89E}"/>
                    </a:ext>
                  </a:extLst>
                </p:cNvPr>
                <p:cNvPicPr/>
                <p:nvPr/>
              </p:nvPicPr>
              <p:blipFill>
                <a:blip r:embed="rId481"/>
                <a:stretch>
                  <a:fillRect/>
                </a:stretch>
              </p:blipFill>
              <p:spPr>
                <a:xfrm>
                  <a:off x="4547463" y="5299531"/>
                  <a:ext cx="168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69174" name="Freihand 169173">
                  <a:extLst>
                    <a:ext uri="{FF2B5EF4-FFF2-40B4-BE49-F238E27FC236}">
                      <a16:creationId xmlns:a16="http://schemas.microsoft.com/office/drawing/2014/main" id="{C7B5A189-7EAD-450A-B281-5EEE42F208E7}"/>
                    </a:ext>
                  </a:extLst>
                </p14:cNvPr>
                <p14:cNvContentPartPr/>
                <p14:nvPr/>
              </p14:nvContentPartPr>
              <p14:xfrm>
                <a:off x="4732503" y="5414731"/>
                <a:ext cx="45000" cy="92160"/>
              </p14:xfrm>
            </p:contentPart>
          </mc:Choice>
          <mc:Fallback>
            <p:pic>
              <p:nvPicPr>
                <p:cNvPr id="169174" name="Freihand 169173">
                  <a:extLst>
                    <a:ext uri="{FF2B5EF4-FFF2-40B4-BE49-F238E27FC236}">
                      <a16:creationId xmlns:a16="http://schemas.microsoft.com/office/drawing/2014/main" id="{C7B5A189-7EAD-450A-B281-5EEE42F208E7}"/>
                    </a:ext>
                  </a:extLst>
                </p:cNvPr>
                <p:cNvPicPr/>
                <p:nvPr/>
              </p:nvPicPr>
              <p:blipFill>
                <a:blip r:embed="rId483"/>
                <a:stretch>
                  <a:fillRect/>
                </a:stretch>
              </p:blipFill>
              <p:spPr>
                <a:xfrm>
                  <a:off x="4728183" y="5410411"/>
                  <a:ext cx="53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69175" name="Freihand 169174">
                  <a:extLst>
                    <a:ext uri="{FF2B5EF4-FFF2-40B4-BE49-F238E27FC236}">
                      <a16:creationId xmlns:a16="http://schemas.microsoft.com/office/drawing/2014/main" id="{424F5545-B6B3-4149-A422-1D9B1C6ACCD5}"/>
                    </a:ext>
                  </a:extLst>
                </p14:cNvPr>
                <p14:cNvContentPartPr/>
                <p14:nvPr/>
              </p14:nvContentPartPr>
              <p14:xfrm>
                <a:off x="4868943" y="5303491"/>
                <a:ext cx="124200" cy="148320"/>
              </p14:xfrm>
            </p:contentPart>
          </mc:Choice>
          <mc:Fallback>
            <p:pic>
              <p:nvPicPr>
                <p:cNvPr id="169175" name="Freihand 169174">
                  <a:extLst>
                    <a:ext uri="{FF2B5EF4-FFF2-40B4-BE49-F238E27FC236}">
                      <a16:creationId xmlns:a16="http://schemas.microsoft.com/office/drawing/2014/main" id="{424F5545-B6B3-4149-A422-1D9B1C6ACCD5}"/>
                    </a:ext>
                  </a:extLst>
                </p:cNvPr>
                <p:cNvPicPr/>
                <p:nvPr/>
              </p:nvPicPr>
              <p:blipFill>
                <a:blip r:embed="rId485"/>
                <a:stretch>
                  <a:fillRect/>
                </a:stretch>
              </p:blipFill>
              <p:spPr>
                <a:xfrm>
                  <a:off x="4864623" y="5299171"/>
                  <a:ext cx="132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69176" name="Freihand 169175">
                  <a:extLst>
                    <a:ext uri="{FF2B5EF4-FFF2-40B4-BE49-F238E27FC236}">
                      <a16:creationId xmlns:a16="http://schemas.microsoft.com/office/drawing/2014/main" id="{EE982DB6-E29B-4726-A17C-AD4993ECA8CA}"/>
                    </a:ext>
                  </a:extLst>
                </p14:cNvPr>
                <p14:cNvContentPartPr/>
                <p14:nvPr/>
              </p14:nvContentPartPr>
              <p14:xfrm>
                <a:off x="5032023" y="5209531"/>
                <a:ext cx="133200" cy="92520"/>
              </p14:xfrm>
            </p:contentPart>
          </mc:Choice>
          <mc:Fallback>
            <p:pic>
              <p:nvPicPr>
                <p:cNvPr id="169176" name="Freihand 169175">
                  <a:extLst>
                    <a:ext uri="{FF2B5EF4-FFF2-40B4-BE49-F238E27FC236}">
                      <a16:creationId xmlns:a16="http://schemas.microsoft.com/office/drawing/2014/main" id="{EE982DB6-E29B-4726-A17C-AD4993ECA8CA}"/>
                    </a:ext>
                  </a:extLst>
                </p:cNvPr>
                <p:cNvPicPr/>
                <p:nvPr/>
              </p:nvPicPr>
              <p:blipFill>
                <a:blip r:embed="rId487"/>
                <a:stretch>
                  <a:fillRect/>
                </a:stretch>
              </p:blipFill>
              <p:spPr>
                <a:xfrm>
                  <a:off x="5027703" y="5205211"/>
                  <a:ext cx="141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69177" name="Freihand 169176">
                  <a:extLst>
                    <a:ext uri="{FF2B5EF4-FFF2-40B4-BE49-F238E27FC236}">
                      <a16:creationId xmlns:a16="http://schemas.microsoft.com/office/drawing/2014/main" id="{906F12E0-5CCB-4E92-9204-E2064C0C11E5}"/>
                    </a:ext>
                  </a:extLst>
                </p14:cNvPr>
                <p14:cNvContentPartPr/>
                <p14:nvPr/>
              </p14:nvContentPartPr>
              <p14:xfrm>
                <a:off x="5322183" y="5322571"/>
                <a:ext cx="36720" cy="138960"/>
              </p14:xfrm>
            </p:contentPart>
          </mc:Choice>
          <mc:Fallback>
            <p:pic>
              <p:nvPicPr>
                <p:cNvPr id="169177" name="Freihand 169176">
                  <a:extLst>
                    <a:ext uri="{FF2B5EF4-FFF2-40B4-BE49-F238E27FC236}">
                      <a16:creationId xmlns:a16="http://schemas.microsoft.com/office/drawing/2014/main" id="{906F12E0-5CCB-4E92-9204-E2064C0C11E5}"/>
                    </a:ext>
                  </a:extLst>
                </p:cNvPr>
                <p:cNvPicPr/>
                <p:nvPr/>
              </p:nvPicPr>
              <p:blipFill>
                <a:blip r:embed="rId489"/>
                <a:stretch>
                  <a:fillRect/>
                </a:stretch>
              </p:blipFill>
              <p:spPr>
                <a:xfrm>
                  <a:off x="5317863" y="5318251"/>
                  <a:ext cx="45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69178" name="Freihand 169177">
                  <a:extLst>
                    <a:ext uri="{FF2B5EF4-FFF2-40B4-BE49-F238E27FC236}">
                      <a16:creationId xmlns:a16="http://schemas.microsoft.com/office/drawing/2014/main" id="{6AC957B7-B83C-4248-B3AB-07D08F6B77EE}"/>
                    </a:ext>
                  </a:extLst>
                </p14:cNvPr>
                <p14:cNvContentPartPr/>
                <p14:nvPr/>
              </p14:nvContentPartPr>
              <p14:xfrm>
                <a:off x="5282223" y="5390251"/>
                <a:ext cx="387360" cy="65880"/>
              </p14:xfrm>
            </p:contentPart>
          </mc:Choice>
          <mc:Fallback>
            <p:pic>
              <p:nvPicPr>
                <p:cNvPr id="169178" name="Freihand 169177">
                  <a:extLst>
                    <a:ext uri="{FF2B5EF4-FFF2-40B4-BE49-F238E27FC236}">
                      <a16:creationId xmlns:a16="http://schemas.microsoft.com/office/drawing/2014/main" id="{6AC957B7-B83C-4248-B3AB-07D08F6B77EE}"/>
                    </a:ext>
                  </a:extLst>
                </p:cNvPr>
                <p:cNvPicPr/>
                <p:nvPr/>
              </p:nvPicPr>
              <p:blipFill>
                <a:blip r:embed="rId491"/>
                <a:stretch>
                  <a:fillRect/>
                </a:stretch>
              </p:blipFill>
              <p:spPr>
                <a:xfrm>
                  <a:off x="5277903" y="5385931"/>
                  <a:ext cx="396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69179" name="Freihand 169178">
                  <a:extLst>
                    <a:ext uri="{FF2B5EF4-FFF2-40B4-BE49-F238E27FC236}">
                      <a16:creationId xmlns:a16="http://schemas.microsoft.com/office/drawing/2014/main" id="{B43D45DA-2698-4871-B272-5F7C400E3A4C}"/>
                    </a:ext>
                  </a:extLst>
                </p14:cNvPr>
                <p14:cNvContentPartPr/>
                <p14:nvPr/>
              </p14:nvContentPartPr>
              <p14:xfrm>
                <a:off x="5809623" y="5399251"/>
                <a:ext cx="563040" cy="33120"/>
              </p14:xfrm>
            </p:contentPart>
          </mc:Choice>
          <mc:Fallback>
            <p:pic>
              <p:nvPicPr>
                <p:cNvPr id="169179" name="Freihand 169178">
                  <a:extLst>
                    <a:ext uri="{FF2B5EF4-FFF2-40B4-BE49-F238E27FC236}">
                      <a16:creationId xmlns:a16="http://schemas.microsoft.com/office/drawing/2014/main" id="{B43D45DA-2698-4871-B272-5F7C400E3A4C}"/>
                    </a:ext>
                  </a:extLst>
                </p:cNvPr>
                <p:cNvPicPr/>
                <p:nvPr/>
              </p:nvPicPr>
              <p:blipFill>
                <a:blip r:embed="rId493"/>
                <a:stretch>
                  <a:fillRect/>
                </a:stretch>
              </p:blipFill>
              <p:spPr>
                <a:xfrm>
                  <a:off x="5805303" y="5394931"/>
                  <a:ext cx="571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69180" name="Freihand 169179">
                  <a:extLst>
                    <a:ext uri="{FF2B5EF4-FFF2-40B4-BE49-F238E27FC236}">
                      <a16:creationId xmlns:a16="http://schemas.microsoft.com/office/drawing/2014/main" id="{DDFEE55C-E485-4294-901D-30D0FD21642D}"/>
                    </a:ext>
                  </a:extLst>
                </p14:cNvPr>
                <p14:cNvContentPartPr/>
                <p14:nvPr/>
              </p14:nvContentPartPr>
              <p14:xfrm>
                <a:off x="6563463" y="5382331"/>
                <a:ext cx="19080" cy="42120"/>
              </p14:xfrm>
            </p:contentPart>
          </mc:Choice>
          <mc:Fallback>
            <p:pic>
              <p:nvPicPr>
                <p:cNvPr id="169180" name="Freihand 169179">
                  <a:extLst>
                    <a:ext uri="{FF2B5EF4-FFF2-40B4-BE49-F238E27FC236}">
                      <a16:creationId xmlns:a16="http://schemas.microsoft.com/office/drawing/2014/main" id="{DDFEE55C-E485-4294-901D-30D0FD21642D}"/>
                    </a:ext>
                  </a:extLst>
                </p:cNvPr>
                <p:cNvPicPr/>
                <p:nvPr/>
              </p:nvPicPr>
              <p:blipFill>
                <a:blip r:embed="rId495"/>
                <a:stretch>
                  <a:fillRect/>
                </a:stretch>
              </p:blipFill>
              <p:spPr>
                <a:xfrm>
                  <a:off x="6559143" y="5378011"/>
                  <a:ext cx="27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69181" name="Freihand 169180">
                  <a:extLst>
                    <a:ext uri="{FF2B5EF4-FFF2-40B4-BE49-F238E27FC236}">
                      <a16:creationId xmlns:a16="http://schemas.microsoft.com/office/drawing/2014/main" id="{1B73541C-036B-484B-9518-2E99E4D075FC}"/>
                    </a:ext>
                  </a:extLst>
                </p14:cNvPr>
                <p14:cNvContentPartPr/>
                <p14:nvPr/>
              </p14:nvContentPartPr>
              <p14:xfrm>
                <a:off x="6810063" y="5192251"/>
                <a:ext cx="250920" cy="349200"/>
              </p14:xfrm>
            </p:contentPart>
          </mc:Choice>
          <mc:Fallback>
            <p:pic>
              <p:nvPicPr>
                <p:cNvPr id="169181" name="Freihand 169180">
                  <a:extLst>
                    <a:ext uri="{FF2B5EF4-FFF2-40B4-BE49-F238E27FC236}">
                      <a16:creationId xmlns:a16="http://schemas.microsoft.com/office/drawing/2014/main" id="{1B73541C-036B-484B-9518-2E99E4D075FC}"/>
                    </a:ext>
                  </a:extLst>
                </p:cNvPr>
                <p:cNvPicPr/>
                <p:nvPr/>
              </p:nvPicPr>
              <p:blipFill>
                <a:blip r:embed="rId497"/>
                <a:stretch>
                  <a:fillRect/>
                </a:stretch>
              </p:blipFill>
              <p:spPr>
                <a:xfrm>
                  <a:off x="6805743" y="5187931"/>
                  <a:ext cx="25956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69185" name="Freihand 169184">
                  <a:extLst>
                    <a:ext uri="{FF2B5EF4-FFF2-40B4-BE49-F238E27FC236}">
                      <a16:creationId xmlns:a16="http://schemas.microsoft.com/office/drawing/2014/main" id="{CCA8DE79-AB93-459D-B211-3B0BA7191241}"/>
                    </a:ext>
                  </a:extLst>
                </p14:cNvPr>
                <p14:cNvContentPartPr/>
                <p14:nvPr/>
              </p14:nvContentPartPr>
              <p14:xfrm>
                <a:off x="2423463" y="5591851"/>
                <a:ext cx="2344320" cy="127440"/>
              </p14:xfrm>
            </p:contentPart>
          </mc:Choice>
          <mc:Fallback>
            <p:pic>
              <p:nvPicPr>
                <p:cNvPr id="169185" name="Freihand 169184">
                  <a:extLst>
                    <a:ext uri="{FF2B5EF4-FFF2-40B4-BE49-F238E27FC236}">
                      <a16:creationId xmlns:a16="http://schemas.microsoft.com/office/drawing/2014/main" id="{CCA8DE79-AB93-459D-B211-3B0BA7191241}"/>
                    </a:ext>
                  </a:extLst>
                </p:cNvPr>
                <p:cNvPicPr/>
                <p:nvPr/>
              </p:nvPicPr>
              <p:blipFill>
                <a:blip r:embed="rId499"/>
                <a:stretch>
                  <a:fillRect/>
                </a:stretch>
              </p:blipFill>
              <p:spPr>
                <a:xfrm>
                  <a:off x="2419143" y="5587531"/>
                  <a:ext cx="2352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69186" name="Freihand 169185">
                  <a:extLst>
                    <a:ext uri="{FF2B5EF4-FFF2-40B4-BE49-F238E27FC236}">
                      <a16:creationId xmlns:a16="http://schemas.microsoft.com/office/drawing/2014/main" id="{E151CAEF-4AFC-4F52-B8D7-7C1F7EA6DADE}"/>
                    </a:ext>
                  </a:extLst>
                </p14:cNvPr>
                <p14:cNvContentPartPr/>
                <p14:nvPr/>
              </p14:nvContentPartPr>
              <p14:xfrm>
                <a:off x="4822503" y="5540731"/>
                <a:ext cx="1743480" cy="171000"/>
              </p14:xfrm>
            </p:contentPart>
          </mc:Choice>
          <mc:Fallback>
            <p:pic>
              <p:nvPicPr>
                <p:cNvPr id="169186" name="Freihand 169185">
                  <a:extLst>
                    <a:ext uri="{FF2B5EF4-FFF2-40B4-BE49-F238E27FC236}">
                      <a16:creationId xmlns:a16="http://schemas.microsoft.com/office/drawing/2014/main" id="{E151CAEF-4AFC-4F52-B8D7-7C1F7EA6DADE}"/>
                    </a:ext>
                  </a:extLst>
                </p:cNvPr>
                <p:cNvPicPr/>
                <p:nvPr/>
              </p:nvPicPr>
              <p:blipFill>
                <a:blip r:embed="rId501"/>
                <a:stretch>
                  <a:fillRect/>
                </a:stretch>
              </p:blipFill>
              <p:spPr>
                <a:xfrm>
                  <a:off x="4818183" y="5536411"/>
                  <a:ext cx="1752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69188" name="Freihand 169187">
                  <a:extLst>
                    <a:ext uri="{FF2B5EF4-FFF2-40B4-BE49-F238E27FC236}">
                      <a16:creationId xmlns:a16="http://schemas.microsoft.com/office/drawing/2014/main" id="{366F9945-2109-47F2-B679-3B33457B4335}"/>
                    </a:ext>
                  </a:extLst>
                </p14:cNvPr>
                <p14:cNvContentPartPr/>
                <p14:nvPr/>
              </p14:nvContentPartPr>
              <p14:xfrm>
                <a:off x="4061103" y="5700931"/>
                <a:ext cx="119520" cy="204840"/>
              </p14:xfrm>
            </p:contentPart>
          </mc:Choice>
          <mc:Fallback>
            <p:pic>
              <p:nvPicPr>
                <p:cNvPr id="169188" name="Freihand 169187">
                  <a:extLst>
                    <a:ext uri="{FF2B5EF4-FFF2-40B4-BE49-F238E27FC236}">
                      <a16:creationId xmlns:a16="http://schemas.microsoft.com/office/drawing/2014/main" id="{366F9945-2109-47F2-B679-3B33457B4335}"/>
                    </a:ext>
                  </a:extLst>
                </p:cNvPr>
                <p:cNvPicPr/>
                <p:nvPr/>
              </p:nvPicPr>
              <p:blipFill>
                <a:blip r:embed="rId503"/>
                <a:stretch>
                  <a:fillRect/>
                </a:stretch>
              </p:blipFill>
              <p:spPr>
                <a:xfrm>
                  <a:off x="4056783" y="5696611"/>
                  <a:ext cx="128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69189" name="Freihand 169188">
                  <a:extLst>
                    <a:ext uri="{FF2B5EF4-FFF2-40B4-BE49-F238E27FC236}">
                      <a16:creationId xmlns:a16="http://schemas.microsoft.com/office/drawing/2014/main" id="{0261A747-3791-46C1-8735-9933F61336E3}"/>
                    </a:ext>
                  </a:extLst>
                </p14:cNvPr>
                <p14:cNvContentPartPr/>
                <p14:nvPr/>
              </p14:nvContentPartPr>
              <p14:xfrm>
                <a:off x="4222383" y="5730091"/>
                <a:ext cx="176400" cy="89280"/>
              </p14:xfrm>
            </p:contentPart>
          </mc:Choice>
          <mc:Fallback>
            <p:pic>
              <p:nvPicPr>
                <p:cNvPr id="169189" name="Freihand 169188">
                  <a:extLst>
                    <a:ext uri="{FF2B5EF4-FFF2-40B4-BE49-F238E27FC236}">
                      <a16:creationId xmlns:a16="http://schemas.microsoft.com/office/drawing/2014/main" id="{0261A747-3791-46C1-8735-9933F61336E3}"/>
                    </a:ext>
                  </a:extLst>
                </p:cNvPr>
                <p:cNvPicPr/>
                <p:nvPr/>
              </p:nvPicPr>
              <p:blipFill>
                <a:blip r:embed="rId505"/>
                <a:stretch>
                  <a:fillRect/>
                </a:stretch>
              </p:blipFill>
              <p:spPr>
                <a:xfrm>
                  <a:off x="4218063" y="5725771"/>
                  <a:ext cx="185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69190" name="Freihand 169189">
                  <a:extLst>
                    <a:ext uri="{FF2B5EF4-FFF2-40B4-BE49-F238E27FC236}">
                      <a16:creationId xmlns:a16="http://schemas.microsoft.com/office/drawing/2014/main" id="{0BA815ED-E1E3-49F0-80D4-71CCD0FB5D37}"/>
                    </a:ext>
                  </a:extLst>
                </p14:cNvPr>
                <p14:cNvContentPartPr/>
                <p14:nvPr/>
              </p14:nvContentPartPr>
              <p14:xfrm>
                <a:off x="4332903" y="5757091"/>
                <a:ext cx="371520" cy="71280"/>
              </p14:xfrm>
            </p:contentPart>
          </mc:Choice>
          <mc:Fallback>
            <p:pic>
              <p:nvPicPr>
                <p:cNvPr id="169190" name="Freihand 169189">
                  <a:extLst>
                    <a:ext uri="{FF2B5EF4-FFF2-40B4-BE49-F238E27FC236}">
                      <a16:creationId xmlns:a16="http://schemas.microsoft.com/office/drawing/2014/main" id="{0BA815ED-E1E3-49F0-80D4-71CCD0FB5D37}"/>
                    </a:ext>
                  </a:extLst>
                </p:cNvPr>
                <p:cNvPicPr/>
                <p:nvPr/>
              </p:nvPicPr>
              <p:blipFill>
                <a:blip r:embed="rId507"/>
                <a:stretch>
                  <a:fillRect/>
                </a:stretch>
              </p:blipFill>
              <p:spPr>
                <a:xfrm>
                  <a:off x="4328583" y="5752771"/>
                  <a:ext cx="380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69191" name="Freihand 169190">
                  <a:extLst>
                    <a:ext uri="{FF2B5EF4-FFF2-40B4-BE49-F238E27FC236}">
                      <a16:creationId xmlns:a16="http://schemas.microsoft.com/office/drawing/2014/main" id="{9E2AA13D-4B2E-4731-B1C7-21A59FA26AC9}"/>
                    </a:ext>
                  </a:extLst>
                </p14:cNvPr>
                <p14:cNvContentPartPr/>
                <p14:nvPr/>
              </p14:nvContentPartPr>
              <p14:xfrm>
                <a:off x="4738983" y="5761411"/>
                <a:ext cx="151560" cy="64440"/>
              </p14:xfrm>
            </p:contentPart>
          </mc:Choice>
          <mc:Fallback>
            <p:pic>
              <p:nvPicPr>
                <p:cNvPr id="169191" name="Freihand 169190">
                  <a:extLst>
                    <a:ext uri="{FF2B5EF4-FFF2-40B4-BE49-F238E27FC236}">
                      <a16:creationId xmlns:a16="http://schemas.microsoft.com/office/drawing/2014/main" id="{9E2AA13D-4B2E-4731-B1C7-21A59FA26AC9}"/>
                    </a:ext>
                  </a:extLst>
                </p:cNvPr>
                <p:cNvPicPr/>
                <p:nvPr/>
              </p:nvPicPr>
              <p:blipFill>
                <a:blip r:embed="rId509"/>
                <a:stretch>
                  <a:fillRect/>
                </a:stretch>
              </p:blipFill>
              <p:spPr>
                <a:xfrm>
                  <a:off x="4734663" y="5757091"/>
                  <a:ext cx="160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69192" name="Freihand 169191">
                  <a:extLst>
                    <a:ext uri="{FF2B5EF4-FFF2-40B4-BE49-F238E27FC236}">
                      <a16:creationId xmlns:a16="http://schemas.microsoft.com/office/drawing/2014/main" id="{8992D2B0-FE91-40A6-9C8C-42252C7691DE}"/>
                    </a:ext>
                  </a:extLst>
                </p14:cNvPr>
                <p14:cNvContentPartPr/>
                <p14:nvPr/>
              </p14:nvContentPartPr>
              <p14:xfrm>
                <a:off x="4870023" y="5689771"/>
                <a:ext cx="223920" cy="147960"/>
              </p14:xfrm>
            </p:contentPart>
          </mc:Choice>
          <mc:Fallback>
            <p:pic>
              <p:nvPicPr>
                <p:cNvPr id="169192" name="Freihand 169191">
                  <a:extLst>
                    <a:ext uri="{FF2B5EF4-FFF2-40B4-BE49-F238E27FC236}">
                      <a16:creationId xmlns:a16="http://schemas.microsoft.com/office/drawing/2014/main" id="{8992D2B0-FE91-40A6-9C8C-42252C7691DE}"/>
                    </a:ext>
                  </a:extLst>
                </p:cNvPr>
                <p:cNvPicPr/>
                <p:nvPr/>
              </p:nvPicPr>
              <p:blipFill>
                <a:blip r:embed="rId511"/>
                <a:stretch>
                  <a:fillRect/>
                </a:stretch>
              </p:blipFill>
              <p:spPr>
                <a:xfrm>
                  <a:off x="4865703" y="5685451"/>
                  <a:ext cx="232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69193" name="Freihand 169192">
                  <a:extLst>
                    <a:ext uri="{FF2B5EF4-FFF2-40B4-BE49-F238E27FC236}">
                      <a16:creationId xmlns:a16="http://schemas.microsoft.com/office/drawing/2014/main" id="{FF31A0A0-1171-42AD-A387-FA2A9D75BE72}"/>
                    </a:ext>
                  </a:extLst>
                </p14:cNvPr>
                <p14:cNvContentPartPr/>
                <p14:nvPr/>
              </p14:nvContentPartPr>
              <p14:xfrm>
                <a:off x="5103663" y="5706331"/>
                <a:ext cx="154080" cy="120600"/>
              </p14:xfrm>
            </p:contentPart>
          </mc:Choice>
          <mc:Fallback>
            <p:pic>
              <p:nvPicPr>
                <p:cNvPr id="169193" name="Freihand 169192">
                  <a:extLst>
                    <a:ext uri="{FF2B5EF4-FFF2-40B4-BE49-F238E27FC236}">
                      <a16:creationId xmlns:a16="http://schemas.microsoft.com/office/drawing/2014/main" id="{FF31A0A0-1171-42AD-A387-FA2A9D75BE72}"/>
                    </a:ext>
                  </a:extLst>
                </p:cNvPr>
                <p:cNvPicPr/>
                <p:nvPr/>
              </p:nvPicPr>
              <p:blipFill>
                <a:blip r:embed="rId513"/>
                <a:stretch>
                  <a:fillRect/>
                </a:stretch>
              </p:blipFill>
              <p:spPr>
                <a:xfrm>
                  <a:off x="5099343" y="5702011"/>
                  <a:ext cx="162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69194" name="Freihand 169193">
                  <a:extLst>
                    <a:ext uri="{FF2B5EF4-FFF2-40B4-BE49-F238E27FC236}">
                      <a16:creationId xmlns:a16="http://schemas.microsoft.com/office/drawing/2014/main" id="{4F59E93D-68F5-4874-A53D-EF2159501908}"/>
                    </a:ext>
                  </a:extLst>
                </p14:cNvPr>
                <p14:cNvContentPartPr/>
                <p14:nvPr/>
              </p14:nvContentPartPr>
              <p14:xfrm>
                <a:off x="5415783" y="5738371"/>
                <a:ext cx="140760" cy="92880"/>
              </p14:xfrm>
            </p:contentPart>
          </mc:Choice>
          <mc:Fallback>
            <p:pic>
              <p:nvPicPr>
                <p:cNvPr id="169194" name="Freihand 169193">
                  <a:extLst>
                    <a:ext uri="{FF2B5EF4-FFF2-40B4-BE49-F238E27FC236}">
                      <a16:creationId xmlns:a16="http://schemas.microsoft.com/office/drawing/2014/main" id="{4F59E93D-68F5-4874-A53D-EF2159501908}"/>
                    </a:ext>
                  </a:extLst>
                </p:cNvPr>
                <p:cNvPicPr/>
                <p:nvPr/>
              </p:nvPicPr>
              <p:blipFill>
                <a:blip r:embed="rId515"/>
                <a:stretch>
                  <a:fillRect/>
                </a:stretch>
              </p:blipFill>
              <p:spPr>
                <a:xfrm>
                  <a:off x="5411463" y="5734051"/>
                  <a:ext cx="149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69195" name="Freihand 169194">
                  <a:extLst>
                    <a:ext uri="{FF2B5EF4-FFF2-40B4-BE49-F238E27FC236}">
                      <a16:creationId xmlns:a16="http://schemas.microsoft.com/office/drawing/2014/main" id="{5646B46B-7606-414D-AD8E-E61CA35DDAE9}"/>
                    </a:ext>
                  </a:extLst>
                </p14:cNvPr>
                <p14:cNvContentPartPr/>
                <p14:nvPr/>
              </p14:nvContentPartPr>
              <p14:xfrm>
                <a:off x="5551143" y="5740171"/>
                <a:ext cx="114480" cy="88560"/>
              </p14:xfrm>
            </p:contentPart>
          </mc:Choice>
          <mc:Fallback>
            <p:pic>
              <p:nvPicPr>
                <p:cNvPr id="169195" name="Freihand 169194">
                  <a:extLst>
                    <a:ext uri="{FF2B5EF4-FFF2-40B4-BE49-F238E27FC236}">
                      <a16:creationId xmlns:a16="http://schemas.microsoft.com/office/drawing/2014/main" id="{5646B46B-7606-414D-AD8E-E61CA35DDAE9}"/>
                    </a:ext>
                  </a:extLst>
                </p:cNvPr>
                <p:cNvPicPr/>
                <p:nvPr/>
              </p:nvPicPr>
              <p:blipFill>
                <a:blip r:embed="rId517"/>
                <a:stretch>
                  <a:fillRect/>
                </a:stretch>
              </p:blipFill>
              <p:spPr>
                <a:xfrm>
                  <a:off x="5546823" y="5735851"/>
                  <a:ext cx="123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69196" name="Freihand 169195">
                  <a:extLst>
                    <a:ext uri="{FF2B5EF4-FFF2-40B4-BE49-F238E27FC236}">
                      <a16:creationId xmlns:a16="http://schemas.microsoft.com/office/drawing/2014/main" id="{06E686EF-EF2F-43E3-94BF-78B361EE81E1}"/>
                    </a:ext>
                  </a:extLst>
                </p14:cNvPr>
                <p14:cNvContentPartPr/>
                <p14:nvPr/>
              </p14:nvContentPartPr>
              <p14:xfrm>
                <a:off x="5677143" y="5747011"/>
                <a:ext cx="240840" cy="86400"/>
              </p14:xfrm>
            </p:contentPart>
          </mc:Choice>
          <mc:Fallback>
            <p:pic>
              <p:nvPicPr>
                <p:cNvPr id="169196" name="Freihand 169195">
                  <a:extLst>
                    <a:ext uri="{FF2B5EF4-FFF2-40B4-BE49-F238E27FC236}">
                      <a16:creationId xmlns:a16="http://schemas.microsoft.com/office/drawing/2014/main" id="{06E686EF-EF2F-43E3-94BF-78B361EE81E1}"/>
                    </a:ext>
                  </a:extLst>
                </p:cNvPr>
                <p:cNvPicPr/>
                <p:nvPr/>
              </p:nvPicPr>
              <p:blipFill>
                <a:blip r:embed="rId519"/>
                <a:stretch>
                  <a:fillRect/>
                </a:stretch>
              </p:blipFill>
              <p:spPr>
                <a:xfrm>
                  <a:off x="5672823" y="5742691"/>
                  <a:ext cx="249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69197" name="Freihand 169196">
                  <a:extLst>
                    <a:ext uri="{FF2B5EF4-FFF2-40B4-BE49-F238E27FC236}">
                      <a16:creationId xmlns:a16="http://schemas.microsoft.com/office/drawing/2014/main" id="{76A0671F-BFF3-4843-BFE0-9C1F1CD10E0A}"/>
                    </a:ext>
                  </a:extLst>
                </p14:cNvPr>
                <p14:cNvContentPartPr/>
                <p14:nvPr/>
              </p14:nvContentPartPr>
              <p14:xfrm>
                <a:off x="5899623" y="5694451"/>
                <a:ext cx="14760" cy="7920"/>
              </p14:xfrm>
            </p:contentPart>
          </mc:Choice>
          <mc:Fallback>
            <p:pic>
              <p:nvPicPr>
                <p:cNvPr id="169197" name="Freihand 169196">
                  <a:extLst>
                    <a:ext uri="{FF2B5EF4-FFF2-40B4-BE49-F238E27FC236}">
                      <a16:creationId xmlns:a16="http://schemas.microsoft.com/office/drawing/2014/main" id="{76A0671F-BFF3-4843-BFE0-9C1F1CD10E0A}"/>
                    </a:ext>
                  </a:extLst>
                </p:cNvPr>
                <p:cNvPicPr/>
                <p:nvPr/>
              </p:nvPicPr>
              <p:blipFill>
                <a:blip r:embed="rId521"/>
                <a:stretch>
                  <a:fillRect/>
                </a:stretch>
              </p:blipFill>
              <p:spPr>
                <a:xfrm>
                  <a:off x="5895303" y="5690131"/>
                  <a:ext cx="23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69198" name="Freihand 169197">
                  <a:extLst>
                    <a:ext uri="{FF2B5EF4-FFF2-40B4-BE49-F238E27FC236}">
                      <a16:creationId xmlns:a16="http://schemas.microsoft.com/office/drawing/2014/main" id="{434AFF9C-30E9-4116-9409-C7B7EC694B0D}"/>
                    </a:ext>
                  </a:extLst>
                </p14:cNvPr>
                <p14:cNvContentPartPr/>
                <p14:nvPr/>
              </p14:nvContentPartPr>
              <p14:xfrm>
                <a:off x="5959743" y="5724331"/>
                <a:ext cx="137880" cy="76320"/>
              </p14:xfrm>
            </p:contentPart>
          </mc:Choice>
          <mc:Fallback>
            <p:pic>
              <p:nvPicPr>
                <p:cNvPr id="169198" name="Freihand 169197">
                  <a:extLst>
                    <a:ext uri="{FF2B5EF4-FFF2-40B4-BE49-F238E27FC236}">
                      <a16:creationId xmlns:a16="http://schemas.microsoft.com/office/drawing/2014/main" id="{434AFF9C-30E9-4116-9409-C7B7EC694B0D}"/>
                    </a:ext>
                  </a:extLst>
                </p:cNvPr>
                <p:cNvPicPr/>
                <p:nvPr/>
              </p:nvPicPr>
              <p:blipFill>
                <a:blip r:embed="rId523"/>
                <a:stretch>
                  <a:fillRect/>
                </a:stretch>
              </p:blipFill>
              <p:spPr>
                <a:xfrm>
                  <a:off x="5955423" y="5720011"/>
                  <a:ext cx="146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69199" name="Freihand 169198">
                  <a:extLst>
                    <a:ext uri="{FF2B5EF4-FFF2-40B4-BE49-F238E27FC236}">
                      <a16:creationId xmlns:a16="http://schemas.microsoft.com/office/drawing/2014/main" id="{17BB67AA-C301-4DD6-A526-5E7670C1DD44}"/>
                    </a:ext>
                  </a:extLst>
                </p14:cNvPr>
                <p14:cNvContentPartPr/>
                <p14:nvPr/>
              </p14:nvContentPartPr>
              <p14:xfrm>
                <a:off x="6113103" y="5707411"/>
                <a:ext cx="145800" cy="100800"/>
              </p14:xfrm>
            </p:contentPart>
          </mc:Choice>
          <mc:Fallback>
            <p:pic>
              <p:nvPicPr>
                <p:cNvPr id="169199" name="Freihand 169198">
                  <a:extLst>
                    <a:ext uri="{FF2B5EF4-FFF2-40B4-BE49-F238E27FC236}">
                      <a16:creationId xmlns:a16="http://schemas.microsoft.com/office/drawing/2014/main" id="{17BB67AA-C301-4DD6-A526-5E7670C1DD44}"/>
                    </a:ext>
                  </a:extLst>
                </p:cNvPr>
                <p:cNvPicPr/>
                <p:nvPr/>
              </p:nvPicPr>
              <p:blipFill>
                <a:blip r:embed="rId525"/>
                <a:stretch>
                  <a:fillRect/>
                </a:stretch>
              </p:blipFill>
              <p:spPr>
                <a:xfrm>
                  <a:off x="6108783" y="5703091"/>
                  <a:ext cx="154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69202" name="Freihand 169201">
                  <a:extLst>
                    <a:ext uri="{FF2B5EF4-FFF2-40B4-BE49-F238E27FC236}">
                      <a16:creationId xmlns:a16="http://schemas.microsoft.com/office/drawing/2014/main" id="{3DBF5463-8362-469D-863A-31F09DE60680}"/>
                    </a:ext>
                  </a:extLst>
                </p14:cNvPr>
                <p14:cNvContentPartPr/>
                <p14:nvPr/>
              </p14:nvContentPartPr>
              <p14:xfrm>
                <a:off x="4481583" y="5896411"/>
                <a:ext cx="182520" cy="136440"/>
              </p14:xfrm>
            </p:contentPart>
          </mc:Choice>
          <mc:Fallback>
            <p:pic>
              <p:nvPicPr>
                <p:cNvPr id="169202" name="Freihand 169201">
                  <a:extLst>
                    <a:ext uri="{FF2B5EF4-FFF2-40B4-BE49-F238E27FC236}">
                      <a16:creationId xmlns:a16="http://schemas.microsoft.com/office/drawing/2014/main" id="{3DBF5463-8362-469D-863A-31F09DE60680}"/>
                    </a:ext>
                  </a:extLst>
                </p:cNvPr>
                <p:cNvPicPr/>
                <p:nvPr/>
              </p:nvPicPr>
              <p:blipFill>
                <a:blip r:embed="rId527"/>
                <a:stretch>
                  <a:fillRect/>
                </a:stretch>
              </p:blipFill>
              <p:spPr>
                <a:xfrm>
                  <a:off x="4477263" y="5892091"/>
                  <a:ext cx="191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69203" name="Freihand 169202">
                  <a:extLst>
                    <a:ext uri="{FF2B5EF4-FFF2-40B4-BE49-F238E27FC236}">
                      <a16:creationId xmlns:a16="http://schemas.microsoft.com/office/drawing/2014/main" id="{455BCA30-926B-4F17-BAE1-4DE2D7A71931}"/>
                    </a:ext>
                  </a:extLst>
                </p14:cNvPr>
                <p14:cNvContentPartPr/>
                <p14:nvPr/>
              </p14:nvContentPartPr>
              <p14:xfrm>
                <a:off x="4250103" y="6070291"/>
                <a:ext cx="752400" cy="67320"/>
              </p14:xfrm>
            </p:contentPart>
          </mc:Choice>
          <mc:Fallback>
            <p:pic>
              <p:nvPicPr>
                <p:cNvPr id="169203" name="Freihand 169202">
                  <a:extLst>
                    <a:ext uri="{FF2B5EF4-FFF2-40B4-BE49-F238E27FC236}">
                      <a16:creationId xmlns:a16="http://schemas.microsoft.com/office/drawing/2014/main" id="{455BCA30-926B-4F17-BAE1-4DE2D7A71931}"/>
                    </a:ext>
                  </a:extLst>
                </p:cNvPr>
                <p:cNvPicPr/>
                <p:nvPr/>
              </p:nvPicPr>
              <p:blipFill>
                <a:blip r:embed="rId529"/>
                <a:stretch>
                  <a:fillRect/>
                </a:stretch>
              </p:blipFill>
              <p:spPr>
                <a:xfrm>
                  <a:off x="4245783" y="6065971"/>
                  <a:ext cx="761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69204" name="Freihand 169203">
                  <a:extLst>
                    <a:ext uri="{FF2B5EF4-FFF2-40B4-BE49-F238E27FC236}">
                      <a16:creationId xmlns:a16="http://schemas.microsoft.com/office/drawing/2014/main" id="{FFD48A17-EAC4-4AFD-84A5-C0CC94048EB9}"/>
                    </a:ext>
                  </a:extLst>
                </p14:cNvPr>
                <p14:cNvContentPartPr/>
                <p14:nvPr/>
              </p14:nvContentPartPr>
              <p14:xfrm>
                <a:off x="4332183" y="6164251"/>
                <a:ext cx="205560" cy="146880"/>
              </p14:xfrm>
            </p:contentPart>
          </mc:Choice>
          <mc:Fallback>
            <p:pic>
              <p:nvPicPr>
                <p:cNvPr id="169204" name="Freihand 169203">
                  <a:extLst>
                    <a:ext uri="{FF2B5EF4-FFF2-40B4-BE49-F238E27FC236}">
                      <a16:creationId xmlns:a16="http://schemas.microsoft.com/office/drawing/2014/main" id="{FFD48A17-EAC4-4AFD-84A5-C0CC94048EB9}"/>
                    </a:ext>
                  </a:extLst>
                </p:cNvPr>
                <p:cNvPicPr/>
                <p:nvPr/>
              </p:nvPicPr>
              <p:blipFill>
                <a:blip r:embed="rId531"/>
                <a:stretch>
                  <a:fillRect/>
                </a:stretch>
              </p:blipFill>
              <p:spPr>
                <a:xfrm>
                  <a:off x="4327863" y="6159931"/>
                  <a:ext cx="214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69205" name="Freihand 169204">
                  <a:extLst>
                    <a:ext uri="{FF2B5EF4-FFF2-40B4-BE49-F238E27FC236}">
                      <a16:creationId xmlns:a16="http://schemas.microsoft.com/office/drawing/2014/main" id="{76505CD8-260C-45B6-92F6-772E75694E4A}"/>
                    </a:ext>
                  </a:extLst>
                </p14:cNvPr>
                <p14:cNvContentPartPr/>
                <p14:nvPr/>
              </p14:nvContentPartPr>
              <p14:xfrm>
                <a:off x="4553583" y="6243451"/>
                <a:ext cx="123480" cy="17280"/>
              </p14:xfrm>
            </p:contentPart>
          </mc:Choice>
          <mc:Fallback>
            <p:pic>
              <p:nvPicPr>
                <p:cNvPr id="169205" name="Freihand 169204">
                  <a:extLst>
                    <a:ext uri="{FF2B5EF4-FFF2-40B4-BE49-F238E27FC236}">
                      <a16:creationId xmlns:a16="http://schemas.microsoft.com/office/drawing/2014/main" id="{76505CD8-260C-45B6-92F6-772E75694E4A}"/>
                    </a:ext>
                  </a:extLst>
                </p:cNvPr>
                <p:cNvPicPr/>
                <p:nvPr/>
              </p:nvPicPr>
              <p:blipFill>
                <a:blip r:embed="rId533"/>
                <a:stretch>
                  <a:fillRect/>
                </a:stretch>
              </p:blipFill>
              <p:spPr>
                <a:xfrm>
                  <a:off x="4549263" y="6239131"/>
                  <a:ext cx="132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69206" name="Freihand 169205">
                  <a:extLst>
                    <a:ext uri="{FF2B5EF4-FFF2-40B4-BE49-F238E27FC236}">
                      <a16:creationId xmlns:a16="http://schemas.microsoft.com/office/drawing/2014/main" id="{CAE267BB-7130-44B3-BEC6-3C18A5EF538F}"/>
                    </a:ext>
                  </a:extLst>
                </p14:cNvPr>
                <p14:cNvContentPartPr/>
                <p14:nvPr/>
              </p14:nvContentPartPr>
              <p14:xfrm>
                <a:off x="4734303" y="6163891"/>
                <a:ext cx="105480" cy="105120"/>
              </p14:xfrm>
            </p:contentPart>
          </mc:Choice>
          <mc:Fallback>
            <p:pic>
              <p:nvPicPr>
                <p:cNvPr id="169206" name="Freihand 169205">
                  <a:extLst>
                    <a:ext uri="{FF2B5EF4-FFF2-40B4-BE49-F238E27FC236}">
                      <a16:creationId xmlns:a16="http://schemas.microsoft.com/office/drawing/2014/main" id="{CAE267BB-7130-44B3-BEC6-3C18A5EF538F}"/>
                    </a:ext>
                  </a:extLst>
                </p:cNvPr>
                <p:cNvPicPr/>
                <p:nvPr/>
              </p:nvPicPr>
              <p:blipFill>
                <a:blip r:embed="rId535"/>
                <a:stretch>
                  <a:fillRect/>
                </a:stretch>
              </p:blipFill>
              <p:spPr>
                <a:xfrm>
                  <a:off x="4729983" y="6159571"/>
                  <a:ext cx="114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69207" name="Freihand 169206">
                  <a:extLst>
                    <a:ext uri="{FF2B5EF4-FFF2-40B4-BE49-F238E27FC236}">
                      <a16:creationId xmlns:a16="http://schemas.microsoft.com/office/drawing/2014/main" id="{D24A90A6-4F5F-4EAB-8A54-F9F24FC60081}"/>
                    </a:ext>
                  </a:extLst>
                </p14:cNvPr>
                <p14:cNvContentPartPr/>
                <p14:nvPr/>
              </p14:nvContentPartPr>
              <p14:xfrm>
                <a:off x="4825023" y="6239491"/>
                <a:ext cx="50400" cy="95760"/>
              </p14:xfrm>
            </p:contentPart>
          </mc:Choice>
          <mc:Fallback>
            <p:pic>
              <p:nvPicPr>
                <p:cNvPr id="169207" name="Freihand 169206">
                  <a:extLst>
                    <a:ext uri="{FF2B5EF4-FFF2-40B4-BE49-F238E27FC236}">
                      <a16:creationId xmlns:a16="http://schemas.microsoft.com/office/drawing/2014/main" id="{D24A90A6-4F5F-4EAB-8A54-F9F24FC60081}"/>
                    </a:ext>
                  </a:extLst>
                </p:cNvPr>
                <p:cNvPicPr/>
                <p:nvPr/>
              </p:nvPicPr>
              <p:blipFill>
                <a:blip r:embed="rId537"/>
                <a:stretch>
                  <a:fillRect/>
                </a:stretch>
              </p:blipFill>
              <p:spPr>
                <a:xfrm>
                  <a:off x="4820703" y="6235171"/>
                  <a:ext cx="59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69208" name="Freihand 169207">
                  <a:extLst>
                    <a:ext uri="{FF2B5EF4-FFF2-40B4-BE49-F238E27FC236}">
                      <a16:creationId xmlns:a16="http://schemas.microsoft.com/office/drawing/2014/main" id="{FC59D1B6-DC43-43CE-80E0-7FE93D8BEEA6}"/>
                    </a:ext>
                  </a:extLst>
                </p14:cNvPr>
                <p14:cNvContentPartPr/>
                <p14:nvPr/>
              </p14:nvContentPartPr>
              <p14:xfrm>
                <a:off x="4904583" y="6158851"/>
                <a:ext cx="120960" cy="152280"/>
              </p14:xfrm>
            </p:contentPart>
          </mc:Choice>
          <mc:Fallback>
            <p:pic>
              <p:nvPicPr>
                <p:cNvPr id="169208" name="Freihand 169207">
                  <a:extLst>
                    <a:ext uri="{FF2B5EF4-FFF2-40B4-BE49-F238E27FC236}">
                      <a16:creationId xmlns:a16="http://schemas.microsoft.com/office/drawing/2014/main" id="{FC59D1B6-DC43-43CE-80E0-7FE93D8BEEA6}"/>
                    </a:ext>
                  </a:extLst>
                </p:cNvPr>
                <p:cNvPicPr/>
                <p:nvPr/>
              </p:nvPicPr>
              <p:blipFill>
                <a:blip r:embed="rId539"/>
                <a:stretch>
                  <a:fillRect/>
                </a:stretch>
              </p:blipFill>
              <p:spPr>
                <a:xfrm>
                  <a:off x="4900263" y="6154531"/>
                  <a:ext cx="129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69210" name="Freihand 169209">
                  <a:extLst>
                    <a:ext uri="{FF2B5EF4-FFF2-40B4-BE49-F238E27FC236}">
                      <a16:creationId xmlns:a16="http://schemas.microsoft.com/office/drawing/2014/main" id="{3A879CA3-C442-46E9-A3FC-43CBF7AF1049}"/>
                    </a:ext>
                  </a:extLst>
                </p14:cNvPr>
                <p14:cNvContentPartPr/>
                <p14:nvPr/>
              </p14:nvContentPartPr>
              <p14:xfrm>
                <a:off x="5296623" y="6072091"/>
                <a:ext cx="159120" cy="15120"/>
              </p14:xfrm>
            </p:contentPart>
          </mc:Choice>
          <mc:Fallback>
            <p:pic>
              <p:nvPicPr>
                <p:cNvPr id="169210" name="Freihand 169209">
                  <a:extLst>
                    <a:ext uri="{FF2B5EF4-FFF2-40B4-BE49-F238E27FC236}">
                      <a16:creationId xmlns:a16="http://schemas.microsoft.com/office/drawing/2014/main" id="{3A879CA3-C442-46E9-A3FC-43CBF7AF1049}"/>
                    </a:ext>
                  </a:extLst>
                </p:cNvPr>
                <p:cNvPicPr/>
                <p:nvPr/>
              </p:nvPicPr>
              <p:blipFill>
                <a:blip r:embed="rId541"/>
                <a:stretch>
                  <a:fillRect/>
                </a:stretch>
              </p:blipFill>
              <p:spPr>
                <a:xfrm>
                  <a:off x="5292303" y="6067771"/>
                  <a:ext cx="167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69211" name="Freihand 169210">
                  <a:extLst>
                    <a:ext uri="{FF2B5EF4-FFF2-40B4-BE49-F238E27FC236}">
                      <a16:creationId xmlns:a16="http://schemas.microsoft.com/office/drawing/2014/main" id="{B8D8DD6E-05F2-4D27-9331-A216A1CA7360}"/>
                    </a:ext>
                  </a:extLst>
                </p14:cNvPr>
                <p14:cNvContentPartPr/>
                <p14:nvPr/>
              </p14:nvContentPartPr>
              <p14:xfrm>
                <a:off x="5281503" y="6092971"/>
                <a:ext cx="203400" cy="12600"/>
              </p14:xfrm>
            </p:contentPart>
          </mc:Choice>
          <mc:Fallback>
            <p:pic>
              <p:nvPicPr>
                <p:cNvPr id="169211" name="Freihand 169210">
                  <a:extLst>
                    <a:ext uri="{FF2B5EF4-FFF2-40B4-BE49-F238E27FC236}">
                      <a16:creationId xmlns:a16="http://schemas.microsoft.com/office/drawing/2014/main" id="{B8D8DD6E-05F2-4D27-9331-A216A1CA7360}"/>
                    </a:ext>
                  </a:extLst>
                </p:cNvPr>
                <p:cNvPicPr/>
                <p:nvPr/>
              </p:nvPicPr>
              <p:blipFill>
                <a:blip r:embed="rId543"/>
                <a:stretch>
                  <a:fillRect/>
                </a:stretch>
              </p:blipFill>
              <p:spPr>
                <a:xfrm>
                  <a:off x="5277183" y="6088651"/>
                  <a:ext cx="212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69212" name="Freihand 169211">
                  <a:extLst>
                    <a:ext uri="{FF2B5EF4-FFF2-40B4-BE49-F238E27FC236}">
                      <a16:creationId xmlns:a16="http://schemas.microsoft.com/office/drawing/2014/main" id="{AA57DE5E-9195-4324-8AD3-3F29B727E6CF}"/>
                    </a:ext>
                  </a:extLst>
                </p14:cNvPr>
                <p14:cNvContentPartPr/>
                <p14:nvPr/>
              </p14:nvContentPartPr>
              <p14:xfrm>
                <a:off x="5710263" y="5856091"/>
                <a:ext cx="260640" cy="154440"/>
              </p14:xfrm>
            </p:contentPart>
          </mc:Choice>
          <mc:Fallback>
            <p:pic>
              <p:nvPicPr>
                <p:cNvPr id="169212" name="Freihand 169211">
                  <a:extLst>
                    <a:ext uri="{FF2B5EF4-FFF2-40B4-BE49-F238E27FC236}">
                      <a16:creationId xmlns:a16="http://schemas.microsoft.com/office/drawing/2014/main" id="{AA57DE5E-9195-4324-8AD3-3F29B727E6CF}"/>
                    </a:ext>
                  </a:extLst>
                </p:cNvPr>
                <p:cNvPicPr/>
                <p:nvPr/>
              </p:nvPicPr>
              <p:blipFill>
                <a:blip r:embed="rId545"/>
                <a:stretch>
                  <a:fillRect/>
                </a:stretch>
              </p:blipFill>
              <p:spPr>
                <a:xfrm>
                  <a:off x="5705943" y="5851771"/>
                  <a:ext cx="269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69213" name="Freihand 169212">
                  <a:extLst>
                    <a:ext uri="{FF2B5EF4-FFF2-40B4-BE49-F238E27FC236}">
                      <a16:creationId xmlns:a16="http://schemas.microsoft.com/office/drawing/2014/main" id="{F424F6D1-97C6-4A94-8E0C-77A572618076}"/>
                    </a:ext>
                  </a:extLst>
                </p14:cNvPr>
                <p14:cNvContentPartPr/>
                <p14:nvPr/>
              </p14:nvContentPartPr>
              <p14:xfrm>
                <a:off x="5645103" y="6030331"/>
                <a:ext cx="588600" cy="21600"/>
              </p14:xfrm>
            </p:contentPart>
          </mc:Choice>
          <mc:Fallback>
            <p:pic>
              <p:nvPicPr>
                <p:cNvPr id="169213" name="Freihand 169212">
                  <a:extLst>
                    <a:ext uri="{FF2B5EF4-FFF2-40B4-BE49-F238E27FC236}">
                      <a16:creationId xmlns:a16="http://schemas.microsoft.com/office/drawing/2014/main" id="{F424F6D1-97C6-4A94-8E0C-77A572618076}"/>
                    </a:ext>
                  </a:extLst>
                </p:cNvPr>
                <p:cNvPicPr/>
                <p:nvPr/>
              </p:nvPicPr>
              <p:blipFill>
                <a:blip r:embed="rId547"/>
                <a:stretch>
                  <a:fillRect/>
                </a:stretch>
              </p:blipFill>
              <p:spPr>
                <a:xfrm>
                  <a:off x="5640783" y="6026011"/>
                  <a:ext cx="597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69214" name="Freihand 169213">
                  <a:extLst>
                    <a:ext uri="{FF2B5EF4-FFF2-40B4-BE49-F238E27FC236}">
                      <a16:creationId xmlns:a16="http://schemas.microsoft.com/office/drawing/2014/main" id="{BCCDD2EA-EDA8-42D9-AA3C-34C49050288F}"/>
                    </a:ext>
                  </a:extLst>
                </p14:cNvPr>
                <p14:cNvContentPartPr/>
                <p14:nvPr/>
              </p14:nvContentPartPr>
              <p14:xfrm>
                <a:off x="5638263" y="6133291"/>
                <a:ext cx="173880" cy="119160"/>
              </p14:xfrm>
            </p:contentPart>
          </mc:Choice>
          <mc:Fallback>
            <p:pic>
              <p:nvPicPr>
                <p:cNvPr id="169214" name="Freihand 169213">
                  <a:extLst>
                    <a:ext uri="{FF2B5EF4-FFF2-40B4-BE49-F238E27FC236}">
                      <a16:creationId xmlns:a16="http://schemas.microsoft.com/office/drawing/2014/main" id="{BCCDD2EA-EDA8-42D9-AA3C-34C49050288F}"/>
                    </a:ext>
                  </a:extLst>
                </p:cNvPr>
                <p:cNvPicPr/>
                <p:nvPr/>
              </p:nvPicPr>
              <p:blipFill>
                <a:blip r:embed="rId549"/>
                <a:stretch>
                  <a:fillRect/>
                </a:stretch>
              </p:blipFill>
              <p:spPr>
                <a:xfrm>
                  <a:off x="5633943" y="6128971"/>
                  <a:ext cx="182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69215" name="Freihand 169214">
                  <a:extLst>
                    <a:ext uri="{FF2B5EF4-FFF2-40B4-BE49-F238E27FC236}">
                      <a16:creationId xmlns:a16="http://schemas.microsoft.com/office/drawing/2014/main" id="{4953DD04-D952-4936-8B05-FD56F2A072A9}"/>
                    </a:ext>
                  </a:extLst>
                </p14:cNvPr>
                <p14:cNvContentPartPr/>
                <p14:nvPr/>
              </p14:nvContentPartPr>
              <p14:xfrm>
                <a:off x="5733663" y="6126811"/>
                <a:ext cx="161640" cy="141120"/>
              </p14:xfrm>
            </p:contentPart>
          </mc:Choice>
          <mc:Fallback>
            <p:pic>
              <p:nvPicPr>
                <p:cNvPr id="169215" name="Freihand 169214">
                  <a:extLst>
                    <a:ext uri="{FF2B5EF4-FFF2-40B4-BE49-F238E27FC236}">
                      <a16:creationId xmlns:a16="http://schemas.microsoft.com/office/drawing/2014/main" id="{4953DD04-D952-4936-8B05-FD56F2A072A9}"/>
                    </a:ext>
                  </a:extLst>
                </p:cNvPr>
                <p:cNvPicPr/>
                <p:nvPr/>
              </p:nvPicPr>
              <p:blipFill>
                <a:blip r:embed="rId551"/>
                <a:stretch>
                  <a:fillRect/>
                </a:stretch>
              </p:blipFill>
              <p:spPr>
                <a:xfrm>
                  <a:off x="5729343" y="6122491"/>
                  <a:ext cx="170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69216" name="Freihand 169215">
                  <a:extLst>
                    <a:ext uri="{FF2B5EF4-FFF2-40B4-BE49-F238E27FC236}">
                      <a16:creationId xmlns:a16="http://schemas.microsoft.com/office/drawing/2014/main" id="{C54715D5-0BC8-47CB-AE15-60936E2A02D7}"/>
                    </a:ext>
                  </a:extLst>
                </p14:cNvPr>
                <p14:cNvContentPartPr/>
                <p14:nvPr/>
              </p14:nvContentPartPr>
              <p14:xfrm>
                <a:off x="5871543" y="6191611"/>
                <a:ext cx="44280" cy="130320"/>
              </p14:xfrm>
            </p:contentPart>
          </mc:Choice>
          <mc:Fallback>
            <p:pic>
              <p:nvPicPr>
                <p:cNvPr id="169216" name="Freihand 169215">
                  <a:extLst>
                    <a:ext uri="{FF2B5EF4-FFF2-40B4-BE49-F238E27FC236}">
                      <a16:creationId xmlns:a16="http://schemas.microsoft.com/office/drawing/2014/main" id="{C54715D5-0BC8-47CB-AE15-60936E2A02D7}"/>
                    </a:ext>
                  </a:extLst>
                </p:cNvPr>
                <p:cNvPicPr/>
                <p:nvPr/>
              </p:nvPicPr>
              <p:blipFill>
                <a:blip r:embed="rId553"/>
                <a:stretch>
                  <a:fillRect/>
                </a:stretch>
              </p:blipFill>
              <p:spPr>
                <a:xfrm>
                  <a:off x="5867223" y="6187291"/>
                  <a:ext cx="52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69217" name="Freihand 169216">
                  <a:extLst>
                    <a:ext uri="{FF2B5EF4-FFF2-40B4-BE49-F238E27FC236}">
                      <a16:creationId xmlns:a16="http://schemas.microsoft.com/office/drawing/2014/main" id="{446D05AA-9658-499F-8491-43764C22881C}"/>
                    </a:ext>
                  </a:extLst>
                </p14:cNvPr>
                <p14:cNvContentPartPr/>
                <p14:nvPr/>
              </p14:nvContentPartPr>
              <p14:xfrm>
                <a:off x="5972343" y="6158491"/>
                <a:ext cx="139680" cy="99720"/>
              </p14:xfrm>
            </p:contentPart>
          </mc:Choice>
          <mc:Fallback>
            <p:pic>
              <p:nvPicPr>
                <p:cNvPr id="169217" name="Freihand 169216">
                  <a:extLst>
                    <a:ext uri="{FF2B5EF4-FFF2-40B4-BE49-F238E27FC236}">
                      <a16:creationId xmlns:a16="http://schemas.microsoft.com/office/drawing/2014/main" id="{446D05AA-9658-499F-8491-43764C22881C}"/>
                    </a:ext>
                  </a:extLst>
                </p:cNvPr>
                <p:cNvPicPr/>
                <p:nvPr/>
              </p:nvPicPr>
              <p:blipFill>
                <a:blip r:embed="rId555"/>
                <a:stretch>
                  <a:fillRect/>
                </a:stretch>
              </p:blipFill>
              <p:spPr>
                <a:xfrm>
                  <a:off x="5968023" y="6154171"/>
                  <a:ext cx="148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69218" name="Freihand 169217">
                  <a:extLst>
                    <a:ext uri="{FF2B5EF4-FFF2-40B4-BE49-F238E27FC236}">
                      <a16:creationId xmlns:a16="http://schemas.microsoft.com/office/drawing/2014/main" id="{B4D3ADA3-CF6F-45F2-BE15-8C6A8A32F674}"/>
                    </a:ext>
                  </a:extLst>
                </p14:cNvPr>
                <p14:cNvContentPartPr/>
                <p14:nvPr/>
              </p14:nvContentPartPr>
              <p14:xfrm>
                <a:off x="6395703" y="6034651"/>
                <a:ext cx="252720" cy="30600"/>
              </p14:xfrm>
            </p:contentPart>
          </mc:Choice>
          <mc:Fallback>
            <p:pic>
              <p:nvPicPr>
                <p:cNvPr id="169218" name="Freihand 169217">
                  <a:extLst>
                    <a:ext uri="{FF2B5EF4-FFF2-40B4-BE49-F238E27FC236}">
                      <a16:creationId xmlns:a16="http://schemas.microsoft.com/office/drawing/2014/main" id="{B4D3ADA3-CF6F-45F2-BE15-8C6A8A32F674}"/>
                    </a:ext>
                  </a:extLst>
                </p:cNvPr>
                <p:cNvPicPr/>
                <p:nvPr/>
              </p:nvPicPr>
              <p:blipFill>
                <a:blip r:embed="rId557"/>
                <a:stretch>
                  <a:fillRect/>
                </a:stretch>
              </p:blipFill>
              <p:spPr>
                <a:xfrm>
                  <a:off x="6391383" y="6030331"/>
                  <a:ext cx="261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69219" name="Freihand 169218">
                  <a:extLst>
                    <a:ext uri="{FF2B5EF4-FFF2-40B4-BE49-F238E27FC236}">
                      <a16:creationId xmlns:a16="http://schemas.microsoft.com/office/drawing/2014/main" id="{10206700-79AB-4F93-97F3-75576858E4EE}"/>
                    </a:ext>
                  </a:extLst>
                </p14:cNvPr>
                <p14:cNvContentPartPr/>
                <p14:nvPr/>
              </p14:nvContentPartPr>
              <p14:xfrm>
                <a:off x="6442863" y="6089731"/>
                <a:ext cx="312840" cy="11160"/>
              </p14:xfrm>
            </p:contentPart>
          </mc:Choice>
          <mc:Fallback>
            <p:pic>
              <p:nvPicPr>
                <p:cNvPr id="169219" name="Freihand 169218">
                  <a:extLst>
                    <a:ext uri="{FF2B5EF4-FFF2-40B4-BE49-F238E27FC236}">
                      <a16:creationId xmlns:a16="http://schemas.microsoft.com/office/drawing/2014/main" id="{10206700-79AB-4F93-97F3-75576858E4EE}"/>
                    </a:ext>
                  </a:extLst>
                </p:cNvPr>
                <p:cNvPicPr/>
                <p:nvPr/>
              </p:nvPicPr>
              <p:blipFill>
                <a:blip r:embed="rId559"/>
                <a:stretch>
                  <a:fillRect/>
                </a:stretch>
              </p:blipFill>
              <p:spPr>
                <a:xfrm>
                  <a:off x="6438543" y="6085411"/>
                  <a:ext cx="321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69220" name="Freihand 169219">
                  <a:extLst>
                    <a:ext uri="{FF2B5EF4-FFF2-40B4-BE49-F238E27FC236}">
                      <a16:creationId xmlns:a16="http://schemas.microsoft.com/office/drawing/2014/main" id="{BE5891E7-53B0-47B5-8653-116FD4A558E7}"/>
                    </a:ext>
                  </a:extLst>
                </p14:cNvPr>
                <p14:cNvContentPartPr/>
                <p14:nvPr/>
              </p14:nvContentPartPr>
              <p14:xfrm>
                <a:off x="6863343" y="5928091"/>
                <a:ext cx="215640" cy="156960"/>
              </p14:xfrm>
            </p:contentPart>
          </mc:Choice>
          <mc:Fallback>
            <p:pic>
              <p:nvPicPr>
                <p:cNvPr id="169220" name="Freihand 169219">
                  <a:extLst>
                    <a:ext uri="{FF2B5EF4-FFF2-40B4-BE49-F238E27FC236}">
                      <a16:creationId xmlns:a16="http://schemas.microsoft.com/office/drawing/2014/main" id="{BE5891E7-53B0-47B5-8653-116FD4A558E7}"/>
                    </a:ext>
                  </a:extLst>
                </p:cNvPr>
                <p:cNvPicPr/>
                <p:nvPr/>
              </p:nvPicPr>
              <p:blipFill>
                <a:blip r:embed="rId561"/>
                <a:stretch>
                  <a:fillRect/>
                </a:stretch>
              </p:blipFill>
              <p:spPr>
                <a:xfrm>
                  <a:off x="6859023" y="5923771"/>
                  <a:ext cx="224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69221" name="Freihand 169220">
                  <a:extLst>
                    <a:ext uri="{FF2B5EF4-FFF2-40B4-BE49-F238E27FC236}">
                      <a16:creationId xmlns:a16="http://schemas.microsoft.com/office/drawing/2014/main" id="{CB1A9866-65CA-4CCD-80E3-B060FD4C3B0C}"/>
                    </a:ext>
                  </a:extLst>
                </p14:cNvPr>
                <p14:cNvContentPartPr/>
                <p14:nvPr/>
              </p14:nvContentPartPr>
              <p14:xfrm>
                <a:off x="7134783" y="5948611"/>
                <a:ext cx="245160" cy="159840"/>
              </p14:xfrm>
            </p:contentPart>
          </mc:Choice>
          <mc:Fallback>
            <p:pic>
              <p:nvPicPr>
                <p:cNvPr id="169221" name="Freihand 169220">
                  <a:extLst>
                    <a:ext uri="{FF2B5EF4-FFF2-40B4-BE49-F238E27FC236}">
                      <a16:creationId xmlns:a16="http://schemas.microsoft.com/office/drawing/2014/main" id="{CB1A9866-65CA-4CCD-80E3-B060FD4C3B0C}"/>
                    </a:ext>
                  </a:extLst>
                </p:cNvPr>
                <p:cNvPicPr/>
                <p:nvPr/>
              </p:nvPicPr>
              <p:blipFill>
                <a:blip r:embed="rId563"/>
                <a:stretch>
                  <a:fillRect/>
                </a:stretch>
              </p:blipFill>
              <p:spPr>
                <a:xfrm>
                  <a:off x="7130463" y="5944291"/>
                  <a:ext cx="253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69223" name="Freihand 169222">
                  <a:extLst>
                    <a:ext uri="{FF2B5EF4-FFF2-40B4-BE49-F238E27FC236}">
                      <a16:creationId xmlns:a16="http://schemas.microsoft.com/office/drawing/2014/main" id="{8A94BE33-5067-493A-8548-4296BBEBC8C5}"/>
                    </a:ext>
                  </a:extLst>
                </p14:cNvPr>
                <p14:cNvContentPartPr/>
                <p14:nvPr/>
              </p14:nvContentPartPr>
              <p14:xfrm>
                <a:off x="1380183" y="6440731"/>
                <a:ext cx="231840" cy="30240"/>
              </p14:xfrm>
            </p:contentPart>
          </mc:Choice>
          <mc:Fallback>
            <p:pic>
              <p:nvPicPr>
                <p:cNvPr id="169223" name="Freihand 169222">
                  <a:extLst>
                    <a:ext uri="{FF2B5EF4-FFF2-40B4-BE49-F238E27FC236}">
                      <a16:creationId xmlns:a16="http://schemas.microsoft.com/office/drawing/2014/main" id="{8A94BE33-5067-493A-8548-4296BBEBC8C5}"/>
                    </a:ext>
                  </a:extLst>
                </p:cNvPr>
                <p:cNvPicPr/>
                <p:nvPr/>
              </p:nvPicPr>
              <p:blipFill>
                <a:blip r:embed="rId565"/>
                <a:stretch>
                  <a:fillRect/>
                </a:stretch>
              </p:blipFill>
              <p:spPr>
                <a:xfrm>
                  <a:off x="1375863" y="6436411"/>
                  <a:ext cx="240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69224" name="Freihand 169223">
                  <a:extLst>
                    <a:ext uri="{FF2B5EF4-FFF2-40B4-BE49-F238E27FC236}">
                      <a16:creationId xmlns:a16="http://schemas.microsoft.com/office/drawing/2014/main" id="{F6821A40-4C63-46CF-B151-2F57BB085A84}"/>
                    </a:ext>
                  </a:extLst>
                </p14:cNvPr>
                <p14:cNvContentPartPr/>
                <p14:nvPr/>
              </p14:nvContentPartPr>
              <p14:xfrm>
                <a:off x="1401423" y="6486451"/>
                <a:ext cx="213840" cy="35640"/>
              </p14:xfrm>
            </p:contentPart>
          </mc:Choice>
          <mc:Fallback>
            <p:pic>
              <p:nvPicPr>
                <p:cNvPr id="169224" name="Freihand 169223">
                  <a:extLst>
                    <a:ext uri="{FF2B5EF4-FFF2-40B4-BE49-F238E27FC236}">
                      <a16:creationId xmlns:a16="http://schemas.microsoft.com/office/drawing/2014/main" id="{F6821A40-4C63-46CF-B151-2F57BB085A84}"/>
                    </a:ext>
                  </a:extLst>
                </p:cNvPr>
                <p:cNvPicPr/>
                <p:nvPr/>
              </p:nvPicPr>
              <p:blipFill>
                <a:blip r:embed="rId567"/>
                <a:stretch>
                  <a:fillRect/>
                </a:stretch>
              </p:blipFill>
              <p:spPr>
                <a:xfrm>
                  <a:off x="1397103" y="6482131"/>
                  <a:ext cx="222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69225" name="Freihand 169224">
                  <a:extLst>
                    <a:ext uri="{FF2B5EF4-FFF2-40B4-BE49-F238E27FC236}">
                      <a16:creationId xmlns:a16="http://schemas.microsoft.com/office/drawing/2014/main" id="{13656C67-1DA5-46B3-BF40-3309D9021960}"/>
                    </a:ext>
                  </a:extLst>
                </p14:cNvPr>
                <p14:cNvContentPartPr/>
                <p14:nvPr/>
              </p14:nvContentPartPr>
              <p14:xfrm>
                <a:off x="1657023" y="6349291"/>
                <a:ext cx="86040" cy="236160"/>
              </p14:xfrm>
            </p:contentPart>
          </mc:Choice>
          <mc:Fallback>
            <p:pic>
              <p:nvPicPr>
                <p:cNvPr id="169225" name="Freihand 169224">
                  <a:extLst>
                    <a:ext uri="{FF2B5EF4-FFF2-40B4-BE49-F238E27FC236}">
                      <a16:creationId xmlns:a16="http://schemas.microsoft.com/office/drawing/2014/main" id="{13656C67-1DA5-46B3-BF40-3309D9021960}"/>
                    </a:ext>
                  </a:extLst>
                </p:cNvPr>
                <p:cNvPicPr/>
                <p:nvPr/>
              </p:nvPicPr>
              <p:blipFill>
                <a:blip r:embed="rId569"/>
                <a:stretch>
                  <a:fillRect/>
                </a:stretch>
              </p:blipFill>
              <p:spPr>
                <a:xfrm>
                  <a:off x="1652703" y="6344971"/>
                  <a:ext cx="946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69226" name="Freihand 169225">
                  <a:extLst>
                    <a:ext uri="{FF2B5EF4-FFF2-40B4-BE49-F238E27FC236}">
                      <a16:creationId xmlns:a16="http://schemas.microsoft.com/office/drawing/2014/main" id="{C50A42DC-0763-4435-8DCE-CA2778508ABE}"/>
                    </a:ext>
                  </a:extLst>
                </p14:cNvPr>
                <p14:cNvContentPartPr/>
                <p14:nvPr/>
              </p14:nvContentPartPr>
              <p14:xfrm>
                <a:off x="2091543" y="6341731"/>
                <a:ext cx="149760" cy="199080"/>
              </p14:xfrm>
            </p:contentPart>
          </mc:Choice>
          <mc:Fallback>
            <p:pic>
              <p:nvPicPr>
                <p:cNvPr id="169226" name="Freihand 169225">
                  <a:extLst>
                    <a:ext uri="{FF2B5EF4-FFF2-40B4-BE49-F238E27FC236}">
                      <a16:creationId xmlns:a16="http://schemas.microsoft.com/office/drawing/2014/main" id="{C50A42DC-0763-4435-8DCE-CA2778508ABE}"/>
                    </a:ext>
                  </a:extLst>
                </p:cNvPr>
                <p:cNvPicPr/>
                <p:nvPr/>
              </p:nvPicPr>
              <p:blipFill>
                <a:blip r:embed="rId571"/>
                <a:stretch>
                  <a:fillRect/>
                </a:stretch>
              </p:blipFill>
              <p:spPr>
                <a:xfrm>
                  <a:off x="2087223" y="6337411"/>
                  <a:ext cx="158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69227" name="Freihand 169226">
                  <a:extLst>
                    <a:ext uri="{FF2B5EF4-FFF2-40B4-BE49-F238E27FC236}">
                      <a16:creationId xmlns:a16="http://schemas.microsoft.com/office/drawing/2014/main" id="{02A18A56-D1D3-4DF1-9AD9-23CFB53EA3ED}"/>
                    </a:ext>
                  </a:extLst>
                </p14:cNvPr>
                <p14:cNvContentPartPr/>
                <p14:nvPr/>
              </p14:nvContentPartPr>
              <p14:xfrm>
                <a:off x="2212503" y="6339211"/>
                <a:ext cx="46440" cy="218520"/>
              </p14:xfrm>
            </p:contentPart>
          </mc:Choice>
          <mc:Fallback>
            <p:pic>
              <p:nvPicPr>
                <p:cNvPr id="169227" name="Freihand 169226">
                  <a:extLst>
                    <a:ext uri="{FF2B5EF4-FFF2-40B4-BE49-F238E27FC236}">
                      <a16:creationId xmlns:a16="http://schemas.microsoft.com/office/drawing/2014/main" id="{02A18A56-D1D3-4DF1-9AD9-23CFB53EA3ED}"/>
                    </a:ext>
                  </a:extLst>
                </p:cNvPr>
                <p:cNvPicPr/>
                <p:nvPr/>
              </p:nvPicPr>
              <p:blipFill>
                <a:blip r:embed="rId573"/>
                <a:stretch>
                  <a:fillRect/>
                </a:stretch>
              </p:blipFill>
              <p:spPr>
                <a:xfrm>
                  <a:off x="2208183" y="6334891"/>
                  <a:ext cx="55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69228" name="Freihand 169227">
                  <a:extLst>
                    <a:ext uri="{FF2B5EF4-FFF2-40B4-BE49-F238E27FC236}">
                      <a16:creationId xmlns:a16="http://schemas.microsoft.com/office/drawing/2014/main" id="{FBF6A9EC-0849-45D7-8080-AEEBFD55875A}"/>
                    </a:ext>
                  </a:extLst>
                </p14:cNvPr>
                <p14:cNvContentPartPr/>
                <p14:nvPr/>
              </p14:nvContentPartPr>
              <p14:xfrm>
                <a:off x="2087583" y="6505891"/>
                <a:ext cx="221400" cy="34560"/>
              </p14:xfrm>
            </p:contentPart>
          </mc:Choice>
          <mc:Fallback>
            <p:pic>
              <p:nvPicPr>
                <p:cNvPr id="169228" name="Freihand 169227">
                  <a:extLst>
                    <a:ext uri="{FF2B5EF4-FFF2-40B4-BE49-F238E27FC236}">
                      <a16:creationId xmlns:a16="http://schemas.microsoft.com/office/drawing/2014/main" id="{FBF6A9EC-0849-45D7-8080-AEEBFD55875A}"/>
                    </a:ext>
                  </a:extLst>
                </p:cNvPr>
                <p:cNvPicPr/>
                <p:nvPr/>
              </p:nvPicPr>
              <p:blipFill>
                <a:blip r:embed="rId575"/>
                <a:stretch>
                  <a:fillRect/>
                </a:stretch>
              </p:blipFill>
              <p:spPr>
                <a:xfrm>
                  <a:off x="2083263" y="6501571"/>
                  <a:ext cx="23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69229" name="Freihand 169228">
                  <a:extLst>
                    <a:ext uri="{FF2B5EF4-FFF2-40B4-BE49-F238E27FC236}">
                      <a16:creationId xmlns:a16="http://schemas.microsoft.com/office/drawing/2014/main" id="{8E32F37C-C3F6-429D-8F8D-F6A3E9D25281}"/>
                    </a:ext>
                  </a:extLst>
                </p14:cNvPr>
                <p14:cNvContentPartPr/>
                <p14:nvPr/>
              </p14:nvContentPartPr>
              <p14:xfrm>
                <a:off x="2338503" y="6406171"/>
                <a:ext cx="154440" cy="203040"/>
              </p14:xfrm>
            </p:contentPart>
          </mc:Choice>
          <mc:Fallback>
            <p:pic>
              <p:nvPicPr>
                <p:cNvPr id="169229" name="Freihand 169228">
                  <a:extLst>
                    <a:ext uri="{FF2B5EF4-FFF2-40B4-BE49-F238E27FC236}">
                      <a16:creationId xmlns:a16="http://schemas.microsoft.com/office/drawing/2014/main" id="{8E32F37C-C3F6-429D-8F8D-F6A3E9D25281}"/>
                    </a:ext>
                  </a:extLst>
                </p:cNvPr>
                <p:cNvPicPr/>
                <p:nvPr/>
              </p:nvPicPr>
              <p:blipFill>
                <a:blip r:embed="rId577"/>
                <a:stretch>
                  <a:fillRect/>
                </a:stretch>
              </p:blipFill>
              <p:spPr>
                <a:xfrm>
                  <a:off x="2334183" y="6401851"/>
                  <a:ext cx="163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69230" name="Freihand 169229">
                  <a:extLst>
                    <a:ext uri="{FF2B5EF4-FFF2-40B4-BE49-F238E27FC236}">
                      <a16:creationId xmlns:a16="http://schemas.microsoft.com/office/drawing/2014/main" id="{DEE81D93-BD47-42C9-B40D-6C60C6DD4B37}"/>
                    </a:ext>
                  </a:extLst>
                </p14:cNvPr>
                <p14:cNvContentPartPr/>
                <p14:nvPr/>
              </p14:nvContentPartPr>
              <p14:xfrm>
                <a:off x="2717223" y="6417691"/>
                <a:ext cx="264960" cy="24480"/>
              </p14:xfrm>
            </p:contentPart>
          </mc:Choice>
          <mc:Fallback>
            <p:pic>
              <p:nvPicPr>
                <p:cNvPr id="169230" name="Freihand 169229">
                  <a:extLst>
                    <a:ext uri="{FF2B5EF4-FFF2-40B4-BE49-F238E27FC236}">
                      <a16:creationId xmlns:a16="http://schemas.microsoft.com/office/drawing/2014/main" id="{DEE81D93-BD47-42C9-B40D-6C60C6DD4B37}"/>
                    </a:ext>
                  </a:extLst>
                </p:cNvPr>
                <p:cNvPicPr/>
                <p:nvPr/>
              </p:nvPicPr>
              <p:blipFill>
                <a:blip r:embed="rId579"/>
                <a:stretch>
                  <a:fillRect/>
                </a:stretch>
              </p:blipFill>
              <p:spPr>
                <a:xfrm>
                  <a:off x="2712903" y="6413371"/>
                  <a:ext cx="273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69231" name="Freihand 169230">
                  <a:extLst>
                    <a:ext uri="{FF2B5EF4-FFF2-40B4-BE49-F238E27FC236}">
                      <a16:creationId xmlns:a16="http://schemas.microsoft.com/office/drawing/2014/main" id="{3B968355-ED27-4F0E-986E-237066CFB2E8}"/>
                    </a:ext>
                  </a:extLst>
                </p14:cNvPr>
                <p14:cNvContentPartPr/>
                <p14:nvPr/>
              </p14:nvContentPartPr>
              <p14:xfrm>
                <a:off x="2748903" y="6476731"/>
                <a:ext cx="236880" cy="5040"/>
              </p14:xfrm>
            </p:contentPart>
          </mc:Choice>
          <mc:Fallback>
            <p:pic>
              <p:nvPicPr>
                <p:cNvPr id="169231" name="Freihand 169230">
                  <a:extLst>
                    <a:ext uri="{FF2B5EF4-FFF2-40B4-BE49-F238E27FC236}">
                      <a16:creationId xmlns:a16="http://schemas.microsoft.com/office/drawing/2014/main" id="{3B968355-ED27-4F0E-986E-237066CFB2E8}"/>
                    </a:ext>
                  </a:extLst>
                </p:cNvPr>
                <p:cNvPicPr/>
                <p:nvPr/>
              </p:nvPicPr>
              <p:blipFill>
                <a:blip r:embed="rId581"/>
                <a:stretch>
                  <a:fillRect/>
                </a:stretch>
              </p:blipFill>
              <p:spPr>
                <a:xfrm>
                  <a:off x="2744583" y="6472411"/>
                  <a:ext cx="245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69232" name="Freihand 169231">
                  <a:extLst>
                    <a:ext uri="{FF2B5EF4-FFF2-40B4-BE49-F238E27FC236}">
                      <a16:creationId xmlns:a16="http://schemas.microsoft.com/office/drawing/2014/main" id="{679332B5-5216-4730-95AC-404FFFAC9E07}"/>
                    </a:ext>
                  </a:extLst>
                </p14:cNvPr>
                <p14:cNvContentPartPr/>
                <p14:nvPr/>
              </p14:nvContentPartPr>
              <p14:xfrm>
                <a:off x="3087303" y="6338851"/>
                <a:ext cx="201600" cy="208440"/>
              </p14:xfrm>
            </p:contentPart>
          </mc:Choice>
          <mc:Fallback>
            <p:pic>
              <p:nvPicPr>
                <p:cNvPr id="169232" name="Freihand 169231">
                  <a:extLst>
                    <a:ext uri="{FF2B5EF4-FFF2-40B4-BE49-F238E27FC236}">
                      <a16:creationId xmlns:a16="http://schemas.microsoft.com/office/drawing/2014/main" id="{679332B5-5216-4730-95AC-404FFFAC9E07}"/>
                    </a:ext>
                  </a:extLst>
                </p:cNvPr>
                <p:cNvPicPr/>
                <p:nvPr/>
              </p:nvPicPr>
              <p:blipFill>
                <a:blip r:embed="rId583"/>
                <a:stretch>
                  <a:fillRect/>
                </a:stretch>
              </p:blipFill>
              <p:spPr>
                <a:xfrm>
                  <a:off x="3082983" y="6334531"/>
                  <a:ext cx="210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69233" name="Freihand 169232">
                  <a:extLst>
                    <a:ext uri="{FF2B5EF4-FFF2-40B4-BE49-F238E27FC236}">
                      <a16:creationId xmlns:a16="http://schemas.microsoft.com/office/drawing/2014/main" id="{99ED1E7A-0C49-4AE7-9287-B776248CB9FF}"/>
                    </a:ext>
                  </a:extLst>
                </p14:cNvPr>
                <p14:cNvContentPartPr/>
                <p14:nvPr/>
              </p14:nvContentPartPr>
              <p14:xfrm>
                <a:off x="3165783" y="6318331"/>
                <a:ext cx="286920" cy="116640"/>
              </p14:xfrm>
            </p:contentPart>
          </mc:Choice>
          <mc:Fallback>
            <p:pic>
              <p:nvPicPr>
                <p:cNvPr id="169233" name="Freihand 169232">
                  <a:extLst>
                    <a:ext uri="{FF2B5EF4-FFF2-40B4-BE49-F238E27FC236}">
                      <a16:creationId xmlns:a16="http://schemas.microsoft.com/office/drawing/2014/main" id="{99ED1E7A-0C49-4AE7-9287-B776248CB9FF}"/>
                    </a:ext>
                  </a:extLst>
                </p:cNvPr>
                <p:cNvPicPr/>
                <p:nvPr/>
              </p:nvPicPr>
              <p:blipFill>
                <a:blip r:embed="rId585"/>
                <a:stretch>
                  <a:fillRect/>
                </a:stretch>
              </p:blipFill>
              <p:spPr>
                <a:xfrm>
                  <a:off x="3161463" y="6314011"/>
                  <a:ext cx="295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69234" name="Freihand 169233">
                  <a:extLst>
                    <a:ext uri="{FF2B5EF4-FFF2-40B4-BE49-F238E27FC236}">
                      <a16:creationId xmlns:a16="http://schemas.microsoft.com/office/drawing/2014/main" id="{1E72382E-5539-487A-8505-0A9666B2FA89}"/>
                    </a:ext>
                  </a:extLst>
                </p14:cNvPr>
                <p14:cNvContentPartPr/>
                <p14:nvPr/>
              </p14:nvContentPartPr>
              <p14:xfrm>
                <a:off x="3537303" y="6366211"/>
                <a:ext cx="178200" cy="143640"/>
              </p14:xfrm>
            </p:contentPart>
          </mc:Choice>
          <mc:Fallback>
            <p:pic>
              <p:nvPicPr>
                <p:cNvPr id="169234" name="Freihand 169233">
                  <a:extLst>
                    <a:ext uri="{FF2B5EF4-FFF2-40B4-BE49-F238E27FC236}">
                      <a16:creationId xmlns:a16="http://schemas.microsoft.com/office/drawing/2014/main" id="{1E72382E-5539-487A-8505-0A9666B2FA89}"/>
                    </a:ext>
                  </a:extLst>
                </p:cNvPr>
                <p:cNvPicPr/>
                <p:nvPr/>
              </p:nvPicPr>
              <p:blipFill>
                <a:blip r:embed="rId587"/>
                <a:stretch>
                  <a:fillRect/>
                </a:stretch>
              </p:blipFill>
              <p:spPr>
                <a:xfrm>
                  <a:off x="3532983" y="6361891"/>
                  <a:ext cx="186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69235" name="Freihand 169234">
                  <a:extLst>
                    <a:ext uri="{FF2B5EF4-FFF2-40B4-BE49-F238E27FC236}">
                      <a16:creationId xmlns:a16="http://schemas.microsoft.com/office/drawing/2014/main" id="{EFF9115D-57BF-4229-BBDB-9F6BB1420BD4}"/>
                    </a:ext>
                  </a:extLst>
                </p14:cNvPr>
                <p14:cNvContentPartPr/>
                <p14:nvPr/>
              </p14:nvContentPartPr>
              <p14:xfrm>
                <a:off x="3737823" y="6374131"/>
                <a:ext cx="136800" cy="135720"/>
              </p14:xfrm>
            </p:contentPart>
          </mc:Choice>
          <mc:Fallback>
            <p:pic>
              <p:nvPicPr>
                <p:cNvPr id="169235" name="Freihand 169234">
                  <a:extLst>
                    <a:ext uri="{FF2B5EF4-FFF2-40B4-BE49-F238E27FC236}">
                      <a16:creationId xmlns:a16="http://schemas.microsoft.com/office/drawing/2014/main" id="{EFF9115D-57BF-4229-BBDB-9F6BB1420BD4}"/>
                    </a:ext>
                  </a:extLst>
                </p:cNvPr>
                <p:cNvPicPr/>
                <p:nvPr/>
              </p:nvPicPr>
              <p:blipFill>
                <a:blip r:embed="rId589"/>
                <a:stretch>
                  <a:fillRect/>
                </a:stretch>
              </p:blipFill>
              <p:spPr>
                <a:xfrm>
                  <a:off x="3733503" y="6369811"/>
                  <a:ext cx="145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9236" name="Freihand 169235">
                  <a:extLst>
                    <a:ext uri="{FF2B5EF4-FFF2-40B4-BE49-F238E27FC236}">
                      <a16:creationId xmlns:a16="http://schemas.microsoft.com/office/drawing/2014/main" id="{950708F3-48A5-4CA1-871C-1F3317A28995}"/>
                    </a:ext>
                  </a:extLst>
                </p14:cNvPr>
                <p14:cNvContentPartPr/>
                <p14:nvPr/>
              </p14:nvContentPartPr>
              <p14:xfrm>
                <a:off x="4102863" y="6462691"/>
                <a:ext cx="289080" cy="18000"/>
              </p14:xfrm>
            </p:contentPart>
          </mc:Choice>
          <mc:Fallback>
            <p:pic>
              <p:nvPicPr>
                <p:cNvPr id="169236" name="Freihand 169235">
                  <a:extLst>
                    <a:ext uri="{FF2B5EF4-FFF2-40B4-BE49-F238E27FC236}">
                      <a16:creationId xmlns:a16="http://schemas.microsoft.com/office/drawing/2014/main" id="{950708F3-48A5-4CA1-871C-1F3317A28995}"/>
                    </a:ext>
                  </a:extLst>
                </p:cNvPr>
                <p:cNvPicPr/>
                <p:nvPr/>
              </p:nvPicPr>
              <p:blipFill>
                <a:blip r:embed="rId591"/>
                <a:stretch>
                  <a:fillRect/>
                </a:stretch>
              </p:blipFill>
              <p:spPr>
                <a:xfrm>
                  <a:off x="4098543" y="6458371"/>
                  <a:ext cx="297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69237" name="Freihand 169236">
                  <a:extLst>
                    <a:ext uri="{FF2B5EF4-FFF2-40B4-BE49-F238E27FC236}">
                      <a16:creationId xmlns:a16="http://schemas.microsoft.com/office/drawing/2014/main" id="{18BA8156-AC66-4952-A89D-F340D7463A4B}"/>
                    </a:ext>
                  </a:extLst>
                </p14:cNvPr>
                <p14:cNvContentPartPr/>
                <p14:nvPr/>
              </p14:nvContentPartPr>
              <p14:xfrm>
                <a:off x="4129503" y="6511291"/>
                <a:ext cx="273240" cy="23400"/>
              </p14:xfrm>
            </p:contentPart>
          </mc:Choice>
          <mc:Fallback>
            <p:pic>
              <p:nvPicPr>
                <p:cNvPr id="169237" name="Freihand 169236">
                  <a:extLst>
                    <a:ext uri="{FF2B5EF4-FFF2-40B4-BE49-F238E27FC236}">
                      <a16:creationId xmlns:a16="http://schemas.microsoft.com/office/drawing/2014/main" id="{18BA8156-AC66-4952-A89D-F340D7463A4B}"/>
                    </a:ext>
                  </a:extLst>
                </p:cNvPr>
                <p:cNvPicPr/>
                <p:nvPr/>
              </p:nvPicPr>
              <p:blipFill>
                <a:blip r:embed="rId593"/>
                <a:stretch>
                  <a:fillRect/>
                </a:stretch>
              </p:blipFill>
              <p:spPr>
                <a:xfrm>
                  <a:off x="4125183" y="6506971"/>
                  <a:ext cx="281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69238" name="Freihand 169237">
                  <a:extLst>
                    <a:ext uri="{FF2B5EF4-FFF2-40B4-BE49-F238E27FC236}">
                      <a16:creationId xmlns:a16="http://schemas.microsoft.com/office/drawing/2014/main" id="{5010563A-7712-4C21-945C-8BA90E2A0276}"/>
                    </a:ext>
                  </a:extLst>
                </p14:cNvPr>
                <p14:cNvContentPartPr/>
                <p14:nvPr/>
              </p14:nvContentPartPr>
              <p14:xfrm>
                <a:off x="4576263" y="6424891"/>
                <a:ext cx="215280" cy="162720"/>
              </p14:xfrm>
            </p:contentPart>
          </mc:Choice>
          <mc:Fallback>
            <p:pic>
              <p:nvPicPr>
                <p:cNvPr id="169238" name="Freihand 169237">
                  <a:extLst>
                    <a:ext uri="{FF2B5EF4-FFF2-40B4-BE49-F238E27FC236}">
                      <a16:creationId xmlns:a16="http://schemas.microsoft.com/office/drawing/2014/main" id="{5010563A-7712-4C21-945C-8BA90E2A0276}"/>
                    </a:ext>
                  </a:extLst>
                </p:cNvPr>
                <p:cNvPicPr/>
                <p:nvPr/>
              </p:nvPicPr>
              <p:blipFill>
                <a:blip r:embed="rId595"/>
                <a:stretch>
                  <a:fillRect/>
                </a:stretch>
              </p:blipFill>
              <p:spPr>
                <a:xfrm>
                  <a:off x="4571943" y="6420571"/>
                  <a:ext cx="223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69239" name="Freihand 169238">
                  <a:extLst>
                    <a:ext uri="{FF2B5EF4-FFF2-40B4-BE49-F238E27FC236}">
                      <a16:creationId xmlns:a16="http://schemas.microsoft.com/office/drawing/2014/main" id="{9FA2E039-ED7F-4F2C-8532-514CE1CCF53D}"/>
                    </a:ext>
                  </a:extLst>
                </p14:cNvPr>
                <p14:cNvContentPartPr/>
                <p14:nvPr/>
              </p14:nvContentPartPr>
              <p14:xfrm>
                <a:off x="4689663" y="6412291"/>
                <a:ext cx="153360" cy="14040"/>
              </p14:xfrm>
            </p:contentPart>
          </mc:Choice>
          <mc:Fallback>
            <p:pic>
              <p:nvPicPr>
                <p:cNvPr id="169239" name="Freihand 169238">
                  <a:extLst>
                    <a:ext uri="{FF2B5EF4-FFF2-40B4-BE49-F238E27FC236}">
                      <a16:creationId xmlns:a16="http://schemas.microsoft.com/office/drawing/2014/main" id="{9FA2E039-ED7F-4F2C-8532-514CE1CCF53D}"/>
                    </a:ext>
                  </a:extLst>
                </p:cNvPr>
                <p:cNvPicPr/>
                <p:nvPr/>
              </p:nvPicPr>
              <p:blipFill>
                <a:blip r:embed="rId597"/>
                <a:stretch>
                  <a:fillRect/>
                </a:stretch>
              </p:blipFill>
              <p:spPr>
                <a:xfrm>
                  <a:off x="4685343" y="6407971"/>
                  <a:ext cx="162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69240" name="Freihand 169239">
                  <a:extLst>
                    <a:ext uri="{FF2B5EF4-FFF2-40B4-BE49-F238E27FC236}">
                      <a16:creationId xmlns:a16="http://schemas.microsoft.com/office/drawing/2014/main" id="{54AC99AD-C2C7-4D98-944F-4725ABC8C988}"/>
                    </a:ext>
                  </a:extLst>
                </p14:cNvPr>
                <p14:cNvContentPartPr/>
                <p14:nvPr/>
              </p14:nvContentPartPr>
              <p14:xfrm>
                <a:off x="4822143" y="6422731"/>
                <a:ext cx="289440" cy="182880"/>
              </p14:xfrm>
            </p:contentPart>
          </mc:Choice>
          <mc:Fallback>
            <p:pic>
              <p:nvPicPr>
                <p:cNvPr id="169240" name="Freihand 169239">
                  <a:extLst>
                    <a:ext uri="{FF2B5EF4-FFF2-40B4-BE49-F238E27FC236}">
                      <a16:creationId xmlns:a16="http://schemas.microsoft.com/office/drawing/2014/main" id="{54AC99AD-C2C7-4D98-944F-4725ABC8C988}"/>
                    </a:ext>
                  </a:extLst>
                </p:cNvPr>
                <p:cNvPicPr/>
                <p:nvPr/>
              </p:nvPicPr>
              <p:blipFill>
                <a:blip r:embed="rId599"/>
                <a:stretch>
                  <a:fillRect/>
                </a:stretch>
              </p:blipFill>
              <p:spPr>
                <a:xfrm>
                  <a:off x="4817823" y="6418411"/>
                  <a:ext cx="298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69248" name="Freihand 169247">
                  <a:extLst>
                    <a:ext uri="{FF2B5EF4-FFF2-40B4-BE49-F238E27FC236}">
                      <a16:creationId xmlns:a16="http://schemas.microsoft.com/office/drawing/2014/main" id="{B24A80AD-4682-4704-8852-05F9BA8DC9D5}"/>
                    </a:ext>
                  </a:extLst>
                </p14:cNvPr>
                <p14:cNvContentPartPr/>
                <p14:nvPr/>
              </p14:nvContentPartPr>
              <p14:xfrm>
                <a:off x="5695863" y="3447331"/>
                <a:ext cx="2479680" cy="3067560"/>
              </p14:xfrm>
            </p:contentPart>
          </mc:Choice>
          <mc:Fallback>
            <p:pic>
              <p:nvPicPr>
                <p:cNvPr id="169248" name="Freihand 169247">
                  <a:extLst>
                    <a:ext uri="{FF2B5EF4-FFF2-40B4-BE49-F238E27FC236}">
                      <a16:creationId xmlns:a16="http://schemas.microsoft.com/office/drawing/2014/main" id="{B24A80AD-4682-4704-8852-05F9BA8DC9D5}"/>
                    </a:ext>
                  </a:extLst>
                </p:cNvPr>
                <p:cNvPicPr/>
                <p:nvPr/>
              </p:nvPicPr>
              <p:blipFill>
                <a:blip r:embed="rId601"/>
                <a:stretch>
                  <a:fillRect/>
                </a:stretch>
              </p:blipFill>
              <p:spPr>
                <a:xfrm>
                  <a:off x="5691543" y="3443011"/>
                  <a:ext cx="2488320" cy="30762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69249" name="Freihand 169248">
                  <a:extLst>
                    <a:ext uri="{FF2B5EF4-FFF2-40B4-BE49-F238E27FC236}">
                      <a16:creationId xmlns:a16="http://schemas.microsoft.com/office/drawing/2014/main" id="{9E2D79EA-A99C-433D-A78E-2B692FE5A0FD}"/>
                    </a:ext>
                  </a:extLst>
                </p14:cNvPr>
                <p14:cNvContentPartPr/>
                <p14:nvPr/>
              </p14:nvContentPartPr>
              <p14:xfrm>
                <a:off x="8060343" y="3299371"/>
                <a:ext cx="213120" cy="279000"/>
              </p14:xfrm>
            </p:contentPart>
          </mc:Choice>
          <mc:Fallback>
            <p:pic>
              <p:nvPicPr>
                <p:cNvPr id="169249" name="Freihand 169248">
                  <a:extLst>
                    <a:ext uri="{FF2B5EF4-FFF2-40B4-BE49-F238E27FC236}">
                      <a16:creationId xmlns:a16="http://schemas.microsoft.com/office/drawing/2014/main" id="{9E2D79EA-A99C-433D-A78E-2B692FE5A0FD}"/>
                    </a:ext>
                  </a:extLst>
                </p:cNvPr>
                <p:cNvPicPr/>
                <p:nvPr/>
              </p:nvPicPr>
              <p:blipFill>
                <a:blip r:embed="rId603"/>
                <a:stretch>
                  <a:fillRect/>
                </a:stretch>
              </p:blipFill>
              <p:spPr>
                <a:xfrm>
                  <a:off x="8056023" y="3295051"/>
                  <a:ext cx="2217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69251" name="Freihand 169250">
                  <a:extLst>
                    <a:ext uri="{FF2B5EF4-FFF2-40B4-BE49-F238E27FC236}">
                      <a16:creationId xmlns:a16="http://schemas.microsoft.com/office/drawing/2014/main" id="{331A0944-9F3D-4192-A70B-F0953E66461A}"/>
                    </a:ext>
                  </a:extLst>
                </p14:cNvPr>
                <p14:cNvContentPartPr/>
                <p14:nvPr/>
              </p14:nvContentPartPr>
              <p14:xfrm>
                <a:off x="8577663" y="3047731"/>
                <a:ext cx="201240" cy="240480"/>
              </p14:xfrm>
            </p:contentPart>
          </mc:Choice>
          <mc:Fallback>
            <p:pic>
              <p:nvPicPr>
                <p:cNvPr id="169251" name="Freihand 169250">
                  <a:extLst>
                    <a:ext uri="{FF2B5EF4-FFF2-40B4-BE49-F238E27FC236}">
                      <a16:creationId xmlns:a16="http://schemas.microsoft.com/office/drawing/2014/main" id="{331A0944-9F3D-4192-A70B-F0953E66461A}"/>
                    </a:ext>
                  </a:extLst>
                </p:cNvPr>
                <p:cNvPicPr/>
                <p:nvPr/>
              </p:nvPicPr>
              <p:blipFill>
                <a:blip r:embed="rId605"/>
                <a:stretch>
                  <a:fillRect/>
                </a:stretch>
              </p:blipFill>
              <p:spPr>
                <a:xfrm>
                  <a:off x="8573343" y="3043411"/>
                  <a:ext cx="209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69252" name="Freihand 169251">
                  <a:extLst>
                    <a:ext uri="{FF2B5EF4-FFF2-40B4-BE49-F238E27FC236}">
                      <a16:creationId xmlns:a16="http://schemas.microsoft.com/office/drawing/2014/main" id="{F4072488-2660-4FAA-A624-70AD0F0A56C5}"/>
                    </a:ext>
                  </a:extLst>
                </p14:cNvPr>
                <p14:cNvContentPartPr/>
                <p14:nvPr/>
              </p14:nvContentPartPr>
              <p14:xfrm>
                <a:off x="8556063" y="3041611"/>
                <a:ext cx="288360" cy="244080"/>
              </p14:xfrm>
            </p:contentPart>
          </mc:Choice>
          <mc:Fallback>
            <p:pic>
              <p:nvPicPr>
                <p:cNvPr id="169252" name="Freihand 169251">
                  <a:extLst>
                    <a:ext uri="{FF2B5EF4-FFF2-40B4-BE49-F238E27FC236}">
                      <a16:creationId xmlns:a16="http://schemas.microsoft.com/office/drawing/2014/main" id="{F4072488-2660-4FAA-A624-70AD0F0A56C5}"/>
                    </a:ext>
                  </a:extLst>
                </p:cNvPr>
                <p:cNvPicPr/>
                <p:nvPr/>
              </p:nvPicPr>
              <p:blipFill>
                <a:blip r:embed="rId607"/>
                <a:stretch>
                  <a:fillRect/>
                </a:stretch>
              </p:blipFill>
              <p:spPr>
                <a:xfrm>
                  <a:off x="8551743" y="3037291"/>
                  <a:ext cx="2970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69253" name="Freihand 169252">
                  <a:extLst>
                    <a:ext uri="{FF2B5EF4-FFF2-40B4-BE49-F238E27FC236}">
                      <a16:creationId xmlns:a16="http://schemas.microsoft.com/office/drawing/2014/main" id="{872B373D-CA1E-4448-B25C-E263274BFF65}"/>
                    </a:ext>
                  </a:extLst>
                </p14:cNvPr>
                <p14:cNvContentPartPr/>
                <p14:nvPr/>
              </p14:nvContentPartPr>
              <p14:xfrm>
                <a:off x="8867463" y="3082291"/>
                <a:ext cx="109440" cy="211680"/>
              </p14:xfrm>
            </p:contentPart>
          </mc:Choice>
          <mc:Fallback>
            <p:pic>
              <p:nvPicPr>
                <p:cNvPr id="169253" name="Freihand 169252">
                  <a:extLst>
                    <a:ext uri="{FF2B5EF4-FFF2-40B4-BE49-F238E27FC236}">
                      <a16:creationId xmlns:a16="http://schemas.microsoft.com/office/drawing/2014/main" id="{872B373D-CA1E-4448-B25C-E263274BFF65}"/>
                    </a:ext>
                  </a:extLst>
                </p:cNvPr>
                <p:cNvPicPr/>
                <p:nvPr/>
              </p:nvPicPr>
              <p:blipFill>
                <a:blip r:embed="rId609"/>
                <a:stretch>
                  <a:fillRect/>
                </a:stretch>
              </p:blipFill>
              <p:spPr>
                <a:xfrm>
                  <a:off x="8863143" y="3077971"/>
                  <a:ext cx="118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69254" name="Freihand 169253">
                  <a:extLst>
                    <a:ext uri="{FF2B5EF4-FFF2-40B4-BE49-F238E27FC236}">
                      <a16:creationId xmlns:a16="http://schemas.microsoft.com/office/drawing/2014/main" id="{4D3ED625-7DD8-454F-A970-202920D44319}"/>
                    </a:ext>
                  </a:extLst>
                </p14:cNvPr>
                <p14:cNvContentPartPr/>
                <p14:nvPr/>
              </p14:nvContentPartPr>
              <p14:xfrm>
                <a:off x="8489463" y="3322051"/>
                <a:ext cx="599040" cy="77400"/>
              </p14:xfrm>
            </p:contentPart>
          </mc:Choice>
          <mc:Fallback>
            <p:pic>
              <p:nvPicPr>
                <p:cNvPr id="169254" name="Freihand 169253">
                  <a:extLst>
                    <a:ext uri="{FF2B5EF4-FFF2-40B4-BE49-F238E27FC236}">
                      <a16:creationId xmlns:a16="http://schemas.microsoft.com/office/drawing/2014/main" id="{4D3ED625-7DD8-454F-A970-202920D44319}"/>
                    </a:ext>
                  </a:extLst>
                </p:cNvPr>
                <p:cNvPicPr/>
                <p:nvPr/>
              </p:nvPicPr>
              <p:blipFill>
                <a:blip r:embed="rId611"/>
                <a:stretch>
                  <a:fillRect/>
                </a:stretch>
              </p:blipFill>
              <p:spPr>
                <a:xfrm>
                  <a:off x="8485143" y="3317731"/>
                  <a:ext cx="607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69255" name="Freihand 169254">
                  <a:extLst>
                    <a:ext uri="{FF2B5EF4-FFF2-40B4-BE49-F238E27FC236}">
                      <a16:creationId xmlns:a16="http://schemas.microsoft.com/office/drawing/2014/main" id="{C7CE928B-B61B-492E-A694-70AEF1428448}"/>
                    </a:ext>
                  </a:extLst>
                </p14:cNvPr>
                <p14:cNvContentPartPr/>
                <p14:nvPr/>
              </p14:nvContentPartPr>
              <p14:xfrm>
                <a:off x="8610783" y="3455611"/>
                <a:ext cx="83880" cy="165600"/>
              </p14:xfrm>
            </p:contentPart>
          </mc:Choice>
          <mc:Fallback>
            <p:pic>
              <p:nvPicPr>
                <p:cNvPr id="169255" name="Freihand 169254">
                  <a:extLst>
                    <a:ext uri="{FF2B5EF4-FFF2-40B4-BE49-F238E27FC236}">
                      <a16:creationId xmlns:a16="http://schemas.microsoft.com/office/drawing/2014/main" id="{C7CE928B-B61B-492E-A694-70AEF1428448}"/>
                    </a:ext>
                  </a:extLst>
                </p:cNvPr>
                <p:cNvPicPr/>
                <p:nvPr/>
              </p:nvPicPr>
              <p:blipFill>
                <a:blip r:embed="rId613"/>
                <a:stretch>
                  <a:fillRect/>
                </a:stretch>
              </p:blipFill>
              <p:spPr>
                <a:xfrm>
                  <a:off x="8606463" y="3451291"/>
                  <a:ext cx="92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69256" name="Freihand 169255">
                  <a:extLst>
                    <a:ext uri="{FF2B5EF4-FFF2-40B4-BE49-F238E27FC236}">
                      <a16:creationId xmlns:a16="http://schemas.microsoft.com/office/drawing/2014/main" id="{A3EBC147-97DB-4B44-8A05-23E635F319E3}"/>
                    </a:ext>
                  </a:extLst>
                </p14:cNvPr>
                <p14:cNvContentPartPr/>
                <p14:nvPr/>
              </p14:nvContentPartPr>
              <p14:xfrm>
                <a:off x="8588103" y="3410611"/>
                <a:ext cx="217440" cy="222120"/>
              </p14:xfrm>
            </p:contentPart>
          </mc:Choice>
          <mc:Fallback>
            <p:pic>
              <p:nvPicPr>
                <p:cNvPr id="169256" name="Freihand 169255">
                  <a:extLst>
                    <a:ext uri="{FF2B5EF4-FFF2-40B4-BE49-F238E27FC236}">
                      <a16:creationId xmlns:a16="http://schemas.microsoft.com/office/drawing/2014/main" id="{A3EBC147-97DB-4B44-8A05-23E635F319E3}"/>
                    </a:ext>
                  </a:extLst>
                </p:cNvPr>
                <p:cNvPicPr/>
                <p:nvPr/>
              </p:nvPicPr>
              <p:blipFill>
                <a:blip r:embed="rId615"/>
                <a:stretch>
                  <a:fillRect/>
                </a:stretch>
              </p:blipFill>
              <p:spPr>
                <a:xfrm>
                  <a:off x="8583783" y="3406291"/>
                  <a:ext cx="226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69257" name="Freihand 169256">
                  <a:extLst>
                    <a:ext uri="{FF2B5EF4-FFF2-40B4-BE49-F238E27FC236}">
                      <a16:creationId xmlns:a16="http://schemas.microsoft.com/office/drawing/2014/main" id="{B3FF5E81-47E4-42F6-8D1F-414C2A2F3664}"/>
                    </a:ext>
                  </a:extLst>
                </p14:cNvPr>
                <p14:cNvContentPartPr/>
                <p14:nvPr/>
              </p14:nvContentPartPr>
              <p14:xfrm>
                <a:off x="8845863" y="3421771"/>
                <a:ext cx="174240" cy="216000"/>
              </p14:xfrm>
            </p:contentPart>
          </mc:Choice>
          <mc:Fallback>
            <p:pic>
              <p:nvPicPr>
                <p:cNvPr id="169257" name="Freihand 169256">
                  <a:extLst>
                    <a:ext uri="{FF2B5EF4-FFF2-40B4-BE49-F238E27FC236}">
                      <a16:creationId xmlns:a16="http://schemas.microsoft.com/office/drawing/2014/main" id="{B3FF5E81-47E4-42F6-8D1F-414C2A2F3664}"/>
                    </a:ext>
                  </a:extLst>
                </p:cNvPr>
                <p:cNvPicPr/>
                <p:nvPr/>
              </p:nvPicPr>
              <p:blipFill>
                <a:blip r:embed="rId617"/>
                <a:stretch>
                  <a:fillRect/>
                </a:stretch>
              </p:blipFill>
              <p:spPr>
                <a:xfrm>
                  <a:off x="8841543" y="3417451"/>
                  <a:ext cx="182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69258" name="Freihand 169257">
                  <a:extLst>
                    <a:ext uri="{FF2B5EF4-FFF2-40B4-BE49-F238E27FC236}">
                      <a16:creationId xmlns:a16="http://schemas.microsoft.com/office/drawing/2014/main" id="{2E471DC4-E98F-4218-9AB3-53B7A3BDA3A6}"/>
                    </a:ext>
                  </a:extLst>
                </p14:cNvPr>
                <p14:cNvContentPartPr/>
                <p14:nvPr/>
              </p14:nvContentPartPr>
              <p14:xfrm>
                <a:off x="9209103" y="3337171"/>
                <a:ext cx="202680" cy="5040"/>
              </p14:xfrm>
            </p:contentPart>
          </mc:Choice>
          <mc:Fallback>
            <p:pic>
              <p:nvPicPr>
                <p:cNvPr id="169258" name="Freihand 169257">
                  <a:extLst>
                    <a:ext uri="{FF2B5EF4-FFF2-40B4-BE49-F238E27FC236}">
                      <a16:creationId xmlns:a16="http://schemas.microsoft.com/office/drawing/2014/main" id="{2E471DC4-E98F-4218-9AB3-53B7A3BDA3A6}"/>
                    </a:ext>
                  </a:extLst>
                </p:cNvPr>
                <p:cNvPicPr/>
                <p:nvPr/>
              </p:nvPicPr>
              <p:blipFill>
                <a:blip r:embed="rId619"/>
                <a:stretch>
                  <a:fillRect/>
                </a:stretch>
              </p:blipFill>
              <p:spPr>
                <a:xfrm>
                  <a:off x="9204783" y="3332851"/>
                  <a:ext cx="211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69259" name="Freihand 169258">
                  <a:extLst>
                    <a:ext uri="{FF2B5EF4-FFF2-40B4-BE49-F238E27FC236}">
                      <a16:creationId xmlns:a16="http://schemas.microsoft.com/office/drawing/2014/main" id="{F98B6486-4A7E-495A-B8C1-5EF9BBFFEA28}"/>
                    </a:ext>
                  </a:extLst>
                </p14:cNvPr>
                <p14:cNvContentPartPr/>
                <p14:nvPr/>
              </p14:nvContentPartPr>
              <p14:xfrm>
                <a:off x="9229983" y="3379651"/>
                <a:ext cx="206640" cy="26280"/>
              </p14:xfrm>
            </p:contentPart>
          </mc:Choice>
          <mc:Fallback>
            <p:pic>
              <p:nvPicPr>
                <p:cNvPr id="169259" name="Freihand 169258">
                  <a:extLst>
                    <a:ext uri="{FF2B5EF4-FFF2-40B4-BE49-F238E27FC236}">
                      <a16:creationId xmlns:a16="http://schemas.microsoft.com/office/drawing/2014/main" id="{F98B6486-4A7E-495A-B8C1-5EF9BBFFEA28}"/>
                    </a:ext>
                  </a:extLst>
                </p:cNvPr>
                <p:cNvPicPr/>
                <p:nvPr/>
              </p:nvPicPr>
              <p:blipFill>
                <a:blip r:embed="rId621"/>
                <a:stretch>
                  <a:fillRect/>
                </a:stretch>
              </p:blipFill>
              <p:spPr>
                <a:xfrm>
                  <a:off x="9225663" y="3375331"/>
                  <a:ext cx="215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69260" name="Freihand 169259">
                  <a:extLst>
                    <a:ext uri="{FF2B5EF4-FFF2-40B4-BE49-F238E27FC236}">
                      <a16:creationId xmlns:a16="http://schemas.microsoft.com/office/drawing/2014/main" id="{9850B21E-60ED-4BBE-A488-F7D3F2074D8E}"/>
                    </a:ext>
                  </a:extLst>
                </p14:cNvPr>
                <p14:cNvContentPartPr/>
                <p14:nvPr/>
              </p14:nvContentPartPr>
              <p14:xfrm>
                <a:off x="9552903" y="3152491"/>
                <a:ext cx="65880" cy="227880"/>
              </p14:xfrm>
            </p:contentPart>
          </mc:Choice>
          <mc:Fallback>
            <p:pic>
              <p:nvPicPr>
                <p:cNvPr id="169260" name="Freihand 169259">
                  <a:extLst>
                    <a:ext uri="{FF2B5EF4-FFF2-40B4-BE49-F238E27FC236}">
                      <a16:creationId xmlns:a16="http://schemas.microsoft.com/office/drawing/2014/main" id="{9850B21E-60ED-4BBE-A488-F7D3F2074D8E}"/>
                    </a:ext>
                  </a:extLst>
                </p:cNvPr>
                <p:cNvPicPr/>
                <p:nvPr/>
              </p:nvPicPr>
              <p:blipFill>
                <a:blip r:embed="rId623"/>
                <a:stretch>
                  <a:fillRect/>
                </a:stretch>
              </p:blipFill>
              <p:spPr>
                <a:xfrm>
                  <a:off x="9548583" y="3148171"/>
                  <a:ext cx="74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69261" name="Freihand 169260">
                  <a:extLst>
                    <a:ext uri="{FF2B5EF4-FFF2-40B4-BE49-F238E27FC236}">
                      <a16:creationId xmlns:a16="http://schemas.microsoft.com/office/drawing/2014/main" id="{65DD530B-218A-431E-B0B4-5CFF3968389D}"/>
                    </a:ext>
                  </a:extLst>
                </p14:cNvPr>
                <p14:cNvContentPartPr/>
                <p14:nvPr/>
              </p14:nvContentPartPr>
              <p14:xfrm>
                <a:off x="9642903" y="3151411"/>
                <a:ext cx="142920" cy="191880"/>
              </p14:xfrm>
            </p:contentPart>
          </mc:Choice>
          <mc:Fallback>
            <p:pic>
              <p:nvPicPr>
                <p:cNvPr id="169261" name="Freihand 169260">
                  <a:extLst>
                    <a:ext uri="{FF2B5EF4-FFF2-40B4-BE49-F238E27FC236}">
                      <a16:creationId xmlns:a16="http://schemas.microsoft.com/office/drawing/2014/main" id="{65DD530B-218A-431E-B0B4-5CFF3968389D}"/>
                    </a:ext>
                  </a:extLst>
                </p:cNvPr>
                <p:cNvPicPr/>
                <p:nvPr/>
              </p:nvPicPr>
              <p:blipFill>
                <a:blip r:embed="rId625"/>
                <a:stretch>
                  <a:fillRect/>
                </a:stretch>
              </p:blipFill>
              <p:spPr>
                <a:xfrm>
                  <a:off x="9638583" y="3147091"/>
                  <a:ext cx="151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69263" name="Freihand 169262">
                  <a:extLst>
                    <a:ext uri="{FF2B5EF4-FFF2-40B4-BE49-F238E27FC236}">
                      <a16:creationId xmlns:a16="http://schemas.microsoft.com/office/drawing/2014/main" id="{95A9417E-403C-4E54-87CA-51DE6CE24EBD}"/>
                    </a:ext>
                  </a:extLst>
                </p14:cNvPr>
                <p14:cNvContentPartPr/>
                <p14:nvPr/>
              </p14:nvContentPartPr>
              <p14:xfrm>
                <a:off x="10000743" y="3139171"/>
                <a:ext cx="131400" cy="47160"/>
              </p14:xfrm>
            </p:contentPart>
          </mc:Choice>
          <mc:Fallback>
            <p:pic>
              <p:nvPicPr>
                <p:cNvPr id="169263" name="Freihand 169262">
                  <a:extLst>
                    <a:ext uri="{FF2B5EF4-FFF2-40B4-BE49-F238E27FC236}">
                      <a16:creationId xmlns:a16="http://schemas.microsoft.com/office/drawing/2014/main" id="{95A9417E-403C-4E54-87CA-51DE6CE24EBD}"/>
                    </a:ext>
                  </a:extLst>
                </p:cNvPr>
                <p:cNvPicPr/>
                <p:nvPr/>
              </p:nvPicPr>
              <p:blipFill>
                <a:blip r:embed="rId627"/>
                <a:stretch>
                  <a:fillRect/>
                </a:stretch>
              </p:blipFill>
              <p:spPr>
                <a:xfrm>
                  <a:off x="9996423" y="3134851"/>
                  <a:ext cx="140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69264" name="Freihand 169263">
                  <a:extLst>
                    <a:ext uri="{FF2B5EF4-FFF2-40B4-BE49-F238E27FC236}">
                      <a16:creationId xmlns:a16="http://schemas.microsoft.com/office/drawing/2014/main" id="{9D3FF2E8-D992-4535-A6D8-BA3FAE823C29}"/>
                    </a:ext>
                  </a:extLst>
                </p14:cNvPr>
                <p14:cNvContentPartPr/>
                <p14:nvPr/>
              </p14:nvContentPartPr>
              <p14:xfrm>
                <a:off x="10022343" y="3155011"/>
                <a:ext cx="103320" cy="57600"/>
              </p14:xfrm>
            </p:contentPart>
          </mc:Choice>
          <mc:Fallback>
            <p:pic>
              <p:nvPicPr>
                <p:cNvPr id="169264" name="Freihand 169263">
                  <a:extLst>
                    <a:ext uri="{FF2B5EF4-FFF2-40B4-BE49-F238E27FC236}">
                      <a16:creationId xmlns:a16="http://schemas.microsoft.com/office/drawing/2014/main" id="{9D3FF2E8-D992-4535-A6D8-BA3FAE823C29}"/>
                    </a:ext>
                  </a:extLst>
                </p:cNvPr>
                <p:cNvPicPr/>
                <p:nvPr/>
              </p:nvPicPr>
              <p:blipFill>
                <a:blip r:embed="rId629"/>
                <a:stretch>
                  <a:fillRect/>
                </a:stretch>
              </p:blipFill>
              <p:spPr>
                <a:xfrm>
                  <a:off x="10018023" y="3150691"/>
                  <a:ext cx="111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69265" name="Freihand 169264">
                  <a:extLst>
                    <a:ext uri="{FF2B5EF4-FFF2-40B4-BE49-F238E27FC236}">
                      <a16:creationId xmlns:a16="http://schemas.microsoft.com/office/drawing/2014/main" id="{CA2B219A-2D04-4454-84F7-BC1921B1F36F}"/>
                    </a:ext>
                  </a:extLst>
                </p14:cNvPr>
                <p14:cNvContentPartPr/>
                <p14:nvPr/>
              </p14:nvContentPartPr>
              <p14:xfrm>
                <a:off x="9991743" y="2952691"/>
                <a:ext cx="113760" cy="140400"/>
              </p14:xfrm>
            </p:contentPart>
          </mc:Choice>
          <mc:Fallback>
            <p:pic>
              <p:nvPicPr>
                <p:cNvPr id="169265" name="Freihand 169264">
                  <a:extLst>
                    <a:ext uri="{FF2B5EF4-FFF2-40B4-BE49-F238E27FC236}">
                      <a16:creationId xmlns:a16="http://schemas.microsoft.com/office/drawing/2014/main" id="{CA2B219A-2D04-4454-84F7-BC1921B1F36F}"/>
                    </a:ext>
                  </a:extLst>
                </p:cNvPr>
                <p:cNvPicPr/>
                <p:nvPr/>
              </p:nvPicPr>
              <p:blipFill>
                <a:blip r:embed="rId631"/>
                <a:stretch>
                  <a:fillRect/>
                </a:stretch>
              </p:blipFill>
              <p:spPr>
                <a:xfrm>
                  <a:off x="9987423" y="2948371"/>
                  <a:ext cx="122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69266" name="Freihand 169265">
                  <a:extLst>
                    <a:ext uri="{FF2B5EF4-FFF2-40B4-BE49-F238E27FC236}">
                      <a16:creationId xmlns:a16="http://schemas.microsoft.com/office/drawing/2014/main" id="{2D03C2F5-C3AF-4310-8A85-807A905DF55E}"/>
                    </a:ext>
                  </a:extLst>
                </p14:cNvPr>
                <p14:cNvContentPartPr/>
                <p14:nvPr/>
              </p14:nvContentPartPr>
              <p14:xfrm>
                <a:off x="10306383" y="2918491"/>
                <a:ext cx="99000" cy="283320"/>
              </p14:xfrm>
            </p:contentPart>
          </mc:Choice>
          <mc:Fallback>
            <p:pic>
              <p:nvPicPr>
                <p:cNvPr id="169266" name="Freihand 169265">
                  <a:extLst>
                    <a:ext uri="{FF2B5EF4-FFF2-40B4-BE49-F238E27FC236}">
                      <a16:creationId xmlns:a16="http://schemas.microsoft.com/office/drawing/2014/main" id="{2D03C2F5-C3AF-4310-8A85-807A905DF55E}"/>
                    </a:ext>
                  </a:extLst>
                </p:cNvPr>
                <p:cNvPicPr/>
                <p:nvPr/>
              </p:nvPicPr>
              <p:blipFill>
                <a:blip r:embed="rId633"/>
                <a:stretch>
                  <a:fillRect/>
                </a:stretch>
              </p:blipFill>
              <p:spPr>
                <a:xfrm>
                  <a:off x="10302063" y="2914171"/>
                  <a:ext cx="1076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69267" name="Freihand 169266">
                  <a:extLst>
                    <a:ext uri="{FF2B5EF4-FFF2-40B4-BE49-F238E27FC236}">
                      <a16:creationId xmlns:a16="http://schemas.microsoft.com/office/drawing/2014/main" id="{2E85ED74-6F30-4C38-9208-3EEDBEC69686}"/>
                    </a:ext>
                  </a:extLst>
                </p14:cNvPr>
                <p14:cNvContentPartPr/>
                <p14:nvPr/>
              </p14:nvContentPartPr>
              <p14:xfrm>
                <a:off x="10453983" y="2818771"/>
                <a:ext cx="455040" cy="155880"/>
              </p14:xfrm>
            </p:contentPart>
          </mc:Choice>
          <mc:Fallback>
            <p:pic>
              <p:nvPicPr>
                <p:cNvPr id="169267" name="Freihand 169266">
                  <a:extLst>
                    <a:ext uri="{FF2B5EF4-FFF2-40B4-BE49-F238E27FC236}">
                      <a16:creationId xmlns:a16="http://schemas.microsoft.com/office/drawing/2014/main" id="{2E85ED74-6F30-4C38-9208-3EEDBEC69686}"/>
                    </a:ext>
                  </a:extLst>
                </p:cNvPr>
                <p:cNvPicPr/>
                <p:nvPr/>
              </p:nvPicPr>
              <p:blipFill>
                <a:blip r:embed="rId635"/>
                <a:stretch>
                  <a:fillRect/>
                </a:stretch>
              </p:blipFill>
              <p:spPr>
                <a:xfrm>
                  <a:off x="10449663" y="2814451"/>
                  <a:ext cx="463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69269" name="Freihand 169268">
                  <a:extLst>
                    <a:ext uri="{FF2B5EF4-FFF2-40B4-BE49-F238E27FC236}">
                      <a16:creationId xmlns:a16="http://schemas.microsoft.com/office/drawing/2014/main" id="{6A0FD309-A9D6-4A8E-BF66-19D798325CD7}"/>
                    </a:ext>
                  </a:extLst>
                </p14:cNvPr>
                <p14:cNvContentPartPr/>
                <p14:nvPr/>
              </p14:nvContentPartPr>
              <p14:xfrm>
                <a:off x="10947903" y="2747491"/>
                <a:ext cx="216000" cy="81360"/>
              </p14:xfrm>
            </p:contentPart>
          </mc:Choice>
          <mc:Fallback>
            <p:pic>
              <p:nvPicPr>
                <p:cNvPr id="169269" name="Freihand 169268">
                  <a:extLst>
                    <a:ext uri="{FF2B5EF4-FFF2-40B4-BE49-F238E27FC236}">
                      <a16:creationId xmlns:a16="http://schemas.microsoft.com/office/drawing/2014/main" id="{6A0FD309-A9D6-4A8E-BF66-19D798325CD7}"/>
                    </a:ext>
                  </a:extLst>
                </p:cNvPr>
                <p:cNvPicPr/>
                <p:nvPr/>
              </p:nvPicPr>
              <p:blipFill>
                <a:blip r:embed="rId637"/>
                <a:stretch>
                  <a:fillRect/>
                </a:stretch>
              </p:blipFill>
              <p:spPr>
                <a:xfrm>
                  <a:off x="10943583" y="2743171"/>
                  <a:ext cx="224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69270" name="Freihand 169269">
                  <a:extLst>
                    <a:ext uri="{FF2B5EF4-FFF2-40B4-BE49-F238E27FC236}">
                      <a16:creationId xmlns:a16="http://schemas.microsoft.com/office/drawing/2014/main" id="{2EA9B476-439E-4638-B53B-02B08ADF07A4}"/>
                    </a:ext>
                  </a:extLst>
                </p14:cNvPr>
                <p14:cNvContentPartPr/>
                <p14:nvPr/>
              </p14:nvContentPartPr>
              <p14:xfrm>
                <a:off x="11181183" y="2558131"/>
                <a:ext cx="236880" cy="204840"/>
              </p14:xfrm>
            </p:contentPart>
          </mc:Choice>
          <mc:Fallback>
            <p:pic>
              <p:nvPicPr>
                <p:cNvPr id="169270" name="Freihand 169269">
                  <a:extLst>
                    <a:ext uri="{FF2B5EF4-FFF2-40B4-BE49-F238E27FC236}">
                      <a16:creationId xmlns:a16="http://schemas.microsoft.com/office/drawing/2014/main" id="{2EA9B476-439E-4638-B53B-02B08ADF07A4}"/>
                    </a:ext>
                  </a:extLst>
                </p:cNvPr>
                <p:cNvPicPr/>
                <p:nvPr/>
              </p:nvPicPr>
              <p:blipFill>
                <a:blip r:embed="rId639"/>
                <a:stretch>
                  <a:fillRect/>
                </a:stretch>
              </p:blipFill>
              <p:spPr>
                <a:xfrm>
                  <a:off x="11176863" y="2553811"/>
                  <a:ext cx="245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69271" name="Freihand 169270">
                  <a:extLst>
                    <a:ext uri="{FF2B5EF4-FFF2-40B4-BE49-F238E27FC236}">
                      <a16:creationId xmlns:a16="http://schemas.microsoft.com/office/drawing/2014/main" id="{E53716BB-BF7A-4F75-A73B-0E1331E4C2B1}"/>
                    </a:ext>
                  </a:extLst>
                </p14:cNvPr>
                <p14:cNvContentPartPr/>
                <p14:nvPr/>
              </p14:nvContentPartPr>
              <p14:xfrm>
                <a:off x="11253183" y="2676571"/>
                <a:ext cx="74160" cy="49680"/>
              </p14:xfrm>
            </p:contentPart>
          </mc:Choice>
          <mc:Fallback>
            <p:pic>
              <p:nvPicPr>
                <p:cNvPr id="169271" name="Freihand 169270">
                  <a:extLst>
                    <a:ext uri="{FF2B5EF4-FFF2-40B4-BE49-F238E27FC236}">
                      <a16:creationId xmlns:a16="http://schemas.microsoft.com/office/drawing/2014/main" id="{E53716BB-BF7A-4F75-A73B-0E1331E4C2B1}"/>
                    </a:ext>
                  </a:extLst>
                </p:cNvPr>
                <p:cNvPicPr/>
                <p:nvPr/>
              </p:nvPicPr>
              <p:blipFill>
                <a:blip r:embed="rId641"/>
                <a:stretch>
                  <a:fillRect/>
                </a:stretch>
              </p:blipFill>
              <p:spPr>
                <a:xfrm>
                  <a:off x="11248863" y="2672251"/>
                  <a:ext cx="828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69272" name="Freihand 169271">
                  <a:extLst>
                    <a:ext uri="{FF2B5EF4-FFF2-40B4-BE49-F238E27FC236}">
                      <a16:creationId xmlns:a16="http://schemas.microsoft.com/office/drawing/2014/main" id="{FB22E27A-E6A9-4ADC-BBAE-2EEF98F6A322}"/>
                    </a:ext>
                  </a:extLst>
                </p14:cNvPr>
                <p14:cNvContentPartPr/>
                <p14:nvPr/>
              </p14:nvContentPartPr>
              <p14:xfrm>
                <a:off x="10531383" y="3128371"/>
                <a:ext cx="115920" cy="143280"/>
              </p14:xfrm>
            </p:contentPart>
          </mc:Choice>
          <mc:Fallback>
            <p:pic>
              <p:nvPicPr>
                <p:cNvPr id="169272" name="Freihand 169271">
                  <a:extLst>
                    <a:ext uri="{FF2B5EF4-FFF2-40B4-BE49-F238E27FC236}">
                      <a16:creationId xmlns:a16="http://schemas.microsoft.com/office/drawing/2014/main" id="{FB22E27A-E6A9-4ADC-BBAE-2EEF98F6A322}"/>
                    </a:ext>
                  </a:extLst>
                </p:cNvPr>
                <p:cNvPicPr/>
                <p:nvPr/>
              </p:nvPicPr>
              <p:blipFill>
                <a:blip r:embed="rId643"/>
                <a:stretch>
                  <a:fillRect/>
                </a:stretch>
              </p:blipFill>
              <p:spPr>
                <a:xfrm>
                  <a:off x="10527063" y="3124051"/>
                  <a:ext cx="124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69273" name="Freihand 169272">
                  <a:extLst>
                    <a:ext uri="{FF2B5EF4-FFF2-40B4-BE49-F238E27FC236}">
                      <a16:creationId xmlns:a16="http://schemas.microsoft.com/office/drawing/2014/main" id="{009C1281-E53C-424A-BCF0-5293B57AB554}"/>
                    </a:ext>
                  </a:extLst>
                </p14:cNvPr>
                <p14:cNvContentPartPr/>
                <p14:nvPr/>
              </p14:nvContentPartPr>
              <p14:xfrm>
                <a:off x="10663143" y="3060331"/>
                <a:ext cx="148320" cy="182520"/>
              </p14:xfrm>
            </p:contentPart>
          </mc:Choice>
          <mc:Fallback>
            <p:pic>
              <p:nvPicPr>
                <p:cNvPr id="169273" name="Freihand 169272">
                  <a:extLst>
                    <a:ext uri="{FF2B5EF4-FFF2-40B4-BE49-F238E27FC236}">
                      <a16:creationId xmlns:a16="http://schemas.microsoft.com/office/drawing/2014/main" id="{009C1281-E53C-424A-BCF0-5293B57AB554}"/>
                    </a:ext>
                  </a:extLst>
                </p:cNvPr>
                <p:cNvPicPr/>
                <p:nvPr/>
              </p:nvPicPr>
              <p:blipFill>
                <a:blip r:embed="rId645"/>
                <a:stretch>
                  <a:fillRect/>
                </a:stretch>
              </p:blipFill>
              <p:spPr>
                <a:xfrm>
                  <a:off x="10658823" y="3056011"/>
                  <a:ext cx="156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69274" name="Freihand 169273">
                  <a:extLst>
                    <a:ext uri="{FF2B5EF4-FFF2-40B4-BE49-F238E27FC236}">
                      <a16:creationId xmlns:a16="http://schemas.microsoft.com/office/drawing/2014/main" id="{CC3E3A20-5480-4E75-8749-7ACAC7B5BEAC}"/>
                    </a:ext>
                  </a:extLst>
                </p14:cNvPr>
                <p14:cNvContentPartPr/>
                <p14:nvPr/>
              </p14:nvContentPartPr>
              <p14:xfrm>
                <a:off x="10812903" y="3081931"/>
                <a:ext cx="72360" cy="206280"/>
              </p14:xfrm>
            </p:contentPart>
          </mc:Choice>
          <mc:Fallback>
            <p:pic>
              <p:nvPicPr>
                <p:cNvPr id="169274" name="Freihand 169273">
                  <a:extLst>
                    <a:ext uri="{FF2B5EF4-FFF2-40B4-BE49-F238E27FC236}">
                      <a16:creationId xmlns:a16="http://schemas.microsoft.com/office/drawing/2014/main" id="{CC3E3A20-5480-4E75-8749-7ACAC7B5BEAC}"/>
                    </a:ext>
                  </a:extLst>
                </p:cNvPr>
                <p:cNvPicPr/>
                <p:nvPr/>
              </p:nvPicPr>
              <p:blipFill>
                <a:blip r:embed="rId647"/>
                <a:stretch>
                  <a:fillRect/>
                </a:stretch>
              </p:blipFill>
              <p:spPr>
                <a:xfrm>
                  <a:off x="10808583" y="3077611"/>
                  <a:ext cx="81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69275" name="Freihand 169274">
                  <a:extLst>
                    <a:ext uri="{FF2B5EF4-FFF2-40B4-BE49-F238E27FC236}">
                      <a16:creationId xmlns:a16="http://schemas.microsoft.com/office/drawing/2014/main" id="{2AB8579A-8EDC-4DBC-B4F5-2994F97E5ACC}"/>
                    </a:ext>
                  </a:extLst>
                </p14:cNvPr>
                <p14:cNvContentPartPr/>
                <p14:nvPr/>
              </p14:nvContentPartPr>
              <p14:xfrm>
                <a:off x="10937823" y="3024691"/>
                <a:ext cx="189000" cy="78840"/>
              </p14:xfrm>
            </p:contentPart>
          </mc:Choice>
          <mc:Fallback>
            <p:pic>
              <p:nvPicPr>
                <p:cNvPr id="169275" name="Freihand 169274">
                  <a:extLst>
                    <a:ext uri="{FF2B5EF4-FFF2-40B4-BE49-F238E27FC236}">
                      <a16:creationId xmlns:a16="http://schemas.microsoft.com/office/drawing/2014/main" id="{2AB8579A-8EDC-4DBC-B4F5-2994F97E5ACC}"/>
                    </a:ext>
                  </a:extLst>
                </p:cNvPr>
                <p:cNvPicPr/>
                <p:nvPr/>
              </p:nvPicPr>
              <p:blipFill>
                <a:blip r:embed="rId649"/>
                <a:stretch>
                  <a:fillRect/>
                </a:stretch>
              </p:blipFill>
              <p:spPr>
                <a:xfrm>
                  <a:off x="10933503" y="3020371"/>
                  <a:ext cx="197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69276" name="Freihand 169275">
                  <a:extLst>
                    <a:ext uri="{FF2B5EF4-FFF2-40B4-BE49-F238E27FC236}">
                      <a16:creationId xmlns:a16="http://schemas.microsoft.com/office/drawing/2014/main" id="{CF785E65-15C9-48DE-9318-329642B80A66}"/>
                    </a:ext>
                  </a:extLst>
                </p14:cNvPr>
                <p14:cNvContentPartPr/>
                <p14:nvPr/>
              </p14:nvContentPartPr>
              <p14:xfrm>
                <a:off x="11139423" y="2917771"/>
                <a:ext cx="130680" cy="132840"/>
              </p14:xfrm>
            </p:contentPart>
          </mc:Choice>
          <mc:Fallback>
            <p:pic>
              <p:nvPicPr>
                <p:cNvPr id="169276" name="Freihand 169275">
                  <a:extLst>
                    <a:ext uri="{FF2B5EF4-FFF2-40B4-BE49-F238E27FC236}">
                      <a16:creationId xmlns:a16="http://schemas.microsoft.com/office/drawing/2014/main" id="{CF785E65-15C9-48DE-9318-329642B80A66}"/>
                    </a:ext>
                  </a:extLst>
                </p:cNvPr>
                <p:cNvPicPr/>
                <p:nvPr/>
              </p:nvPicPr>
              <p:blipFill>
                <a:blip r:embed="rId651"/>
                <a:stretch>
                  <a:fillRect/>
                </a:stretch>
              </p:blipFill>
              <p:spPr>
                <a:xfrm>
                  <a:off x="11135103" y="2913451"/>
                  <a:ext cx="139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69277" name="Freihand 169276">
                  <a:extLst>
                    <a:ext uri="{FF2B5EF4-FFF2-40B4-BE49-F238E27FC236}">
                      <a16:creationId xmlns:a16="http://schemas.microsoft.com/office/drawing/2014/main" id="{37A761A6-9AA6-4DAD-8F8A-6ACD3C62BEC5}"/>
                    </a:ext>
                  </a:extLst>
                </p14:cNvPr>
                <p14:cNvContentPartPr/>
                <p14:nvPr/>
              </p14:nvContentPartPr>
              <p14:xfrm>
                <a:off x="11253543" y="2893651"/>
                <a:ext cx="360" cy="360"/>
              </p14:xfrm>
            </p:contentPart>
          </mc:Choice>
          <mc:Fallback>
            <p:pic>
              <p:nvPicPr>
                <p:cNvPr id="169277" name="Freihand 169276">
                  <a:extLst>
                    <a:ext uri="{FF2B5EF4-FFF2-40B4-BE49-F238E27FC236}">
                      <a16:creationId xmlns:a16="http://schemas.microsoft.com/office/drawing/2014/main" id="{37A761A6-9AA6-4DAD-8F8A-6ACD3C62BEC5}"/>
                    </a:ext>
                  </a:extLst>
                </p:cNvPr>
                <p:cNvPicPr/>
                <p:nvPr/>
              </p:nvPicPr>
              <p:blipFill>
                <a:blip r:embed="rId188"/>
                <a:stretch>
                  <a:fillRect/>
                </a:stretch>
              </p:blipFill>
              <p:spPr>
                <a:xfrm>
                  <a:off x="11249223" y="2889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69279" name="Freihand 169278">
                  <a:extLst>
                    <a:ext uri="{FF2B5EF4-FFF2-40B4-BE49-F238E27FC236}">
                      <a16:creationId xmlns:a16="http://schemas.microsoft.com/office/drawing/2014/main" id="{B1CAAC88-55A3-4664-A1FD-35BA92E7EF4E}"/>
                    </a:ext>
                  </a:extLst>
                </p14:cNvPr>
                <p14:cNvContentPartPr/>
                <p14:nvPr/>
              </p14:nvContentPartPr>
              <p14:xfrm>
                <a:off x="11293863" y="2839651"/>
                <a:ext cx="390600" cy="174240"/>
              </p14:xfrm>
            </p:contentPart>
          </mc:Choice>
          <mc:Fallback>
            <p:pic>
              <p:nvPicPr>
                <p:cNvPr id="169279" name="Freihand 169278">
                  <a:extLst>
                    <a:ext uri="{FF2B5EF4-FFF2-40B4-BE49-F238E27FC236}">
                      <a16:creationId xmlns:a16="http://schemas.microsoft.com/office/drawing/2014/main" id="{B1CAAC88-55A3-4664-A1FD-35BA92E7EF4E}"/>
                    </a:ext>
                  </a:extLst>
                </p:cNvPr>
                <p:cNvPicPr/>
                <p:nvPr/>
              </p:nvPicPr>
              <p:blipFill>
                <a:blip r:embed="rId654"/>
                <a:stretch>
                  <a:fillRect/>
                </a:stretch>
              </p:blipFill>
              <p:spPr>
                <a:xfrm>
                  <a:off x="11289543" y="2835331"/>
                  <a:ext cx="399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69281" name="Freihand 169280">
                  <a:extLst>
                    <a:ext uri="{FF2B5EF4-FFF2-40B4-BE49-F238E27FC236}">
                      <a16:creationId xmlns:a16="http://schemas.microsoft.com/office/drawing/2014/main" id="{205E5430-3383-4A27-BB3A-86BA08223017}"/>
                    </a:ext>
                  </a:extLst>
                </p14:cNvPr>
                <p14:cNvContentPartPr/>
                <p14:nvPr/>
              </p14:nvContentPartPr>
              <p14:xfrm>
                <a:off x="10673223" y="3329611"/>
                <a:ext cx="311040" cy="171720"/>
              </p14:xfrm>
            </p:contentPart>
          </mc:Choice>
          <mc:Fallback>
            <p:pic>
              <p:nvPicPr>
                <p:cNvPr id="169281" name="Freihand 169280">
                  <a:extLst>
                    <a:ext uri="{FF2B5EF4-FFF2-40B4-BE49-F238E27FC236}">
                      <a16:creationId xmlns:a16="http://schemas.microsoft.com/office/drawing/2014/main" id="{205E5430-3383-4A27-BB3A-86BA08223017}"/>
                    </a:ext>
                  </a:extLst>
                </p:cNvPr>
                <p:cNvPicPr/>
                <p:nvPr/>
              </p:nvPicPr>
              <p:blipFill>
                <a:blip r:embed="rId656"/>
                <a:stretch>
                  <a:fillRect/>
                </a:stretch>
              </p:blipFill>
              <p:spPr>
                <a:xfrm>
                  <a:off x="10668903" y="3325291"/>
                  <a:ext cx="319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69282" name="Freihand 169281">
                  <a:extLst>
                    <a:ext uri="{FF2B5EF4-FFF2-40B4-BE49-F238E27FC236}">
                      <a16:creationId xmlns:a16="http://schemas.microsoft.com/office/drawing/2014/main" id="{AE9F58D6-C117-4DDD-9041-56A841054BDD}"/>
                    </a:ext>
                  </a:extLst>
                </p14:cNvPr>
                <p14:cNvContentPartPr/>
                <p14:nvPr/>
              </p14:nvContentPartPr>
              <p14:xfrm>
                <a:off x="11001543" y="3215491"/>
                <a:ext cx="116640" cy="150840"/>
              </p14:xfrm>
            </p:contentPart>
          </mc:Choice>
          <mc:Fallback>
            <p:pic>
              <p:nvPicPr>
                <p:cNvPr id="169282" name="Freihand 169281">
                  <a:extLst>
                    <a:ext uri="{FF2B5EF4-FFF2-40B4-BE49-F238E27FC236}">
                      <a16:creationId xmlns:a16="http://schemas.microsoft.com/office/drawing/2014/main" id="{AE9F58D6-C117-4DDD-9041-56A841054BDD}"/>
                    </a:ext>
                  </a:extLst>
                </p:cNvPr>
                <p:cNvPicPr/>
                <p:nvPr/>
              </p:nvPicPr>
              <p:blipFill>
                <a:blip r:embed="rId658"/>
                <a:stretch>
                  <a:fillRect/>
                </a:stretch>
              </p:blipFill>
              <p:spPr>
                <a:xfrm>
                  <a:off x="10997223" y="3211171"/>
                  <a:ext cx="125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69283" name="Freihand 169282">
                  <a:extLst>
                    <a:ext uri="{FF2B5EF4-FFF2-40B4-BE49-F238E27FC236}">
                      <a16:creationId xmlns:a16="http://schemas.microsoft.com/office/drawing/2014/main" id="{029CDA6C-0093-4178-AD56-0EE827197D16}"/>
                    </a:ext>
                  </a:extLst>
                </p14:cNvPr>
                <p14:cNvContentPartPr/>
                <p14:nvPr/>
              </p14:nvContentPartPr>
              <p14:xfrm>
                <a:off x="11108463" y="3183811"/>
                <a:ext cx="149400" cy="157320"/>
              </p14:xfrm>
            </p:contentPart>
          </mc:Choice>
          <mc:Fallback>
            <p:pic>
              <p:nvPicPr>
                <p:cNvPr id="169283" name="Freihand 169282">
                  <a:extLst>
                    <a:ext uri="{FF2B5EF4-FFF2-40B4-BE49-F238E27FC236}">
                      <a16:creationId xmlns:a16="http://schemas.microsoft.com/office/drawing/2014/main" id="{029CDA6C-0093-4178-AD56-0EE827197D16}"/>
                    </a:ext>
                  </a:extLst>
                </p:cNvPr>
                <p:cNvPicPr/>
                <p:nvPr/>
              </p:nvPicPr>
              <p:blipFill>
                <a:blip r:embed="rId660"/>
                <a:stretch>
                  <a:fillRect/>
                </a:stretch>
              </p:blipFill>
              <p:spPr>
                <a:xfrm>
                  <a:off x="11104143" y="3179491"/>
                  <a:ext cx="158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9284" name="Freihand 169283">
                  <a:extLst>
                    <a:ext uri="{FF2B5EF4-FFF2-40B4-BE49-F238E27FC236}">
                      <a16:creationId xmlns:a16="http://schemas.microsoft.com/office/drawing/2014/main" id="{AF7209B1-6590-4615-88BB-166F6C5D40ED}"/>
                    </a:ext>
                  </a:extLst>
                </p14:cNvPr>
                <p14:cNvContentPartPr/>
                <p14:nvPr/>
              </p14:nvContentPartPr>
              <p14:xfrm>
                <a:off x="11237343" y="3168691"/>
                <a:ext cx="11520" cy="21600"/>
              </p14:xfrm>
            </p:contentPart>
          </mc:Choice>
          <mc:Fallback>
            <p:pic>
              <p:nvPicPr>
                <p:cNvPr id="169284" name="Freihand 169283">
                  <a:extLst>
                    <a:ext uri="{FF2B5EF4-FFF2-40B4-BE49-F238E27FC236}">
                      <a16:creationId xmlns:a16="http://schemas.microsoft.com/office/drawing/2014/main" id="{AF7209B1-6590-4615-88BB-166F6C5D40ED}"/>
                    </a:ext>
                  </a:extLst>
                </p:cNvPr>
                <p:cNvPicPr/>
                <p:nvPr/>
              </p:nvPicPr>
              <p:blipFill>
                <a:blip r:embed="rId662"/>
                <a:stretch>
                  <a:fillRect/>
                </a:stretch>
              </p:blipFill>
              <p:spPr>
                <a:xfrm>
                  <a:off x="11233023" y="3164371"/>
                  <a:ext cx="20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69285" name="Freihand 169284">
                  <a:extLst>
                    <a:ext uri="{FF2B5EF4-FFF2-40B4-BE49-F238E27FC236}">
                      <a16:creationId xmlns:a16="http://schemas.microsoft.com/office/drawing/2014/main" id="{5DD118C5-BFD3-41EB-B93E-37D4BF8A18CA}"/>
                    </a:ext>
                  </a:extLst>
                </p14:cNvPr>
                <p14:cNvContentPartPr/>
                <p14:nvPr/>
              </p14:nvContentPartPr>
              <p14:xfrm>
                <a:off x="11267223" y="3194971"/>
                <a:ext cx="81360" cy="195120"/>
              </p14:xfrm>
            </p:contentPart>
          </mc:Choice>
          <mc:Fallback>
            <p:pic>
              <p:nvPicPr>
                <p:cNvPr id="169285" name="Freihand 169284">
                  <a:extLst>
                    <a:ext uri="{FF2B5EF4-FFF2-40B4-BE49-F238E27FC236}">
                      <a16:creationId xmlns:a16="http://schemas.microsoft.com/office/drawing/2014/main" id="{5DD118C5-BFD3-41EB-B93E-37D4BF8A18CA}"/>
                    </a:ext>
                  </a:extLst>
                </p:cNvPr>
                <p:cNvPicPr/>
                <p:nvPr/>
              </p:nvPicPr>
              <p:blipFill>
                <a:blip r:embed="rId664"/>
                <a:stretch>
                  <a:fillRect/>
                </a:stretch>
              </p:blipFill>
              <p:spPr>
                <a:xfrm>
                  <a:off x="11262903" y="3190651"/>
                  <a:ext cx="90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69286" name="Freihand 169285">
                  <a:extLst>
                    <a:ext uri="{FF2B5EF4-FFF2-40B4-BE49-F238E27FC236}">
                      <a16:creationId xmlns:a16="http://schemas.microsoft.com/office/drawing/2014/main" id="{25A12F34-AFB8-496B-BF56-C5128A6E4161}"/>
                    </a:ext>
                  </a:extLst>
                </p14:cNvPr>
                <p14:cNvContentPartPr/>
                <p14:nvPr/>
              </p14:nvContentPartPr>
              <p14:xfrm>
                <a:off x="11373423" y="3123331"/>
                <a:ext cx="46440" cy="127080"/>
              </p14:xfrm>
            </p:contentPart>
          </mc:Choice>
          <mc:Fallback>
            <p:pic>
              <p:nvPicPr>
                <p:cNvPr id="169286" name="Freihand 169285">
                  <a:extLst>
                    <a:ext uri="{FF2B5EF4-FFF2-40B4-BE49-F238E27FC236}">
                      <a16:creationId xmlns:a16="http://schemas.microsoft.com/office/drawing/2014/main" id="{25A12F34-AFB8-496B-BF56-C5128A6E4161}"/>
                    </a:ext>
                  </a:extLst>
                </p:cNvPr>
                <p:cNvPicPr/>
                <p:nvPr/>
              </p:nvPicPr>
              <p:blipFill>
                <a:blip r:embed="rId666"/>
                <a:stretch>
                  <a:fillRect/>
                </a:stretch>
              </p:blipFill>
              <p:spPr>
                <a:xfrm>
                  <a:off x="11369103" y="3119011"/>
                  <a:ext cx="55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9287" name="Freihand 169286">
                  <a:extLst>
                    <a:ext uri="{FF2B5EF4-FFF2-40B4-BE49-F238E27FC236}">
                      <a16:creationId xmlns:a16="http://schemas.microsoft.com/office/drawing/2014/main" id="{5953860D-218B-4915-BCC9-4CA0469E08EC}"/>
                    </a:ext>
                  </a:extLst>
                </p14:cNvPr>
                <p14:cNvContentPartPr/>
                <p14:nvPr/>
              </p14:nvContentPartPr>
              <p14:xfrm>
                <a:off x="11405463" y="3161851"/>
                <a:ext cx="60120" cy="105840"/>
              </p14:xfrm>
            </p:contentPart>
          </mc:Choice>
          <mc:Fallback>
            <p:pic>
              <p:nvPicPr>
                <p:cNvPr id="169287" name="Freihand 169286">
                  <a:extLst>
                    <a:ext uri="{FF2B5EF4-FFF2-40B4-BE49-F238E27FC236}">
                      <a16:creationId xmlns:a16="http://schemas.microsoft.com/office/drawing/2014/main" id="{5953860D-218B-4915-BCC9-4CA0469E08EC}"/>
                    </a:ext>
                  </a:extLst>
                </p:cNvPr>
                <p:cNvPicPr/>
                <p:nvPr/>
              </p:nvPicPr>
              <p:blipFill>
                <a:blip r:embed="rId668"/>
                <a:stretch>
                  <a:fillRect/>
                </a:stretch>
              </p:blipFill>
              <p:spPr>
                <a:xfrm>
                  <a:off x="11401143" y="3157531"/>
                  <a:ext cx="68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9288" name="Freihand 169287">
                  <a:extLst>
                    <a:ext uri="{FF2B5EF4-FFF2-40B4-BE49-F238E27FC236}">
                      <a16:creationId xmlns:a16="http://schemas.microsoft.com/office/drawing/2014/main" id="{BED3327B-1AA4-4695-99C8-E63F146147AF}"/>
                    </a:ext>
                  </a:extLst>
                </p14:cNvPr>
                <p14:cNvContentPartPr/>
                <p14:nvPr/>
              </p14:nvContentPartPr>
              <p14:xfrm>
                <a:off x="11477463" y="3114691"/>
                <a:ext cx="115200" cy="100800"/>
              </p14:xfrm>
            </p:contentPart>
          </mc:Choice>
          <mc:Fallback>
            <p:pic>
              <p:nvPicPr>
                <p:cNvPr id="169288" name="Freihand 169287">
                  <a:extLst>
                    <a:ext uri="{FF2B5EF4-FFF2-40B4-BE49-F238E27FC236}">
                      <a16:creationId xmlns:a16="http://schemas.microsoft.com/office/drawing/2014/main" id="{BED3327B-1AA4-4695-99C8-E63F146147AF}"/>
                    </a:ext>
                  </a:extLst>
                </p:cNvPr>
                <p:cNvPicPr/>
                <p:nvPr/>
              </p:nvPicPr>
              <p:blipFill>
                <a:blip r:embed="rId670"/>
                <a:stretch>
                  <a:fillRect/>
                </a:stretch>
              </p:blipFill>
              <p:spPr>
                <a:xfrm>
                  <a:off x="11473143" y="3110371"/>
                  <a:ext cx="123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9289" name="Freihand 169288">
                  <a:extLst>
                    <a:ext uri="{FF2B5EF4-FFF2-40B4-BE49-F238E27FC236}">
                      <a16:creationId xmlns:a16="http://schemas.microsoft.com/office/drawing/2014/main" id="{2C118688-DDEA-42DD-A72E-8B4AC08BC824}"/>
                    </a:ext>
                  </a:extLst>
                </p14:cNvPr>
                <p14:cNvContentPartPr/>
                <p14:nvPr/>
              </p14:nvContentPartPr>
              <p14:xfrm>
                <a:off x="11594103" y="3060331"/>
                <a:ext cx="132840" cy="131040"/>
              </p14:xfrm>
            </p:contentPart>
          </mc:Choice>
          <mc:Fallback>
            <p:pic>
              <p:nvPicPr>
                <p:cNvPr id="169289" name="Freihand 169288">
                  <a:extLst>
                    <a:ext uri="{FF2B5EF4-FFF2-40B4-BE49-F238E27FC236}">
                      <a16:creationId xmlns:a16="http://schemas.microsoft.com/office/drawing/2014/main" id="{2C118688-DDEA-42DD-A72E-8B4AC08BC824}"/>
                    </a:ext>
                  </a:extLst>
                </p:cNvPr>
                <p:cNvPicPr/>
                <p:nvPr/>
              </p:nvPicPr>
              <p:blipFill>
                <a:blip r:embed="rId672"/>
                <a:stretch>
                  <a:fillRect/>
                </a:stretch>
              </p:blipFill>
              <p:spPr>
                <a:xfrm>
                  <a:off x="11589783" y="3056011"/>
                  <a:ext cx="141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9290" name="Freihand 169289">
                  <a:extLst>
                    <a:ext uri="{FF2B5EF4-FFF2-40B4-BE49-F238E27FC236}">
                      <a16:creationId xmlns:a16="http://schemas.microsoft.com/office/drawing/2014/main" id="{4C051F88-F532-44AE-A3BF-A39969C8482D}"/>
                    </a:ext>
                  </a:extLst>
                </p14:cNvPr>
                <p14:cNvContentPartPr/>
                <p14:nvPr/>
              </p14:nvContentPartPr>
              <p14:xfrm>
                <a:off x="11476023" y="3019651"/>
                <a:ext cx="15840" cy="20880"/>
              </p14:xfrm>
            </p:contentPart>
          </mc:Choice>
          <mc:Fallback>
            <p:pic>
              <p:nvPicPr>
                <p:cNvPr id="169290" name="Freihand 169289">
                  <a:extLst>
                    <a:ext uri="{FF2B5EF4-FFF2-40B4-BE49-F238E27FC236}">
                      <a16:creationId xmlns:a16="http://schemas.microsoft.com/office/drawing/2014/main" id="{4C051F88-F532-44AE-A3BF-A39969C8482D}"/>
                    </a:ext>
                  </a:extLst>
                </p:cNvPr>
                <p:cNvPicPr/>
                <p:nvPr/>
              </p:nvPicPr>
              <p:blipFill>
                <a:blip r:embed="rId674"/>
                <a:stretch>
                  <a:fillRect/>
                </a:stretch>
              </p:blipFill>
              <p:spPr>
                <a:xfrm>
                  <a:off x="11471703" y="3015331"/>
                  <a:ext cx="24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69291" name="Freihand 169290">
                  <a:extLst>
                    <a:ext uri="{FF2B5EF4-FFF2-40B4-BE49-F238E27FC236}">
                      <a16:creationId xmlns:a16="http://schemas.microsoft.com/office/drawing/2014/main" id="{F66AA57C-4015-44DA-AE3F-A127166E4D2B}"/>
                    </a:ext>
                  </a:extLst>
                </p14:cNvPr>
                <p14:cNvContentPartPr/>
                <p14:nvPr/>
              </p14:nvContentPartPr>
              <p14:xfrm>
                <a:off x="11782023" y="2764051"/>
                <a:ext cx="59400" cy="285120"/>
              </p14:xfrm>
            </p:contentPart>
          </mc:Choice>
          <mc:Fallback>
            <p:pic>
              <p:nvPicPr>
                <p:cNvPr id="169291" name="Freihand 169290">
                  <a:extLst>
                    <a:ext uri="{FF2B5EF4-FFF2-40B4-BE49-F238E27FC236}">
                      <a16:creationId xmlns:a16="http://schemas.microsoft.com/office/drawing/2014/main" id="{F66AA57C-4015-44DA-AE3F-A127166E4D2B}"/>
                    </a:ext>
                  </a:extLst>
                </p:cNvPr>
                <p:cNvPicPr/>
                <p:nvPr/>
              </p:nvPicPr>
              <p:blipFill>
                <a:blip r:embed="rId676"/>
                <a:stretch>
                  <a:fillRect/>
                </a:stretch>
              </p:blipFill>
              <p:spPr>
                <a:xfrm>
                  <a:off x="11777703" y="2759731"/>
                  <a:ext cx="680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69292" name="Freihand 169291">
                  <a:extLst>
                    <a:ext uri="{FF2B5EF4-FFF2-40B4-BE49-F238E27FC236}">
                      <a16:creationId xmlns:a16="http://schemas.microsoft.com/office/drawing/2014/main" id="{7287316D-1760-403C-9B82-D2E474FA3DBD}"/>
                    </a:ext>
                  </a:extLst>
                </p14:cNvPr>
                <p14:cNvContentPartPr/>
                <p14:nvPr/>
              </p14:nvContentPartPr>
              <p14:xfrm>
                <a:off x="11830263" y="3091291"/>
                <a:ext cx="16560" cy="34200"/>
              </p14:xfrm>
            </p:contentPart>
          </mc:Choice>
          <mc:Fallback>
            <p:pic>
              <p:nvPicPr>
                <p:cNvPr id="169292" name="Freihand 169291">
                  <a:extLst>
                    <a:ext uri="{FF2B5EF4-FFF2-40B4-BE49-F238E27FC236}">
                      <a16:creationId xmlns:a16="http://schemas.microsoft.com/office/drawing/2014/main" id="{7287316D-1760-403C-9B82-D2E474FA3DBD}"/>
                    </a:ext>
                  </a:extLst>
                </p:cNvPr>
                <p:cNvPicPr/>
                <p:nvPr/>
              </p:nvPicPr>
              <p:blipFill>
                <a:blip r:embed="rId678"/>
                <a:stretch>
                  <a:fillRect/>
                </a:stretch>
              </p:blipFill>
              <p:spPr>
                <a:xfrm>
                  <a:off x="11825943" y="3086971"/>
                  <a:ext cx="25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69296" name="Freihand 169295">
                  <a:extLst>
                    <a:ext uri="{FF2B5EF4-FFF2-40B4-BE49-F238E27FC236}">
                      <a16:creationId xmlns:a16="http://schemas.microsoft.com/office/drawing/2014/main" id="{100CC170-35F6-4A8F-B8A7-4A1789D5CA22}"/>
                    </a:ext>
                  </a:extLst>
                </p14:cNvPr>
                <p14:cNvContentPartPr/>
                <p14:nvPr/>
              </p14:nvContentPartPr>
              <p14:xfrm>
                <a:off x="8162583" y="2966011"/>
                <a:ext cx="1215000" cy="1144440"/>
              </p14:xfrm>
            </p:contentPart>
          </mc:Choice>
          <mc:Fallback>
            <p:pic>
              <p:nvPicPr>
                <p:cNvPr id="169296" name="Freihand 169295">
                  <a:extLst>
                    <a:ext uri="{FF2B5EF4-FFF2-40B4-BE49-F238E27FC236}">
                      <a16:creationId xmlns:a16="http://schemas.microsoft.com/office/drawing/2014/main" id="{100CC170-35F6-4A8F-B8A7-4A1789D5CA22}"/>
                    </a:ext>
                  </a:extLst>
                </p:cNvPr>
                <p:cNvPicPr/>
                <p:nvPr/>
              </p:nvPicPr>
              <p:blipFill>
                <a:blip r:embed="rId680"/>
                <a:stretch>
                  <a:fillRect/>
                </a:stretch>
              </p:blipFill>
              <p:spPr>
                <a:xfrm>
                  <a:off x="8158263" y="2961691"/>
                  <a:ext cx="1223640" cy="115308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(Government expenditure) Multiplier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Multiplier: How much increases one variable, if another variable increase by one unit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a:solidFill>
                  <a:srgbClr val="000000"/>
                </a:solidFill>
              </a:rPr>
              <a:t>Government expenditure Multiplier:</a:t>
            </a:r>
            <a:endParaRPr lang="de-DE" sz="2400" u="sng"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of equilibrium income, of governement expenditure increases by one unit.</a:t>
            </a: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(example)</a:t>
            </a:r>
          </a:p>
        </p:txBody>
      </p:sp>
      <p:sp>
        <p:nvSpPr>
          <p:cNvPr id="5" name="Text Box 4"/>
          <p:cNvSpPr txBox="1">
            <a:spLocks noChangeArrowheads="1"/>
          </p:cNvSpPr>
          <p:nvPr/>
        </p:nvSpPr>
        <p:spPr bwMode="auto">
          <a:xfrm>
            <a:off x="762001" y="1009782"/>
            <a:ext cx="8359697"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Calculate equlibrium income?</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in equilibrium income, if governement expenditure increades by 100</a:t>
            </a: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Calculate the government expenditure multiplier?</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Consequences of Keynesian economics</a:t>
            </a:r>
          </a:p>
        </p:txBody>
      </p:sp>
      <p:sp>
        <p:nvSpPr>
          <p:cNvPr id="172036" name="Text Box 4"/>
          <p:cNvSpPr txBox="1">
            <a:spLocks noChangeArrowheads="1"/>
          </p:cNvSpPr>
          <p:nvPr/>
        </p:nvSpPr>
        <p:spPr bwMode="auto">
          <a:xfrm>
            <a:off x="0" y="981075"/>
            <a:ext cx="8286161"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Disequilibria over time are possible</a:t>
            </a:r>
          </a:p>
          <a:p>
            <a:pPr eaLnBrk="1" hangingPunct="1">
              <a:buClrTx/>
              <a:buFontTx/>
              <a:buNone/>
            </a:pPr>
            <a:r>
              <a:rPr lang="de-DE" sz="2400">
                <a:solidFill>
                  <a:srgbClr val="000000"/>
                </a:solidFill>
              </a:rPr>
              <a:t> </a:t>
            </a:r>
          </a:p>
          <a:p>
            <a:pPr eaLnBrk="1" hangingPunct="1">
              <a:buClrTx/>
              <a:buFontTx/>
              <a:buNone/>
            </a:pPr>
            <a:r>
              <a:rPr lang="de-DE" sz="2400">
                <a:solidFill>
                  <a:srgbClr val="000000"/>
                </a:solidFill>
              </a:rPr>
              <a:t>→ Aggregate demand is too low in order to fully utilize labor force.</a:t>
            </a:r>
          </a:p>
          <a:p>
            <a:pPr eaLnBrk="1" hangingPunct="1">
              <a:buClrTx/>
              <a:buFontTx/>
              <a:buNone/>
            </a:pPr>
            <a:r>
              <a:rPr lang="de-DE" sz="2400">
                <a:solidFill>
                  <a:srgbClr val="000000"/>
                </a:solidFill>
              </a:rPr>
              <a:t>	→ Permant high unemployment level</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 Aggregate demand exceeds the capacity of production. </a:t>
            </a:r>
          </a:p>
          <a:p>
            <a:pPr eaLnBrk="1" hangingPunct="1">
              <a:buClrTx/>
              <a:buFontTx/>
              <a:buNone/>
            </a:pPr>
            <a:r>
              <a:rPr lang="de-DE" sz="2400">
                <a:solidFill>
                  <a:srgbClr val="000000"/>
                </a:solidFill>
              </a:rPr>
              <a:t>	 → Economy is overheating</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Especially full employment is not reached via a euqilibrium process, but can only be reached within a specific parameter constellation of the Economy → the Economy needs external interference!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Until now in the Keeynsian model we have no prices ( respectively we normalized P</a:t>
            </a:r>
            <a:r>
              <a:rPr lang="en-US" dirty="0">
                <a:solidFill>
                  <a:prstClr val="black"/>
                </a:solidFill>
                <a:latin typeface="Arial" panose="020B0604020202020204" pitchFamily="34" charset="0"/>
                <a:cs typeface="Arial" panose="020B0604020202020204" pitchFamily="34" charset="0"/>
              </a:rPr>
              <a:t>=</a:t>
            </a:r>
            <a:r>
              <a:rPr lang="en-US">
                <a:solidFill>
                  <a:prstClr val="black"/>
                </a:solidFill>
                <a:latin typeface="Arial" panose="020B0604020202020204" pitchFamily="34" charset="0"/>
                <a:cs typeface="Arial" panose="020B0604020202020204" pitchFamily="34" charset="0"/>
              </a:rPr>
              <a:t>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D4F3C81-1868-4C5A-B802-D6173E8074D1}"/>
                  </a:ext>
                </a:extLst>
              </p14:cNvPr>
              <p14:cNvContentPartPr/>
              <p14:nvPr/>
            </p14:nvContentPartPr>
            <p14:xfrm>
              <a:off x="592697" y="1976731"/>
              <a:ext cx="1094040" cy="2525760"/>
            </p14:xfrm>
          </p:contentPart>
        </mc:Choice>
        <mc:Fallback xmlns="">
          <p:pic>
            <p:nvPicPr>
              <p:cNvPr id="3" name="Freihand 2">
                <a:extLst>
                  <a:ext uri="{FF2B5EF4-FFF2-40B4-BE49-F238E27FC236}">
                    <a16:creationId xmlns:a16="http://schemas.microsoft.com/office/drawing/2014/main" id="{DD4F3C81-1868-4C5A-B802-D6173E8074D1}"/>
                  </a:ext>
                </a:extLst>
              </p:cNvPr>
              <p:cNvPicPr/>
              <p:nvPr/>
            </p:nvPicPr>
            <p:blipFill>
              <a:blip r:embed="rId5"/>
              <a:stretch>
                <a:fillRect/>
              </a:stretch>
            </p:blipFill>
            <p:spPr>
              <a:xfrm>
                <a:off x="588377" y="1972411"/>
                <a:ext cx="1102680" cy="253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6F3D4D3-ED01-4051-A41B-CC733C4C3207}"/>
                  </a:ext>
                </a:extLst>
              </p14:cNvPr>
              <p14:cNvContentPartPr/>
              <p14:nvPr/>
            </p14:nvContentPartPr>
            <p14:xfrm>
              <a:off x="6884417" y="3358771"/>
              <a:ext cx="137880" cy="175680"/>
            </p14:xfrm>
          </p:contentPart>
        </mc:Choice>
        <mc:Fallback xmlns="">
          <p:pic>
            <p:nvPicPr>
              <p:cNvPr id="4" name="Freihand 3">
                <a:extLst>
                  <a:ext uri="{FF2B5EF4-FFF2-40B4-BE49-F238E27FC236}">
                    <a16:creationId xmlns:a16="http://schemas.microsoft.com/office/drawing/2014/main" id="{76F3D4D3-ED01-4051-A41B-CC733C4C3207}"/>
                  </a:ext>
                </a:extLst>
              </p:cNvPr>
              <p:cNvPicPr/>
              <p:nvPr/>
            </p:nvPicPr>
            <p:blipFill>
              <a:blip r:embed="rId7"/>
              <a:stretch>
                <a:fillRect/>
              </a:stretch>
            </p:blipFill>
            <p:spPr>
              <a:xfrm>
                <a:off x="6880097" y="3354451"/>
                <a:ext cx="146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D0A624D-FDB0-4BD8-AB4D-88ADA7C35FE0}"/>
                  </a:ext>
                </a:extLst>
              </p14:cNvPr>
              <p14:cNvContentPartPr/>
              <p14:nvPr/>
            </p14:nvContentPartPr>
            <p14:xfrm>
              <a:off x="823097" y="3260491"/>
              <a:ext cx="143280" cy="240480"/>
            </p14:xfrm>
          </p:contentPart>
        </mc:Choice>
        <mc:Fallback xmlns="">
          <p:pic>
            <p:nvPicPr>
              <p:cNvPr id="5" name="Freihand 4">
                <a:extLst>
                  <a:ext uri="{FF2B5EF4-FFF2-40B4-BE49-F238E27FC236}">
                    <a16:creationId xmlns:a16="http://schemas.microsoft.com/office/drawing/2014/main" id="{ED0A624D-FDB0-4BD8-AB4D-88ADA7C35FE0}"/>
                  </a:ext>
                </a:extLst>
              </p:cNvPr>
              <p:cNvPicPr/>
              <p:nvPr/>
            </p:nvPicPr>
            <p:blipFill>
              <a:blip r:embed="rId9"/>
              <a:stretch>
                <a:fillRect/>
              </a:stretch>
            </p:blipFill>
            <p:spPr>
              <a:xfrm>
                <a:off x="818777" y="3256171"/>
                <a:ext cx="151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B6A1FA22-7EF9-4CB3-9C90-183F390A9862}"/>
                  </a:ext>
                </a:extLst>
              </p14:cNvPr>
              <p14:cNvContentPartPr/>
              <p14:nvPr/>
            </p14:nvContentPartPr>
            <p14:xfrm>
              <a:off x="6847697" y="2041531"/>
              <a:ext cx="123840" cy="217080"/>
            </p14:xfrm>
          </p:contentPart>
        </mc:Choice>
        <mc:Fallback xmlns="">
          <p:pic>
            <p:nvPicPr>
              <p:cNvPr id="8" name="Freihand 7">
                <a:extLst>
                  <a:ext uri="{FF2B5EF4-FFF2-40B4-BE49-F238E27FC236}">
                    <a16:creationId xmlns:a16="http://schemas.microsoft.com/office/drawing/2014/main" id="{B6A1FA22-7EF9-4CB3-9C90-183F390A9862}"/>
                  </a:ext>
                </a:extLst>
              </p:cNvPr>
              <p:cNvPicPr/>
              <p:nvPr/>
            </p:nvPicPr>
            <p:blipFill>
              <a:blip r:embed="rId11"/>
              <a:stretch>
                <a:fillRect/>
              </a:stretch>
            </p:blipFill>
            <p:spPr>
              <a:xfrm>
                <a:off x="6843377" y="2037211"/>
                <a:ext cx="132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42F5FB55-EA4F-486F-B32D-70401E1CD785}"/>
                  </a:ext>
                </a:extLst>
              </p14:cNvPr>
              <p14:cNvContentPartPr/>
              <p14:nvPr/>
            </p14:nvContentPartPr>
            <p14:xfrm>
              <a:off x="866297" y="3862771"/>
              <a:ext cx="111600" cy="154440"/>
            </p14:xfrm>
          </p:contentPart>
        </mc:Choice>
        <mc:Fallback xmlns="">
          <p:pic>
            <p:nvPicPr>
              <p:cNvPr id="9" name="Freihand 8">
                <a:extLst>
                  <a:ext uri="{FF2B5EF4-FFF2-40B4-BE49-F238E27FC236}">
                    <a16:creationId xmlns:a16="http://schemas.microsoft.com/office/drawing/2014/main" id="{42F5FB55-EA4F-486F-B32D-70401E1CD785}"/>
                  </a:ext>
                </a:extLst>
              </p:cNvPr>
              <p:cNvPicPr/>
              <p:nvPr/>
            </p:nvPicPr>
            <p:blipFill>
              <a:blip r:embed="rId13"/>
              <a:stretch>
                <a:fillRect/>
              </a:stretch>
            </p:blipFill>
            <p:spPr>
              <a:xfrm>
                <a:off x="861977" y="3858451"/>
                <a:ext cx="120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0FA1DB63-B917-4F1A-82DE-8C033376A13C}"/>
                  </a:ext>
                </a:extLst>
              </p14:cNvPr>
              <p14:cNvContentPartPr/>
              <p14:nvPr/>
            </p14:nvContentPartPr>
            <p14:xfrm>
              <a:off x="1301177" y="2804371"/>
              <a:ext cx="1688760" cy="1283040"/>
            </p14:xfrm>
          </p:contentPart>
        </mc:Choice>
        <mc:Fallback xmlns="">
          <p:pic>
            <p:nvPicPr>
              <p:cNvPr id="10" name="Freihand 9">
                <a:extLst>
                  <a:ext uri="{FF2B5EF4-FFF2-40B4-BE49-F238E27FC236}">
                    <a16:creationId xmlns:a16="http://schemas.microsoft.com/office/drawing/2014/main" id="{0FA1DB63-B917-4F1A-82DE-8C033376A13C}"/>
                  </a:ext>
                </a:extLst>
              </p:cNvPr>
              <p:cNvPicPr/>
              <p:nvPr/>
            </p:nvPicPr>
            <p:blipFill>
              <a:blip r:embed="rId15"/>
              <a:stretch>
                <a:fillRect/>
              </a:stretch>
            </p:blipFill>
            <p:spPr>
              <a:xfrm>
                <a:off x="1296857" y="2800051"/>
                <a:ext cx="1697400" cy="1291680"/>
              </a:xfrm>
              <a:prstGeom prst="rect">
                <a:avLst/>
              </a:prstGeom>
            </p:spPr>
          </p:pic>
        </mc:Fallback>
      </mc:AlternateContent>
      <p:grpSp>
        <p:nvGrpSpPr>
          <p:cNvPr id="27" name="Gruppieren 26">
            <a:extLst>
              <a:ext uri="{FF2B5EF4-FFF2-40B4-BE49-F238E27FC236}">
                <a16:creationId xmlns:a16="http://schemas.microsoft.com/office/drawing/2014/main" id="{F549BAB1-9972-44B2-8DE5-172633038C59}"/>
              </a:ext>
            </a:extLst>
          </p:cNvPr>
          <p:cNvGrpSpPr/>
          <p:nvPr/>
        </p:nvGrpSpPr>
        <p:grpSpPr>
          <a:xfrm>
            <a:off x="1610417" y="2241691"/>
            <a:ext cx="2275920" cy="2612880"/>
            <a:chOff x="1610417" y="2241691"/>
            <a:chExt cx="2275920" cy="261288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739BFAC-78CA-4A0B-9B6B-A77725D9A315}"/>
                    </a:ext>
                  </a:extLst>
                </p14:cNvPr>
                <p14:cNvContentPartPr/>
                <p14:nvPr/>
              </p14:nvContentPartPr>
              <p14:xfrm>
                <a:off x="1610417" y="4136371"/>
                <a:ext cx="1557360" cy="141120"/>
              </p14:xfrm>
            </p:contentPart>
          </mc:Choice>
          <mc:Fallback xmlns="">
            <p:pic>
              <p:nvPicPr>
                <p:cNvPr id="11" name="Freihand 10">
                  <a:extLst>
                    <a:ext uri="{FF2B5EF4-FFF2-40B4-BE49-F238E27FC236}">
                      <a16:creationId xmlns:a16="http://schemas.microsoft.com/office/drawing/2014/main" id="{D739BFAC-78CA-4A0B-9B6B-A77725D9A315}"/>
                    </a:ext>
                  </a:extLst>
                </p:cNvPr>
                <p:cNvPicPr/>
                <p:nvPr/>
              </p:nvPicPr>
              <p:blipFill>
                <a:blip r:embed="rId17"/>
                <a:stretch>
                  <a:fillRect/>
                </a:stretch>
              </p:blipFill>
              <p:spPr>
                <a:xfrm>
                  <a:off x="1606097" y="4132051"/>
                  <a:ext cx="1566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4A5E249-E39E-46A0-800E-EA366DACC2B7}"/>
                    </a:ext>
                  </a:extLst>
                </p14:cNvPr>
                <p14:cNvContentPartPr/>
                <p14:nvPr/>
              </p14:nvContentPartPr>
              <p14:xfrm>
                <a:off x="2985617" y="4114051"/>
                <a:ext cx="239040" cy="164520"/>
              </p14:xfrm>
            </p:contentPart>
          </mc:Choice>
          <mc:Fallback xmlns="">
            <p:pic>
              <p:nvPicPr>
                <p:cNvPr id="12" name="Freihand 11">
                  <a:extLst>
                    <a:ext uri="{FF2B5EF4-FFF2-40B4-BE49-F238E27FC236}">
                      <a16:creationId xmlns:a16="http://schemas.microsoft.com/office/drawing/2014/main" id="{24A5E249-E39E-46A0-800E-EA366DACC2B7}"/>
                    </a:ext>
                  </a:extLst>
                </p:cNvPr>
                <p:cNvPicPr/>
                <p:nvPr/>
              </p:nvPicPr>
              <p:blipFill>
                <a:blip r:embed="rId19"/>
                <a:stretch>
                  <a:fillRect/>
                </a:stretch>
              </p:blipFill>
              <p:spPr>
                <a:xfrm>
                  <a:off x="2981297" y="4109731"/>
                  <a:ext cx="247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817735E-5A43-499A-ACAC-933A66AA21BE}"/>
                    </a:ext>
                  </a:extLst>
                </p14:cNvPr>
                <p14:cNvContentPartPr/>
                <p14:nvPr/>
              </p14:nvContentPartPr>
              <p14:xfrm>
                <a:off x="2722457" y="3749011"/>
                <a:ext cx="1163880" cy="898560"/>
              </p14:xfrm>
            </p:contentPart>
          </mc:Choice>
          <mc:Fallback xmlns="">
            <p:pic>
              <p:nvPicPr>
                <p:cNvPr id="14" name="Freihand 13">
                  <a:extLst>
                    <a:ext uri="{FF2B5EF4-FFF2-40B4-BE49-F238E27FC236}">
                      <a16:creationId xmlns:a16="http://schemas.microsoft.com/office/drawing/2014/main" id="{8817735E-5A43-499A-ACAC-933A66AA21BE}"/>
                    </a:ext>
                  </a:extLst>
                </p:cNvPr>
                <p:cNvPicPr/>
                <p:nvPr/>
              </p:nvPicPr>
              <p:blipFill>
                <a:blip r:embed="rId21"/>
                <a:stretch>
                  <a:fillRect/>
                </a:stretch>
              </p:blipFill>
              <p:spPr>
                <a:xfrm>
                  <a:off x="2718137" y="3744691"/>
                  <a:ext cx="117252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771EA3B7-D3DE-48C7-8BCD-81F952C3CFDD}"/>
                    </a:ext>
                  </a:extLst>
                </p14:cNvPr>
                <p14:cNvContentPartPr/>
                <p14:nvPr/>
              </p14:nvContentPartPr>
              <p14:xfrm>
                <a:off x="2135657" y="3403771"/>
                <a:ext cx="60120" cy="1450800"/>
              </p14:xfrm>
            </p:contentPart>
          </mc:Choice>
          <mc:Fallback xmlns="">
            <p:pic>
              <p:nvPicPr>
                <p:cNvPr id="16" name="Freihand 15">
                  <a:extLst>
                    <a:ext uri="{FF2B5EF4-FFF2-40B4-BE49-F238E27FC236}">
                      <a16:creationId xmlns:a16="http://schemas.microsoft.com/office/drawing/2014/main" id="{771EA3B7-D3DE-48C7-8BCD-81F952C3CFDD}"/>
                    </a:ext>
                  </a:extLst>
                </p:cNvPr>
                <p:cNvPicPr/>
                <p:nvPr/>
              </p:nvPicPr>
              <p:blipFill>
                <a:blip r:embed="rId23"/>
                <a:stretch>
                  <a:fillRect/>
                </a:stretch>
              </p:blipFill>
              <p:spPr>
                <a:xfrm>
                  <a:off x="2131337" y="3399451"/>
                  <a:ext cx="6876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BE599D1-A0E7-4D6A-A69A-5A987D047DC1}"/>
                    </a:ext>
                  </a:extLst>
                </p14:cNvPr>
                <p14:cNvContentPartPr/>
                <p14:nvPr/>
              </p14:nvContentPartPr>
              <p14:xfrm>
                <a:off x="2084537" y="2990131"/>
                <a:ext cx="72360" cy="219960"/>
              </p14:xfrm>
            </p:contentPart>
          </mc:Choice>
          <mc:Fallback xmlns="">
            <p:pic>
              <p:nvPicPr>
                <p:cNvPr id="17" name="Freihand 16">
                  <a:extLst>
                    <a:ext uri="{FF2B5EF4-FFF2-40B4-BE49-F238E27FC236}">
                      <a16:creationId xmlns:a16="http://schemas.microsoft.com/office/drawing/2014/main" id="{BBE599D1-A0E7-4D6A-A69A-5A987D047DC1}"/>
                    </a:ext>
                  </a:extLst>
                </p:cNvPr>
                <p:cNvPicPr/>
                <p:nvPr/>
              </p:nvPicPr>
              <p:blipFill>
                <a:blip r:embed="rId25"/>
                <a:stretch>
                  <a:fillRect/>
                </a:stretch>
              </p:blipFill>
              <p:spPr>
                <a:xfrm>
                  <a:off x="2080217" y="2985811"/>
                  <a:ext cx="81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04659CA1-EBD7-4D99-9B76-D608585889C4}"/>
                    </a:ext>
                  </a:extLst>
                </p14:cNvPr>
                <p14:cNvContentPartPr/>
                <p14:nvPr/>
              </p14:nvContentPartPr>
              <p14:xfrm>
                <a:off x="2069057" y="2907691"/>
                <a:ext cx="120240" cy="112680"/>
              </p14:xfrm>
            </p:contentPart>
          </mc:Choice>
          <mc:Fallback xmlns="">
            <p:pic>
              <p:nvPicPr>
                <p:cNvPr id="18" name="Freihand 17">
                  <a:extLst>
                    <a:ext uri="{FF2B5EF4-FFF2-40B4-BE49-F238E27FC236}">
                      <a16:creationId xmlns:a16="http://schemas.microsoft.com/office/drawing/2014/main" id="{04659CA1-EBD7-4D99-9B76-D608585889C4}"/>
                    </a:ext>
                  </a:extLst>
                </p:cNvPr>
                <p:cNvPicPr/>
                <p:nvPr/>
              </p:nvPicPr>
              <p:blipFill>
                <a:blip r:embed="rId27"/>
                <a:stretch>
                  <a:fillRect/>
                </a:stretch>
              </p:blipFill>
              <p:spPr>
                <a:xfrm>
                  <a:off x="2064737" y="2903371"/>
                  <a:ext cx="128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FEC964BC-A43D-4EB0-8FD4-81688A1CFAD5}"/>
                    </a:ext>
                  </a:extLst>
                </p14:cNvPr>
                <p14:cNvContentPartPr/>
                <p14:nvPr/>
              </p14:nvContentPartPr>
              <p14:xfrm>
                <a:off x="2114777" y="3005971"/>
                <a:ext cx="123480" cy="194760"/>
              </p14:xfrm>
            </p:contentPart>
          </mc:Choice>
          <mc:Fallback xmlns="">
            <p:pic>
              <p:nvPicPr>
                <p:cNvPr id="19" name="Freihand 18">
                  <a:extLst>
                    <a:ext uri="{FF2B5EF4-FFF2-40B4-BE49-F238E27FC236}">
                      <a16:creationId xmlns:a16="http://schemas.microsoft.com/office/drawing/2014/main" id="{FEC964BC-A43D-4EB0-8FD4-81688A1CFAD5}"/>
                    </a:ext>
                  </a:extLst>
                </p:cNvPr>
                <p:cNvPicPr/>
                <p:nvPr/>
              </p:nvPicPr>
              <p:blipFill>
                <a:blip r:embed="rId29"/>
                <a:stretch>
                  <a:fillRect/>
                </a:stretch>
              </p:blipFill>
              <p:spPr>
                <a:xfrm>
                  <a:off x="2110457" y="3001651"/>
                  <a:ext cx="132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0B797BDF-4BBB-4956-9CDA-CFAFCCEEB8BA}"/>
                    </a:ext>
                  </a:extLst>
                </p14:cNvPr>
                <p14:cNvContentPartPr/>
                <p14:nvPr/>
              </p14:nvContentPartPr>
              <p14:xfrm>
                <a:off x="2240777" y="2923891"/>
                <a:ext cx="172080" cy="169560"/>
              </p14:xfrm>
            </p:contentPart>
          </mc:Choice>
          <mc:Fallback xmlns="">
            <p:pic>
              <p:nvPicPr>
                <p:cNvPr id="20" name="Freihand 19">
                  <a:extLst>
                    <a:ext uri="{FF2B5EF4-FFF2-40B4-BE49-F238E27FC236}">
                      <a16:creationId xmlns:a16="http://schemas.microsoft.com/office/drawing/2014/main" id="{0B797BDF-4BBB-4956-9CDA-CFAFCCEEB8BA}"/>
                    </a:ext>
                  </a:extLst>
                </p:cNvPr>
                <p:cNvPicPr/>
                <p:nvPr/>
              </p:nvPicPr>
              <p:blipFill>
                <a:blip r:embed="rId31"/>
                <a:stretch>
                  <a:fillRect/>
                </a:stretch>
              </p:blipFill>
              <p:spPr>
                <a:xfrm>
                  <a:off x="2236457" y="2919571"/>
                  <a:ext cx="180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330C1DDE-5993-42F2-8750-6F10F73E30E3}"/>
                    </a:ext>
                  </a:extLst>
                </p14:cNvPr>
                <p14:cNvContentPartPr/>
                <p14:nvPr/>
              </p14:nvContentPartPr>
              <p14:xfrm>
                <a:off x="2426897" y="2850451"/>
                <a:ext cx="100440" cy="131040"/>
              </p14:xfrm>
            </p:contentPart>
          </mc:Choice>
          <mc:Fallback xmlns="">
            <p:pic>
              <p:nvPicPr>
                <p:cNvPr id="21" name="Freihand 20">
                  <a:extLst>
                    <a:ext uri="{FF2B5EF4-FFF2-40B4-BE49-F238E27FC236}">
                      <a16:creationId xmlns:a16="http://schemas.microsoft.com/office/drawing/2014/main" id="{330C1DDE-5993-42F2-8750-6F10F73E30E3}"/>
                    </a:ext>
                  </a:extLst>
                </p:cNvPr>
                <p:cNvPicPr/>
                <p:nvPr/>
              </p:nvPicPr>
              <p:blipFill>
                <a:blip r:embed="rId33"/>
                <a:stretch>
                  <a:fillRect/>
                </a:stretch>
              </p:blipFill>
              <p:spPr>
                <a:xfrm>
                  <a:off x="2422577" y="2846131"/>
                  <a:ext cx="109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C2EAEF6A-6401-4FB1-B0A0-281ABC54D38F}"/>
                    </a:ext>
                  </a:extLst>
                </p14:cNvPr>
                <p14:cNvContentPartPr/>
                <p14:nvPr/>
              </p14:nvContentPartPr>
              <p14:xfrm>
                <a:off x="2036657" y="2861611"/>
                <a:ext cx="641160" cy="562680"/>
              </p14:xfrm>
            </p:contentPart>
          </mc:Choice>
          <mc:Fallback xmlns="">
            <p:pic>
              <p:nvPicPr>
                <p:cNvPr id="22" name="Freihand 21">
                  <a:extLst>
                    <a:ext uri="{FF2B5EF4-FFF2-40B4-BE49-F238E27FC236}">
                      <a16:creationId xmlns:a16="http://schemas.microsoft.com/office/drawing/2014/main" id="{C2EAEF6A-6401-4FB1-B0A0-281ABC54D38F}"/>
                    </a:ext>
                  </a:extLst>
                </p:cNvPr>
                <p:cNvPicPr/>
                <p:nvPr/>
              </p:nvPicPr>
              <p:blipFill>
                <a:blip r:embed="rId35"/>
                <a:stretch>
                  <a:fillRect/>
                </a:stretch>
              </p:blipFill>
              <p:spPr>
                <a:xfrm>
                  <a:off x="2032337" y="2857291"/>
                  <a:ext cx="64980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06FB9681-1F85-469C-B518-962ED6CB2EA3}"/>
                    </a:ext>
                  </a:extLst>
                </p14:cNvPr>
                <p14:cNvContentPartPr/>
                <p14:nvPr/>
              </p14:nvContentPartPr>
              <p14:xfrm>
                <a:off x="2860697" y="2241691"/>
                <a:ext cx="332640" cy="1114920"/>
              </p14:xfrm>
            </p:contentPart>
          </mc:Choice>
          <mc:Fallback xmlns="">
            <p:pic>
              <p:nvPicPr>
                <p:cNvPr id="25" name="Freihand 24">
                  <a:extLst>
                    <a:ext uri="{FF2B5EF4-FFF2-40B4-BE49-F238E27FC236}">
                      <a16:creationId xmlns:a16="http://schemas.microsoft.com/office/drawing/2014/main" id="{06FB9681-1F85-469C-B518-962ED6CB2EA3}"/>
                    </a:ext>
                  </a:extLst>
                </p:cNvPr>
                <p:cNvPicPr/>
                <p:nvPr/>
              </p:nvPicPr>
              <p:blipFill>
                <a:blip r:embed="rId37"/>
                <a:stretch>
                  <a:fillRect/>
                </a:stretch>
              </p:blipFill>
              <p:spPr>
                <a:xfrm>
                  <a:off x="2856377" y="2237371"/>
                  <a:ext cx="341280" cy="112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44BDF301-07D5-4B15-9AA5-EF836E0B32C6}"/>
                    </a:ext>
                  </a:extLst>
                </p14:cNvPr>
                <p14:cNvContentPartPr/>
                <p14:nvPr/>
              </p14:nvContentPartPr>
              <p14:xfrm>
                <a:off x="3011177" y="3092731"/>
                <a:ext cx="219600" cy="389160"/>
              </p14:xfrm>
            </p:contentPart>
          </mc:Choice>
          <mc:Fallback xmlns="">
            <p:pic>
              <p:nvPicPr>
                <p:cNvPr id="26" name="Freihand 25">
                  <a:extLst>
                    <a:ext uri="{FF2B5EF4-FFF2-40B4-BE49-F238E27FC236}">
                      <a16:creationId xmlns:a16="http://schemas.microsoft.com/office/drawing/2014/main" id="{44BDF301-07D5-4B15-9AA5-EF836E0B32C6}"/>
                    </a:ext>
                  </a:extLst>
                </p:cNvPr>
                <p:cNvPicPr/>
                <p:nvPr/>
              </p:nvPicPr>
              <p:blipFill>
                <a:blip r:embed="rId39"/>
                <a:stretch>
                  <a:fillRect/>
                </a:stretch>
              </p:blipFill>
              <p:spPr>
                <a:xfrm>
                  <a:off x="3006857" y="3088411"/>
                  <a:ext cx="228240" cy="397800"/>
                </a:xfrm>
                <a:prstGeom prst="rect">
                  <a:avLst/>
                </a:prstGeom>
              </p:spPr>
            </p:pic>
          </mc:Fallback>
        </mc:AlternateContent>
      </p:grpSp>
      <p:grpSp>
        <p:nvGrpSpPr>
          <p:cNvPr id="213" name="Gruppieren 212">
            <a:extLst>
              <a:ext uri="{FF2B5EF4-FFF2-40B4-BE49-F238E27FC236}">
                <a16:creationId xmlns:a16="http://schemas.microsoft.com/office/drawing/2014/main" id="{4715555C-021E-4ADF-88FC-FACB663F8E42}"/>
              </a:ext>
            </a:extLst>
          </p:cNvPr>
          <p:cNvGrpSpPr/>
          <p:nvPr/>
        </p:nvGrpSpPr>
        <p:grpSpPr>
          <a:xfrm>
            <a:off x="2200457" y="104731"/>
            <a:ext cx="9374040" cy="2047320"/>
            <a:chOff x="2200457" y="104731"/>
            <a:chExt cx="9374040" cy="2047320"/>
          </a:xfrm>
        </p:grpSpPr>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D8B8DAC7-34C9-4492-81E0-718673EB0F87}"/>
                    </a:ext>
                  </a:extLst>
                </p14:cNvPr>
                <p14:cNvContentPartPr/>
                <p14:nvPr/>
              </p14:nvContentPartPr>
              <p14:xfrm>
                <a:off x="2200457" y="1776931"/>
                <a:ext cx="108720" cy="122040"/>
              </p14:xfrm>
            </p:contentPart>
          </mc:Choice>
          <mc:Fallback xmlns="">
            <p:pic>
              <p:nvPicPr>
                <p:cNvPr id="28" name="Freihand 27">
                  <a:extLst>
                    <a:ext uri="{FF2B5EF4-FFF2-40B4-BE49-F238E27FC236}">
                      <a16:creationId xmlns:a16="http://schemas.microsoft.com/office/drawing/2014/main" id="{D8B8DAC7-34C9-4492-81E0-718673EB0F87}"/>
                    </a:ext>
                  </a:extLst>
                </p:cNvPr>
                <p:cNvPicPr/>
                <p:nvPr/>
              </p:nvPicPr>
              <p:blipFill>
                <a:blip r:embed="rId41"/>
                <a:stretch>
                  <a:fillRect/>
                </a:stretch>
              </p:blipFill>
              <p:spPr>
                <a:xfrm>
                  <a:off x="2196137" y="1772611"/>
                  <a:ext cx="117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A3206916-7631-4DB0-A918-1B29D87F80B5}"/>
                    </a:ext>
                  </a:extLst>
                </p14:cNvPr>
                <p14:cNvContentPartPr/>
                <p14:nvPr/>
              </p14:nvContentPartPr>
              <p14:xfrm>
                <a:off x="2298377" y="1706011"/>
                <a:ext cx="74160" cy="111960"/>
              </p14:xfrm>
            </p:contentPart>
          </mc:Choice>
          <mc:Fallback xmlns="">
            <p:pic>
              <p:nvPicPr>
                <p:cNvPr id="29" name="Freihand 28">
                  <a:extLst>
                    <a:ext uri="{FF2B5EF4-FFF2-40B4-BE49-F238E27FC236}">
                      <a16:creationId xmlns:a16="http://schemas.microsoft.com/office/drawing/2014/main" id="{A3206916-7631-4DB0-A918-1B29D87F80B5}"/>
                    </a:ext>
                  </a:extLst>
                </p:cNvPr>
                <p:cNvPicPr/>
                <p:nvPr/>
              </p:nvPicPr>
              <p:blipFill>
                <a:blip r:embed="rId43"/>
                <a:stretch>
                  <a:fillRect/>
                </a:stretch>
              </p:blipFill>
              <p:spPr>
                <a:xfrm>
                  <a:off x="2294057" y="1701691"/>
                  <a:ext cx="82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D6A3C159-6413-4264-A4C3-8DE60AA23C2C}"/>
                    </a:ext>
                  </a:extLst>
                </p14:cNvPr>
                <p14:cNvContentPartPr/>
                <p14:nvPr/>
              </p14:nvContentPartPr>
              <p14:xfrm>
                <a:off x="2372537" y="1665331"/>
                <a:ext cx="72360" cy="179640"/>
              </p14:xfrm>
            </p:contentPart>
          </mc:Choice>
          <mc:Fallback xmlns="">
            <p:pic>
              <p:nvPicPr>
                <p:cNvPr id="30" name="Freihand 29">
                  <a:extLst>
                    <a:ext uri="{FF2B5EF4-FFF2-40B4-BE49-F238E27FC236}">
                      <a16:creationId xmlns:a16="http://schemas.microsoft.com/office/drawing/2014/main" id="{D6A3C159-6413-4264-A4C3-8DE60AA23C2C}"/>
                    </a:ext>
                  </a:extLst>
                </p:cNvPr>
                <p:cNvPicPr/>
                <p:nvPr/>
              </p:nvPicPr>
              <p:blipFill>
                <a:blip r:embed="rId45"/>
                <a:stretch>
                  <a:fillRect/>
                </a:stretch>
              </p:blipFill>
              <p:spPr>
                <a:xfrm>
                  <a:off x="2368217" y="1661011"/>
                  <a:ext cx="81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DD173584-4A6D-4EC3-B809-16CA3F4618DC}"/>
                    </a:ext>
                  </a:extLst>
                </p14:cNvPr>
                <p14:cNvContentPartPr/>
                <p14:nvPr/>
              </p14:nvContentPartPr>
              <p14:xfrm>
                <a:off x="2461817" y="1641931"/>
                <a:ext cx="30960" cy="54000"/>
              </p14:xfrm>
            </p:contentPart>
          </mc:Choice>
          <mc:Fallback xmlns="">
            <p:pic>
              <p:nvPicPr>
                <p:cNvPr id="31" name="Freihand 30">
                  <a:extLst>
                    <a:ext uri="{FF2B5EF4-FFF2-40B4-BE49-F238E27FC236}">
                      <a16:creationId xmlns:a16="http://schemas.microsoft.com/office/drawing/2014/main" id="{DD173584-4A6D-4EC3-B809-16CA3F4618DC}"/>
                    </a:ext>
                  </a:extLst>
                </p:cNvPr>
                <p:cNvPicPr/>
                <p:nvPr/>
              </p:nvPicPr>
              <p:blipFill>
                <a:blip r:embed="rId47"/>
                <a:stretch>
                  <a:fillRect/>
                </a:stretch>
              </p:blipFill>
              <p:spPr>
                <a:xfrm>
                  <a:off x="2457497" y="1637611"/>
                  <a:ext cx="39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319913A2-2F4E-4587-9B8E-110C5402976B}"/>
                    </a:ext>
                  </a:extLst>
                </p14:cNvPr>
                <p14:cNvContentPartPr/>
                <p14:nvPr/>
              </p14:nvContentPartPr>
              <p14:xfrm>
                <a:off x="2448857" y="1513411"/>
                <a:ext cx="115920" cy="173520"/>
              </p14:xfrm>
            </p:contentPart>
          </mc:Choice>
          <mc:Fallback xmlns="">
            <p:pic>
              <p:nvPicPr>
                <p:cNvPr id="32" name="Freihand 31">
                  <a:extLst>
                    <a:ext uri="{FF2B5EF4-FFF2-40B4-BE49-F238E27FC236}">
                      <a16:creationId xmlns:a16="http://schemas.microsoft.com/office/drawing/2014/main" id="{319913A2-2F4E-4587-9B8E-110C5402976B}"/>
                    </a:ext>
                  </a:extLst>
                </p:cNvPr>
                <p:cNvPicPr/>
                <p:nvPr/>
              </p:nvPicPr>
              <p:blipFill>
                <a:blip r:embed="rId49"/>
                <a:stretch>
                  <a:fillRect/>
                </a:stretch>
              </p:blipFill>
              <p:spPr>
                <a:xfrm>
                  <a:off x="2444537" y="1509091"/>
                  <a:ext cx="124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8518A1A9-C50C-4D43-B7B1-BC4439D6F147}"/>
                    </a:ext>
                  </a:extLst>
                </p14:cNvPr>
                <p14:cNvContentPartPr/>
                <p14:nvPr/>
              </p14:nvContentPartPr>
              <p14:xfrm>
                <a:off x="2546057" y="1419811"/>
                <a:ext cx="202320" cy="209520"/>
              </p14:xfrm>
            </p:contentPart>
          </mc:Choice>
          <mc:Fallback xmlns="">
            <p:pic>
              <p:nvPicPr>
                <p:cNvPr id="33" name="Freihand 32">
                  <a:extLst>
                    <a:ext uri="{FF2B5EF4-FFF2-40B4-BE49-F238E27FC236}">
                      <a16:creationId xmlns:a16="http://schemas.microsoft.com/office/drawing/2014/main" id="{8518A1A9-C50C-4D43-B7B1-BC4439D6F147}"/>
                    </a:ext>
                  </a:extLst>
                </p:cNvPr>
                <p:cNvPicPr/>
                <p:nvPr/>
              </p:nvPicPr>
              <p:blipFill>
                <a:blip r:embed="rId51"/>
                <a:stretch>
                  <a:fillRect/>
                </a:stretch>
              </p:blipFill>
              <p:spPr>
                <a:xfrm>
                  <a:off x="2541737" y="1415491"/>
                  <a:ext cx="210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65703ABB-479B-4EBF-BE04-CBCB51636EB4}"/>
                    </a:ext>
                  </a:extLst>
                </p14:cNvPr>
                <p14:cNvContentPartPr/>
                <p14:nvPr/>
              </p14:nvContentPartPr>
              <p14:xfrm>
                <a:off x="2856737" y="1427731"/>
                <a:ext cx="360" cy="360"/>
              </p14:xfrm>
            </p:contentPart>
          </mc:Choice>
          <mc:Fallback xmlns="">
            <p:pic>
              <p:nvPicPr>
                <p:cNvPr id="35" name="Freihand 34">
                  <a:extLst>
                    <a:ext uri="{FF2B5EF4-FFF2-40B4-BE49-F238E27FC236}">
                      <a16:creationId xmlns:a16="http://schemas.microsoft.com/office/drawing/2014/main" id="{65703ABB-479B-4EBF-BE04-CBCB51636EB4}"/>
                    </a:ext>
                  </a:extLst>
                </p:cNvPr>
                <p:cNvPicPr/>
                <p:nvPr/>
              </p:nvPicPr>
              <p:blipFill>
                <a:blip r:embed="rId53"/>
                <a:stretch>
                  <a:fillRect/>
                </a:stretch>
              </p:blipFill>
              <p:spPr>
                <a:xfrm>
                  <a:off x="2852417" y="1423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D22C51E7-C648-4CEB-A9FE-754E696EB102}"/>
                    </a:ext>
                  </a:extLst>
                </p14:cNvPr>
                <p14:cNvContentPartPr/>
                <p14:nvPr/>
              </p14:nvContentPartPr>
              <p14:xfrm>
                <a:off x="2806337" y="1328371"/>
                <a:ext cx="191160" cy="148320"/>
              </p14:xfrm>
            </p:contentPart>
          </mc:Choice>
          <mc:Fallback xmlns="">
            <p:pic>
              <p:nvPicPr>
                <p:cNvPr id="36" name="Freihand 35">
                  <a:extLst>
                    <a:ext uri="{FF2B5EF4-FFF2-40B4-BE49-F238E27FC236}">
                      <a16:creationId xmlns:a16="http://schemas.microsoft.com/office/drawing/2014/main" id="{D22C51E7-C648-4CEB-A9FE-754E696EB102}"/>
                    </a:ext>
                  </a:extLst>
                </p:cNvPr>
                <p:cNvPicPr/>
                <p:nvPr/>
              </p:nvPicPr>
              <p:blipFill>
                <a:blip r:embed="rId55"/>
                <a:stretch>
                  <a:fillRect/>
                </a:stretch>
              </p:blipFill>
              <p:spPr>
                <a:xfrm>
                  <a:off x="2802017" y="1324051"/>
                  <a:ext cx="199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1A100BA2-D22E-4026-8951-45CA074799B7}"/>
                    </a:ext>
                  </a:extLst>
                </p14:cNvPr>
                <p14:cNvContentPartPr/>
                <p14:nvPr/>
              </p14:nvContentPartPr>
              <p14:xfrm>
                <a:off x="3000737" y="1220011"/>
                <a:ext cx="87840" cy="135000"/>
              </p14:xfrm>
            </p:contentPart>
          </mc:Choice>
          <mc:Fallback xmlns="">
            <p:pic>
              <p:nvPicPr>
                <p:cNvPr id="37" name="Freihand 36">
                  <a:extLst>
                    <a:ext uri="{FF2B5EF4-FFF2-40B4-BE49-F238E27FC236}">
                      <a16:creationId xmlns:a16="http://schemas.microsoft.com/office/drawing/2014/main" id="{1A100BA2-D22E-4026-8951-45CA074799B7}"/>
                    </a:ext>
                  </a:extLst>
                </p:cNvPr>
                <p:cNvPicPr/>
                <p:nvPr/>
              </p:nvPicPr>
              <p:blipFill>
                <a:blip r:embed="rId57"/>
                <a:stretch>
                  <a:fillRect/>
                </a:stretch>
              </p:blipFill>
              <p:spPr>
                <a:xfrm>
                  <a:off x="2996417" y="1215691"/>
                  <a:ext cx="96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0BC6214A-9292-4D73-80CC-5EB1051FA7FB}"/>
                    </a:ext>
                  </a:extLst>
                </p14:cNvPr>
                <p14:cNvContentPartPr/>
                <p14:nvPr/>
              </p14:nvContentPartPr>
              <p14:xfrm>
                <a:off x="3065897" y="1144771"/>
                <a:ext cx="65520" cy="119160"/>
              </p14:xfrm>
            </p:contentPart>
          </mc:Choice>
          <mc:Fallback xmlns="">
            <p:pic>
              <p:nvPicPr>
                <p:cNvPr id="38" name="Freihand 37">
                  <a:extLst>
                    <a:ext uri="{FF2B5EF4-FFF2-40B4-BE49-F238E27FC236}">
                      <a16:creationId xmlns:a16="http://schemas.microsoft.com/office/drawing/2014/main" id="{0BC6214A-9292-4D73-80CC-5EB1051FA7FB}"/>
                    </a:ext>
                  </a:extLst>
                </p:cNvPr>
                <p:cNvPicPr/>
                <p:nvPr/>
              </p:nvPicPr>
              <p:blipFill>
                <a:blip r:embed="rId59"/>
                <a:stretch>
                  <a:fillRect/>
                </a:stretch>
              </p:blipFill>
              <p:spPr>
                <a:xfrm>
                  <a:off x="3061577" y="1140451"/>
                  <a:ext cx="74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153D3D4B-504E-4E0E-AF39-C926E4C73126}"/>
                    </a:ext>
                  </a:extLst>
                </p14:cNvPr>
                <p14:cNvContentPartPr/>
                <p14:nvPr/>
              </p14:nvContentPartPr>
              <p14:xfrm>
                <a:off x="3136097" y="1202731"/>
                <a:ext cx="40680" cy="52560"/>
              </p14:xfrm>
            </p:contentPart>
          </mc:Choice>
          <mc:Fallback xmlns="">
            <p:pic>
              <p:nvPicPr>
                <p:cNvPr id="39" name="Freihand 38">
                  <a:extLst>
                    <a:ext uri="{FF2B5EF4-FFF2-40B4-BE49-F238E27FC236}">
                      <a16:creationId xmlns:a16="http://schemas.microsoft.com/office/drawing/2014/main" id="{153D3D4B-504E-4E0E-AF39-C926E4C73126}"/>
                    </a:ext>
                  </a:extLst>
                </p:cNvPr>
                <p:cNvPicPr/>
                <p:nvPr/>
              </p:nvPicPr>
              <p:blipFill>
                <a:blip r:embed="rId61"/>
                <a:stretch>
                  <a:fillRect/>
                </a:stretch>
              </p:blipFill>
              <p:spPr>
                <a:xfrm>
                  <a:off x="3131777" y="1198411"/>
                  <a:ext cx="49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CEBB46A8-6B29-4910-89F0-0031C278E006}"/>
                    </a:ext>
                  </a:extLst>
                </p14:cNvPr>
                <p14:cNvContentPartPr/>
                <p14:nvPr/>
              </p14:nvContentPartPr>
              <p14:xfrm>
                <a:off x="3158417" y="1137211"/>
                <a:ext cx="62640" cy="92880"/>
              </p14:xfrm>
            </p:contentPart>
          </mc:Choice>
          <mc:Fallback xmlns="">
            <p:pic>
              <p:nvPicPr>
                <p:cNvPr id="40" name="Freihand 39">
                  <a:extLst>
                    <a:ext uri="{FF2B5EF4-FFF2-40B4-BE49-F238E27FC236}">
                      <a16:creationId xmlns:a16="http://schemas.microsoft.com/office/drawing/2014/main" id="{CEBB46A8-6B29-4910-89F0-0031C278E006}"/>
                    </a:ext>
                  </a:extLst>
                </p:cNvPr>
                <p:cNvPicPr/>
                <p:nvPr/>
              </p:nvPicPr>
              <p:blipFill>
                <a:blip r:embed="rId63"/>
                <a:stretch>
                  <a:fillRect/>
                </a:stretch>
              </p:blipFill>
              <p:spPr>
                <a:xfrm>
                  <a:off x="3154097" y="1132891"/>
                  <a:ext cx="71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8E13C98B-BE8D-4706-9D06-0AA26A5A1756}"/>
                    </a:ext>
                  </a:extLst>
                </p14:cNvPr>
                <p14:cNvContentPartPr/>
                <p14:nvPr/>
              </p14:nvContentPartPr>
              <p14:xfrm>
                <a:off x="3205217" y="1048291"/>
                <a:ext cx="118440" cy="144000"/>
              </p14:xfrm>
            </p:contentPart>
          </mc:Choice>
          <mc:Fallback xmlns="">
            <p:pic>
              <p:nvPicPr>
                <p:cNvPr id="41" name="Freihand 40">
                  <a:extLst>
                    <a:ext uri="{FF2B5EF4-FFF2-40B4-BE49-F238E27FC236}">
                      <a16:creationId xmlns:a16="http://schemas.microsoft.com/office/drawing/2014/main" id="{8E13C98B-BE8D-4706-9D06-0AA26A5A1756}"/>
                    </a:ext>
                  </a:extLst>
                </p:cNvPr>
                <p:cNvPicPr/>
                <p:nvPr/>
              </p:nvPicPr>
              <p:blipFill>
                <a:blip r:embed="rId65"/>
                <a:stretch>
                  <a:fillRect/>
                </a:stretch>
              </p:blipFill>
              <p:spPr>
                <a:xfrm>
                  <a:off x="3200897" y="1043971"/>
                  <a:ext cx="127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884F7D44-8C3F-4E17-8206-D5305957DE0A}"/>
                    </a:ext>
                  </a:extLst>
                </p14:cNvPr>
                <p14:cNvContentPartPr/>
                <p14:nvPr/>
              </p14:nvContentPartPr>
              <p14:xfrm>
                <a:off x="2400977" y="1933891"/>
                <a:ext cx="122760" cy="110160"/>
              </p14:xfrm>
            </p:contentPart>
          </mc:Choice>
          <mc:Fallback xmlns="">
            <p:pic>
              <p:nvPicPr>
                <p:cNvPr id="42" name="Freihand 41">
                  <a:extLst>
                    <a:ext uri="{FF2B5EF4-FFF2-40B4-BE49-F238E27FC236}">
                      <a16:creationId xmlns:a16="http://schemas.microsoft.com/office/drawing/2014/main" id="{884F7D44-8C3F-4E17-8206-D5305957DE0A}"/>
                    </a:ext>
                  </a:extLst>
                </p:cNvPr>
                <p:cNvPicPr/>
                <p:nvPr/>
              </p:nvPicPr>
              <p:blipFill>
                <a:blip r:embed="rId67"/>
                <a:stretch>
                  <a:fillRect/>
                </a:stretch>
              </p:blipFill>
              <p:spPr>
                <a:xfrm>
                  <a:off x="2396657" y="1929571"/>
                  <a:ext cx="13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33A642EB-D020-4142-B0BE-6647A821BE4F}"/>
                    </a:ext>
                  </a:extLst>
                </p14:cNvPr>
                <p14:cNvContentPartPr/>
                <p14:nvPr/>
              </p14:nvContentPartPr>
              <p14:xfrm>
                <a:off x="2493497" y="1888891"/>
                <a:ext cx="97920" cy="102600"/>
              </p14:xfrm>
            </p:contentPart>
          </mc:Choice>
          <mc:Fallback xmlns="">
            <p:pic>
              <p:nvPicPr>
                <p:cNvPr id="43" name="Freihand 42">
                  <a:extLst>
                    <a:ext uri="{FF2B5EF4-FFF2-40B4-BE49-F238E27FC236}">
                      <a16:creationId xmlns:a16="http://schemas.microsoft.com/office/drawing/2014/main" id="{33A642EB-D020-4142-B0BE-6647A821BE4F}"/>
                    </a:ext>
                  </a:extLst>
                </p:cNvPr>
                <p:cNvPicPr/>
                <p:nvPr/>
              </p:nvPicPr>
              <p:blipFill>
                <a:blip r:embed="rId69"/>
                <a:stretch>
                  <a:fillRect/>
                </a:stretch>
              </p:blipFill>
              <p:spPr>
                <a:xfrm>
                  <a:off x="2489177" y="1884571"/>
                  <a:ext cx="106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8C32F283-84AF-48AD-9D22-D4365C7291DA}"/>
                    </a:ext>
                  </a:extLst>
                </p14:cNvPr>
                <p14:cNvContentPartPr/>
                <p14:nvPr/>
              </p14:nvContentPartPr>
              <p14:xfrm>
                <a:off x="2570537" y="1824091"/>
                <a:ext cx="84240" cy="100080"/>
              </p14:xfrm>
            </p:contentPart>
          </mc:Choice>
          <mc:Fallback xmlns="">
            <p:pic>
              <p:nvPicPr>
                <p:cNvPr id="44" name="Freihand 43">
                  <a:extLst>
                    <a:ext uri="{FF2B5EF4-FFF2-40B4-BE49-F238E27FC236}">
                      <a16:creationId xmlns:a16="http://schemas.microsoft.com/office/drawing/2014/main" id="{8C32F283-84AF-48AD-9D22-D4365C7291DA}"/>
                    </a:ext>
                  </a:extLst>
                </p:cNvPr>
                <p:cNvPicPr/>
                <p:nvPr/>
              </p:nvPicPr>
              <p:blipFill>
                <a:blip r:embed="rId71"/>
                <a:stretch>
                  <a:fillRect/>
                </a:stretch>
              </p:blipFill>
              <p:spPr>
                <a:xfrm>
                  <a:off x="2566217" y="1819771"/>
                  <a:ext cx="92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3B210FBF-0543-4D53-81B6-FDF3ED62BE46}"/>
                    </a:ext>
                  </a:extLst>
                </p14:cNvPr>
                <p14:cNvContentPartPr/>
                <p14:nvPr/>
              </p14:nvContentPartPr>
              <p14:xfrm>
                <a:off x="2640017" y="1689811"/>
                <a:ext cx="245520" cy="163080"/>
              </p14:xfrm>
            </p:contentPart>
          </mc:Choice>
          <mc:Fallback xmlns="">
            <p:pic>
              <p:nvPicPr>
                <p:cNvPr id="45" name="Freihand 44">
                  <a:extLst>
                    <a:ext uri="{FF2B5EF4-FFF2-40B4-BE49-F238E27FC236}">
                      <a16:creationId xmlns:a16="http://schemas.microsoft.com/office/drawing/2014/main" id="{3B210FBF-0543-4D53-81B6-FDF3ED62BE46}"/>
                    </a:ext>
                  </a:extLst>
                </p:cNvPr>
                <p:cNvPicPr/>
                <p:nvPr/>
              </p:nvPicPr>
              <p:blipFill>
                <a:blip r:embed="rId73"/>
                <a:stretch>
                  <a:fillRect/>
                </a:stretch>
              </p:blipFill>
              <p:spPr>
                <a:xfrm>
                  <a:off x="2635697" y="1685491"/>
                  <a:ext cx="254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62A395D-6FCF-4E5B-95EB-7C1CF3765B10}"/>
                    </a:ext>
                  </a:extLst>
                </p14:cNvPr>
                <p14:cNvContentPartPr/>
                <p14:nvPr/>
              </p14:nvContentPartPr>
              <p14:xfrm>
                <a:off x="2915057" y="1604491"/>
                <a:ext cx="94320" cy="81360"/>
              </p14:xfrm>
            </p:contentPart>
          </mc:Choice>
          <mc:Fallback xmlns="">
            <p:pic>
              <p:nvPicPr>
                <p:cNvPr id="46" name="Freihand 45">
                  <a:extLst>
                    <a:ext uri="{FF2B5EF4-FFF2-40B4-BE49-F238E27FC236}">
                      <a16:creationId xmlns:a16="http://schemas.microsoft.com/office/drawing/2014/main" id="{D62A395D-6FCF-4E5B-95EB-7C1CF3765B10}"/>
                    </a:ext>
                  </a:extLst>
                </p:cNvPr>
                <p:cNvPicPr/>
                <p:nvPr/>
              </p:nvPicPr>
              <p:blipFill>
                <a:blip r:embed="rId75"/>
                <a:stretch>
                  <a:fillRect/>
                </a:stretch>
              </p:blipFill>
              <p:spPr>
                <a:xfrm>
                  <a:off x="2910737" y="1600171"/>
                  <a:ext cx="102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22B9B51-C2CD-449B-8C56-E66B5244E50B}"/>
                    </a:ext>
                  </a:extLst>
                </p14:cNvPr>
                <p14:cNvContentPartPr/>
                <p14:nvPr/>
              </p14:nvContentPartPr>
              <p14:xfrm>
                <a:off x="3015497" y="1470931"/>
                <a:ext cx="104040" cy="143280"/>
              </p14:xfrm>
            </p:contentPart>
          </mc:Choice>
          <mc:Fallback xmlns="">
            <p:pic>
              <p:nvPicPr>
                <p:cNvPr id="47" name="Freihand 46">
                  <a:extLst>
                    <a:ext uri="{FF2B5EF4-FFF2-40B4-BE49-F238E27FC236}">
                      <a16:creationId xmlns:a16="http://schemas.microsoft.com/office/drawing/2014/main" id="{722B9B51-C2CD-449B-8C56-E66B5244E50B}"/>
                    </a:ext>
                  </a:extLst>
                </p:cNvPr>
                <p:cNvPicPr/>
                <p:nvPr/>
              </p:nvPicPr>
              <p:blipFill>
                <a:blip r:embed="rId77"/>
                <a:stretch>
                  <a:fillRect/>
                </a:stretch>
              </p:blipFill>
              <p:spPr>
                <a:xfrm>
                  <a:off x="3011177" y="1466611"/>
                  <a:ext cx="112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1D51692A-8A1E-4DEC-ACD0-5FA49BD6712F}"/>
                    </a:ext>
                  </a:extLst>
                </p14:cNvPr>
                <p14:cNvContentPartPr/>
                <p14:nvPr/>
              </p14:nvContentPartPr>
              <p14:xfrm>
                <a:off x="2911817" y="1733371"/>
                <a:ext cx="215640" cy="195840"/>
              </p14:xfrm>
            </p:contentPart>
          </mc:Choice>
          <mc:Fallback xmlns="">
            <p:pic>
              <p:nvPicPr>
                <p:cNvPr id="48" name="Freihand 47">
                  <a:extLst>
                    <a:ext uri="{FF2B5EF4-FFF2-40B4-BE49-F238E27FC236}">
                      <a16:creationId xmlns:a16="http://schemas.microsoft.com/office/drawing/2014/main" id="{1D51692A-8A1E-4DEC-ACD0-5FA49BD6712F}"/>
                    </a:ext>
                  </a:extLst>
                </p:cNvPr>
                <p:cNvPicPr/>
                <p:nvPr/>
              </p:nvPicPr>
              <p:blipFill>
                <a:blip r:embed="rId79"/>
                <a:stretch>
                  <a:fillRect/>
                </a:stretch>
              </p:blipFill>
              <p:spPr>
                <a:xfrm>
                  <a:off x="2907497" y="1729051"/>
                  <a:ext cx="224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D30B301D-301C-4617-A7BA-B977B38D2943}"/>
                    </a:ext>
                  </a:extLst>
                </p14:cNvPr>
                <p14:cNvContentPartPr/>
                <p14:nvPr/>
              </p14:nvContentPartPr>
              <p14:xfrm>
                <a:off x="3106577" y="1604491"/>
                <a:ext cx="155520" cy="198000"/>
              </p14:xfrm>
            </p:contentPart>
          </mc:Choice>
          <mc:Fallback xmlns="">
            <p:pic>
              <p:nvPicPr>
                <p:cNvPr id="49" name="Freihand 48">
                  <a:extLst>
                    <a:ext uri="{FF2B5EF4-FFF2-40B4-BE49-F238E27FC236}">
                      <a16:creationId xmlns:a16="http://schemas.microsoft.com/office/drawing/2014/main" id="{D30B301D-301C-4617-A7BA-B977B38D2943}"/>
                    </a:ext>
                  </a:extLst>
                </p:cNvPr>
                <p:cNvPicPr/>
                <p:nvPr/>
              </p:nvPicPr>
              <p:blipFill>
                <a:blip r:embed="rId81"/>
                <a:stretch>
                  <a:fillRect/>
                </a:stretch>
              </p:blipFill>
              <p:spPr>
                <a:xfrm>
                  <a:off x="3102257" y="1600171"/>
                  <a:ext cx="164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630CD535-1DB0-472E-A88D-FDC00E04EC66}"/>
                    </a:ext>
                  </a:extLst>
                </p14:cNvPr>
                <p14:cNvContentPartPr/>
                <p14:nvPr/>
              </p14:nvContentPartPr>
              <p14:xfrm>
                <a:off x="3312857" y="1405411"/>
                <a:ext cx="197280" cy="236160"/>
              </p14:xfrm>
            </p:contentPart>
          </mc:Choice>
          <mc:Fallback xmlns="">
            <p:pic>
              <p:nvPicPr>
                <p:cNvPr id="50" name="Freihand 49">
                  <a:extLst>
                    <a:ext uri="{FF2B5EF4-FFF2-40B4-BE49-F238E27FC236}">
                      <a16:creationId xmlns:a16="http://schemas.microsoft.com/office/drawing/2014/main" id="{630CD535-1DB0-472E-A88D-FDC00E04EC66}"/>
                    </a:ext>
                  </a:extLst>
                </p:cNvPr>
                <p:cNvPicPr/>
                <p:nvPr/>
              </p:nvPicPr>
              <p:blipFill>
                <a:blip r:embed="rId83"/>
                <a:stretch>
                  <a:fillRect/>
                </a:stretch>
              </p:blipFill>
              <p:spPr>
                <a:xfrm>
                  <a:off x="3308537" y="1401091"/>
                  <a:ext cx="2059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AB05F3CB-D81D-4A64-9BC4-76ED6C310D8D}"/>
                    </a:ext>
                  </a:extLst>
                </p14:cNvPr>
                <p14:cNvContentPartPr/>
                <p14:nvPr/>
              </p14:nvContentPartPr>
              <p14:xfrm>
                <a:off x="3075977" y="1940371"/>
                <a:ext cx="157320" cy="146520"/>
              </p14:xfrm>
            </p:contentPart>
          </mc:Choice>
          <mc:Fallback xmlns="">
            <p:pic>
              <p:nvPicPr>
                <p:cNvPr id="52" name="Freihand 51">
                  <a:extLst>
                    <a:ext uri="{FF2B5EF4-FFF2-40B4-BE49-F238E27FC236}">
                      <a16:creationId xmlns:a16="http://schemas.microsoft.com/office/drawing/2014/main" id="{AB05F3CB-D81D-4A64-9BC4-76ED6C310D8D}"/>
                    </a:ext>
                  </a:extLst>
                </p:cNvPr>
                <p:cNvPicPr/>
                <p:nvPr/>
              </p:nvPicPr>
              <p:blipFill>
                <a:blip r:embed="rId85"/>
                <a:stretch>
                  <a:fillRect/>
                </a:stretch>
              </p:blipFill>
              <p:spPr>
                <a:xfrm>
                  <a:off x="3071657" y="1936051"/>
                  <a:ext cx="165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BC53A9BB-A23A-4D72-8565-FE3B8FAC8F72}"/>
                    </a:ext>
                  </a:extLst>
                </p14:cNvPr>
                <p14:cNvContentPartPr/>
                <p14:nvPr/>
              </p14:nvContentPartPr>
              <p14:xfrm>
                <a:off x="3254177" y="1860811"/>
                <a:ext cx="69120" cy="92160"/>
              </p14:xfrm>
            </p:contentPart>
          </mc:Choice>
          <mc:Fallback xmlns="">
            <p:pic>
              <p:nvPicPr>
                <p:cNvPr id="53" name="Freihand 52">
                  <a:extLst>
                    <a:ext uri="{FF2B5EF4-FFF2-40B4-BE49-F238E27FC236}">
                      <a16:creationId xmlns:a16="http://schemas.microsoft.com/office/drawing/2014/main" id="{BC53A9BB-A23A-4D72-8565-FE3B8FAC8F72}"/>
                    </a:ext>
                  </a:extLst>
                </p:cNvPr>
                <p:cNvPicPr/>
                <p:nvPr/>
              </p:nvPicPr>
              <p:blipFill>
                <a:blip r:embed="rId87"/>
                <a:stretch>
                  <a:fillRect/>
                </a:stretch>
              </p:blipFill>
              <p:spPr>
                <a:xfrm>
                  <a:off x="3249857" y="1856491"/>
                  <a:ext cx="77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178D10A6-26B0-4FC6-9878-81EB895272A7}"/>
                    </a:ext>
                  </a:extLst>
                </p14:cNvPr>
                <p14:cNvContentPartPr/>
                <p14:nvPr/>
              </p14:nvContentPartPr>
              <p14:xfrm>
                <a:off x="3302057" y="1727251"/>
                <a:ext cx="178200" cy="163800"/>
              </p14:xfrm>
            </p:contentPart>
          </mc:Choice>
          <mc:Fallback xmlns="">
            <p:pic>
              <p:nvPicPr>
                <p:cNvPr id="54" name="Freihand 53">
                  <a:extLst>
                    <a:ext uri="{FF2B5EF4-FFF2-40B4-BE49-F238E27FC236}">
                      <a16:creationId xmlns:a16="http://schemas.microsoft.com/office/drawing/2014/main" id="{178D10A6-26B0-4FC6-9878-81EB895272A7}"/>
                    </a:ext>
                  </a:extLst>
                </p:cNvPr>
                <p:cNvPicPr/>
                <p:nvPr/>
              </p:nvPicPr>
              <p:blipFill>
                <a:blip r:embed="rId89"/>
                <a:stretch>
                  <a:fillRect/>
                </a:stretch>
              </p:blipFill>
              <p:spPr>
                <a:xfrm>
                  <a:off x="3297737" y="1722931"/>
                  <a:ext cx="186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1B6A1712-D769-4F7C-BDEA-66E3A648D20A}"/>
                    </a:ext>
                  </a:extLst>
                </p14:cNvPr>
                <p14:cNvContentPartPr/>
                <p14:nvPr/>
              </p14:nvContentPartPr>
              <p14:xfrm>
                <a:off x="3450017" y="1688371"/>
                <a:ext cx="88920" cy="79920"/>
              </p14:xfrm>
            </p:contentPart>
          </mc:Choice>
          <mc:Fallback xmlns="">
            <p:pic>
              <p:nvPicPr>
                <p:cNvPr id="55" name="Freihand 54">
                  <a:extLst>
                    <a:ext uri="{FF2B5EF4-FFF2-40B4-BE49-F238E27FC236}">
                      <a16:creationId xmlns:a16="http://schemas.microsoft.com/office/drawing/2014/main" id="{1B6A1712-D769-4F7C-BDEA-66E3A648D20A}"/>
                    </a:ext>
                  </a:extLst>
                </p:cNvPr>
                <p:cNvPicPr/>
                <p:nvPr/>
              </p:nvPicPr>
              <p:blipFill>
                <a:blip r:embed="rId91"/>
                <a:stretch>
                  <a:fillRect/>
                </a:stretch>
              </p:blipFill>
              <p:spPr>
                <a:xfrm>
                  <a:off x="3445697" y="1684051"/>
                  <a:ext cx="97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203F384B-9823-4624-89FE-7A9E3FD7A6CA}"/>
                    </a:ext>
                  </a:extLst>
                </p14:cNvPr>
                <p14:cNvContentPartPr/>
                <p14:nvPr/>
              </p14:nvContentPartPr>
              <p14:xfrm>
                <a:off x="3545777" y="1625011"/>
                <a:ext cx="58680" cy="56160"/>
              </p14:xfrm>
            </p:contentPart>
          </mc:Choice>
          <mc:Fallback xmlns="">
            <p:pic>
              <p:nvPicPr>
                <p:cNvPr id="56" name="Freihand 55">
                  <a:extLst>
                    <a:ext uri="{FF2B5EF4-FFF2-40B4-BE49-F238E27FC236}">
                      <a16:creationId xmlns:a16="http://schemas.microsoft.com/office/drawing/2014/main" id="{203F384B-9823-4624-89FE-7A9E3FD7A6CA}"/>
                    </a:ext>
                  </a:extLst>
                </p:cNvPr>
                <p:cNvPicPr/>
                <p:nvPr/>
              </p:nvPicPr>
              <p:blipFill>
                <a:blip r:embed="rId93"/>
                <a:stretch>
                  <a:fillRect/>
                </a:stretch>
              </p:blipFill>
              <p:spPr>
                <a:xfrm>
                  <a:off x="3541457" y="1620691"/>
                  <a:ext cx="67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5681194C-C281-4959-8CDA-7AE386701F87}"/>
                    </a:ext>
                  </a:extLst>
                </p14:cNvPr>
                <p14:cNvContentPartPr/>
                <p14:nvPr/>
              </p14:nvContentPartPr>
              <p14:xfrm>
                <a:off x="3610217" y="1556611"/>
                <a:ext cx="73800" cy="80280"/>
              </p14:xfrm>
            </p:contentPart>
          </mc:Choice>
          <mc:Fallback xmlns="">
            <p:pic>
              <p:nvPicPr>
                <p:cNvPr id="57" name="Freihand 56">
                  <a:extLst>
                    <a:ext uri="{FF2B5EF4-FFF2-40B4-BE49-F238E27FC236}">
                      <a16:creationId xmlns:a16="http://schemas.microsoft.com/office/drawing/2014/main" id="{5681194C-C281-4959-8CDA-7AE386701F87}"/>
                    </a:ext>
                  </a:extLst>
                </p:cNvPr>
                <p:cNvPicPr/>
                <p:nvPr/>
              </p:nvPicPr>
              <p:blipFill>
                <a:blip r:embed="rId95"/>
                <a:stretch>
                  <a:fillRect/>
                </a:stretch>
              </p:blipFill>
              <p:spPr>
                <a:xfrm>
                  <a:off x="3605897" y="1552291"/>
                  <a:ext cx="82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47D56110-4487-4606-9850-577CC172F73B}"/>
                    </a:ext>
                  </a:extLst>
                </p14:cNvPr>
                <p14:cNvContentPartPr/>
                <p14:nvPr/>
              </p14:nvContentPartPr>
              <p14:xfrm>
                <a:off x="3742697" y="1406131"/>
                <a:ext cx="195120" cy="198360"/>
              </p14:xfrm>
            </p:contentPart>
          </mc:Choice>
          <mc:Fallback xmlns="">
            <p:pic>
              <p:nvPicPr>
                <p:cNvPr id="58" name="Freihand 57">
                  <a:extLst>
                    <a:ext uri="{FF2B5EF4-FFF2-40B4-BE49-F238E27FC236}">
                      <a16:creationId xmlns:a16="http://schemas.microsoft.com/office/drawing/2014/main" id="{47D56110-4487-4606-9850-577CC172F73B}"/>
                    </a:ext>
                  </a:extLst>
                </p:cNvPr>
                <p:cNvPicPr/>
                <p:nvPr/>
              </p:nvPicPr>
              <p:blipFill>
                <a:blip r:embed="rId97"/>
                <a:stretch>
                  <a:fillRect/>
                </a:stretch>
              </p:blipFill>
              <p:spPr>
                <a:xfrm>
                  <a:off x="3738377" y="1401811"/>
                  <a:ext cx="203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138C1929-8042-4639-8BD7-CB4381787C82}"/>
                    </a:ext>
                  </a:extLst>
                </p14:cNvPr>
                <p14:cNvContentPartPr/>
                <p14:nvPr/>
              </p14:nvContentPartPr>
              <p14:xfrm>
                <a:off x="3915137" y="1266811"/>
                <a:ext cx="224640" cy="177840"/>
              </p14:xfrm>
            </p:contentPart>
          </mc:Choice>
          <mc:Fallback xmlns="">
            <p:pic>
              <p:nvPicPr>
                <p:cNvPr id="59" name="Freihand 58">
                  <a:extLst>
                    <a:ext uri="{FF2B5EF4-FFF2-40B4-BE49-F238E27FC236}">
                      <a16:creationId xmlns:a16="http://schemas.microsoft.com/office/drawing/2014/main" id="{138C1929-8042-4639-8BD7-CB4381787C82}"/>
                    </a:ext>
                  </a:extLst>
                </p:cNvPr>
                <p:cNvPicPr/>
                <p:nvPr/>
              </p:nvPicPr>
              <p:blipFill>
                <a:blip r:embed="rId99"/>
                <a:stretch>
                  <a:fillRect/>
                </a:stretch>
              </p:blipFill>
              <p:spPr>
                <a:xfrm>
                  <a:off x="3910817" y="1262491"/>
                  <a:ext cx="233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D44205EB-B26E-47F0-AC87-11842F4B5ED8}"/>
                    </a:ext>
                  </a:extLst>
                </p14:cNvPr>
                <p14:cNvContentPartPr/>
                <p14:nvPr/>
              </p14:nvContentPartPr>
              <p14:xfrm>
                <a:off x="3513737" y="1922371"/>
                <a:ext cx="87840" cy="72360"/>
              </p14:xfrm>
            </p:contentPart>
          </mc:Choice>
          <mc:Fallback xmlns="">
            <p:pic>
              <p:nvPicPr>
                <p:cNvPr id="60" name="Freihand 59">
                  <a:extLst>
                    <a:ext uri="{FF2B5EF4-FFF2-40B4-BE49-F238E27FC236}">
                      <a16:creationId xmlns:a16="http://schemas.microsoft.com/office/drawing/2014/main" id="{D44205EB-B26E-47F0-AC87-11842F4B5ED8}"/>
                    </a:ext>
                  </a:extLst>
                </p:cNvPr>
                <p:cNvPicPr/>
                <p:nvPr/>
              </p:nvPicPr>
              <p:blipFill>
                <a:blip r:embed="rId101"/>
                <a:stretch>
                  <a:fillRect/>
                </a:stretch>
              </p:blipFill>
              <p:spPr>
                <a:xfrm>
                  <a:off x="3509417" y="1918051"/>
                  <a:ext cx="96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CA3F67F4-57F1-47E2-AC80-B79580EDAC0A}"/>
                    </a:ext>
                  </a:extLst>
                </p14:cNvPr>
                <p14:cNvContentPartPr/>
                <p14:nvPr/>
              </p14:nvContentPartPr>
              <p14:xfrm>
                <a:off x="3513737" y="1821571"/>
                <a:ext cx="123480" cy="133560"/>
              </p14:xfrm>
            </p:contentPart>
          </mc:Choice>
          <mc:Fallback xmlns="">
            <p:pic>
              <p:nvPicPr>
                <p:cNvPr id="61" name="Freihand 60">
                  <a:extLst>
                    <a:ext uri="{FF2B5EF4-FFF2-40B4-BE49-F238E27FC236}">
                      <a16:creationId xmlns:a16="http://schemas.microsoft.com/office/drawing/2014/main" id="{CA3F67F4-57F1-47E2-AC80-B79580EDAC0A}"/>
                    </a:ext>
                  </a:extLst>
                </p:cNvPr>
                <p:cNvPicPr/>
                <p:nvPr/>
              </p:nvPicPr>
              <p:blipFill>
                <a:blip r:embed="rId103"/>
                <a:stretch>
                  <a:fillRect/>
                </a:stretch>
              </p:blipFill>
              <p:spPr>
                <a:xfrm>
                  <a:off x="3509417" y="1817251"/>
                  <a:ext cx="132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81281379-50D8-4C47-90C5-FA8988AF8D93}"/>
                    </a:ext>
                  </a:extLst>
                </p14:cNvPr>
                <p14:cNvContentPartPr/>
                <p14:nvPr/>
              </p14:nvContentPartPr>
              <p14:xfrm>
                <a:off x="3575297" y="1893211"/>
                <a:ext cx="84600" cy="109800"/>
              </p14:xfrm>
            </p:contentPart>
          </mc:Choice>
          <mc:Fallback xmlns="">
            <p:pic>
              <p:nvPicPr>
                <p:cNvPr id="62" name="Freihand 61">
                  <a:extLst>
                    <a:ext uri="{FF2B5EF4-FFF2-40B4-BE49-F238E27FC236}">
                      <a16:creationId xmlns:a16="http://schemas.microsoft.com/office/drawing/2014/main" id="{81281379-50D8-4C47-90C5-FA8988AF8D93}"/>
                    </a:ext>
                  </a:extLst>
                </p:cNvPr>
                <p:cNvPicPr/>
                <p:nvPr/>
              </p:nvPicPr>
              <p:blipFill>
                <a:blip r:embed="rId105"/>
                <a:stretch>
                  <a:fillRect/>
                </a:stretch>
              </p:blipFill>
              <p:spPr>
                <a:xfrm>
                  <a:off x="3570977" y="1888891"/>
                  <a:ext cx="93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915BD653-8625-4BAE-9A77-312DC4A8EF44}"/>
                    </a:ext>
                  </a:extLst>
                </p14:cNvPr>
                <p14:cNvContentPartPr/>
                <p14:nvPr/>
              </p14:nvContentPartPr>
              <p14:xfrm>
                <a:off x="3640097" y="1810051"/>
                <a:ext cx="99720" cy="108360"/>
              </p14:xfrm>
            </p:contentPart>
          </mc:Choice>
          <mc:Fallback xmlns="">
            <p:pic>
              <p:nvPicPr>
                <p:cNvPr id="63" name="Freihand 62">
                  <a:extLst>
                    <a:ext uri="{FF2B5EF4-FFF2-40B4-BE49-F238E27FC236}">
                      <a16:creationId xmlns:a16="http://schemas.microsoft.com/office/drawing/2014/main" id="{915BD653-8625-4BAE-9A77-312DC4A8EF44}"/>
                    </a:ext>
                  </a:extLst>
                </p:cNvPr>
                <p:cNvPicPr/>
                <p:nvPr/>
              </p:nvPicPr>
              <p:blipFill>
                <a:blip r:embed="rId107"/>
                <a:stretch>
                  <a:fillRect/>
                </a:stretch>
              </p:blipFill>
              <p:spPr>
                <a:xfrm>
                  <a:off x="3635777" y="1805731"/>
                  <a:ext cx="10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86F97F3E-0B6B-4D1E-AE28-0E35417D3085}"/>
                    </a:ext>
                  </a:extLst>
                </p14:cNvPr>
                <p14:cNvContentPartPr/>
                <p14:nvPr/>
              </p14:nvContentPartPr>
              <p14:xfrm>
                <a:off x="3726857" y="1769731"/>
                <a:ext cx="65160" cy="74880"/>
              </p14:xfrm>
            </p:contentPart>
          </mc:Choice>
          <mc:Fallback xmlns="">
            <p:pic>
              <p:nvPicPr>
                <p:cNvPr id="64" name="Freihand 63">
                  <a:extLst>
                    <a:ext uri="{FF2B5EF4-FFF2-40B4-BE49-F238E27FC236}">
                      <a16:creationId xmlns:a16="http://schemas.microsoft.com/office/drawing/2014/main" id="{86F97F3E-0B6B-4D1E-AE28-0E35417D3085}"/>
                    </a:ext>
                  </a:extLst>
                </p:cNvPr>
                <p:cNvPicPr/>
                <p:nvPr/>
              </p:nvPicPr>
              <p:blipFill>
                <a:blip r:embed="rId109"/>
                <a:stretch>
                  <a:fillRect/>
                </a:stretch>
              </p:blipFill>
              <p:spPr>
                <a:xfrm>
                  <a:off x="3722537" y="1765411"/>
                  <a:ext cx="73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5A2046FE-45E8-428A-9D9F-2B92C32B2BFE}"/>
                    </a:ext>
                  </a:extLst>
                </p14:cNvPr>
                <p14:cNvContentPartPr/>
                <p14:nvPr/>
              </p14:nvContentPartPr>
              <p14:xfrm>
                <a:off x="3810737" y="1686931"/>
                <a:ext cx="102960" cy="110160"/>
              </p14:xfrm>
            </p:contentPart>
          </mc:Choice>
          <mc:Fallback xmlns="">
            <p:pic>
              <p:nvPicPr>
                <p:cNvPr id="65" name="Freihand 64">
                  <a:extLst>
                    <a:ext uri="{FF2B5EF4-FFF2-40B4-BE49-F238E27FC236}">
                      <a16:creationId xmlns:a16="http://schemas.microsoft.com/office/drawing/2014/main" id="{5A2046FE-45E8-428A-9D9F-2B92C32B2BFE}"/>
                    </a:ext>
                  </a:extLst>
                </p:cNvPr>
                <p:cNvPicPr/>
                <p:nvPr/>
              </p:nvPicPr>
              <p:blipFill>
                <a:blip r:embed="rId111"/>
                <a:stretch>
                  <a:fillRect/>
                </a:stretch>
              </p:blipFill>
              <p:spPr>
                <a:xfrm>
                  <a:off x="3806417" y="1682611"/>
                  <a:ext cx="111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A4E73CCF-59DB-4F4F-AF92-4D74273427C3}"/>
                    </a:ext>
                  </a:extLst>
                </p14:cNvPr>
                <p14:cNvContentPartPr/>
                <p14:nvPr/>
              </p14:nvContentPartPr>
              <p14:xfrm>
                <a:off x="3885977" y="1606651"/>
                <a:ext cx="147960" cy="117000"/>
              </p14:xfrm>
            </p:contentPart>
          </mc:Choice>
          <mc:Fallback xmlns="">
            <p:pic>
              <p:nvPicPr>
                <p:cNvPr id="66" name="Freihand 65">
                  <a:extLst>
                    <a:ext uri="{FF2B5EF4-FFF2-40B4-BE49-F238E27FC236}">
                      <a16:creationId xmlns:a16="http://schemas.microsoft.com/office/drawing/2014/main" id="{A4E73CCF-59DB-4F4F-AF92-4D74273427C3}"/>
                    </a:ext>
                  </a:extLst>
                </p:cNvPr>
                <p:cNvPicPr/>
                <p:nvPr/>
              </p:nvPicPr>
              <p:blipFill>
                <a:blip r:embed="rId113"/>
                <a:stretch>
                  <a:fillRect/>
                </a:stretch>
              </p:blipFill>
              <p:spPr>
                <a:xfrm>
                  <a:off x="3881657" y="1602331"/>
                  <a:ext cx="156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F25C7A38-11DF-479F-AA31-EB02C1BBD8AB}"/>
                    </a:ext>
                  </a:extLst>
                </p14:cNvPr>
                <p14:cNvContentPartPr/>
                <p14:nvPr/>
              </p14:nvContentPartPr>
              <p14:xfrm>
                <a:off x="4073897" y="1492891"/>
                <a:ext cx="82080" cy="102960"/>
              </p14:xfrm>
            </p:contentPart>
          </mc:Choice>
          <mc:Fallback xmlns="">
            <p:pic>
              <p:nvPicPr>
                <p:cNvPr id="67" name="Freihand 66">
                  <a:extLst>
                    <a:ext uri="{FF2B5EF4-FFF2-40B4-BE49-F238E27FC236}">
                      <a16:creationId xmlns:a16="http://schemas.microsoft.com/office/drawing/2014/main" id="{F25C7A38-11DF-479F-AA31-EB02C1BBD8AB}"/>
                    </a:ext>
                  </a:extLst>
                </p:cNvPr>
                <p:cNvPicPr/>
                <p:nvPr/>
              </p:nvPicPr>
              <p:blipFill>
                <a:blip r:embed="rId115"/>
                <a:stretch>
                  <a:fillRect/>
                </a:stretch>
              </p:blipFill>
              <p:spPr>
                <a:xfrm>
                  <a:off x="4069577" y="1488571"/>
                  <a:ext cx="90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FA6A726E-AFA4-4CCA-A6D1-DB68D6336EC7}"/>
                    </a:ext>
                  </a:extLst>
                </p14:cNvPr>
                <p14:cNvContentPartPr/>
                <p14:nvPr/>
              </p14:nvContentPartPr>
              <p14:xfrm>
                <a:off x="4194497" y="1537891"/>
                <a:ext cx="360" cy="360"/>
              </p14:xfrm>
            </p:contentPart>
          </mc:Choice>
          <mc:Fallback xmlns="">
            <p:pic>
              <p:nvPicPr>
                <p:cNvPr id="68" name="Freihand 67">
                  <a:extLst>
                    <a:ext uri="{FF2B5EF4-FFF2-40B4-BE49-F238E27FC236}">
                      <a16:creationId xmlns:a16="http://schemas.microsoft.com/office/drawing/2014/main" id="{FA6A726E-AFA4-4CCA-A6D1-DB68D6336EC7}"/>
                    </a:ext>
                  </a:extLst>
                </p:cNvPr>
                <p:cNvPicPr/>
                <p:nvPr/>
              </p:nvPicPr>
              <p:blipFill>
                <a:blip r:embed="rId53"/>
                <a:stretch>
                  <a:fillRect/>
                </a:stretch>
              </p:blipFill>
              <p:spPr>
                <a:xfrm>
                  <a:off x="4190177" y="15335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303976D5-CE18-42DC-987A-99E5AFE3B4DF}"/>
                    </a:ext>
                  </a:extLst>
                </p14:cNvPr>
                <p14:cNvContentPartPr/>
                <p14:nvPr/>
              </p14:nvContentPartPr>
              <p14:xfrm>
                <a:off x="4134017" y="1263931"/>
                <a:ext cx="349200" cy="257760"/>
              </p14:xfrm>
            </p:contentPart>
          </mc:Choice>
          <mc:Fallback xmlns="">
            <p:pic>
              <p:nvPicPr>
                <p:cNvPr id="69" name="Freihand 68">
                  <a:extLst>
                    <a:ext uri="{FF2B5EF4-FFF2-40B4-BE49-F238E27FC236}">
                      <a16:creationId xmlns:a16="http://schemas.microsoft.com/office/drawing/2014/main" id="{303976D5-CE18-42DC-987A-99E5AFE3B4DF}"/>
                    </a:ext>
                  </a:extLst>
                </p:cNvPr>
                <p:cNvPicPr/>
                <p:nvPr/>
              </p:nvPicPr>
              <p:blipFill>
                <a:blip r:embed="rId118"/>
                <a:stretch>
                  <a:fillRect/>
                </a:stretch>
              </p:blipFill>
              <p:spPr>
                <a:xfrm>
                  <a:off x="4129697" y="1259611"/>
                  <a:ext cx="3578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A334E5C3-F3DA-4663-8B00-A0C5A266F360}"/>
                    </a:ext>
                  </a:extLst>
                </p14:cNvPr>
                <p14:cNvContentPartPr/>
                <p14:nvPr/>
              </p14:nvContentPartPr>
              <p14:xfrm>
                <a:off x="3824777" y="1865851"/>
                <a:ext cx="205920" cy="216000"/>
              </p14:xfrm>
            </p:contentPart>
          </mc:Choice>
          <mc:Fallback xmlns="">
            <p:pic>
              <p:nvPicPr>
                <p:cNvPr id="70" name="Freihand 69">
                  <a:extLst>
                    <a:ext uri="{FF2B5EF4-FFF2-40B4-BE49-F238E27FC236}">
                      <a16:creationId xmlns:a16="http://schemas.microsoft.com/office/drawing/2014/main" id="{A334E5C3-F3DA-4663-8B00-A0C5A266F360}"/>
                    </a:ext>
                  </a:extLst>
                </p:cNvPr>
                <p:cNvPicPr/>
                <p:nvPr/>
              </p:nvPicPr>
              <p:blipFill>
                <a:blip r:embed="rId120"/>
                <a:stretch>
                  <a:fillRect/>
                </a:stretch>
              </p:blipFill>
              <p:spPr>
                <a:xfrm>
                  <a:off x="3820457" y="1861531"/>
                  <a:ext cx="214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6145806A-7C39-4F5B-B1E5-7092AF6226DC}"/>
                    </a:ext>
                  </a:extLst>
                </p14:cNvPr>
                <p14:cNvContentPartPr/>
                <p14:nvPr/>
              </p14:nvContentPartPr>
              <p14:xfrm>
                <a:off x="4053017" y="1823371"/>
                <a:ext cx="99000" cy="105480"/>
              </p14:xfrm>
            </p:contentPart>
          </mc:Choice>
          <mc:Fallback xmlns="">
            <p:pic>
              <p:nvPicPr>
                <p:cNvPr id="71" name="Freihand 70">
                  <a:extLst>
                    <a:ext uri="{FF2B5EF4-FFF2-40B4-BE49-F238E27FC236}">
                      <a16:creationId xmlns:a16="http://schemas.microsoft.com/office/drawing/2014/main" id="{6145806A-7C39-4F5B-B1E5-7092AF6226DC}"/>
                    </a:ext>
                  </a:extLst>
                </p:cNvPr>
                <p:cNvPicPr/>
                <p:nvPr/>
              </p:nvPicPr>
              <p:blipFill>
                <a:blip r:embed="rId122"/>
                <a:stretch>
                  <a:fillRect/>
                </a:stretch>
              </p:blipFill>
              <p:spPr>
                <a:xfrm>
                  <a:off x="4048697" y="1819051"/>
                  <a:ext cx="107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A58DD84E-859C-4571-AF2E-82892E76B3C0}"/>
                    </a:ext>
                  </a:extLst>
                </p14:cNvPr>
                <p14:cNvContentPartPr/>
                <p14:nvPr/>
              </p14:nvContentPartPr>
              <p14:xfrm>
                <a:off x="4192697" y="1698451"/>
                <a:ext cx="110160" cy="131040"/>
              </p14:xfrm>
            </p:contentPart>
          </mc:Choice>
          <mc:Fallback xmlns="">
            <p:pic>
              <p:nvPicPr>
                <p:cNvPr id="72" name="Freihand 71">
                  <a:extLst>
                    <a:ext uri="{FF2B5EF4-FFF2-40B4-BE49-F238E27FC236}">
                      <a16:creationId xmlns:a16="http://schemas.microsoft.com/office/drawing/2014/main" id="{A58DD84E-859C-4571-AF2E-82892E76B3C0}"/>
                    </a:ext>
                  </a:extLst>
                </p:cNvPr>
                <p:cNvPicPr/>
                <p:nvPr/>
              </p:nvPicPr>
              <p:blipFill>
                <a:blip r:embed="rId124"/>
                <a:stretch>
                  <a:fillRect/>
                </a:stretch>
              </p:blipFill>
              <p:spPr>
                <a:xfrm>
                  <a:off x="4188377" y="1694131"/>
                  <a:ext cx="118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BA5B0278-F3A1-470C-8CC2-298C4D57F47A}"/>
                    </a:ext>
                  </a:extLst>
                </p14:cNvPr>
                <p14:cNvContentPartPr/>
                <p14:nvPr/>
              </p14:nvContentPartPr>
              <p14:xfrm>
                <a:off x="4299977" y="1530331"/>
                <a:ext cx="304560" cy="227160"/>
              </p14:xfrm>
            </p:contentPart>
          </mc:Choice>
          <mc:Fallback xmlns="">
            <p:pic>
              <p:nvPicPr>
                <p:cNvPr id="73" name="Freihand 72">
                  <a:extLst>
                    <a:ext uri="{FF2B5EF4-FFF2-40B4-BE49-F238E27FC236}">
                      <a16:creationId xmlns:a16="http://schemas.microsoft.com/office/drawing/2014/main" id="{BA5B0278-F3A1-470C-8CC2-298C4D57F47A}"/>
                    </a:ext>
                  </a:extLst>
                </p:cNvPr>
                <p:cNvPicPr/>
                <p:nvPr/>
              </p:nvPicPr>
              <p:blipFill>
                <a:blip r:embed="rId126"/>
                <a:stretch>
                  <a:fillRect/>
                </a:stretch>
              </p:blipFill>
              <p:spPr>
                <a:xfrm>
                  <a:off x="4295657" y="1526011"/>
                  <a:ext cx="313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15AB1D82-2ECB-40BA-9C71-0D8C39C27CB0}"/>
                    </a:ext>
                  </a:extLst>
                </p14:cNvPr>
                <p14:cNvContentPartPr/>
                <p14:nvPr/>
              </p14:nvContentPartPr>
              <p14:xfrm>
                <a:off x="4657457" y="1328011"/>
                <a:ext cx="150120" cy="158760"/>
              </p14:xfrm>
            </p:contentPart>
          </mc:Choice>
          <mc:Fallback xmlns="">
            <p:pic>
              <p:nvPicPr>
                <p:cNvPr id="74" name="Freihand 73">
                  <a:extLst>
                    <a:ext uri="{FF2B5EF4-FFF2-40B4-BE49-F238E27FC236}">
                      <a16:creationId xmlns:a16="http://schemas.microsoft.com/office/drawing/2014/main" id="{15AB1D82-2ECB-40BA-9C71-0D8C39C27CB0}"/>
                    </a:ext>
                  </a:extLst>
                </p:cNvPr>
                <p:cNvPicPr/>
                <p:nvPr/>
              </p:nvPicPr>
              <p:blipFill>
                <a:blip r:embed="rId128"/>
                <a:stretch>
                  <a:fillRect/>
                </a:stretch>
              </p:blipFill>
              <p:spPr>
                <a:xfrm>
                  <a:off x="4653137" y="1323691"/>
                  <a:ext cx="158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F9A56E0E-CE08-4E8B-BA80-47C7001631A7}"/>
                    </a:ext>
                  </a:extLst>
                </p14:cNvPr>
                <p14:cNvContentPartPr/>
                <p14:nvPr/>
              </p14:nvContentPartPr>
              <p14:xfrm>
                <a:off x="4733777" y="1292731"/>
                <a:ext cx="87840" cy="20160"/>
              </p14:xfrm>
            </p:contentPart>
          </mc:Choice>
          <mc:Fallback xmlns="">
            <p:pic>
              <p:nvPicPr>
                <p:cNvPr id="75" name="Freihand 74">
                  <a:extLst>
                    <a:ext uri="{FF2B5EF4-FFF2-40B4-BE49-F238E27FC236}">
                      <a16:creationId xmlns:a16="http://schemas.microsoft.com/office/drawing/2014/main" id="{F9A56E0E-CE08-4E8B-BA80-47C7001631A7}"/>
                    </a:ext>
                  </a:extLst>
                </p:cNvPr>
                <p:cNvPicPr/>
                <p:nvPr/>
              </p:nvPicPr>
              <p:blipFill>
                <a:blip r:embed="rId130"/>
                <a:stretch>
                  <a:fillRect/>
                </a:stretch>
              </p:blipFill>
              <p:spPr>
                <a:xfrm>
                  <a:off x="4729457" y="1288411"/>
                  <a:ext cx="96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8C4BF335-E19B-4E51-8B86-62DC82919643}"/>
                    </a:ext>
                  </a:extLst>
                </p14:cNvPr>
                <p14:cNvContentPartPr/>
                <p14:nvPr/>
              </p14:nvContentPartPr>
              <p14:xfrm>
                <a:off x="4815497" y="1300291"/>
                <a:ext cx="83520" cy="108720"/>
              </p14:xfrm>
            </p:contentPart>
          </mc:Choice>
          <mc:Fallback xmlns="">
            <p:pic>
              <p:nvPicPr>
                <p:cNvPr id="76" name="Freihand 75">
                  <a:extLst>
                    <a:ext uri="{FF2B5EF4-FFF2-40B4-BE49-F238E27FC236}">
                      <a16:creationId xmlns:a16="http://schemas.microsoft.com/office/drawing/2014/main" id="{8C4BF335-E19B-4E51-8B86-62DC82919643}"/>
                    </a:ext>
                  </a:extLst>
                </p:cNvPr>
                <p:cNvPicPr/>
                <p:nvPr/>
              </p:nvPicPr>
              <p:blipFill>
                <a:blip r:embed="rId132"/>
                <a:stretch>
                  <a:fillRect/>
                </a:stretch>
              </p:blipFill>
              <p:spPr>
                <a:xfrm>
                  <a:off x="4811177" y="1295971"/>
                  <a:ext cx="92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442E286A-65A2-4A7F-ACE6-191513EE0C13}"/>
                    </a:ext>
                  </a:extLst>
                </p14:cNvPr>
                <p14:cNvContentPartPr/>
                <p14:nvPr/>
              </p14:nvContentPartPr>
              <p14:xfrm>
                <a:off x="4859057" y="1204171"/>
                <a:ext cx="151920" cy="161280"/>
              </p14:xfrm>
            </p:contentPart>
          </mc:Choice>
          <mc:Fallback xmlns="">
            <p:pic>
              <p:nvPicPr>
                <p:cNvPr id="77" name="Freihand 76">
                  <a:extLst>
                    <a:ext uri="{FF2B5EF4-FFF2-40B4-BE49-F238E27FC236}">
                      <a16:creationId xmlns:a16="http://schemas.microsoft.com/office/drawing/2014/main" id="{442E286A-65A2-4A7F-ACE6-191513EE0C13}"/>
                    </a:ext>
                  </a:extLst>
                </p:cNvPr>
                <p:cNvPicPr/>
                <p:nvPr/>
              </p:nvPicPr>
              <p:blipFill>
                <a:blip r:embed="rId134"/>
                <a:stretch>
                  <a:fillRect/>
                </a:stretch>
              </p:blipFill>
              <p:spPr>
                <a:xfrm>
                  <a:off x="4854737" y="1199851"/>
                  <a:ext cx="160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A7BCADD8-009D-4919-AB76-C13FD2EDD652}"/>
                    </a:ext>
                  </a:extLst>
                </p14:cNvPr>
                <p14:cNvContentPartPr/>
                <p14:nvPr/>
              </p14:nvContentPartPr>
              <p14:xfrm>
                <a:off x="5067137" y="1177531"/>
                <a:ext cx="238320" cy="144360"/>
              </p14:xfrm>
            </p:contentPart>
          </mc:Choice>
          <mc:Fallback xmlns="">
            <p:pic>
              <p:nvPicPr>
                <p:cNvPr id="78" name="Freihand 77">
                  <a:extLst>
                    <a:ext uri="{FF2B5EF4-FFF2-40B4-BE49-F238E27FC236}">
                      <a16:creationId xmlns:a16="http://schemas.microsoft.com/office/drawing/2014/main" id="{A7BCADD8-009D-4919-AB76-C13FD2EDD652}"/>
                    </a:ext>
                  </a:extLst>
                </p:cNvPr>
                <p:cNvPicPr/>
                <p:nvPr/>
              </p:nvPicPr>
              <p:blipFill>
                <a:blip r:embed="rId136"/>
                <a:stretch>
                  <a:fillRect/>
                </a:stretch>
              </p:blipFill>
              <p:spPr>
                <a:xfrm>
                  <a:off x="5062817" y="1173211"/>
                  <a:ext cx="246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F481BB5B-3C65-47F3-A229-8A861FEB7A44}"/>
                    </a:ext>
                  </a:extLst>
                </p14:cNvPr>
                <p14:cNvContentPartPr/>
                <p14:nvPr/>
              </p14:nvContentPartPr>
              <p14:xfrm>
                <a:off x="5318057" y="1150171"/>
                <a:ext cx="108720" cy="142920"/>
              </p14:xfrm>
            </p:contentPart>
          </mc:Choice>
          <mc:Fallback xmlns="">
            <p:pic>
              <p:nvPicPr>
                <p:cNvPr id="79" name="Freihand 78">
                  <a:extLst>
                    <a:ext uri="{FF2B5EF4-FFF2-40B4-BE49-F238E27FC236}">
                      <a16:creationId xmlns:a16="http://schemas.microsoft.com/office/drawing/2014/main" id="{F481BB5B-3C65-47F3-A229-8A861FEB7A44}"/>
                    </a:ext>
                  </a:extLst>
                </p:cNvPr>
                <p:cNvPicPr/>
                <p:nvPr/>
              </p:nvPicPr>
              <p:blipFill>
                <a:blip r:embed="rId138"/>
                <a:stretch>
                  <a:fillRect/>
                </a:stretch>
              </p:blipFill>
              <p:spPr>
                <a:xfrm>
                  <a:off x="5313737" y="1145851"/>
                  <a:ext cx="117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441B6E97-CEC2-431C-BB2B-140BA1A50737}"/>
                    </a:ext>
                  </a:extLst>
                </p14:cNvPr>
                <p14:cNvContentPartPr/>
                <p14:nvPr/>
              </p14:nvContentPartPr>
              <p14:xfrm>
                <a:off x="5539097" y="1035331"/>
                <a:ext cx="93240" cy="203400"/>
              </p14:xfrm>
            </p:contentPart>
          </mc:Choice>
          <mc:Fallback xmlns="">
            <p:pic>
              <p:nvPicPr>
                <p:cNvPr id="81" name="Freihand 80">
                  <a:extLst>
                    <a:ext uri="{FF2B5EF4-FFF2-40B4-BE49-F238E27FC236}">
                      <a16:creationId xmlns:a16="http://schemas.microsoft.com/office/drawing/2014/main" id="{441B6E97-CEC2-431C-BB2B-140BA1A50737}"/>
                    </a:ext>
                  </a:extLst>
                </p:cNvPr>
                <p:cNvPicPr/>
                <p:nvPr/>
              </p:nvPicPr>
              <p:blipFill>
                <a:blip r:embed="rId140"/>
                <a:stretch>
                  <a:fillRect/>
                </a:stretch>
              </p:blipFill>
              <p:spPr>
                <a:xfrm>
                  <a:off x="5534777" y="1031011"/>
                  <a:ext cx="101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C3E95D9D-F2C7-4657-A589-FC47ADB5797C}"/>
                    </a:ext>
                  </a:extLst>
                </p14:cNvPr>
                <p14:cNvContentPartPr/>
                <p14:nvPr/>
              </p14:nvContentPartPr>
              <p14:xfrm>
                <a:off x="5638817" y="1095451"/>
                <a:ext cx="81360" cy="140040"/>
              </p14:xfrm>
            </p:contentPart>
          </mc:Choice>
          <mc:Fallback xmlns="">
            <p:pic>
              <p:nvPicPr>
                <p:cNvPr id="82" name="Freihand 81">
                  <a:extLst>
                    <a:ext uri="{FF2B5EF4-FFF2-40B4-BE49-F238E27FC236}">
                      <a16:creationId xmlns:a16="http://schemas.microsoft.com/office/drawing/2014/main" id="{C3E95D9D-F2C7-4657-A589-FC47ADB5797C}"/>
                    </a:ext>
                  </a:extLst>
                </p:cNvPr>
                <p:cNvPicPr/>
                <p:nvPr/>
              </p:nvPicPr>
              <p:blipFill>
                <a:blip r:embed="rId142"/>
                <a:stretch>
                  <a:fillRect/>
                </a:stretch>
              </p:blipFill>
              <p:spPr>
                <a:xfrm>
                  <a:off x="5634497" y="1091131"/>
                  <a:ext cx="90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3BF526A5-B78D-4ABC-8AAD-5CFC68858DD7}"/>
                    </a:ext>
                  </a:extLst>
                </p14:cNvPr>
                <p14:cNvContentPartPr/>
                <p14:nvPr/>
              </p14:nvContentPartPr>
              <p14:xfrm>
                <a:off x="5851937" y="1066651"/>
                <a:ext cx="190080" cy="129960"/>
              </p14:xfrm>
            </p:contentPart>
          </mc:Choice>
          <mc:Fallback xmlns="">
            <p:pic>
              <p:nvPicPr>
                <p:cNvPr id="83" name="Freihand 82">
                  <a:extLst>
                    <a:ext uri="{FF2B5EF4-FFF2-40B4-BE49-F238E27FC236}">
                      <a16:creationId xmlns:a16="http://schemas.microsoft.com/office/drawing/2014/main" id="{3BF526A5-B78D-4ABC-8AAD-5CFC68858DD7}"/>
                    </a:ext>
                  </a:extLst>
                </p:cNvPr>
                <p:cNvPicPr/>
                <p:nvPr/>
              </p:nvPicPr>
              <p:blipFill>
                <a:blip r:embed="rId144"/>
                <a:stretch>
                  <a:fillRect/>
                </a:stretch>
              </p:blipFill>
              <p:spPr>
                <a:xfrm>
                  <a:off x="5847617" y="1062331"/>
                  <a:ext cx="198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CF8BFC8B-3E50-44B5-82D4-0AA779668A74}"/>
                    </a:ext>
                  </a:extLst>
                </p14:cNvPr>
                <p14:cNvContentPartPr/>
                <p14:nvPr/>
              </p14:nvContentPartPr>
              <p14:xfrm>
                <a:off x="6064697" y="1021651"/>
                <a:ext cx="62280" cy="95040"/>
              </p14:xfrm>
            </p:contentPart>
          </mc:Choice>
          <mc:Fallback xmlns="">
            <p:pic>
              <p:nvPicPr>
                <p:cNvPr id="84" name="Freihand 83">
                  <a:extLst>
                    <a:ext uri="{FF2B5EF4-FFF2-40B4-BE49-F238E27FC236}">
                      <a16:creationId xmlns:a16="http://schemas.microsoft.com/office/drawing/2014/main" id="{CF8BFC8B-3E50-44B5-82D4-0AA779668A74}"/>
                    </a:ext>
                  </a:extLst>
                </p:cNvPr>
                <p:cNvPicPr/>
                <p:nvPr/>
              </p:nvPicPr>
              <p:blipFill>
                <a:blip r:embed="rId146"/>
                <a:stretch>
                  <a:fillRect/>
                </a:stretch>
              </p:blipFill>
              <p:spPr>
                <a:xfrm>
                  <a:off x="6060377" y="1017331"/>
                  <a:ext cx="70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FC0CBBFE-F854-4FA4-9ACE-73349FBEAF9D}"/>
                    </a:ext>
                  </a:extLst>
                </p14:cNvPr>
                <p14:cNvContentPartPr/>
                <p14:nvPr/>
              </p14:nvContentPartPr>
              <p14:xfrm>
                <a:off x="6215537" y="986731"/>
                <a:ext cx="117000" cy="66960"/>
              </p14:xfrm>
            </p:contentPart>
          </mc:Choice>
          <mc:Fallback xmlns="">
            <p:pic>
              <p:nvPicPr>
                <p:cNvPr id="85" name="Freihand 84">
                  <a:extLst>
                    <a:ext uri="{FF2B5EF4-FFF2-40B4-BE49-F238E27FC236}">
                      <a16:creationId xmlns:a16="http://schemas.microsoft.com/office/drawing/2014/main" id="{FC0CBBFE-F854-4FA4-9ACE-73349FBEAF9D}"/>
                    </a:ext>
                  </a:extLst>
                </p:cNvPr>
                <p:cNvPicPr/>
                <p:nvPr/>
              </p:nvPicPr>
              <p:blipFill>
                <a:blip r:embed="rId148"/>
                <a:stretch>
                  <a:fillRect/>
                </a:stretch>
              </p:blipFill>
              <p:spPr>
                <a:xfrm>
                  <a:off x="6211217" y="982411"/>
                  <a:ext cx="125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6BEAC12C-8D16-4E6C-BE69-5ED4EA0B394B}"/>
                    </a:ext>
                  </a:extLst>
                </p14:cNvPr>
                <p14:cNvContentPartPr/>
                <p14:nvPr/>
              </p14:nvContentPartPr>
              <p14:xfrm>
                <a:off x="6324977" y="872611"/>
                <a:ext cx="90000" cy="201600"/>
              </p14:xfrm>
            </p:contentPart>
          </mc:Choice>
          <mc:Fallback xmlns="">
            <p:pic>
              <p:nvPicPr>
                <p:cNvPr id="86" name="Freihand 85">
                  <a:extLst>
                    <a:ext uri="{FF2B5EF4-FFF2-40B4-BE49-F238E27FC236}">
                      <a16:creationId xmlns:a16="http://schemas.microsoft.com/office/drawing/2014/main" id="{6BEAC12C-8D16-4E6C-BE69-5ED4EA0B394B}"/>
                    </a:ext>
                  </a:extLst>
                </p:cNvPr>
                <p:cNvPicPr/>
                <p:nvPr/>
              </p:nvPicPr>
              <p:blipFill>
                <a:blip r:embed="rId150"/>
                <a:stretch>
                  <a:fillRect/>
                </a:stretch>
              </p:blipFill>
              <p:spPr>
                <a:xfrm>
                  <a:off x="6320657" y="868291"/>
                  <a:ext cx="98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F167D6C9-06F0-42DC-AB06-2DD81E199CDB}"/>
                    </a:ext>
                  </a:extLst>
                </p14:cNvPr>
                <p14:cNvContentPartPr/>
                <p14:nvPr/>
              </p14:nvContentPartPr>
              <p14:xfrm>
                <a:off x="6408857" y="911491"/>
                <a:ext cx="96480" cy="144360"/>
              </p14:xfrm>
            </p:contentPart>
          </mc:Choice>
          <mc:Fallback xmlns="">
            <p:pic>
              <p:nvPicPr>
                <p:cNvPr id="87" name="Freihand 86">
                  <a:extLst>
                    <a:ext uri="{FF2B5EF4-FFF2-40B4-BE49-F238E27FC236}">
                      <a16:creationId xmlns:a16="http://schemas.microsoft.com/office/drawing/2014/main" id="{F167D6C9-06F0-42DC-AB06-2DD81E199CDB}"/>
                    </a:ext>
                  </a:extLst>
                </p:cNvPr>
                <p:cNvPicPr/>
                <p:nvPr/>
              </p:nvPicPr>
              <p:blipFill>
                <a:blip r:embed="rId152"/>
                <a:stretch>
                  <a:fillRect/>
                </a:stretch>
              </p:blipFill>
              <p:spPr>
                <a:xfrm>
                  <a:off x="6404537" y="907171"/>
                  <a:ext cx="105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ED9291BC-ED4A-42A1-A2AA-8438D2C6F9D7}"/>
                    </a:ext>
                  </a:extLst>
                </p14:cNvPr>
                <p14:cNvContentPartPr/>
                <p14:nvPr/>
              </p14:nvContentPartPr>
              <p14:xfrm>
                <a:off x="6498497" y="860371"/>
                <a:ext cx="264960" cy="173520"/>
              </p14:xfrm>
            </p:contentPart>
          </mc:Choice>
          <mc:Fallback xmlns="">
            <p:pic>
              <p:nvPicPr>
                <p:cNvPr id="89" name="Freihand 88">
                  <a:extLst>
                    <a:ext uri="{FF2B5EF4-FFF2-40B4-BE49-F238E27FC236}">
                      <a16:creationId xmlns:a16="http://schemas.microsoft.com/office/drawing/2014/main" id="{ED9291BC-ED4A-42A1-A2AA-8438D2C6F9D7}"/>
                    </a:ext>
                  </a:extLst>
                </p:cNvPr>
                <p:cNvPicPr/>
                <p:nvPr/>
              </p:nvPicPr>
              <p:blipFill>
                <a:blip r:embed="rId154"/>
                <a:stretch>
                  <a:fillRect/>
                </a:stretch>
              </p:blipFill>
              <p:spPr>
                <a:xfrm>
                  <a:off x="6494177" y="856051"/>
                  <a:ext cx="273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3611E4B9-3022-4600-897C-0827C79C812C}"/>
                    </a:ext>
                  </a:extLst>
                </p14:cNvPr>
                <p14:cNvContentPartPr/>
                <p14:nvPr/>
              </p14:nvContentPartPr>
              <p14:xfrm>
                <a:off x="6711617" y="748051"/>
                <a:ext cx="106200" cy="218520"/>
              </p14:xfrm>
            </p:contentPart>
          </mc:Choice>
          <mc:Fallback xmlns="">
            <p:pic>
              <p:nvPicPr>
                <p:cNvPr id="90" name="Freihand 89">
                  <a:extLst>
                    <a:ext uri="{FF2B5EF4-FFF2-40B4-BE49-F238E27FC236}">
                      <a16:creationId xmlns:a16="http://schemas.microsoft.com/office/drawing/2014/main" id="{3611E4B9-3022-4600-897C-0827C79C812C}"/>
                    </a:ext>
                  </a:extLst>
                </p:cNvPr>
                <p:cNvPicPr/>
                <p:nvPr/>
              </p:nvPicPr>
              <p:blipFill>
                <a:blip r:embed="rId156"/>
                <a:stretch>
                  <a:fillRect/>
                </a:stretch>
              </p:blipFill>
              <p:spPr>
                <a:xfrm>
                  <a:off x="6707297" y="743731"/>
                  <a:ext cx="114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Freihand 90">
                  <a:extLst>
                    <a:ext uri="{FF2B5EF4-FFF2-40B4-BE49-F238E27FC236}">
                      <a16:creationId xmlns:a16="http://schemas.microsoft.com/office/drawing/2014/main" id="{CAD9A16F-55FA-44EE-85B4-3D1DA3E9D522}"/>
                    </a:ext>
                  </a:extLst>
                </p14:cNvPr>
                <p14:cNvContentPartPr/>
                <p14:nvPr/>
              </p14:nvContentPartPr>
              <p14:xfrm>
                <a:off x="6903137" y="800971"/>
                <a:ext cx="175680" cy="108720"/>
              </p14:xfrm>
            </p:contentPart>
          </mc:Choice>
          <mc:Fallback xmlns="">
            <p:pic>
              <p:nvPicPr>
                <p:cNvPr id="91" name="Freihand 90">
                  <a:extLst>
                    <a:ext uri="{FF2B5EF4-FFF2-40B4-BE49-F238E27FC236}">
                      <a16:creationId xmlns:a16="http://schemas.microsoft.com/office/drawing/2014/main" id="{CAD9A16F-55FA-44EE-85B4-3D1DA3E9D522}"/>
                    </a:ext>
                  </a:extLst>
                </p:cNvPr>
                <p:cNvPicPr/>
                <p:nvPr/>
              </p:nvPicPr>
              <p:blipFill>
                <a:blip r:embed="rId158"/>
                <a:stretch>
                  <a:fillRect/>
                </a:stretch>
              </p:blipFill>
              <p:spPr>
                <a:xfrm>
                  <a:off x="6898817" y="796651"/>
                  <a:ext cx="184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0ABC1B63-AB32-40A2-B328-C09B7ACE9367}"/>
                    </a:ext>
                  </a:extLst>
                </p14:cNvPr>
                <p14:cNvContentPartPr/>
                <p14:nvPr/>
              </p14:nvContentPartPr>
              <p14:xfrm>
                <a:off x="7009337" y="649771"/>
                <a:ext cx="25560" cy="15120"/>
              </p14:xfrm>
            </p:contentPart>
          </mc:Choice>
          <mc:Fallback xmlns="">
            <p:pic>
              <p:nvPicPr>
                <p:cNvPr id="92" name="Freihand 91">
                  <a:extLst>
                    <a:ext uri="{FF2B5EF4-FFF2-40B4-BE49-F238E27FC236}">
                      <a16:creationId xmlns:a16="http://schemas.microsoft.com/office/drawing/2014/main" id="{0ABC1B63-AB32-40A2-B328-C09B7ACE9367}"/>
                    </a:ext>
                  </a:extLst>
                </p:cNvPr>
                <p:cNvPicPr/>
                <p:nvPr/>
              </p:nvPicPr>
              <p:blipFill>
                <a:blip r:embed="rId160"/>
                <a:stretch>
                  <a:fillRect/>
                </a:stretch>
              </p:blipFill>
              <p:spPr>
                <a:xfrm>
                  <a:off x="7005017" y="645451"/>
                  <a:ext cx="34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7CAE7A22-FB9F-4E85-A4D7-9A2D7D232701}"/>
                    </a:ext>
                  </a:extLst>
                </p14:cNvPr>
                <p14:cNvContentPartPr/>
                <p14:nvPr/>
              </p14:nvContentPartPr>
              <p14:xfrm>
                <a:off x="7039937" y="627451"/>
                <a:ext cx="213840" cy="243360"/>
              </p14:xfrm>
            </p:contentPart>
          </mc:Choice>
          <mc:Fallback xmlns="">
            <p:pic>
              <p:nvPicPr>
                <p:cNvPr id="93" name="Freihand 92">
                  <a:extLst>
                    <a:ext uri="{FF2B5EF4-FFF2-40B4-BE49-F238E27FC236}">
                      <a16:creationId xmlns:a16="http://schemas.microsoft.com/office/drawing/2014/main" id="{7CAE7A22-FB9F-4E85-A4D7-9A2D7D232701}"/>
                    </a:ext>
                  </a:extLst>
                </p:cNvPr>
                <p:cNvPicPr/>
                <p:nvPr/>
              </p:nvPicPr>
              <p:blipFill>
                <a:blip r:embed="rId162"/>
                <a:stretch>
                  <a:fillRect/>
                </a:stretch>
              </p:blipFill>
              <p:spPr>
                <a:xfrm>
                  <a:off x="7035617" y="623131"/>
                  <a:ext cx="2224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3C80CAFC-4749-41F2-814C-355446A559B5}"/>
                    </a:ext>
                  </a:extLst>
                </p14:cNvPr>
                <p14:cNvContentPartPr/>
                <p14:nvPr/>
              </p14:nvContentPartPr>
              <p14:xfrm>
                <a:off x="7235057" y="657331"/>
                <a:ext cx="65880" cy="74880"/>
              </p14:xfrm>
            </p:contentPart>
          </mc:Choice>
          <mc:Fallback xmlns="">
            <p:pic>
              <p:nvPicPr>
                <p:cNvPr id="94" name="Freihand 93">
                  <a:extLst>
                    <a:ext uri="{FF2B5EF4-FFF2-40B4-BE49-F238E27FC236}">
                      <a16:creationId xmlns:a16="http://schemas.microsoft.com/office/drawing/2014/main" id="{3C80CAFC-4749-41F2-814C-355446A559B5}"/>
                    </a:ext>
                  </a:extLst>
                </p:cNvPr>
                <p:cNvPicPr/>
                <p:nvPr/>
              </p:nvPicPr>
              <p:blipFill>
                <a:blip r:embed="rId164"/>
                <a:stretch>
                  <a:fillRect/>
                </a:stretch>
              </p:blipFill>
              <p:spPr>
                <a:xfrm>
                  <a:off x="7230737" y="653011"/>
                  <a:ext cx="74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5637E6FC-122B-455C-B2B8-A5674E4BF1F1}"/>
                    </a:ext>
                  </a:extLst>
                </p14:cNvPr>
                <p14:cNvContentPartPr/>
                <p14:nvPr/>
              </p14:nvContentPartPr>
              <p14:xfrm>
                <a:off x="7240817" y="656251"/>
                <a:ext cx="84600" cy="115200"/>
              </p14:xfrm>
            </p:contentPart>
          </mc:Choice>
          <mc:Fallback xmlns="">
            <p:pic>
              <p:nvPicPr>
                <p:cNvPr id="95" name="Freihand 94">
                  <a:extLst>
                    <a:ext uri="{FF2B5EF4-FFF2-40B4-BE49-F238E27FC236}">
                      <a16:creationId xmlns:a16="http://schemas.microsoft.com/office/drawing/2014/main" id="{5637E6FC-122B-455C-B2B8-A5674E4BF1F1}"/>
                    </a:ext>
                  </a:extLst>
                </p:cNvPr>
                <p:cNvPicPr/>
                <p:nvPr/>
              </p:nvPicPr>
              <p:blipFill>
                <a:blip r:embed="rId166"/>
                <a:stretch>
                  <a:fillRect/>
                </a:stretch>
              </p:blipFill>
              <p:spPr>
                <a:xfrm>
                  <a:off x="7236497" y="651931"/>
                  <a:ext cx="93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63C4C646-D69D-487C-BFA7-1EAC9D4AA146}"/>
                    </a:ext>
                  </a:extLst>
                </p14:cNvPr>
                <p14:cNvContentPartPr/>
                <p14:nvPr/>
              </p14:nvContentPartPr>
              <p14:xfrm>
                <a:off x="7292657" y="604411"/>
                <a:ext cx="111960" cy="153720"/>
              </p14:xfrm>
            </p:contentPart>
          </mc:Choice>
          <mc:Fallback xmlns="">
            <p:pic>
              <p:nvPicPr>
                <p:cNvPr id="96" name="Freihand 95">
                  <a:extLst>
                    <a:ext uri="{FF2B5EF4-FFF2-40B4-BE49-F238E27FC236}">
                      <a16:creationId xmlns:a16="http://schemas.microsoft.com/office/drawing/2014/main" id="{63C4C646-D69D-487C-BFA7-1EAC9D4AA146}"/>
                    </a:ext>
                  </a:extLst>
                </p:cNvPr>
                <p:cNvPicPr/>
                <p:nvPr/>
              </p:nvPicPr>
              <p:blipFill>
                <a:blip r:embed="rId168"/>
                <a:stretch>
                  <a:fillRect/>
                </a:stretch>
              </p:blipFill>
              <p:spPr>
                <a:xfrm>
                  <a:off x="7288337" y="600091"/>
                  <a:ext cx="120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26FE26FA-B97C-4EC7-9A40-4A5317AE3140}"/>
                    </a:ext>
                  </a:extLst>
                </p14:cNvPr>
                <p14:cNvContentPartPr/>
                <p14:nvPr/>
              </p14:nvContentPartPr>
              <p14:xfrm>
                <a:off x="7350617" y="509371"/>
                <a:ext cx="87480" cy="207720"/>
              </p14:xfrm>
            </p:contentPart>
          </mc:Choice>
          <mc:Fallback xmlns="">
            <p:pic>
              <p:nvPicPr>
                <p:cNvPr id="97" name="Freihand 96">
                  <a:extLst>
                    <a:ext uri="{FF2B5EF4-FFF2-40B4-BE49-F238E27FC236}">
                      <a16:creationId xmlns:a16="http://schemas.microsoft.com/office/drawing/2014/main" id="{26FE26FA-B97C-4EC7-9A40-4A5317AE3140}"/>
                    </a:ext>
                  </a:extLst>
                </p:cNvPr>
                <p:cNvPicPr/>
                <p:nvPr/>
              </p:nvPicPr>
              <p:blipFill>
                <a:blip r:embed="rId170"/>
                <a:stretch>
                  <a:fillRect/>
                </a:stretch>
              </p:blipFill>
              <p:spPr>
                <a:xfrm>
                  <a:off x="7346297" y="505051"/>
                  <a:ext cx="96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7A732087-2877-4800-B8CD-36E4AFA15AB2}"/>
                    </a:ext>
                  </a:extLst>
                </p14:cNvPr>
                <p14:cNvContentPartPr/>
                <p14:nvPr/>
              </p14:nvContentPartPr>
              <p14:xfrm>
                <a:off x="7607657" y="379411"/>
                <a:ext cx="248760" cy="285480"/>
              </p14:xfrm>
            </p:contentPart>
          </mc:Choice>
          <mc:Fallback xmlns="">
            <p:pic>
              <p:nvPicPr>
                <p:cNvPr id="98" name="Freihand 97">
                  <a:extLst>
                    <a:ext uri="{FF2B5EF4-FFF2-40B4-BE49-F238E27FC236}">
                      <a16:creationId xmlns:a16="http://schemas.microsoft.com/office/drawing/2014/main" id="{7A732087-2877-4800-B8CD-36E4AFA15AB2}"/>
                    </a:ext>
                  </a:extLst>
                </p:cNvPr>
                <p:cNvPicPr/>
                <p:nvPr/>
              </p:nvPicPr>
              <p:blipFill>
                <a:blip r:embed="rId172"/>
                <a:stretch>
                  <a:fillRect/>
                </a:stretch>
              </p:blipFill>
              <p:spPr>
                <a:xfrm>
                  <a:off x="7603337" y="375091"/>
                  <a:ext cx="2574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93699799-329D-4A1C-B455-07D20D5C9B95}"/>
                    </a:ext>
                  </a:extLst>
                </p14:cNvPr>
                <p14:cNvContentPartPr/>
                <p14:nvPr/>
              </p14:nvContentPartPr>
              <p14:xfrm>
                <a:off x="7882697" y="447451"/>
                <a:ext cx="125640" cy="116280"/>
              </p14:xfrm>
            </p:contentPart>
          </mc:Choice>
          <mc:Fallback xmlns="">
            <p:pic>
              <p:nvPicPr>
                <p:cNvPr id="100" name="Freihand 99">
                  <a:extLst>
                    <a:ext uri="{FF2B5EF4-FFF2-40B4-BE49-F238E27FC236}">
                      <a16:creationId xmlns:a16="http://schemas.microsoft.com/office/drawing/2014/main" id="{93699799-329D-4A1C-B455-07D20D5C9B95}"/>
                    </a:ext>
                  </a:extLst>
                </p:cNvPr>
                <p:cNvPicPr/>
                <p:nvPr/>
              </p:nvPicPr>
              <p:blipFill>
                <a:blip r:embed="rId174"/>
                <a:stretch>
                  <a:fillRect/>
                </a:stretch>
              </p:blipFill>
              <p:spPr>
                <a:xfrm>
                  <a:off x="7878377" y="443131"/>
                  <a:ext cx="134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7C221841-0C8E-4110-B99C-20C9178C3C6D}"/>
                    </a:ext>
                  </a:extLst>
                </p14:cNvPr>
                <p14:cNvContentPartPr/>
                <p14:nvPr/>
              </p14:nvContentPartPr>
              <p14:xfrm>
                <a:off x="8904737" y="238291"/>
                <a:ext cx="10800" cy="126360"/>
              </p14:xfrm>
            </p:contentPart>
          </mc:Choice>
          <mc:Fallback xmlns="">
            <p:pic>
              <p:nvPicPr>
                <p:cNvPr id="102" name="Freihand 101">
                  <a:extLst>
                    <a:ext uri="{FF2B5EF4-FFF2-40B4-BE49-F238E27FC236}">
                      <a16:creationId xmlns:a16="http://schemas.microsoft.com/office/drawing/2014/main" id="{7C221841-0C8E-4110-B99C-20C9178C3C6D}"/>
                    </a:ext>
                  </a:extLst>
                </p:cNvPr>
                <p:cNvPicPr/>
                <p:nvPr/>
              </p:nvPicPr>
              <p:blipFill>
                <a:blip r:embed="rId176"/>
                <a:stretch>
                  <a:fillRect/>
                </a:stretch>
              </p:blipFill>
              <p:spPr>
                <a:xfrm>
                  <a:off x="8900417" y="233971"/>
                  <a:ext cx="19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9C2A703D-4A8D-4D57-8963-58E00322C5A9}"/>
                    </a:ext>
                  </a:extLst>
                </p14:cNvPr>
                <p14:cNvContentPartPr/>
                <p14:nvPr/>
              </p14:nvContentPartPr>
              <p14:xfrm>
                <a:off x="8884577" y="157651"/>
                <a:ext cx="34200" cy="22680"/>
              </p14:xfrm>
            </p:contentPart>
          </mc:Choice>
          <mc:Fallback xmlns="">
            <p:pic>
              <p:nvPicPr>
                <p:cNvPr id="103" name="Freihand 102">
                  <a:extLst>
                    <a:ext uri="{FF2B5EF4-FFF2-40B4-BE49-F238E27FC236}">
                      <a16:creationId xmlns:a16="http://schemas.microsoft.com/office/drawing/2014/main" id="{9C2A703D-4A8D-4D57-8963-58E00322C5A9}"/>
                    </a:ext>
                  </a:extLst>
                </p:cNvPr>
                <p:cNvPicPr/>
                <p:nvPr/>
              </p:nvPicPr>
              <p:blipFill>
                <a:blip r:embed="rId178"/>
                <a:stretch>
                  <a:fillRect/>
                </a:stretch>
              </p:blipFill>
              <p:spPr>
                <a:xfrm>
                  <a:off x="8880257" y="153331"/>
                  <a:ext cx="42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Freihand 103">
                  <a:extLst>
                    <a:ext uri="{FF2B5EF4-FFF2-40B4-BE49-F238E27FC236}">
                      <a16:creationId xmlns:a16="http://schemas.microsoft.com/office/drawing/2014/main" id="{BB81B881-26F5-4D28-AD76-2D07918038CA}"/>
                    </a:ext>
                  </a:extLst>
                </p14:cNvPr>
                <p14:cNvContentPartPr/>
                <p14:nvPr/>
              </p14:nvContentPartPr>
              <p14:xfrm>
                <a:off x="8964497" y="222091"/>
                <a:ext cx="110880" cy="110880"/>
              </p14:xfrm>
            </p:contentPart>
          </mc:Choice>
          <mc:Fallback xmlns="">
            <p:pic>
              <p:nvPicPr>
                <p:cNvPr id="104" name="Freihand 103">
                  <a:extLst>
                    <a:ext uri="{FF2B5EF4-FFF2-40B4-BE49-F238E27FC236}">
                      <a16:creationId xmlns:a16="http://schemas.microsoft.com/office/drawing/2014/main" id="{BB81B881-26F5-4D28-AD76-2D07918038CA}"/>
                    </a:ext>
                  </a:extLst>
                </p:cNvPr>
                <p:cNvPicPr/>
                <p:nvPr/>
              </p:nvPicPr>
              <p:blipFill>
                <a:blip r:embed="rId180"/>
                <a:stretch>
                  <a:fillRect/>
                </a:stretch>
              </p:blipFill>
              <p:spPr>
                <a:xfrm>
                  <a:off x="8960177" y="217771"/>
                  <a:ext cx="11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5" name="Freihand 104">
                  <a:extLst>
                    <a:ext uri="{FF2B5EF4-FFF2-40B4-BE49-F238E27FC236}">
                      <a16:creationId xmlns:a16="http://schemas.microsoft.com/office/drawing/2014/main" id="{831ABA06-A176-45A8-BF28-2AF9C01FB96B}"/>
                    </a:ext>
                  </a:extLst>
                </p14:cNvPr>
                <p14:cNvContentPartPr/>
                <p14:nvPr/>
              </p14:nvContentPartPr>
              <p14:xfrm>
                <a:off x="9098057" y="138211"/>
                <a:ext cx="190800" cy="165240"/>
              </p14:xfrm>
            </p:contentPart>
          </mc:Choice>
          <mc:Fallback xmlns="">
            <p:pic>
              <p:nvPicPr>
                <p:cNvPr id="105" name="Freihand 104">
                  <a:extLst>
                    <a:ext uri="{FF2B5EF4-FFF2-40B4-BE49-F238E27FC236}">
                      <a16:creationId xmlns:a16="http://schemas.microsoft.com/office/drawing/2014/main" id="{831ABA06-A176-45A8-BF28-2AF9C01FB96B}"/>
                    </a:ext>
                  </a:extLst>
                </p:cNvPr>
                <p:cNvPicPr/>
                <p:nvPr/>
              </p:nvPicPr>
              <p:blipFill>
                <a:blip r:embed="rId182"/>
                <a:stretch>
                  <a:fillRect/>
                </a:stretch>
              </p:blipFill>
              <p:spPr>
                <a:xfrm>
                  <a:off x="9093737" y="133891"/>
                  <a:ext cx="19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6" name="Freihand 105">
                  <a:extLst>
                    <a:ext uri="{FF2B5EF4-FFF2-40B4-BE49-F238E27FC236}">
                      <a16:creationId xmlns:a16="http://schemas.microsoft.com/office/drawing/2014/main" id="{1EABDAD3-F5DB-4486-9924-B0B5FFB507E1}"/>
                    </a:ext>
                  </a:extLst>
                </p14:cNvPr>
                <p14:cNvContentPartPr/>
                <p14:nvPr/>
              </p14:nvContentPartPr>
              <p14:xfrm>
                <a:off x="9338537" y="204451"/>
                <a:ext cx="67320" cy="76320"/>
              </p14:xfrm>
            </p:contentPart>
          </mc:Choice>
          <mc:Fallback xmlns="">
            <p:pic>
              <p:nvPicPr>
                <p:cNvPr id="106" name="Freihand 105">
                  <a:extLst>
                    <a:ext uri="{FF2B5EF4-FFF2-40B4-BE49-F238E27FC236}">
                      <a16:creationId xmlns:a16="http://schemas.microsoft.com/office/drawing/2014/main" id="{1EABDAD3-F5DB-4486-9924-B0B5FFB507E1}"/>
                    </a:ext>
                  </a:extLst>
                </p:cNvPr>
                <p:cNvPicPr/>
                <p:nvPr/>
              </p:nvPicPr>
              <p:blipFill>
                <a:blip r:embed="rId184"/>
                <a:stretch>
                  <a:fillRect/>
                </a:stretch>
              </p:blipFill>
              <p:spPr>
                <a:xfrm>
                  <a:off x="9334217" y="200131"/>
                  <a:ext cx="75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 name="Freihand 106">
                  <a:extLst>
                    <a:ext uri="{FF2B5EF4-FFF2-40B4-BE49-F238E27FC236}">
                      <a16:creationId xmlns:a16="http://schemas.microsoft.com/office/drawing/2014/main" id="{C7AA86ED-E6EE-4751-AAF8-1DB1B3CF554A}"/>
                    </a:ext>
                  </a:extLst>
                </p14:cNvPr>
                <p14:cNvContentPartPr/>
                <p14:nvPr/>
              </p14:nvContentPartPr>
              <p14:xfrm>
                <a:off x="9406937" y="193291"/>
                <a:ext cx="72720" cy="92160"/>
              </p14:xfrm>
            </p:contentPart>
          </mc:Choice>
          <mc:Fallback xmlns="">
            <p:pic>
              <p:nvPicPr>
                <p:cNvPr id="107" name="Freihand 106">
                  <a:extLst>
                    <a:ext uri="{FF2B5EF4-FFF2-40B4-BE49-F238E27FC236}">
                      <a16:creationId xmlns:a16="http://schemas.microsoft.com/office/drawing/2014/main" id="{C7AA86ED-E6EE-4751-AAF8-1DB1B3CF554A}"/>
                    </a:ext>
                  </a:extLst>
                </p:cNvPr>
                <p:cNvPicPr/>
                <p:nvPr/>
              </p:nvPicPr>
              <p:blipFill>
                <a:blip r:embed="rId186"/>
                <a:stretch>
                  <a:fillRect/>
                </a:stretch>
              </p:blipFill>
              <p:spPr>
                <a:xfrm>
                  <a:off x="9402617" y="188971"/>
                  <a:ext cx="81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Freihand 107">
                  <a:extLst>
                    <a:ext uri="{FF2B5EF4-FFF2-40B4-BE49-F238E27FC236}">
                      <a16:creationId xmlns:a16="http://schemas.microsoft.com/office/drawing/2014/main" id="{7C60A5DC-4685-4A7F-B465-5D0E03380355}"/>
                    </a:ext>
                  </a:extLst>
                </p14:cNvPr>
                <p14:cNvContentPartPr/>
                <p14:nvPr/>
              </p14:nvContentPartPr>
              <p14:xfrm>
                <a:off x="9441497" y="116971"/>
                <a:ext cx="99720" cy="168840"/>
              </p14:xfrm>
            </p:contentPart>
          </mc:Choice>
          <mc:Fallback xmlns="">
            <p:pic>
              <p:nvPicPr>
                <p:cNvPr id="108" name="Freihand 107">
                  <a:extLst>
                    <a:ext uri="{FF2B5EF4-FFF2-40B4-BE49-F238E27FC236}">
                      <a16:creationId xmlns:a16="http://schemas.microsoft.com/office/drawing/2014/main" id="{7C60A5DC-4685-4A7F-B465-5D0E03380355}"/>
                    </a:ext>
                  </a:extLst>
                </p:cNvPr>
                <p:cNvPicPr/>
                <p:nvPr/>
              </p:nvPicPr>
              <p:blipFill>
                <a:blip r:embed="rId188"/>
                <a:stretch>
                  <a:fillRect/>
                </a:stretch>
              </p:blipFill>
              <p:spPr>
                <a:xfrm>
                  <a:off x="9437177" y="112651"/>
                  <a:ext cx="108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B3A4DD96-C7B0-4438-86E2-45E43B8D3A45}"/>
                    </a:ext>
                  </a:extLst>
                </p14:cNvPr>
                <p14:cNvContentPartPr/>
                <p14:nvPr/>
              </p14:nvContentPartPr>
              <p14:xfrm>
                <a:off x="9648497" y="133531"/>
                <a:ext cx="376200" cy="198000"/>
              </p14:xfrm>
            </p:contentPart>
          </mc:Choice>
          <mc:Fallback xmlns="">
            <p:pic>
              <p:nvPicPr>
                <p:cNvPr id="109" name="Freihand 108">
                  <a:extLst>
                    <a:ext uri="{FF2B5EF4-FFF2-40B4-BE49-F238E27FC236}">
                      <a16:creationId xmlns:a16="http://schemas.microsoft.com/office/drawing/2014/main" id="{B3A4DD96-C7B0-4438-86E2-45E43B8D3A45}"/>
                    </a:ext>
                  </a:extLst>
                </p:cNvPr>
                <p:cNvPicPr/>
                <p:nvPr/>
              </p:nvPicPr>
              <p:blipFill>
                <a:blip r:embed="rId190"/>
                <a:stretch>
                  <a:fillRect/>
                </a:stretch>
              </p:blipFill>
              <p:spPr>
                <a:xfrm>
                  <a:off x="9644177" y="129211"/>
                  <a:ext cx="384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CCA3DBFB-B25A-44BF-9DBE-C78DC70F324D}"/>
                    </a:ext>
                  </a:extLst>
                </p14:cNvPr>
                <p14:cNvContentPartPr/>
                <p14:nvPr/>
              </p14:nvContentPartPr>
              <p14:xfrm>
                <a:off x="10034777" y="176731"/>
                <a:ext cx="96840" cy="111600"/>
              </p14:xfrm>
            </p:contentPart>
          </mc:Choice>
          <mc:Fallback xmlns="">
            <p:pic>
              <p:nvPicPr>
                <p:cNvPr id="110" name="Freihand 109">
                  <a:extLst>
                    <a:ext uri="{FF2B5EF4-FFF2-40B4-BE49-F238E27FC236}">
                      <a16:creationId xmlns:a16="http://schemas.microsoft.com/office/drawing/2014/main" id="{CCA3DBFB-B25A-44BF-9DBE-C78DC70F324D}"/>
                    </a:ext>
                  </a:extLst>
                </p:cNvPr>
                <p:cNvPicPr/>
                <p:nvPr/>
              </p:nvPicPr>
              <p:blipFill>
                <a:blip r:embed="rId192"/>
                <a:stretch>
                  <a:fillRect/>
                </a:stretch>
              </p:blipFill>
              <p:spPr>
                <a:xfrm>
                  <a:off x="10030457" y="172411"/>
                  <a:ext cx="105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2" name="Freihand 111">
                  <a:extLst>
                    <a:ext uri="{FF2B5EF4-FFF2-40B4-BE49-F238E27FC236}">
                      <a16:creationId xmlns:a16="http://schemas.microsoft.com/office/drawing/2014/main" id="{01C9378F-A617-48B1-AD48-1D508603BC5E}"/>
                    </a:ext>
                  </a:extLst>
                </p14:cNvPr>
                <p14:cNvContentPartPr/>
                <p14:nvPr/>
              </p14:nvContentPartPr>
              <p14:xfrm>
                <a:off x="10090217" y="107971"/>
                <a:ext cx="122760" cy="170280"/>
              </p14:xfrm>
            </p:contentPart>
          </mc:Choice>
          <mc:Fallback xmlns="">
            <p:pic>
              <p:nvPicPr>
                <p:cNvPr id="112" name="Freihand 111">
                  <a:extLst>
                    <a:ext uri="{FF2B5EF4-FFF2-40B4-BE49-F238E27FC236}">
                      <a16:creationId xmlns:a16="http://schemas.microsoft.com/office/drawing/2014/main" id="{01C9378F-A617-48B1-AD48-1D508603BC5E}"/>
                    </a:ext>
                  </a:extLst>
                </p:cNvPr>
                <p:cNvPicPr/>
                <p:nvPr/>
              </p:nvPicPr>
              <p:blipFill>
                <a:blip r:embed="rId194"/>
                <a:stretch>
                  <a:fillRect/>
                </a:stretch>
              </p:blipFill>
              <p:spPr>
                <a:xfrm>
                  <a:off x="10085897" y="103651"/>
                  <a:ext cx="131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772A2160-4A3A-49C7-826B-36A4B2D631CB}"/>
                    </a:ext>
                  </a:extLst>
                </p14:cNvPr>
                <p14:cNvContentPartPr/>
                <p14:nvPr/>
              </p14:nvContentPartPr>
              <p14:xfrm>
                <a:off x="10068617" y="150451"/>
                <a:ext cx="120240" cy="87120"/>
              </p14:xfrm>
            </p:contentPart>
          </mc:Choice>
          <mc:Fallback xmlns="">
            <p:pic>
              <p:nvPicPr>
                <p:cNvPr id="114" name="Freihand 113">
                  <a:extLst>
                    <a:ext uri="{FF2B5EF4-FFF2-40B4-BE49-F238E27FC236}">
                      <a16:creationId xmlns:a16="http://schemas.microsoft.com/office/drawing/2014/main" id="{772A2160-4A3A-49C7-826B-36A4B2D631CB}"/>
                    </a:ext>
                  </a:extLst>
                </p:cNvPr>
                <p:cNvPicPr/>
                <p:nvPr/>
              </p:nvPicPr>
              <p:blipFill>
                <a:blip r:embed="rId196"/>
                <a:stretch>
                  <a:fillRect/>
                </a:stretch>
              </p:blipFill>
              <p:spPr>
                <a:xfrm>
                  <a:off x="10064297" y="146131"/>
                  <a:ext cx="128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897F2045-5696-441A-BCAB-405625198918}"/>
                    </a:ext>
                  </a:extLst>
                </p14:cNvPr>
                <p14:cNvContentPartPr/>
                <p14:nvPr/>
              </p14:nvContentPartPr>
              <p14:xfrm>
                <a:off x="10325297" y="232171"/>
                <a:ext cx="166680" cy="19800"/>
              </p14:xfrm>
            </p:contentPart>
          </mc:Choice>
          <mc:Fallback xmlns="">
            <p:pic>
              <p:nvPicPr>
                <p:cNvPr id="115" name="Freihand 114">
                  <a:extLst>
                    <a:ext uri="{FF2B5EF4-FFF2-40B4-BE49-F238E27FC236}">
                      <a16:creationId xmlns:a16="http://schemas.microsoft.com/office/drawing/2014/main" id="{897F2045-5696-441A-BCAB-405625198918}"/>
                    </a:ext>
                  </a:extLst>
                </p:cNvPr>
                <p:cNvPicPr/>
                <p:nvPr/>
              </p:nvPicPr>
              <p:blipFill>
                <a:blip r:embed="rId198"/>
                <a:stretch>
                  <a:fillRect/>
                </a:stretch>
              </p:blipFill>
              <p:spPr>
                <a:xfrm>
                  <a:off x="10320977" y="227851"/>
                  <a:ext cx="175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6E89634D-1D0F-4CE7-BAFA-B5BB26CD96C6}"/>
                    </a:ext>
                  </a:extLst>
                </p14:cNvPr>
                <p14:cNvContentPartPr/>
                <p14:nvPr/>
              </p14:nvContentPartPr>
              <p14:xfrm>
                <a:off x="10327817" y="257011"/>
                <a:ext cx="155880" cy="25200"/>
              </p14:xfrm>
            </p:contentPart>
          </mc:Choice>
          <mc:Fallback xmlns="">
            <p:pic>
              <p:nvPicPr>
                <p:cNvPr id="116" name="Freihand 115">
                  <a:extLst>
                    <a:ext uri="{FF2B5EF4-FFF2-40B4-BE49-F238E27FC236}">
                      <a16:creationId xmlns:a16="http://schemas.microsoft.com/office/drawing/2014/main" id="{6E89634D-1D0F-4CE7-BAFA-B5BB26CD96C6}"/>
                    </a:ext>
                  </a:extLst>
                </p:cNvPr>
                <p:cNvPicPr/>
                <p:nvPr/>
              </p:nvPicPr>
              <p:blipFill>
                <a:blip r:embed="rId200"/>
                <a:stretch>
                  <a:fillRect/>
                </a:stretch>
              </p:blipFill>
              <p:spPr>
                <a:xfrm>
                  <a:off x="10323497" y="252691"/>
                  <a:ext cx="164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C547D0FE-59E3-448C-B4BB-45E39DA346A7}"/>
                    </a:ext>
                  </a:extLst>
                </p14:cNvPr>
                <p14:cNvContentPartPr/>
                <p14:nvPr/>
              </p14:nvContentPartPr>
              <p14:xfrm>
                <a:off x="10321337" y="104731"/>
                <a:ext cx="148320" cy="101160"/>
              </p14:xfrm>
            </p:contentPart>
          </mc:Choice>
          <mc:Fallback xmlns="">
            <p:pic>
              <p:nvPicPr>
                <p:cNvPr id="117" name="Freihand 116">
                  <a:extLst>
                    <a:ext uri="{FF2B5EF4-FFF2-40B4-BE49-F238E27FC236}">
                      <a16:creationId xmlns:a16="http://schemas.microsoft.com/office/drawing/2014/main" id="{C547D0FE-59E3-448C-B4BB-45E39DA346A7}"/>
                    </a:ext>
                  </a:extLst>
                </p:cNvPr>
                <p:cNvPicPr/>
                <p:nvPr/>
              </p:nvPicPr>
              <p:blipFill>
                <a:blip r:embed="rId202"/>
                <a:stretch>
                  <a:fillRect/>
                </a:stretch>
              </p:blipFill>
              <p:spPr>
                <a:xfrm>
                  <a:off x="10317017" y="100411"/>
                  <a:ext cx="156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45763A97-FAF4-4468-A395-0E4A0A32919B}"/>
                    </a:ext>
                  </a:extLst>
                </p14:cNvPr>
                <p14:cNvContentPartPr/>
                <p14:nvPr/>
              </p14:nvContentPartPr>
              <p14:xfrm>
                <a:off x="9593417" y="470851"/>
                <a:ext cx="144360" cy="155160"/>
              </p14:xfrm>
            </p:contentPart>
          </mc:Choice>
          <mc:Fallback xmlns="">
            <p:pic>
              <p:nvPicPr>
                <p:cNvPr id="119" name="Freihand 118">
                  <a:extLst>
                    <a:ext uri="{FF2B5EF4-FFF2-40B4-BE49-F238E27FC236}">
                      <a16:creationId xmlns:a16="http://schemas.microsoft.com/office/drawing/2014/main" id="{45763A97-FAF4-4468-A395-0E4A0A32919B}"/>
                    </a:ext>
                  </a:extLst>
                </p:cNvPr>
                <p:cNvPicPr/>
                <p:nvPr/>
              </p:nvPicPr>
              <p:blipFill>
                <a:blip r:embed="rId204"/>
                <a:stretch>
                  <a:fillRect/>
                </a:stretch>
              </p:blipFill>
              <p:spPr>
                <a:xfrm>
                  <a:off x="9589097" y="466531"/>
                  <a:ext cx="153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C866D8A4-643A-41D3-9471-D4E0575EEEE1}"/>
                    </a:ext>
                  </a:extLst>
                </p14:cNvPr>
                <p14:cNvContentPartPr/>
                <p14:nvPr/>
              </p14:nvContentPartPr>
              <p14:xfrm>
                <a:off x="9715817" y="435571"/>
                <a:ext cx="9360" cy="34920"/>
              </p14:xfrm>
            </p:contentPart>
          </mc:Choice>
          <mc:Fallback xmlns="">
            <p:pic>
              <p:nvPicPr>
                <p:cNvPr id="120" name="Freihand 119">
                  <a:extLst>
                    <a:ext uri="{FF2B5EF4-FFF2-40B4-BE49-F238E27FC236}">
                      <a16:creationId xmlns:a16="http://schemas.microsoft.com/office/drawing/2014/main" id="{C866D8A4-643A-41D3-9471-D4E0575EEEE1}"/>
                    </a:ext>
                  </a:extLst>
                </p:cNvPr>
                <p:cNvPicPr/>
                <p:nvPr/>
              </p:nvPicPr>
              <p:blipFill>
                <a:blip r:embed="rId206"/>
                <a:stretch>
                  <a:fillRect/>
                </a:stretch>
              </p:blipFill>
              <p:spPr>
                <a:xfrm>
                  <a:off x="9711497" y="431251"/>
                  <a:ext cx="18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12AAF432-D81D-4234-8B3B-398EA8474892}"/>
                    </a:ext>
                  </a:extLst>
                </p14:cNvPr>
                <p14:cNvContentPartPr/>
                <p14:nvPr/>
              </p14:nvContentPartPr>
              <p14:xfrm>
                <a:off x="9777017" y="465091"/>
                <a:ext cx="92160" cy="128520"/>
              </p14:xfrm>
            </p:contentPart>
          </mc:Choice>
          <mc:Fallback xmlns="">
            <p:pic>
              <p:nvPicPr>
                <p:cNvPr id="121" name="Freihand 120">
                  <a:extLst>
                    <a:ext uri="{FF2B5EF4-FFF2-40B4-BE49-F238E27FC236}">
                      <a16:creationId xmlns:a16="http://schemas.microsoft.com/office/drawing/2014/main" id="{12AAF432-D81D-4234-8B3B-398EA8474892}"/>
                    </a:ext>
                  </a:extLst>
                </p:cNvPr>
                <p:cNvPicPr/>
                <p:nvPr/>
              </p:nvPicPr>
              <p:blipFill>
                <a:blip r:embed="rId208"/>
                <a:stretch>
                  <a:fillRect/>
                </a:stretch>
              </p:blipFill>
              <p:spPr>
                <a:xfrm>
                  <a:off x="9772697" y="460771"/>
                  <a:ext cx="100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2" name="Freihand 121">
                  <a:extLst>
                    <a:ext uri="{FF2B5EF4-FFF2-40B4-BE49-F238E27FC236}">
                      <a16:creationId xmlns:a16="http://schemas.microsoft.com/office/drawing/2014/main" id="{C2B83385-7A6D-4FB8-A9B2-E82AEE8DFC91}"/>
                    </a:ext>
                  </a:extLst>
                </p14:cNvPr>
                <p14:cNvContentPartPr/>
                <p14:nvPr/>
              </p14:nvContentPartPr>
              <p14:xfrm>
                <a:off x="9874937" y="398131"/>
                <a:ext cx="128160" cy="183240"/>
              </p14:xfrm>
            </p:contentPart>
          </mc:Choice>
          <mc:Fallback xmlns="">
            <p:pic>
              <p:nvPicPr>
                <p:cNvPr id="122" name="Freihand 121">
                  <a:extLst>
                    <a:ext uri="{FF2B5EF4-FFF2-40B4-BE49-F238E27FC236}">
                      <a16:creationId xmlns:a16="http://schemas.microsoft.com/office/drawing/2014/main" id="{C2B83385-7A6D-4FB8-A9B2-E82AEE8DFC91}"/>
                    </a:ext>
                  </a:extLst>
                </p:cNvPr>
                <p:cNvPicPr/>
                <p:nvPr/>
              </p:nvPicPr>
              <p:blipFill>
                <a:blip r:embed="rId210"/>
                <a:stretch>
                  <a:fillRect/>
                </a:stretch>
              </p:blipFill>
              <p:spPr>
                <a:xfrm>
                  <a:off x="9870617" y="393811"/>
                  <a:ext cx="136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3" name="Freihand 122">
                  <a:extLst>
                    <a:ext uri="{FF2B5EF4-FFF2-40B4-BE49-F238E27FC236}">
                      <a16:creationId xmlns:a16="http://schemas.microsoft.com/office/drawing/2014/main" id="{F7A3F2F6-F442-4C4A-8BC5-42A307E6DDC8}"/>
                    </a:ext>
                  </a:extLst>
                </p14:cNvPr>
                <p14:cNvContentPartPr/>
                <p14:nvPr/>
              </p14:nvContentPartPr>
              <p14:xfrm>
                <a:off x="9917417" y="520891"/>
                <a:ext cx="90000" cy="49320"/>
              </p14:xfrm>
            </p:contentPart>
          </mc:Choice>
          <mc:Fallback xmlns="">
            <p:pic>
              <p:nvPicPr>
                <p:cNvPr id="123" name="Freihand 122">
                  <a:extLst>
                    <a:ext uri="{FF2B5EF4-FFF2-40B4-BE49-F238E27FC236}">
                      <a16:creationId xmlns:a16="http://schemas.microsoft.com/office/drawing/2014/main" id="{F7A3F2F6-F442-4C4A-8BC5-42A307E6DDC8}"/>
                    </a:ext>
                  </a:extLst>
                </p:cNvPr>
                <p:cNvPicPr/>
                <p:nvPr/>
              </p:nvPicPr>
              <p:blipFill>
                <a:blip r:embed="rId212"/>
                <a:stretch>
                  <a:fillRect/>
                </a:stretch>
              </p:blipFill>
              <p:spPr>
                <a:xfrm>
                  <a:off x="9913097" y="516571"/>
                  <a:ext cx="98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37776A90-440F-48DE-BF08-6A1DD82F9FD2}"/>
                    </a:ext>
                  </a:extLst>
                </p14:cNvPr>
                <p14:cNvContentPartPr/>
                <p14:nvPr/>
              </p14:nvContentPartPr>
              <p14:xfrm>
                <a:off x="10114337" y="480211"/>
                <a:ext cx="94320" cy="192240"/>
              </p14:xfrm>
            </p:contentPart>
          </mc:Choice>
          <mc:Fallback xmlns="">
            <p:pic>
              <p:nvPicPr>
                <p:cNvPr id="124" name="Freihand 123">
                  <a:extLst>
                    <a:ext uri="{FF2B5EF4-FFF2-40B4-BE49-F238E27FC236}">
                      <a16:creationId xmlns:a16="http://schemas.microsoft.com/office/drawing/2014/main" id="{37776A90-440F-48DE-BF08-6A1DD82F9FD2}"/>
                    </a:ext>
                  </a:extLst>
                </p:cNvPr>
                <p:cNvPicPr/>
                <p:nvPr/>
              </p:nvPicPr>
              <p:blipFill>
                <a:blip r:embed="rId214"/>
                <a:stretch>
                  <a:fillRect/>
                </a:stretch>
              </p:blipFill>
              <p:spPr>
                <a:xfrm>
                  <a:off x="10110017" y="475891"/>
                  <a:ext cx="102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85EE4BC6-8ED9-4BD9-B5E5-7CDD9238751C}"/>
                    </a:ext>
                  </a:extLst>
                </p14:cNvPr>
                <p14:cNvContentPartPr/>
                <p14:nvPr/>
              </p14:nvContentPartPr>
              <p14:xfrm>
                <a:off x="10230617" y="480211"/>
                <a:ext cx="93240" cy="102600"/>
              </p14:xfrm>
            </p:contentPart>
          </mc:Choice>
          <mc:Fallback xmlns="">
            <p:pic>
              <p:nvPicPr>
                <p:cNvPr id="125" name="Freihand 124">
                  <a:extLst>
                    <a:ext uri="{FF2B5EF4-FFF2-40B4-BE49-F238E27FC236}">
                      <a16:creationId xmlns:a16="http://schemas.microsoft.com/office/drawing/2014/main" id="{85EE4BC6-8ED9-4BD9-B5E5-7CDD9238751C}"/>
                    </a:ext>
                  </a:extLst>
                </p:cNvPr>
                <p:cNvPicPr/>
                <p:nvPr/>
              </p:nvPicPr>
              <p:blipFill>
                <a:blip r:embed="rId216"/>
                <a:stretch>
                  <a:fillRect/>
                </a:stretch>
              </p:blipFill>
              <p:spPr>
                <a:xfrm>
                  <a:off x="10226297" y="475891"/>
                  <a:ext cx="101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6" name="Freihand 125">
                  <a:extLst>
                    <a:ext uri="{FF2B5EF4-FFF2-40B4-BE49-F238E27FC236}">
                      <a16:creationId xmlns:a16="http://schemas.microsoft.com/office/drawing/2014/main" id="{8D9E63D3-238E-4D5A-9352-DAEC1D50245B}"/>
                    </a:ext>
                  </a:extLst>
                </p14:cNvPr>
                <p14:cNvContentPartPr/>
                <p14:nvPr/>
              </p14:nvContentPartPr>
              <p14:xfrm>
                <a:off x="10387577" y="492451"/>
                <a:ext cx="5400" cy="10080"/>
              </p14:xfrm>
            </p:contentPart>
          </mc:Choice>
          <mc:Fallback xmlns="">
            <p:pic>
              <p:nvPicPr>
                <p:cNvPr id="126" name="Freihand 125">
                  <a:extLst>
                    <a:ext uri="{FF2B5EF4-FFF2-40B4-BE49-F238E27FC236}">
                      <a16:creationId xmlns:a16="http://schemas.microsoft.com/office/drawing/2014/main" id="{8D9E63D3-238E-4D5A-9352-DAEC1D50245B}"/>
                    </a:ext>
                  </a:extLst>
                </p:cNvPr>
                <p:cNvPicPr/>
                <p:nvPr/>
              </p:nvPicPr>
              <p:blipFill>
                <a:blip r:embed="rId218"/>
                <a:stretch>
                  <a:fillRect/>
                </a:stretch>
              </p:blipFill>
              <p:spPr>
                <a:xfrm>
                  <a:off x="10383257" y="488131"/>
                  <a:ext cx="14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Freihand 126">
                  <a:extLst>
                    <a:ext uri="{FF2B5EF4-FFF2-40B4-BE49-F238E27FC236}">
                      <a16:creationId xmlns:a16="http://schemas.microsoft.com/office/drawing/2014/main" id="{8E285A3C-B418-4E41-AEB3-097067D4BCD9}"/>
                    </a:ext>
                  </a:extLst>
                </p14:cNvPr>
                <p14:cNvContentPartPr/>
                <p14:nvPr/>
              </p14:nvContentPartPr>
              <p14:xfrm>
                <a:off x="10295057" y="468331"/>
                <a:ext cx="321120" cy="104040"/>
              </p14:xfrm>
            </p:contentPart>
          </mc:Choice>
          <mc:Fallback xmlns="">
            <p:pic>
              <p:nvPicPr>
                <p:cNvPr id="127" name="Freihand 126">
                  <a:extLst>
                    <a:ext uri="{FF2B5EF4-FFF2-40B4-BE49-F238E27FC236}">
                      <a16:creationId xmlns:a16="http://schemas.microsoft.com/office/drawing/2014/main" id="{8E285A3C-B418-4E41-AEB3-097067D4BCD9}"/>
                    </a:ext>
                  </a:extLst>
                </p:cNvPr>
                <p:cNvPicPr/>
                <p:nvPr/>
              </p:nvPicPr>
              <p:blipFill>
                <a:blip r:embed="rId220"/>
                <a:stretch>
                  <a:fillRect/>
                </a:stretch>
              </p:blipFill>
              <p:spPr>
                <a:xfrm>
                  <a:off x="10290737" y="464011"/>
                  <a:ext cx="329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8" name="Freihand 127">
                  <a:extLst>
                    <a:ext uri="{FF2B5EF4-FFF2-40B4-BE49-F238E27FC236}">
                      <a16:creationId xmlns:a16="http://schemas.microsoft.com/office/drawing/2014/main" id="{72CCB6A5-7DA6-44E1-9305-FF80FA9CB564}"/>
                    </a:ext>
                  </a:extLst>
                </p14:cNvPr>
                <p14:cNvContentPartPr/>
                <p14:nvPr/>
              </p14:nvContentPartPr>
              <p14:xfrm>
                <a:off x="10663337" y="488491"/>
                <a:ext cx="15840" cy="61560"/>
              </p14:xfrm>
            </p:contentPart>
          </mc:Choice>
          <mc:Fallback xmlns="">
            <p:pic>
              <p:nvPicPr>
                <p:cNvPr id="128" name="Freihand 127">
                  <a:extLst>
                    <a:ext uri="{FF2B5EF4-FFF2-40B4-BE49-F238E27FC236}">
                      <a16:creationId xmlns:a16="http://schemas.microsoft.com/office/drawing/2014/main" id="{72CCB6A5-7DA6-44E1-9305-FF80FA9CB564}"/>
                    </a:ext>
                  </a:extLst>
                </p:cNvPr>
                <p:cNvPicPr/>
                <p:nvPr/>
              </p:nvPicPr>
              <p:blipFill>
                <a:blip r:embed="rId222"/>
                <a:stretch>
                  <a:fillRect/>
                </a:stretch>
              </p:blipFill>
              <p:spPr>
                <a:xfrm>
                  <a:off x="10659017" y="484171"/>
                  <a:ext cx="24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9" name="Freihand 128">
                  <a:extLst>
                    <a:ext uri="{FF2B5EF4-FFF2-40B4-BE49-F238E27FC236}">
                      <a16:creationId xmlns:a16="http://schemas.microsoft.com/office/drawing/2014/main" id="{B00BCF2D-6929-4FD6-BF91-063C2FEE882E}"/>
                    </a:ext>
                  </a:extLst>
                </p14:cNvPr>
                <p14:cNvContentPartPr/>
                <p14:nvPr/>
              </p14:nvContentPartPr>
              <p14:xfrm>
                <a:off x="10722737" y="458251"/>
                <a:ext cx="305640" cy="82080"/>
              </p14:xfrm>
            </p:contentPart>
          </mc:Choice>
          <mc:Fallback xmlns="">
            <p:pic>
              <p:nvPicPr>
                <p:cNvPr id="129" name="Freihand 128">
                  <a:extLst>
                    <a:ext uri="{FF2B5EF4-FFF2-40B4-BE49-F238E27FC236}">
                      <a16:creationId xmlns:a16="http://schemas.microsoft.com/office/drawing/2014/main" id="{B00BCF2D-6929-4FD6-BF91-063C2FEE882E}"/>
                    </a:ext>
                  </a:extLst>
                </p:cNvPr>
                <p:cNvPicPr/>
                <p:nvPr/>
              </p:nvPicPr>
              <p:blipFill>
                <a:blip r:embed="rId224"/>
                <a:stretch>
                  <a:fillRect/>
                </a:stretch>
              </p:blipFill>
              <p:spPr>
                <a:xfrm>
                  <a:off x="10718417" y="453931"/>
                  <a:ext cx="314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0" name="Freihand 129">
                  <a:extLst>
                    <a:ext uri="{FF2B5EF4-FFF2-40B4-BE49-F238E27FC236}">
                      <a16:creationId xmlns:a16="http://schemas.microsoft.com/office/drawing/2014/main" id="{F3A03734-7D30-4FF3-8EE9-EB97CE6A2CA5}"/>
                    </a:ext>
                  </a:extLst>
                </p14:cNvPr>
                <p14:cNvContentPartPr/>
                <p14:nvPr/>
              </p14:nvContentPartPr>
              <p14:xfrm>
                <a:off x="10719137" y="449611"/>
                <a:ext cx="80280" cy="76320"/>
              </p14:xfrm>
            </p:contentPart>
          </mc:Choice>
          <mc:Fallback xmlns="">
            <p:pic>
              <p:nvPicPr>
                <p:cNvPr id="130" name="Freihand 129">
                  <a:extLst>
                    <a:ext uri="{FF2B5EF4-FFF2-40B4-BE49-F238E27FC236}">
                      <a16:creationId xmlns:a16="http://schemas.microsoft.com/office/drawing/2014/main" id="{F3A03734-7D30-4FF3-8EE9-EB97CE6A2CA5}"/>
                    </a:ext>
                  </a:extLst>
                </p:cNvPr>
                <p:cNvPicPr/>
                <p:nvPr/>
              </p:nvPicPr>
              <p:blipFill>
                <a:blip r:embed="rId226"/>
                <a:stretch>
                  <a:fillRect/>
                </a:stretch>
              </p:blipFill>
              <p:spPr>
                <a:xfrm>
                  <a:off x="10714817" y="445291"/>
                  <a:ext cx="88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710F4D3E-94BB-4B0D-AF51-90499365EEA3}"/>
                    </a:ext>
                  </a:extLst>
                </p14:cNvPr>
                <p14:cNvContentPartPr/>
                <p14:nvPr/>
              </p14:nvContentPartPr>
              <p14:xfrm>
                <a:off x="10692857" y="325051"/>
                <a:ext cx="4320" cy="41760"/>
              </p14:xfrm>
            </p:contentPart>
          </mc:Choice>
          <mc:Fallback xmlns="">
            <p:pic>
              <p:nvPicPr>
                <p:cNvPr id="132" name="Freihand 131">
                  <a:extLst>
                    <a:ext uri="{FF2B5EF4-FFF2-40B4-BE49-F238E27FC236}">
                      <a16:creationId xmlns:a16="http://schemas.microsoft.com/office/drawing/2014/main" id="{710F4D3E-94BB-4B0D-AF51-90499365EEA3}"/>
                    </a:ext>
                  </a:extLst>
                </p:cNvPr>
                <p:cNvPicPr/>
                <p:nvPr/>
              </p:nvPicPr>
              <p:blipFill>
                <a:blip r:embed="rId228"/>
                <a:stretch>
                  <a:fillRect/>
                </a:stretch>
              </p:blipFill>
              <p:spPr>
                <a:xfrm>
                  <a:off x="10688537" y="320731"/>
                  <a:ext cx="12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DD856A95-4B21-4F65-A4C1-676D17BF13A7}"/>
                    </a:ext>
                  </a:extLst>
                </p14:cNvPr>
                <p14:cNvContentPartPr/>
                <p14:nvPr/>
              </p14:nvContentPartPr>
              <p14:xfrm>
                <a:off x="11231777" y="370051"/>
                <a:ext cx="207360" cy="290520"/>
              </p14:xfrm>
            </p:contentPart>
          </mc:Choice>
          <mc:Fallback xmlns="">
            <p:pic>
              <p:nvPicPr>
                <p:cNvPr id="133" name="Freihand 132">
                  <a:extLst>
                    <a:ext uri="{FF2B5EF4-FFF2-40B4-BE49-F238E27FC236}">
                      <a16:creationId xmlns:a16="http://schemas.microsoft.com/office/drawing/2014/main" id="{DD856A95-4B21-4F65-A4C1-676D17BF13A7}"/>
                    </a:ext>
                  </a:extLst>
                </p:cNvPr>
                <p:cNvPicPr/>
                <p:nvPr/>
              </p:nvPicPr>
              <p:blipFill>
                <a:blip r:embed="rId230"/>
                <a:stretch>
                  <a:fillRect/>
                </a:stretch>
              </p:blipFill>
              <p:spPr>
                <a:xfrm>
                  <a:off x="11227457" y="365731"/>
                  <a:ext cx="2160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4" name="Freihand 133">
                  <a:extLst>
                    <a:ext uri="{FF2B5EF4-FFF2-40B4-BE49-F238E27FC236}">
                      <a16:creationId xmlns:a16="http://schemas.microsoft.com/office/drawing/2014/main" id="{AA7E01D1-1535-4AE9-9C9C-07D63BA62356}"/>
                    </a:ext>
                  </a:extLst>
                </p14:cNvPr>
                <p14:cNvContentPartPr/>
                <p14:nvPr/>
              </p14:nvContentPartPr>
              <p14:xfrm>
                <a:off x="10160417" y="762451"/>
                <a:ext cx="251640" cy="100440"/>
              </p14:xfrm>
            </p:contentPart>
          </mc:Choice>
          <mc:Fallback xmlns="">
            <p:pic>
              <p:nvPicPr>
                <p:cNvPr id="134" name="Freihand 133">
                  <a:extLst>
                    <a:ext uri="{FF2B5EF4-FFF2-40B4-BE49-F238E27FC236}">
                      <a16:creationId xmlns:a16="http://schemas.microsoft.com/office/drawing/2014/main" id="{AA7E01D1-1535-4AE9-9C9C-07D63BA62356}"/>
                    </a:ext>
                  </a:extLst>
                </p:cNvPr>
                <p:cNvPicPr/>
                <p:nvPr/>
              </p:nvPicPr>
              <p:blipFill>
                <a:blip r:embed="rId232"/>
                <a:stretch>
                  <a:fillRect/>
                </a:stretch>
              </p:blipFill>
              <p:spPr>
                <a:xfrm>
                  <a:off x="10156097" y="758131"/>
                  <a:ext cx="260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Freihand 134">
                  <a:extLst>
                    <a:ext uri="{FF2B5EF4-FFF2-40B4-BE49-F238E27FC236}">
                      <a16:creationId xmlns:a16="http://schemas.microsoft.com/office/drawing/2014/main" id="{E6D541E8-6773-44C3-9D02-F52696159D51}"/>
                    </a:ext>
                  </a:extLst>
                </p14:cNvPr>
                <p14:cNvContentPartPr/>
                <p14:nvPr/>
              </p14:nvContentPartPr>
              <p14:xfrm>
                <a:off x="10581257" y="770011"/>
                <a:ext cx="171720" cy="85320"/>
              </p14:xfrm>
            </p:contentPart>
          </mc:Choice>
          <mc:Fallback xmlns="">
            <p:pic>
              <p:nvPicPr>
                <p:cNvPr id="135" name="Freihand 134">
                  <a:extLst>
                    <a:ext uri="{FF2B5EF4-FFF2-40B4-BE49-F238E27FC236}">
                      <a16:creationId xmlns:a16="http://schemas.microsoft.com/office/drawing/2014/main" id="{E6D541E8-6773-44C3-9D02-F52696159D51}"/>
                    </a:ext>
                  </a:extLst>
                </p:cNvPr>
                <p:cNvPicPr/>
                <p:nvPr/>
              </p:nvPicPr>
              <p:blipFill>
                <a:blip r:embed="rId234"/>
                <a:stretch>
                  <a:fillRect/>
                </a:stretch>
              </p:blipFill>
              <p:spPr>
                <a:xfrm>
                  <a:off x="10576937" y="765691"/>
                  <a:ext cx="180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6" name="Freihand 135">
                  <a:extLst>
                    <a:ext uri="{FF2B5EF4-FFF2-40B4-BE49-F238E27FC236}">
                      <a16:creationId xmlns:a16="http://schemas.microsoft.com/office/drawing/2014/main" id="{B75503F2-BC3C-4D7D-BC3E-338D0E9380D0}"/>
                    </a:ext>
                  </a:extLst>
                </p14:cNvPr>
                <p14:cNvContentPartPr/>
                <p14:nvPr/>
              </p14:nvContentPartPr>
              <p14:xfrm>
                <a:off x="10729937" y="711691"/>
                <a:ext cx="12600" cy="20160"/>
              </p14:xfrm>
            </p:contentPart>
          </mc:Choice>
          <mc:Fallback xmlns="">
            <p:pic>
              <p:nvPicPr>
                <p:cNvPr id="136" name="Freihand 135">
                  <a:extLst>
                    <a:ext uri="{FF2B5EF4-FFF2-40B4-BE49-F238E27FC236}">
                      <a16:creationId xmlns:a16="http://schemas.microsoft.com/office/drawing/2014/main" id="{B75503F2-BC3C-4D7D-BC3E-338D0E9380D0}"/>
                    </a:ext>
                  </a:extLst>
                </p:cNvPr>
                <p:cNvPicPr/>
                <p:nvPr/>
              </p:nvPicPr>
              <p:blipFill>
                <a:blip r:embed="rId236"/>
                <a:stretch>
                  <a:fillRect/>
                </a:stretch>
              </p:blipFill>
              <p:spPr>
                <a:xfrm>
                  <a:off x="10725617" y="707371"/>
                  <a:ext cx="21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7" name="Freihand 136">
                  <a:extLst>
                    <a:ext uri="{FF2B5EF4-FFF2-40B4-BE49-F238E27FC236}">
                      <a16:creationId xmlns:a16="http://schemas.microsoft.com/office/drawing/2014/main" id="{3D96BB66-7DD0-4CEF-8EE4-C27880318734}"/>
                    </a:ext>
                  </a:extLst>
                </p14:cNvPr>
                <p14:cNvContentPartPr/>
                <p14:nvPr/>
              </p14:nvContentPartPr>
              <p14:xfrm>
                <a:off x="10795457" y="745891"/>
                <a:ext cx="167400" cy="100080"/>
              </p14:xfrm>
            </p:contentPart>
          </mc:Choice>
          <mc:Fallback xmlns="">
            <p:pic>
              <p:nvPicPr>
                <p:cNvPr id="137" name="Freihand 136">
                  <a:extLst>
                    <a:ext uri="{FF2B5EF4-FFF2-40B4-BE49-F238E27FC236}">
                      <a16:creationId xmlns:a16="http://schemas.microsoft.com/office/drawing/2014/main" id="{3D96BB66-7DD0-4CEF-8EE4-C27880318734}"/>
                    </a:ext>
                  </a:extLst>
                </p:cNvPr>
                <p:cNvPicPr/>
                <p:nvPr/>
              </p:nvPicPr>
              <p:blipFill>
                <a:blip r:embed="rId238"/>
                <a:stretch>
                  <a:fillRect/>
                </a:stretch>
              </p:blipFill>
              <p:spPr>
                <a:xfrm>
                  <a:off x="10791137" y="741571"/>
                  <a:ext cx="176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8" name="Freihand 137">
                  <a:extLst>
                    <a:ext uri="{FF2B5EF4-FFF2-40B4-BE49-F238E27FC236}">
                      <a16:creationId xmlns:a16="http://schemas.microsoft.com/office/drawing/2014/main" id="{B94E9F24-A2E2-437D-9CFC-A267452A62A8}"/>
                    </a:ext>
                  </a:extLst>
                </p14:cNvPr>
                <p14:cNvContentPartPr/>
                <p14:nvPr/>
              </p14:nvContentPartPr>
              <p14:xfrm>
                <a:off x="10957817" y="744451"/>
                <a:ext cx="77040" cy="100800"/>
              </p14:xfrm>
            </p:contentPart>
          </mc:Choice>
          <mc:Fallback xmlns="">
            <p:pic>
              <p:nvPicPr>
                <p:cNvPr id="138" name="Freihand 137">
                  <a:extLst>
                    <a:ext uri="{FF2B5EF4-FFF2-40B4-BE49-F238E27FC236}">
                      <a16:creationId xmlns:a16="http://schemas.microsoft.com/office/drawing/2014/main" id="{B94E9F24-A2E2-437D-9CFC-A267452A62A8}"/>
                    </a:ext>
                  </a:extLst>
                </p:cNvPr>
                <p:cNvPicPr/>
                <p:nvPr/>
              </p:nvPicPr>
              <p:blipFill>
                <a:blip r:embed="rId240"/>
                <a:stretch>
                  <a:fillRect/>
                </a:stretch>
              </p:blipFill>
              <p:spPr>
                <a:xfrm>
                  <a:off x="10953497" y="740131"/>
                  <a:ext cx="85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9" name="Freihand 138">
                  <a:extLst>
                    <a:ext uri="{FF2B5EF4-FFF2-40B4-BE49-F238E27FC236}">
                      <a16:creationId xmlns:a16="http://schemas.microsoft.com/office/drawing/2014/main" id="{7AD78C4F-B8CC-4772-8A0D-A79ED0A2A8A5}"/>
                    </a:ext>
                  </a:extLst>
                </p14:cNvPr>
                <p14:cNvContentPartPr/>
                <p14:nvPr/>
              </p14:nvContentPartPr>
              <p14:xfrm>
                <a:off x="11003897" y="666691"/>
                <a:ext cx="85320" cy="168120"/>
              </p14:xfrm>
            </p:contentPart>
          </mc:Choice>
          <mc:Fallback xmlns="">
            <p:pic>
              <p:nvPicPr>
                <p:cNvPr id="139" name="Freihand 138">
                  <a:extLst>
                    <a:ext uri="{FF2B5EF4-FFF2-40B4-BE49-F238E27FC236}">
                      <a16:creationId xmlns:a16="http://schemas.microsoft.com/office/drawing/2014/main" id="{7AD78C4F-B8CC-4772-8A0D-A79ED0A2A8A5}"/>
                    </a:ext>
                  </a:extLst>
                </p:cNvPr>
                <p:cNvPicPr/>
                <p:nvPr/>
              </p:nvPicPr>
              <p:blipFill>
                <a:blip r:embed="rId242"/>
                <a:stretch>
                  <a:fillRect/>
                </a:stretch>
              </p:blipFill>
              <p:spPr>
                <a:xfrm>
                  <a:off x="10999577" y="662371"/>
                  <a:ext cx="93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0" name="Freihand 139">
                  <a:extLst>
                    <a:ext uri="{FF2B5EF4-FFF2-40B4-BE49-F238E27FC236}">
                      <a16:creationId xmlns:a16="http://schemas.microsoft.com/office/drawing/2014/main" id="{95D8C458-8A23-4A9B-ADA1-ECF689AA8670}"/>
                    </a:ext>
                  </a:extLst>
                </p14:cNvPr>
                <p14:cNvContentPartPr/>
                <p14:nvPr/>
              </p14:nvContentPartPr>
              <p14:xfrm>
                <a:off x="11110457" y="736531"/>
                <a:ext cx="184680" cy="87480"/>
              </p14:xfrm>
            </p:contentPart>
          </mc:Choice>
          <mc:Fallback xmlns="">
            <p:pic>
              <p:nvPicPr>
                <p:cNvPr id="140" name="Freihand 139">
                  <a:extLst>
                    <a:ext uri="{FF2B5EF4-FFF2-40B4-BE49-F238E27FC236}">
                      <a16:creationId xmlns:a16="http://schemas.microsoft.com/office/drawing/2014/main" id="{95D8C458-8A23-4A9B-ADA1-ECF689AA8670}"/>
                    </a:ext>
                  </a:extLst>
                </p:cNvPr>
                <p:cNvPicPr/>
                <p:nvPr/>
              </p:nvPicPr>
              <p:blipFill>
                <a:blip r:embed="rId244"/>
                <a:stretch>
                  <a:fillRect/>
                </a:stretch>
              </p:blipFill>
              <p:spPr>
                <a:xfrm>
                  <a:off x="11106137" y="732211"/>
                  <a:ext cx="193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 name="Freihand 140">
                  <a:extLst>
                    <a:ext uri="{FF2B5EF4-FFF2-40B4-BE49-F238E27FC236}">
                      <a16:creationId xmlns:a16="http://schemas.microsoft.com/office/drawing/2014/main" id="{F579F845-B2D6-4EBB-BE57-5219B42CB894}"/>
                    </a:ext>
                  </a:extLst>
                </p14:cNvPr>
                <p14:cNvContentPartPr/>
                <p14:nvPr/>
              </p14:nvContentPartPr>
              <p14:xfrm>
                <a:off x="11336897" y="729691"/>
                <a:ext cx="120960" cy="87840"/>
              </p14:xfrm>
            </p:contentPart>
          </mc:Choice>
          <mc:Fallback xmlns="">
            <p:pic>
              <p:nvPicPr>
                <p:cNvPr id="141" name="Freihand 140">
                  <a:extLst>
                    <a:ext uri="{FF2B5EF4-FFF2-40B4-BE49-F238E27FC236}">
                      <a16:creationId xmlns:a16="http://schemas.microsoft.com/office/drawing/2014/main" id="{F579F845-B2D6-4EBB-BE57-5219B42CB894}"/>
                    </a:ext>
                  </a:extLst>
                </p:cNvPr>
                <p:cNvPicPr/>
                <p:nvPr/>
              </p:nvPicPr>
              <p:blipFill>
                <a:blip r:embed="rId246"/>
                <a:stretch>
                  <a:fillRect/>
                </a:stretch>
              </p:blipFill>
              <p:spPr>
                <a:xfrm>
                  <a:off x="11332577" y="725371"/>
                  <a:ext cx="129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E2D1D0E6-F7C6-49E5-A53A-33601F2267CB}"/>
                    </a:ext>
                  </a:extLst>
                </p14:cNvPr>
                <p14:cNvContentPartPr/>
                <p14:nvPr/>
              </p14:nvContentPartPr>
              <p14:xfrm>
                <a:off x="11434097" y="635371"/>
                <a:ext cx="97560" cy="177120"/>
              </p14:xfrm>
            </p:contentPart>
          </mc:Choice>
          <mc:Fallback xmlns="">
            <p:pic>
              <p:nvPicPr>
                <p:cNvPr id="142" name="Freihand 141">
                  <a:extLst>
                    <a:ext uri="{FF2B5EF4-FFF2-40B4-BE49-F238E27FC236}">
                      <a16:creationId xmlns:a16="http://schemas.microsoft.com/office/drawing/2014/main" id="{E2D1D0E6-F7C6-49E5-A53A-33601F2267CB}"/>
                    </a:ext>
                  </a:extLst>
                </p:cNvPr>
                <p:cNvPicPr/>
                <p:nvPr/>
              </p:nvPicPr>
              <p:blipFill>
                <a:blip r:embed="rId248"/>
                <a:stretch>
                  <a:fillRect/>
                </a:stretch>
              </p:blipFill>
              <p:spPr>
                <a:xfrm>
                  <a:off x="11429777" y="631051"/>
                  <a:ext cx="106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4C0267ED-B954-4435-8E79-BFC2C5D59183}"/>
                    </a:ext>
                  </a:extLst>
                </p14:cNvPr>
                <p14:cNvContentPartPr/>
                <p14:nvPr/>
              </p14:nvContentPartPr>
              <p14:xfrm>
                <a:off x="11379737" y="753091"/>
                <a:ext cx="59400" cy="55440"/>
              </p14:xfrm>
            </p:contentPart>
          </mc:Choice>
          <mc:Fallback xmlns="">
            <p:pic>
              <p:nvPicPr>
                <p:cNvPr id="143" name="Freihand 142">
                  <a:extLst>
                    <a:ext uri="{FF2B5EF4-FFF2-40B4-BE49-F238E27FC236}">
                      <a16:creationId xmlns:a16="http://schemas.microsoft.com/office/drawing/2014/main" id="{4C0267ED-B954-4435-8E79-BFC2C5D59183}"/>
                    </a:ext>
                  </a:extLst>
                </p:cNvPr>
                <p:cNvPicPr/>
                <p:nvPr/>
              </p:nvPicPr>
              <p:blipFill>
                <a:blip r:embed="rId250"/>
                <a:stretch>
                  <a:fillRect/>
                </a:stretch>
              </p:blipFill>
              <p:spPr>
                <a:xfrm>
                  <a:off x="11375417" y="748771"/>
                  <a:ext cx="68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10EEC5C3-FAC0-4703-9225-201A18F54B81}"/>
                    </a:ext>
                  </a:extLst>
                </p14:cNvPr>
                <p14:cNvContentPartPr/>
                <p14:nvPr/>
              </p14:nvContentPartPr>
              <p14:xfrm>
                <a:off x="11563697" y="547531"/>
                <a:ext cx="10800" cy="207000"/>
              </p14:xfrm>
            </p:contentPart>
          </mc:Choice>
          <mc:Fallback xmlns="">
            <p:pic>
              <p:nvPicPr>
                <p:cNvPr id="144" name="Freihand 143">
                  <a:extLst>
                    <a:ext uri="{FF2B5EF4-FFF2-40B4-BE49-F238E27FC236}">
                      <a16:creationId xmlns:a16="http://schemas.microsoft.com/office/drawing/2014/main" id="{10EEC5C3-FAC0-4703-9225-201A18F54B81}"/>
                    </a:ext>
                  </a:extLst>
                </p:cNvPr>
                <p:cNvPicPr/>
                <p:nvPr/>
              </p:nvPicPr>
              <p:blipFill>
                <a:blip r:embed="rId252"/>
                <a:stretch>
                  <a:fillRect/>
                </a:stretch>
              </p:blipFill>
              <p:spPr>
                <a:xfrm>
                  <a:off x="11559377" y="543211"/>
                  <a:ext cx="19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942ED241-CDC5-445F-8944-8C3D7B987C01}"/>
                    </a:ext>
                  </a:extLst>
                </p14:cNvPr>
                <p14:cNvContentPartPr/>
                <p14:nvPr/>
              </p14:nvContentPartPr>
              <p14:xfrm>
                <a:off x="11562617" y="826171"/>
                <a:ext cx="9360" cy="5760"/>
              </p14:xfrm>
            </p:contentPart>
          </mc:Choice>
          <mc:Fallback xmlns="">
            <p:pic>
              <p:nvPicPr>
                <p:cNvPr id="145" name="Freihand 144">
                  <a:extLst>
                    <a:ext uri="{FF2B5EF4-FFF2-40B4-BE49-F238E27FC236}">
                      <a16:creationId xmlns:a16="http://schemas.microsoft.com/office/drawing/2014/main" id="{942ED241-CDC5-445F-8944-8C3D7B987C01}"/>
                    </a:ext>
                  </a:extLst>
                </p:cNvPr>
                <p:cNvPicPr/>
                <p:nvPr/>
              </p:nvPicPr>
              <p:blipFill>
                <a:blip r:embed="rId254"/>
                <a:stretch>
                  <a:fillRect/>
                </a:stretch>
              </p:blipFill>
              <p:spPr>
                <a:xfrm>
                  <a:off x="11558297" y="821851"/>
                  <a:ext cx="18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06322FEA-5DE4-45F5-A58B-13DBCFADED78}"/>
                    </a:ext>
                  </a:extLst>
                </p14:cNvPr>
                <p14:cNvContentPartPr/>
                <p14:nvPr/>
              </p14:nvContentPartPr>
              <p14:xfrm>
                <a:off x="7446737" y="860371"/>
                <a:ext cx="572400" cy="457200"/>
              </p14:xfrm>
            </p:contentPart>
          </mc:Choice>
          <mc:Fallback xmlns="">
            <p:pic>
              <p:nvPicPr>
                <p:cNvPr id="147" name="Freihand 146">
                  <a:extLst>
                    <a:ext uri="{FF2B5EF4-FFF2-40B4-BE49-F238E27FC236}">
                      <a16:creationId xmlns:a16="http://schemas.microsoft.com/office/drawing/2014/main" id="{06322FEA-5DE4-45F5-A58B-13DBCFADED78}"/>
                    </a:ext>
                  </a:extLst>
                </p:cNvPr>
                <p:cNvPicPr/>
                <p:nvPr/>
              </p:nvPicPr>
              <p:blipFill>
                <a:blip r:embed="rId256"/>
                <a:stretch>
                  <a:fillRect/>
                </a:stretch>
              </p:blipFill>
              <p:spPr>
                <a:xfrm>
                  <a:off x="7442417" y="856051"/>
                  <a:ext cx="5810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B1222DCF-789B-42D4-B30A-C4C45E25E287}"/>
                    </a:ext>
                  </a:extLst>
                </p14:cNvPr>
                <p14:cNvContentPartPr/>
                <p14:nvPr/>
              </p14:nvContentPartPr>
              <p14:xfrm>
                <a:off x="7942457" y="1124251"/>
                <a:ext cx="173160" cy="309600"/>
              </p14:xfrm>
            </p:contentPart>
          </mc:Choice>
          <mc:Fallback xmlns="">
            <p:pic>
              <p:nvPicPr>
                <p:cNvPr id="148" name="Freihand 147">
                  <a:extLst>
                    <a:ext uri="{FF2B5EF4-FFF2-40B4-BE49-F238E27FC236}">
                      <a16:creationId xmlns:a16="http://schemas.microsoft.com/office/drawing/2014/main" id="{B1222DCF-789B-42D4-B30A-C4C45E25E287}"/>
                    </a:ext>
                  </a:extLst>
                </p:cNvPr>
                <p:cNvPicPr/>
                <p:nvPr/>
              </p:nvPicPr>
              <p:blipFill>
                <a:blip r:embed="rId258"/>
                <a:stretch>
                  <a:fillRect/>
                </a:stretch>
              </p:blipFill>
              <p:spPr>
                <a:xfrm>
                  <a:off x="7938137" y="1119931"/>
                  <a:ext cx="1818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0" name="Freihand 149">
                  <a:extLst>
                    <a:ext uri="{FF2B5EF4-FFF2-40B4-BE49-F238E27FC236}">
                      <a16:creationId xmlns:a16="http://schemas.microsoft.com/office/drawing/2014/main" id="{03AA7C8F-CF46-4E8A-8939-D2ADF724C54C}"/>
                    </a:ext>
                  </a:extLst>
                </p14:cNvPr>
                <p14:cNvContentPartPr/>
                <p14:nvPr/>
              </p14:nvContentPartPr>
              <p14:xfrm>
                <a:off x="8219657" y="1225411"/>
                <a:ext cx="119160" cy="120600"/>
              </p14:xfrm>
            </p:contentPart>
          </mc:Choice>
          <mc:Fallback xmlns="">
            <p:pic>
              <p:nvPicPr>
                <p:cNvPr id="150" name="Freihand 149">
                  <a:extLst>
                    <a:ext uri="{FF2B5EF4-FFF2-40B4-BE49-F238E27FC236}">
                      <a16:creationId xmlns:a16="http://schemas.microsoft.com/office/drawing/2014/main" id="{03AA7C8F-CF46-4E8A-8939-D2ADF724C54C}"/>
                    </a:ext>
                  </a:extLst>
                </p:cNvPr>
                <p:cNvPicPr/>
                <p:nvPr/>
              </p:nvPicPr>
              <p:blipFill>
                <a:blip r:embed="rId260"/>
                <a:stretch>
                  <a:fillRect/>
                </a:stretch>
              </p:blipFill>
              <p:spPr>
                <a:xfrm>
                  <a:off x="8215337" y="1221091"/>
                  <a:ext cx="127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1" name="Freihand 150">
                  <a:extLst>
                    <a:ext uri="{FF2B5EF4-FFF2-40B4-BE49-F238E27FC236}">
                      <a16:creationId xmlns:a16="http://schemas.microsoft.com/office/drawing/2014/main" id="{8B3446CD-3C58-4E8C-942F-7B7A7E16E735}"/>
                    </a:ext>
                  </a:extLst>
                </p14:cNvPr>
                <p14:cNvContentPartPr/>
                <p14:nvPr/>
              </p14:nvContentPartPr>
              <p14:xfrm>
                <a:off x="8348897" y="1251331"/>
                <a:ext cx="65880" cy="83160"/>
              </p14:xfrm>
            </p:contentPart>
          </mc:Choice>
          <mc:Fallback xmlns="">
            <p:pic>
              <p:nvPicPr>
                <p:cNvPr id="151" name="Freihand 150">
                  <a:extLst>
                    <a:ext uri="{FF2B5EF4-FFF2-40B4-BE49-F238E27FC236}">
                      <a16:creationId xmlns:a16="http://schemas.microsoft.com/office/drawing/2014/main" id="{8B3446CD-3C58-4E8C-942F-7B7A7E16E735}"/>
                    </a:ext>
                  </a:extLst>
                </p:cNvPr>
                <p:cNvPicPr/>
                <p:nvPr/>
              </p:nvPicPr>
              <p:blipFill>
                <a:blip r:embed="rId262"/>
                <a:stretch>
                  <a:fillRect/>
                </a:stretch>
              </p:blipFill>
              <p:spPr>
                <a:xfrm>
                  <a:off x="8344577" y="1247011"/>
                  <a:ext cx="74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7F90AC2F-5BF3-48E9-A40D-DB312C4EB886}"/>
                    </a:ext>
                  </a:extLst>
                </p14:cNvPr>
                <p14:cNvContentPartPr/>
                <p14:nvPr/>
              </p14:nvContentPartPr>
              <p14:xfrm>
                <a:off x="8449337" y="1237291"/>
                <a:ext cx="76320" cy="198000"/>
              </p14:xfrm>
            </p:contentPart>
          </mc:Choice>
          <mc:Fallback xmlns="">
            <p:pic>
              <p:nvPicPr>
                <p:cNvPr id="152" name="Freihand 151">
                  <a:extLst>
                    <a:ext uri="{FF2B5EF4-FFF2-40B4-BE49-F238E27FC236}">
                      <a16:creationId xmlns:a16="http://schemas.microsoft.com/office/drawing/2014/main" id="{7F90AC2F-5BF3-48E9-A40D-DB312C4EB886}"/>
                    </a:ext>
                  </a:extLst>
                </p:cNvPr>
                <p:cNvPicPr/>
                <p:nvPr/>
              </p:nvPicPr>
              <p:blipFill>
                <a:blip r:embed="rId264"/>
                <a:stretch>
                  <a:fillRect/>
                </a:stretch>
              </p:blipFill>
              <p:spPr>
                <a:xfrm>
                  <a:off x="8445017" y="1232971"/>
                  <a:ext cx="849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AE9DF0CD-9B9B-4E8B-88A9-329B4A3CFF2A}"/>
                    </a:ext>
                  </a:extLst>
                </p14:cNvPr>
                <p14:cNvContentPartPr/>
                <p14:nvPr/>
              </p14:nvContentPartPr>
              <p14:xfrm>
                <a:off x="8553737" y="1254211"/>
                <a:ext cx="22320" cy="88920"/>
              </p14:xfrm>
            </p:contentPart>
          </mc:Choice>
          <mc:Fallback xmlns="">
            <p:pic>
              <p:nvPicPr>
                <p:cNvPr id="153" name="Freihand 152">
                  <a:extLst>
                    <a:ext uri="{FF2B5EF4-FFF2-40B4-BE49-F238E27FC236}">
                      <a16:creationId xmlns:a16="http://schemas.microsoft.com/office/drawing/2014/main" id="{AE9DF0CD-9B9B-4E8B-88A9-329B4A3CFF2A}"/>
                    </a:ext>
                  </a:extLst>
                </p:cNvPr>
                <p:cNvPicPr/>
                <p:nvPr/>
              </p:nvPicPr>
              <p:blipFill>
                <a:blip r:embed="rId266"/>
                <a:stretch>
                  <a:fillRect/>
                </a:stretch>
              </p:blipFill>
              <p:spPr>
                <a:xfrm>
                  <a:off x="8549417" y="1249891"/>
                  <a:ext cx="30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790BEACA-54A3-48CB-9AEF-CD059B84EFC6}"/>
                    </a:ext>
                  </a:extLst>
                </p14:cNvPr>
                <p14:cNvContentPartPr/>
                <p14:nvPr/>
              </p14:nvContentPartPr>
              <p14:xfrm>
                <a:off x="8604857" y="1135051"/>
                <a:ext cx="90000" cy="207000"/>
              </p14:xfrm>
            </p:contentPart>
          </mc:Choice>
          <mc:Fallback xmlns="">
            <p:pic>
              <p:nvPicPr>
                <p:cNvPr id="154" name="Freihand 153">
                  <a:extLst>
                    <a:ext uri="{FF2B5EF4-FFF2-40B4-BE49-F238E27FC236}">
                      <a16:creationId xmlns:a16="http://schemas.microsoft.com/office/drawing/2014/main" id="{790BEACA-54A3-48CB-9AEF-CD059B84EFC6}"/>
                    </a:ext>
                  </a:extLst>
                </p:cNvPr>
                <p:cNvPicPr/>
                <p:nvPr/>
              </p:nvPicPr>
              <p:blipFill>
                <a:blip r:embed="rId268"/>
                <a:stretch>
                  <a:fillRect/>
                </a:stretch>
              </p:blipFill>
              <p:spPr>
                <a:xfrm>
                  <a:off x="8600537" y="1130731"/>
                  <a:ext cx="98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14519438-3CB7-46C5-9EFD-CAC07348CA27}"/>
                    </a:ext>
                  </a:extLst>
                </p14:cNvPr>
                <p14:cNvContentPartPr/>
                <p14:nvPr/>
              </p14:nvContentPartPr>
              <p14:xfrm>
                <a:off x="8533577" y="1166731"/>
                <a:ext cx="34200" cy="3960"/>
              </p14:xfrm>
            </p:contentPart>
          </mc:Choice>
          <mc:Fallback xmlns="">
            <p:pic>
              <p:nvPicPr>
                <p:cNvPr id="155" name="Freihand 154">
                  <a:extLst>
                    <a:ext uri="{FF2B5EF4-FFF2-40B4-BE49-F238E27FC236}">
                      <a16:creationId xmlns:a16="http://schemas.microsoft.com/office/drawing/2014/main" id="{14519438-3CB7-46C5-9EFD-CAC07348CA27}"/>
                    </a:ext>
                  </a:extLst>
                </p:cNvPr>
                <p:cNvPicPr/>
                <p:nvPr/>
              </p:nvPicPr>
              <p:blipFill>
                <a:blip r:embed="rId270"/>
                <a:stretch>
                  <a:fillRect/>
                </a:stretch>
              </p:blipFill>
              <p:spPr>
                <a:xfrm>
                  <a:off x="8529257" y="1162411"/>
                  <a:ext cx="42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1316B5C4-851A-47E9-B2D0-0CC9150F44D4}"/>
                    </a:ext>
                  </a:extLst>
                </p14:cNvPr>
                <p14:cNvContentPartPr/>
                <p14:nvPr/>
              </p14:nvContentPartPr>
              <p14:xfrm>
                <a:off x="8697737" y="1244491"/>
                <a:ext cx="102960" cy="116280"/>
              </p14:xfrm>
            </p:contentPart>
          </mc:Choice>
          <mc:Fallback xmlns="">
            <p:pic>
              <p:nvPicPr>
                <p:cNvPr id="156" name="Freihand 155">
                  <a:extLst>
                    <a:ext uri="{FF2B5EF4-FFF2-40B4-BE49-F238E27FC236}">
                      <a16:creationId xmlns:a16="http://schemas.microsoft.com/office/drawing/2014/main" id="{1316B5C4-851A-47E9-B2D0-0CC9150F44D4}"/>
                    </a:ext>
                  </a:extLst>
                </p:cNvPr>
                <p:cNvPicPr/>
                <p:nvPr/>
              </p:nvPicPr>
              <p:blipFill>
                <a:blip r:embed="rId272"/>
                <a:stretch>
                  <a:fillRect/>
                </a:stretch>
              </p:blipFill>
              <p:spPr>
                <a:xfrm>
                  <a:off x="8693417" y="1240171"/>
                  <a:ext cx="111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7A57BE76-937C-477F-B711-592DE1379FE9}"/>
                    </a:ext>
                  </a:extLst>
                </p14:cNvPr>
                <p14:cNvContentPartPr/>
                <p14:nvPr/>
              </p14:nvContentPartPr>
              <p14:xfrm>
                <a:off x="8819777" y="1140811"/>
                <a:ext cx="23760" cy="203760"/>
              </p14:xfrm>
            </p:contentPart>
          </mc:Choice>
          <mc:Fallback xmlns="">
            <p:pic>
              <p:nvPicPr>
                <p:cNvPr id="157" name="Freihand 156">
                  <a:extLst>
                    <a:ext uri="{FF2B5EF4-FFF2-40B4-BE49-F238E27FC236}">
                      <a16:creationId xmlns:a16="http://schemas.microsoft.com/office/drawing/2014/main" id="{7A57BE76-937C-477F-B711-592DE1379FE9}"/>
                    </a:ext>
                  </a:extLst>
                </p:cNvPr>
                <p:cNvPicPr/>
                <p:nvPr/>
              </p:nvPicPr>
              <p:blipFill>
                <a:blip r:embed="rId274"/>
                <a:stretch>
                  <a:fillRect/>
                </a:stretch>
              </p:blipFill>
              <p:spPr>
                <a:xfrm>
                  <a:off x="8815457" y="1136491"/>
                  <a:ext cx="32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8" name="Freihand 157">
                  <a:extLst>
                    <a:ext uri="{FF2B5EF4-FFF2-40B4-BE49-F238E27FC236}">
                      <a16:creationId xmlns:a16="http://schemas.microsoft.com/office/drawing/2014/main" id="{65DA78C9-6738-4DF3-9EA7-AEEBDE75BEDB}"/>
                    </a:ext>
                  </a:extLst>
                </p14:cNvPr>
                <p14:cNvContentPartPr/>
                <p14:nvPr/>
              </p14:nvContentPartPr>
              <p14:xfrm>
                <a:off x="8982497" y="1252051"/>
                <a:ext cx="166320" cy="84600"/>
              </p14:xfrm>
            </p:contentPart>
          </mc:Choice>
          <mc:Fallback xmlns="">
            <p:pic>
              <p:nvPicPr>
                <p:cNvPr id="158" name="Freihand 157">
                  <a:extLst>
                    <a:ext uri="{FF2B5EF4-FFF2-40B4-BE49-F238E27FC236}">
                      <a16:creationId xmlns:a16="http://schemas.microsoft.com/office/drawing/2014/main" id="{65DA78C9-6738-4DF3-9EA7-AEEBDE75BEDB}"/>
                    </a:ext>
                  </a:extLst>
                </p:cNvPr>
                <p:cNvPicPr/>
                <p:nvPr/>
              </p:nvPicPr>
              <p:blipFill>
                <a:blip r:embed="rId276"/>
                <a:stretch>
                  <a:fillRect/>
                </a:stretch>
              </p:blipFill>
              <p:spPr>
                <a:xfrm>
                  <a:off x="8978177" y="1247731"/>
                  <a:ext cx="17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9" name="Freihand 158">
                  <a:extLst>
                    <a:ext uri="{FF2B5EF4-FFF2-40B4-BE49-F238E27FC236}">
                      <a16:creationId xmlns:a16="http://schemas.microsoft.com/office/drawing/2014/main" id="{773A4967-44D8-41A5-A928-BD2BF547AE8A}"/>
                    </a:ext>
                  </a:extLst>
                </p14:cNvPr>
                <p14:cNvContentPartPr/>
                <p14:nvPr/>
              </p14:nvContentPartPr>
              <p14:xfrm>
                <a:off x="9163217" y="1225411"/>
                <a:ext cx="122760" cy="93600"/>
              </p14:xfrm>
            </p:contentPart>
          </mc:Choice>
          <mc:Fallback xmlns="">
            <p:pic>
              <p:nvPicPr>
                <p:cNvPr id="159" name="Freihand 158">
                  <a:extLst>
                    <a:ext uri="{FF2B5EF4-FFF2-40B4-BE49-F238E27FC236}">
                      <a16:creationId xmlns:a16="http://schemas.microsoft.com/office/drawing/2014/main" id="{773A4967-44D8-41A5-A928-BD2BF547AE8A}"/>
                    </a:ext>
                  </a:extLst>
                </p:cNvPr>
                <p:cNvPicPr/>
                <p:nvPr/>
              </p:nvPicPr>
              <p:blipFill>
                <a:blip r:embed="rId278"/>
                <a:stretch>
                  <a:fillRect/>
                </a:stretch>
              </p:blipFill>
              <p:spPr>
                <a:xfrm>
                  <a:off x="9158897" y="1221091"/>
                  <a:ext cx="131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0" name="Freihand 159">
                  <a:extLst>
                    <a:ext uri="{FF2B5EF4-FFF2-40B4-BE49-F238E27FC236}">
                      <a16:creationId xmlns:a16="http://schemas.microsoft.com/office/drawing/2014/main" id="{A67D6AD8-02F2-4D5A-B0BD-E74F0490B290}"/>
                    </a:ext>
                  </a:extLst>
                </p14:cNvPr>
                <p14:cNvContentPartPr/>
                <p14:nvPr/>
              </p14:nvContentPartPr>
              <p14:xfrm>
                <a:off x="9301457" y="1129651"/>
                <a:ext cx="80640" cy="190440"/>
              </p14:xfrm>
            </p:contentPart>
          </mc:Choice>
          <mc:Fallback xmlns="">
            <p:pic>
              <p:nvPicPr>
                <p:cNvPr id="160" name="Freihand 159">
                  <a:extLst>
                    <a:ext uri="{FF2B5EF4-FFF2-40B4-BE49-F238E27FC236}">
                      <a16:creationId xmlns:a16="http://schemas.microsoft.com/office/drawing/2014/main" id="{A67D6AD8-02F2-4D5A-B0BD-E74F0490B290}"/>
                    </a:ext>
                  </a:extLst>
                </p:cNvPr>
                <p:cNvPicPr/>
                <p:nvPr/>
              </p:nvPicPr>
              <p:blipFill>
                <a:blip r:embed="rId280"/>
                <a:stretch>
                  <a:fillRect/>
                </a:stretch>
              </p:blipFill>
              <p:spPr>
                <a:xfrm>
                  <a:off x="9297137" y="1125331"/>
                  <a:ext cx="89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1" name="Freihand 160">
                  <a:extLst>
                    <a:ext uri="{FF2B5EF4-FFF2-40B4-BE49-F238E27FC236}">
                      <a16:creationId xmlns:a16="http://schemas.microsoft.com/office/drawing/2014/main" id="{6704419E-42B8-4150-898F-B8110ABD6647}"/>
                    </a:ext>
                  </a:extLst>
                </p14:cNvPr>
                <p14:cNvContentPartPr/>
                <p14:nvPr/>
              </p14:nvContentPartPr>
              <p14:xfrm>
                <a:off x="9345737" y="1286251"/>
                <a:ext cx="28800" cy="25560"/>
              </p14:xfrm>
            </p:contentPart>
          </mc:Choice>
          <mc:Fallback xmlns="">
            <p:pic>
              <p:nvPicPr>
                <p:cNvPr id="161" name="Freihand 160">
                  <a:extLst>
                    <a:ext uri="{FF2B5EF4-FFF2-40B4-BE49-F238E27FC236}">
                      <a16:creationId xmlns:a16="http://schemas.microsoft.com/office/drawing/2014/main" id="{6704419E-42B8-4150-898F-B8110ABD6647}"/>
                    </a:ext>
                  </a:extLst>
                </p:cNvPr>
                <p:cNvPicPr/>
                <p:nvPr/>
              </p:nvPicPr>
              <p:blipFill>
                <a:blip r:embed="rId282"/>
                <a:stretch>
                  <a:fillRect/>
                </a:stretch>
              </p:blipFill>
              <p:spPr>
                <a:xfrm>
                  <a:off x="9341417" y="1281931"/>
                  <a:ext cx="37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2" name="Freihand 161">
                  <a:extLst>
                    <a:ext uri="{FF2B5EF4-FFF2-40B4-BE49-F238E27FC236}">
                      <a16:creationId xmlns:a16="http://schemas.microsoft.com/office/drawing/2014/main" id="{34053DB8-B556-4A81-822B-7F84298731F0}"/>
                    </a:ext>
                  </a:extLst>
                </p14:cNvPr>
                <p14:cNvContentPartPr/>
                <p14:nvPr/>
              </p14:nvContentPartPr>
              <p14:xfrm>
                <a:off x="9416657" y="1115611"/>
                <a:ext cx="146520" cy="191520"/>
              </p14:xfrm>
            </p:contentPart>
          </mc:Choice>
          <mc:Fallback xmlns="">
            <p:pic>
              <p:nvPicPr>
                <p:cNvPr id="162" name="Freihand 161">
                  <a:extLst>
                    <a:ext uri="{FF2B5EF4-FFF2-40B4-BE49-F238E27FC236}">
                      <a16:creationId xmlns:a16="http://schemas.microsoft.com/office/drawing/2014/main" id="{34053DB8-B556-4A81-822B-7F84298731F0}"/>
                    </a:ext>
                  </a:extLst>
                </p:cNvPr>
                <p:cNvPicPr/>
                <p:nvPr/>
              </p:nvPicPr>
              <p:blipFill>
                <a:blip r:embed="rId284"/>
                <a:stretch>
                  <a:fillRect/>
                </a:stretch>
              </p:blipFill>
              <p:spPr>
                <a:xfrm>
                  <a:off x="9412337" y="1111291"/>
                  <a:ext cx="155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3" name="Freihand 162">
                  <a:extLst>
                    <a:ext uri="{FF2B5EF4-FFF2-40B4-BE49-F238E27FC236}">
                      <a16:creationId xmlns:a16="http://schemas.microsoft.com/office/drawing/2014/main" id="{578170F3-D311-4671-BE6B-C0CF1FF1A701}"/>
                    </a:ext>
                  </a:extLst>
                </p14:cNvPr>
                <p14:cNvContentPartPr/>
                <p14:nvPr/>
              </p14:nvContentPartPr>
              <p14:xfrm>
                <a:off x="9595217" y="1182571"/>
                <a:ext cx="77760" cy="105840"/>
              </p14:xfrm>
            </p:contentPart>
          </mc:Choice>
          <mc:Fallback xmlns="">
            <p:pic>
              <p:nvPicPr>
                <p:cNvPr id="163" name="Freihand 162">
                  <a:extLst>
                    <a:ext uri="{FF2B5EF4-FFF2-40B4-BE49-F238E27FC236}">
                      <a16:creationId xmlns:a16="http://schemas.microsoft.com/office/drawing/2014/main" id="{578170F3-D311-4671-BE6B-C0CF1FF1A701}"/>
                    </a:ext>
                  </a:extLst>
                </p:cNvPr>
                <p:cNvPicPr/>
                <p:nvPr/>
              </p:nvPicPr>
              <p:blipFill>
                <a:blip r:embed="rId286"/>
                <a:stretch>
                  <a:fillRect/>
                </a:stretch>
              </p:blipFill>
              <p:spPr>
                <a:xfrm>
                  <a:off x="9590897" y="1178251"/>
                  <a:ext cx="86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4" name="Freihand 163">
                  <a:extLst>
                    <a:ext uri="{FF2B5EF4-FFF2-40B4-BE49-F238E27FC236}">
                      <a16:creationId xmlns:a16="http://schemas.microsoft.com/office/drawing/2014/main" id="{E5BD6655-9DB8-4EFE-871D-6673FF64765A}"/>
                    </a:ext>
                  </a:extLst>
                </p14:cNvPr>
                <p14:cNvContentPartPr/>
                <p14:nvPr/>
              </p14:nvContentPartPr>
              <p14:xfrm>
                <a:off x="9852257" y="1148011"/>
                <a:ext cx="151560" cy="147960"/>
              </p14:xfrm>
            </p:contentPart>
          </mc:Choice>
          <mc:Fallback xmlns="">
            <p:pic>
              <p:nvPicPr>
                <p:cNvPr id="164" name="Freihand 163">
                  <a:extLst>
                    <a:ext uri="{FF2B5EF4-FFF2-40B4-BE49-F238E27FC236}">
                      <a16:creationId xmlns:a16="http://schemas.microsoft.com/office/drawing/2014/main" id="{E5BD6655-9DB8-4EFE-871D-6673FF64765A}"/>
                    </a:ext>
                  </a:extLst>
                </p:cNvPr>
                <p:cNvPicPr/>
                <p:nvPr/>
              </p:nvPicPr>
              <p:blipFill>
                <a:blip r:embed="rId288"/>
                <a:stretch>
                  <a:fillRect/>
                </a:stretch>
              </p:blipFill>
              <p:spPr>
                <a:xfrm>
                  <a:off x="9847937" y="1143691"/>
                  <a:ext cx="160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5" name="Freihand 164">
                  <a:extLst>
                    <a:ext uri="{FF2B5EF4-FFF2-40B4-BE49-F238E27FC236}">
                      <a16:creationId xmlns:a16="http://schemas.microsoft.com/office/drawing/2014/main" id="{7D7F38B7-8CE8-4269-8CCD-A40CF592470D}"/>
                    </a:ext>
                  </a:extLst>
                </p14:cNvPr>
                <p14:cNvContentPartPr/>
                <p14:nvPr/>
              </p14:nvContentPartPr>
              <p14:xfrm>
                <a:off x="10024337" y="1198771"/>
                <a:ext cx="30960" cy="87120"/>
              </p14:xfrm>
            </p:contentPart>
          </mc:Choice>
          <mc:Fallback xmlns="">
            <p:pic>
              <p:nvPicPr>
                <p:cNvPr id="165" name="Freihand 164">
                  <a:extLst>
                    <a:ext uri="{FF2B5EF4-FFF2-40B4-BE49-F238E27FC236}">
                      <a16:creationId xmlns:a16="http://schemas.microsoft.com/office/drawing/2014/main" id="{7D7F38B7-8CE8-4269-8CCD-A40CF592470D}"/>
                    </a:ext>
                  </a:extLst>
                </p:cNvPr>
                <p:cNvPicPr/>
                <p:nvPr/>
              </p:nvPicPr>
              <p:blipFill>
                <a:blip r:embed="rId290"/>
                <a:stretch>
                  <a:fillRect/>
                </a:stretch>
              </p:blipFill>
              <p:spPr>
                <a:xfrm>
                  <a:off x="10020017" y="1194451"/>
                  <a:ext cx="39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6" name="Freihand 165">
                  <a:extLst>
                    <a:ext uri="{FF2B5EF4-FFF2-40B4-BE49-F238E27FC236}">
                      <a16:creationId xmlns:a16="http://schemas.microsoft.com/office/drawing/2014/main" id="{98231DDA-C93E-4867-8065-9E6311E91A65}"/>
                    </a:ext>
                  </a:extLst>
                </p14:cNvPr>
                <p14:cNvContentPartPr/>
                <p14:nvPr/>
              </p14:nvContentPartPr>
              <p14:xfrm>
                <a:off x="10084097" y="1129651"/>
                <a:ext cx="141480" cy="136800"/>
              </p14:xfrm>
            </p:contentPart>
          </mc:Choice>
          <mc:Fallback xmlns="">
            <p:pic>
              <p:nvPicPr>
                <p:cNvPr id="166" name="Freihand 165">
                  <a:extLst>
                    <a:ext uri="{FF2B5EF4-FFF2-40B4-BE49-F238E27FC236}">
                      <a16:creationId xmlns:a16="http://schemas.microsoft.com/office/drawing/2014/main" id="{98231DDA-C93E-4867-8065-9E6311E91A65}"/>
                    </a:ext>
                  </a:extLst>
                </p:cNvPr>
                <p:cNvPicPr/>
                <p:nvPr/>
              </p:nvPicPr>
              <p:blipFill>
                <a:blip r:embed="rId292"/>
                <a:stretch>
                  <a:fillRect/>
                </a:stretch>
              </p:blipFill>
              <p:spPr>
                <a:xfrm>
                  <a:off x="10079777" y="1125331"/>
                  <a:ext cx="150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7" name="Freihand 166">
                  <a:extLst>
                    <a:ext uri="{FF2B5EF4-FFF2-40B4-BE49-F238E27FC236}">
                      <a16:creationId xmlns:a16="http://schemas.microsoft.com/office/drawing/2014/main" id="{DEB7F0FA-C1B9-4F71-82BD-B0443F06D77C}"/>
                    </a:ext>
                  </a:extLst>
                </p14:cNvPr>
                <p14:cNvContentPartPr/>
                <p14:nvPr/>
              </p14:nvContentPartPr>
              <p14:xfrm>
                <a:off x="10358417" y="1177891"/>
                <a:ext cx="117720" cy="77400"/>
              </p14:xfrm>
            </p:contentPart>
          </mc:Choice>
          <mc:Fallback xmlns="">
            <p:pic>
              <p:nvPicPr>
                <p:cNvPr id="167" name="Freihand 166">
                  <a:extLst>
                    <a:ext uri="{FF2B5EF4-FFF2-40B4-BE49-F238E27FC236}">
                      <a16:creationId xmlns:a16="http://schemas.microsoft.com/office/drawing/2014/main" id="{DEB7F0FA-C1B9-4F71-82BD-B0443F06D77C}"/>
                    </a:ext>
                  </a:extLst>
                </p:cNvPr>
                <p:cNvPicPr/>
                <p:nvPr/>
              </p:nvPicPr>
              <p:blipFill>
                <a:blip r:embed="rId294"/>
                <a:stretch>
                  <a:fillRect/>
                </a:stretch>
              </p:blipFill>
              <p:spPr>
                <a:xfrm>
                  <a:off x="10354097" y="1173571"/>
                  <a:ext cx="126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8" name="Freihand 167">
                  <a:extLst>
                    <a:ext uri="{FF2B5EF4-FFF2-40B4-BE49-F238E27FC236}">
                      <a16:creationId xmlns:a16="http://schemas.microsoft.com/office/drawing/2014/main" id="{F19BE996-B898-4485-806E-EA6475D0CBCC}"/>
                    </a:ext>
                  </a:extLst>
                </p14:cNvPr>
                <p14:cNvContentPartPr/>
                <p14:nvPr/>
              </p14:nvContentPartPr>
              <p14:xfrm>
                <a:off x="10477217" y="1060531"/>
                <a:ext cx="201960" cy="186840"/>
              </p14:xfrm>
            </p:contentPart>
          </mc:Choice>
          <mc:Fallback xmlns="">
            <p:pic>
              <p:nvPicPr>
                <p:cNvPr id="168" name="Freihand 167">
                  <a:extLst>
                    <a:ext uri="{FF2B5EF4-FFF2-40B4-BE49-F238E27FC236}">
                      <a16:creationId xmlns:a16="http://schemas.microsoft.com/office/drawing/2014/main" id="{F19BE996-B898-4485-806E-EA6475D0CBCC}"/>
                    </a:ext>
                  </a:extLst>
                </p:cNvPr>
                <p:cNvPicPr/>
                <p:nvPr/>
              </p:nvPicPr>
              <p:blipFill>
                <a:blip r:embed="rId296"/>
                <a:stretch>
                  <a:fillRect/>
                </a:stretch>
              </p:blipFill>
              <p:spPr>
                <a:xfrm>
                  <a:off x="10472897" y="1056211"/>
                  <a:ext cx="210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9" name="Freihand 168">
                  <a:extLst>
                    <a:ext uri="{FF2B5EF4-FFF2-40B4-BE49-F238E27FC236}">
                      <a16:creationId xmlns:a16="http://schemas.microsoft.com/office/drawing/2014/main" id="{FCE10DC1-CD40-49C5-AE4D-F5EC1F263AC8}"/>
                    </a:ext>
                  </a:extLst>
                </p14:cNvPr>
                <p14:cNvContentPartPr/>
                <p14:nvPr/>
              </p14:nvContentPartPr>
              <p14:xfrm>
                <a:off x="10808777" y="1065211"/>
                <a:ext cx="117720" cy="151200"/>
              </p14:xfrm>
            </p:contentPart>
          </mc:Choice>
          <mc:Fallback xmlns="">
            <p:pic>
              <p:nvPicPr>
                <p:cNvPr id="169" name="Freihand 168">
                  <a:extLst>
                    <a:ext uri="{FF2B5EF4-FFF2-40B4-BE49-F238E27FC236}">
                      <a16:creationId xmlns:a16="http://schemas.microsoft.com/office/drawing/2014/main" id="{FCE10DC1-CD40-49C5-AE4D-F5EC1F263AC8}"/>
                    </a:ext>
                  </a:extLst>
                </p:cNvPr>
                <p:cNvPicPr/>
                <p:nvPr/>
              </p:nvPicPr>
              <p:blipFill>
                <a:blip r:embed="rId298"/>
                <a:stretch>
                  <a:fillRect/>
                </a:stretch>
              </p:blipFill>
              <p:spPr>
                <a:xfrm>
                  <a:off x="10804457" y="1060891"/>
                  <a:ext cx="126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0" name="Freihand 169">
                  <a:extLst>
                    <a:ext uri="{FF2B5EF4-FFF2-40B4-BE49-F238E27FC236}">
                      <a16:creationId xmlns:a16="http://schemas.microsoft.com/office/drawing/2014/main" id="{77510600-4A04-4A09-8F11-28C4175FFCA3}"/>
                    </a:ext>
                  </a:extLst>
                </p14:cNvPr>
                <p14:cNvContentPartPr/>
                <p14:nvPr/>
              </p14:nvContentPartPr>
              <p14:xfrm>
                <a:off x="10945577" y="1099411"/>
                <a:ext cx="92160" cy="115200"/>
              </p14:xfrm>
            </p:contentPart>
          </mc:Choice>
          <mc:Fallback xmlns="">
            <p:pic>
              <p:nvPicPr>
                <p:cNvPr id="170" name="Freihand 169">
                  <a:extLst>
                    <a:ext uri="{FF2B5EF4-FFF2-40B4-BE49-F238E27FC236}">
                      <a16:creationId xmlns:a16="http://schemas.microsoft.com/office/drawing/2014/main" id="{77510600-4A04-4A09-8F11-28C4175FFCA3}"/>
                    </a:ext>
                  </a:extLst>
                </p:cNvPr>
                <p:cNvPicPr/>
                <p:nvPr/>
              </p:nvPicPr>
              <p:blipFill>
                <a:blip r:embed="rId300"/>
                <a:stretch>
                  <a:fillRect/>
                </a:stretch>
              </p:blipFill>
              <p:spPr>
                <a:xfrm>
                  <a:off x="10941257" y="1095091"/>
                  <a:ext cx="100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3" name="Freihand 172">
                  <a:extLst>
                    <a:ext uri="{FF2B5EF4-FFF2-40B4-BE49-F238E27FC236}">
                      <a16:creationId xmlns:a16="http://schemas.microsoft.com/office/drawing/2014/main" id="{64AE06E8-0AAF-4A14-89C8-458BE5A66C3C}"/>
                    </a:ext>
                  </a:extLst>
                </p14:cNvPr>
                <p14:cNvContentPartPr/>
                <p14:nvPr/>
              </p14:nvContentPartPr>
              <p14:xfrm>
                <a:off x="11098937" y="999691"/>
                <a:ext cx="23040" cy="192600"/>
              </p14:xfrm>
            </p:contentPart>
          </mc:Choice>
          <mc:Fallback xmlns="">
            <p:pic>
              <p:nvPicPr>
                <p:cNvPr id="173" name="Freihand 172">
                  <a:extLst>
                    <a:ext uri="{FF2B5EF4-FFF2-40B4-BE49-F238E27FC236}">
                      <a16:creationId xmlns:a16="http://schemas.microsoft.com/office/drawing/2014/main" id="{64AE06E8-0AAF-4A14-89C8-458BE5A66C3C}"/>
                    </a:ext>
                  </a:extLst>
                </p:cNvPr>
                <p:cNvPicPr/>
                <p:nvPr/>
              </p:nvPicPr>
              <p:blipFill>
                <a:blip r:embed="rId302"/>
                <a:stretch>
                  <a:fillRect/>
                </a:stretch>
              </p:blipFill>
              <p:spPr>
                <a:xfrm>
                  <a:off x="11094617" y="995371"/>
                  <a:ext cx="31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 name="Freihand 173">
                  <a:extLst>
                    <a:ext uri="{FF2B5EF4-FFF2-40B4-BE49-F238E27FC236}">
                      <a16:creationId xmlns:a16="http://schemas.microsoft.com/office/drawing/2014/main" id="{80BC12F1-5B9C-412F-ACAF-EF1C74EF6BD6}"/>
                    </a:ext>
                  </a:extLst>
                </p14:cNvPr>
                <p14:cNvContentPartPr/>
                <p14:nvPr/>
              </p14:nvContentPartPr>
              <p14:xfrm>
                <a:off x="11147537" y="1070611"/>
                <a:ext cx="26640" cy="105120"/>
              </p14:xfrm>
            </p:contentPart>
          </mc:Choice>
          <mc:Fallback xmlns="">
            <p:pic>
              <p:nvPicPr>
                <p:cNvPr id="174" name="Freihand 173">
                  <a:extLst>
                    <a:ext uri="{FF2B5EF4-FFF2-40B4-BE49-F238E27FC236}">
                      <a16:creationId xmlns:a16="http://schemas.microsoft.com/office/drawing/2014/main" id="{80BC12F1-5B9C-412F-ACAF-EF1C74EF6BD6}"/>
                    </a:ext>
                  </a:extLst>
                </p:cNvPr>
                <p:cNvPicPr/>
                <p:nvPr/>
              </p:nvPicPr>
              <p:blipFill>
                <a:blip r:embed="rId304"/>
                <a:stretch>
                  <a:fillRect/>
                </a:stretch>
              </p:blipFill>
              <p:spPr>
                <a:xfrm>
                  <a:off x="11143217" y="1066291"/>
                  <a:ext cx="35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5" name="Freihand 174">
                  <a:extLst>
                    <a:ext uri="{FF2B5EF4-FFF2-40B4-BE49-F238E27FC236}">
                      <a16:creationId xmlns:a16="http://schemas.microsoft.com/office/drawing/2014/main" id="{8EF05B6A-516C-4102-91FF-2C0AF5E2E89F}"/>
                    </a:ext>
                  </a:extLst>
                </p14:cNvPr>
                <p14:cNvContentPartPr/>
                <p14:nvPr/>
              </p14:nvContentPartPr>
              <p14:xfrm>
                <a:off x="11204777" y="1077811"/>
                <a:ext cx="74880" cy="97560"/>
              </p14:xfrm>
            </p:contentPart>
          </mc:Choice>
          <mc:Fallback xmlns="">
            <p:pic>
              <p:nvPicPr>
                <p:cNvPr id="175" name="Freihand 174">
                  <a:extLst>
                    <a:ext uri="{FF2B5EF4-FFF2-40B4-BE49-F238E27FC236}">
                      <a16:creationId xmlns:a16="http://schemas.microsoft.com/office/drawing/2014/main" id="{8EF05B6A-516C-4102-91FF-2C0AF5E2E89F}"/>
                    </a:ext>
                  </a:extLst>
                </p:cNvPr>
                <p:cNvPicPr/>
                <p:nvPr/>
              </p:nvPicPr>
              <p:blipFill>
                <a:blip r:embed="rId306"/>
                <a:stretch>
                  <a:fillRect/>
                </a:stretch>
              </p:blipFill>
              <p:spPr>
                <a:xfrm>
                  <a:off x="11200457" y="1073491"/>
                  <a:ext cx="83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6" name="Freihand 175">
                  <a:extLst>
                    <a:ext uri="{FF2B5EF4-FFF2-40B4-BE49-F238E27FC236}">
                      <a16:creationId xmlns:a16="http://schemas.microsoft.com/office/drawing/2014/main" id="{3675AB38-D68D-44A7-8FFC-65D3C30B6D69}"/>
                    </a:ext>
                  </a:extLst>
                </p14:cNvPr>
                <p14:cNvContentPartPr/>
                <p14:nvPr/>
              </p14:nvContentPartPr>
              <p14:xfrm>
                <a:off x="11296217" y="1050451"/>
                <a:ext cx="198720" cy="123840"/>
              </p14:xfrm>
            </p:contentPart>
          </mc:Choice>
          <mc:Fallback xmlns="">
            <p:pic>
              <p:nvPicPr>
                <p:cNvPr id="176" name="Freihand 175">
                  <a:extLst>
                    <a:ext uri="{FF2B5EF4-FFF2-40B4-BE49-F238E27FC236}">
                      <a16:creationId xmlns:a16="http://schemas.microsoft.com/office/drawing/2014/main" id="{3675AB38-D68D-44A7-8FFC-65D3C30B6D69}"/>
                    </a:ext>
                  </a:extLst>
                </p:cNvPr>
                <p:cNvPicPr/>
                <p:nvPr/>
              </p:nvPicPr>
              <p:blipFill>
                <a:blip r:embed="rId308"/>
                <a:stretch>
                  <a:fillRect/>
                </a:stretch>
              </p:blipFill>
              <p:spPr>
                <a:xfrm>
                  <a:off x="11291897" y="1046131"/>
                  <a:ext cx="207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7" name="Freihand 176">
                  <a:extLst>
                    <a:ext uri="{FF2B5EF4-FFF2-40B4-BE49-F238E27FC236}">
                      <a16:creationId xmlns:a16="http://schemas.microsoft.com/office/drawing/2014/main" id="{E9279F19-2D47-4CA3-A5FF-546795DE6A54}"/>
                    </a:ext>
                  </a:extLst>
                </p14:cNvPr>
                <p14:cNvContentPartPr/>
                <p14:nvPr/>
              </p14:nvContentPartPr>
              <p14:xfrm>
                <a:off x="11290817" y="959731"/>
                <a:ext cx="11520" cy="20160"/>
              </p14:xfrm>
            </p:contentPart>
          </mc:Choice>
          <mc:Fallback xmlns="">
            <p:pic>
              <p:nvPicPr>
                <p:cNvPr id="177" name="Freihand 176">
                  <a:extLst>
                    <a:ext uri="{FF2B5EF4-FFF2-40B4-BE49-F238E27FC236}">
                      <a16:creationId xmlns:a16="http://schemas.microsoft.com/office/drawing/2014/main" id="{E9279F19-2D47-4CA3-A5FF-546795DE6A54}"/>
                    </a:ext>
                  </a:extLst>
                </p:cNvPr>
                <p:cNvPicPr/>
                <p:nvPr/>
              </p:nvPicPr>
              <p:blipFill>
                <a:blip r:embed="rId310"/>
                <a:stretch>
                  <a:fillRect/>
                </a:stretch>
              </p:blipFill>
              <p:spPr>
                <a:xfrm>
                  <a:off x="11286497" y="955411"/>
                  <a:ext cx="20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8" name="Freihand 177">
                  <a:extLst>
                    <a:ext uri="{FF2B5EF4-FFF2-40B4-BE49-F238E27FC236}">
                      <a16:creationId xmlns:a16="http://schemas.microsoft.com/office/drawing/2014/main" id="{85CBEE3A-4FD9-48E5-88C4-78EA4610E394}"/>
                    </a:ext>
                  </a:extLst>
                </p14:cNvPr>
                <p14:cNvContentPartPr/>
                <p14:nvPr/>
              </p14:nvContentPartPr>
              <p14:xfrm>
                <a:off x="8418017" y="1497211"/>
                <a:ext cx="165600" cy="184680"/>
              </p14:xfrm>
            </p:contentPart>
          </mc:Choice>
          <mc:Fallback xmlns="">
            <p:pic>
              <p:nvPicPr>
                <p:cNvPr id="178" name="Freihand 177">
                  <a:extLst>
                    <a:ext uri="{FF2B5EF4-FFF2-40B4-BE49-F238E27FC236}">
                      <a16:creationId xmlns:a16="http://schemas.microsoft.com/office/drawing/2014/main" id="{85CBEE3A-4FD9-48E5-88C4-78EA4610E394}"/>
                    </a:ext>
                  </a:extLst>
                </p:cNvPr>
                <p:cNvPicPr/>
                <p:nvPr/>
              </p:nvPicPr>
              <p:blipFill>
                <a:blip r:embed="rId312"/>
                <a:stretch>
                  <a:fillRect/>
                </a:stretch>
              </p:blipFill>
              <p:spPr>
                <a:xfrm>
                  <a:off x="8413697" y="1492891"/>
                  <a:ext cx="174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9" name="Freihand 178">
                  <a:extLst>
                    <a:ext uri="{FF2B5EF4-FFF2-40B4-BE49-F238E27FC236}">
                      <a16:creationId xmlns:a16="http://schemas.microsoft.com/office/drawing/2014/main" id="{6D23908D-65E3-4D2C-A003-D40168ACCD21}"/>
                    </a:ext>
                  </a:extLst>
                </p14:cNvPr>
                <p14:cNvContentPartPr/>
                <p14:nvPr/>
              </p14:nvContentPartPr>
              <p14:xfrm>
                <a:off x="8645897" y="1559851"/>
                <a:ext cx="79920" cy="92520"/>
              </p14:xfrm>
            </p:contentPart>
          </mc:Choice>
          <mc:Fallback xmlns="">
            <p:pic>
              <p:nvPicPr>
                <p:cNvPr id="179" name="Freihand 178">
                  <a:extLst>
                    <a:ext uri="{FF2B5EF4-FFF2-40B4-BE49-F238E27FC236}">
                      <a16:creationId xmlns:a16="http://schemas.microsoft.com/office/drawing/2014/main" id="{6D23908D-65E3-4D2C-A003-D40168ACCD21}"/>
                    </a:ext>
                  </a:extLst>
                </p:cNvPr>
                <p:cNvPicPr/>
                <p:nvPr/>
              </p:nvPicPr>
              <p:blipFill>
                <a:blip r:embed="rId314"/>
                <a:stretch>
                  <a:fillRect/>
                </a:stretch>
              </p:blipFill>
              <p:spPr>
                <a:xfrm>
                  <a:off x="8641577" y="1555531"/>
                  <a:ext cx="88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0" name="Freihand 179">
                  <a:extLst>
                    <a:ext uri="{FF2B5EF4-FFF2-40B4-BE49-F238E27FC236}">
                      <a16:creationId xmlns:a16="http://schemas.microsoft.com/office/drawing/2014/main" id="{B709F6BA-4F08-43EC-B9EE-A79C3D1EC7AE}"/>
                    </a:ext>
                  </a:extLst>
                </p14:cNvPr>
                <p14:cNvContentPartPr/>
                <p14:nvPr/>
              </p14:nvContentPartPr>
              <p14:xfrm>
                <a:off x="8886017" y="1551571"/>
                <a:ext cx="113760" cy="107280"/>
              </p14:xfrm>
            </p:contentPart>
          </mc:Choice>
          <mc:Fallback xmlns="">
            <p:pic>
              <p:nvPicPr>
                <p:cNvPr id="180" name="Freihand 179">
                  <a:extLst>
                    <a:ext uri="{FF2B5EF4-FFF2-40B4-BE49-F238E27FC236}">
                      <a16:creationId xmlns:a16="http://schemas.microsoft.com/office/drawing/2014/main" id="{B709F6BA-4F08-43EC-B9EE-A79C3D1EC7AE}"/>
                    </a:ext>
                  </a:extLst>
                </p:cNvPr>
                <p:cNvPicPr/>
                <p:nvPr/>
              </p:nvPicPr>
              <p:blipFill>
                <a:blip r:embed="rId316"/>
                <a:stretch>
                  <a:fillRect/>
                </a:stretch>
              </p:blipFill>
              <p:spPr>
                <a:xfrm>
                  <a:off x="8881697" y="1547251"/>
                  <a:ext cx="122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1" name="Freihand 180">
                  <a:extLst>
                    <a:ext uri="{FF2B5EF4-FFF2-40B4-BE49-F238E27FC236}">
                      <a16:creationId xmlns:a16="http://schemas.microsoft.com/office/drawing/2014/main" id="{61A0EB92-1427-4A5D-853C-7882E7E3A05E}"/>
                    </a:ext>
                  </a:extLst>
                </p14:cNvPr>
                <p14:cNvContentPartPr/>
                <p14:nvPr/>
              </p14:nvContentPartPr>
              <p14:xfrm>
                <a:off x="9012737" y="1560931"/>
                <a:ext cx="45360" cy="99360"/>
              </p14:xfrm>
            </p:contentPart>
          </mc:Choice>
          <mc:Fallback xmlns="">
            <p:pic>
              <p:nvPicPr>
                <p:cNvPr id="181" name="Freihand 180">
                  <a:extLst>
                    <a:ext uri="{FF2B5EF4-FFF2-40B4-BE49-F238E27FC236}">
                      <a16:creationId xmlns:a16="http://schemas.microsoft.com/office/drawing/2014/main" id="{61A0EB92-1427-4A5D-853C-7882E7E3A05E}"/>
                    </a:ext>
                  </a:extLst>
                </p:cNvPr>
                <p:cNvPicPr/>
                <p:nvPr/>
              </p:nvPicPr>
              <p:blipFill>
                <a:blip r:embed="rId318"/>
                <a:stretch>
                  <a:fillRect/>
                </a:stretch>
              </p:blipFill>
              <p:spPr>
                <a:xfrm>
                  <a:off x="9008417" y="1556611"/>
                  <a:ext cx="54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2" name="Freihand 181">
                  <a:extLst>
                    <a:ext uri="{FF2B5EF4-FFF2-40B4-BE49-F238E27FC236}">
                      <a16:creationId xmlns:a16="http://schemas.microsoft.com/office/drawing/2014/main" id="{110EC383-6928-4812-BC15-2406F484529A}"/>
                    </a:ext>
                  </a:extLst>
                </p14:cNvPr>
                <p14:cNvContentPartPr/>
                <p14:nvPr/>
              </p14:nvContentPartPr>
              <p14:xfrm>
                <a:off x="9130457" y="1589011"/>
                <a:ext cx="118440" cy="20160"/>
              </p14:xfrm>
            </p:contentPart>
          </mc:Choice>
          <mc:Fallback xmlns="">
            <p:pic>
              <p:nvPicPr>
                <p:cNvPr id="182" name="Freihand 181">
                  <a:extLst>
                    <a:ext uri="{FF2B5EF4-FFF2-40B4-BE49-F238E27FC236}">
                      <a16:creationId xmlns:a16="http://schemas.microsoft.com/office/drawing/2014/main" id="{110EC383-6928-4812-BC15-2406F484529A}"/>
                    </a:ext>
                  </a:extLst>
                </p:cNvPr>
                <p:cNvPicPr/>
                <p:nvPr/>
              </p:nvPicPr>
              <p:blipFill>
                <a:blip r:embed="rId320"/>
                <a:stretch>
                  <a:fillRect/>
                </a:stretch>
              </p:blipFill>
              <p:spPr>
                <a:xfrm>
                  <a:off x="9126137" y="1584691"/>
                  <a:ext cx="127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3" name="Freihand 182">
                  <a:extLst>
                    <a:ext uri="{FF2B5EF4-FFF2-40B4-BE49-F238E27FC236}">
                      <a16:creationId xmlns:a16="http://schemas.microsoft.com/office/drawing/2014/main" id="{0DC4CBD4-8B79-4130-B4B6-77AA0208C4FB}"/>
                    </a:ext>
                  </a:extLst>
                </p14:cNvPr>
                <p14:cNvContentPartPr/>
                <p14:nvPr/>
              </p14:nvContentPartPr>
              <p14:xfrm>
                <a:off x="9347537" y="1505491"/>
                <a:ext cx="108360" cy="132120"/>
              </p14:xfrm>
            </p:contentPart>
          </mc:Choice>
          <mc:Fallback xmlns="">
            <p:pic>
              <p:nvPicPr>
                <p:cNvPr id="183" name="Freihand 182">
                  <a:extLst>
                    <a:ext uri="{FF2B5EF4-FFF2-40B4-BE49-F238E27FC236}">
                      <a16:creationId xmlns:a16="http://schemas.microsoft.com/office/drawing/2014/main" id="{0DC4CBD4-8B79-4130-B4B6-77AA0208C4FB}"/>
                    </a:ext>
                  </a:extLst>
                </p:cNvPr>
                <p:cNvPicPr/>
                <p:nvPr/>
              </p:nvPicPr>
              <p:blipFill>
                <a:blip r:embed="rId322"/>
                <a:stretch>
                  <a:fillRect/>
                </a:stretch>
              </p:blipFill>
              <p:spPr>
                <a:xfrm>
                  <a:off x="9343217" y="1501171"/>
                  <a:ext cx="117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4" name="Freihand 183">
                  <a:extLst>
                    <a:ext uri="{FF2B5EF4-FFF2-40B4-BE49-F238E27FC236}">
                      <a16:creationId xmlns:a16="http://schemas.microsoft.com/office/drawing/2014/main" id="{EE8168AD-08C6-41E8-AE53-8126B55E0CE3}"/>
                    </a:ext>
                  </a:extLst>
                </p14:cNvPr>
                <p14:cNvContentPartPr/>
                <p14:nvPr/>
              </p14:nvContentPartPr>
              <p14:xfrm>
                <a:off x="9467057" y="1541491"/>
                <a:ext cx="111600" cy="86760"/>
              </p14:xfrm>
            </p:contentPart>
          </mc:Choice>
          <mc:Fallback xmlns="">
            <p:pic>
              <p:nvPicPr>
                <p:cNvPr id="184" name="Freihand 183">
                  <a:extLst>
                    <a:ext uri="{FF2B5EF4-FFF2-40B4-BE49-F238E27FC236}">
                      <a16:creationId xmlns:a16="http://schemas.microsoft.com/office/drawing/2014/main" id="{EE8168AD-08C6-41E8-AE53-8126B55E0CE3}"/>
                    </a:ext>
                  </a:extLst>
                </p:cNvPr>
                <p:cNvPicPr/>
                <p:nvPr/>
              </p:nvPicPr>
              <p:blipFill>
                <a:blip r:embed="rId324"/>
                <a:stretch>
                  <a:fillRect/>
                </a:stretch>
              </p:blipFill>
              <p:spPr>
                <a:xfrm>
                  <a:off x="9462737" y="1537171"/>
                  <a:ext cx="120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5" name="Freihand 184">
                  <a:extLst>
                    <a:ext uri="{FF2B5EF4-FFF2-40B4-BE49-F238E27FC236}">
                      <a16:creationId xmlns:a16="http://schemas.microsoft.com/office/drawing/2014/main" id="{EE041234-BB89-433E-A6C0-0A2D3BC4EB81}"/>
                    </a:ext>
                  </a:extLst>
                </p14:cNvPr>
                <p14:cNvContentPartPr/>
                <p14:nvPr/>
              </p14:nvContentPartPr>
              <p14:xfrm>
                <a:off x="9619697" y="1547611"/>
                <a:ext cx="27000" cy="84960"/>
              </p14:xfrm>
            </p:contentPart>
          </mc:Choice>
          <mc:Fallback xmlns="">
            <p:pic>
              <p:nvPicPr>
                <p:cNvPr id="185" name="Freihand 184">
                  <a:extLst>
                    <a:ext uri="{FF2B5EF4-FFF2-40B4-BE49-F238E27FC236}">
                      <a16:creationId xmlns:a16="http://schemas.microsoft.com/office/drawing/2014/main" id="{EE041234-BB89-433E-A6C0-0A2D3BC4EB81}"/>
                    </a:ext>
                  </a:extLst>
                </p:cNvPr>
                <p:cNvPicPr/>
                <p:nvPr/>
              </p:nvPicPr>
              <p:blipFill>
                <a:blip r:embed="rId326"/>
                <a:stretch>
                  <a:fillRect/>
                </a:stretch>
              </p:blipFill>
              <p:spPr>
                <a:xfrm>
                  <a:off x="9615377" y="1543291"/>
                  <a:ext cx="35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6" name="Freihand 185">
                  <a:extLst>
                    <a:ext uri="{FF2B5EF4-FFF2-40B4-BE49-F238E27FC236}">
                      <a16:creationId xmlns:a16="http://schemas.microsoft.com/office/drawing/2014/main" id="{6EF8CF31-9789-4F58-AEC8-90612BFFB3A7}"/>
                    </a:ext>
                  </a:extLst>
                </p14:cNvPr>
                <p14:cNvContentPartPr/>
                <p14:nvPr/>
              </p14:nvContentPartPr>
              <p14:xfrm>
                <a:off x="9714017" y="1441411"/>
                <a:ext cx="50400" cy="197640"/>
              </p14:xfrm>
            </p:contentPart>
          </mc:Choice>
          <mc:Fallback xmlns="">
            <p:pic>
              <p:nvPicPr>
                <p:cNvPr id="186" name="Freihand 185">
                  <a:extLst>
                    <a:ext uri="{FF2B5EF4-FFF2-40B4-BE49-F238E27FC236}">
                      <a16:creationId xmlns:a16="http://schemas.microsoft.com/office/drawing/2014/main" id="{6EF8CF31-9789-4F58-AEC8-90612BFFB3A7}"/>
                    </a:ext>
                  </a:extLst>
                </p:cNvPr>
                <p:cNvPicPr/>
                <p:nvPr/>
              </p:nvPicPr>
              <p:blipFill>
                <a:blip r:embed="rId328"/>
                <a:stretch>
                  <a:fillRect/>
                </a:stretch>
              </p:blipFill>
              <p:spPr>
                <a:xfrm>
                  <a:off x="9709697" y="1437091"/>
                  <a:ext cx="59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7" name="Freihand 186">
                  <a:extLst>
                    <a:ext uri="{FF2B5EF4-FFF2-40B4-BE49-F238E27FC236}">
                      <a16:creationId xmlns:a16="http://schemas.microsoft.com/office/drawing/2014/main" id="{9EB08133-DA36-4150-994F-38497DDAC4FE}"/>
                    </a:ext>
                  </a:extLst>
                </p14:cNvPr>
                <p14:cNvContentPartPr/>
                <p14:nvPr/>
              </p14:nvContentPartPr>
              <p14:xfrm>
                <a:off x="9642737" y="1437451"/>
                <a:ext cx="23040" cy="11160"/>
              </p14:xfrm>
            </p:contentPart>
          </mc:Choice>
          <mc:Fallback xmlns="">
            <p:pic>
              <p:nvPicPr>
                <p:cNvPr id="187" name="Freihand 186">
                  <a:extLst>
                    <a:ext uri="{FF2B5EF4-FFF2-40B4-BE49-F238E27FC236}">
                      <a16:creationId xmlns:a16="http://schemas.microsoft.com/office/drawing/2014/main" id="{9EB08133-DA36-4150-994F-38497DDAC4FE}"/>
                    </a:ext>
                  </a:extLst>
                </p:cNvPr>
                <p:cNvPicPr/>
                <p:nvPr/>
              </p:nvPicPr>
              <p:blipFill>
                <a:blip r:embed="rId330"/>
                <a:stretch>
                  <a:fillRect/>
                </a:stretch>
              </p:blipFill>
              <p:spPr>
                <a:xfrm>
                  <a:off x="9638417" y="1433131"/>
                  <a:ext cx="31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8" name="Freihand 187">
                  <a:extLst>
                    <a:ext uri="{FF2B5EF4-FFF2-40B4-BE49-F238E27FC236}">
                      <a16:creationId xmlns:a16="http://schemas.microsoft.com/office/drawing/2014/main" id="{67259B9A-3782-47C5-8FF6-5C7AAAA0B18F}"/>
                    </a:ext>
                  </a:extLst>
                </p14:cNvPr>
                <p14:cNvContentPartPr/>
                <p14:nvPr/>
              </p14:nvContentPartPr>
              <p14:xfrm>
                <a:off x="9833897" y="1563811"/>
                <a:ext cx="126720" cy="23040"/>
              </p14:xfrm>
            </p:contentPart>
          </mc:Choice>
          <mc:Fallback xmlns="">
            <p:pic>
              <p:nvPicPr>
                <p:cNvPr id="188" name="Freihand 187">
                  <a:extLst>
                    <a:ext uri="{FF2B5EF4-FFF2-40B4-BE49-F238E27FC236}">
                      <a16:creationId xmlns:a16="http://schemas.microsoft.com/office/drawing/2014/main" id="{67259B9A-3782-47C5-8FF6-5C7AAAA0B18F}"/>
                    </a:ext>
                  </a:extLst>
                </p:cNvPr>
                <p:cNvPicPr/>
                <p:nvPr/>
              </p:nvPicPr>
              <p:blipFill>
                <a:blip r:embed="rId332"/>
                <a:stretch>
                  <a:fillRect/>
                </a:stretch>
              </p:blipFill>
              <p:spPr>
                <a:xfrm>
                  <a:off x="9829577" y="1559491"/>
                  <a:ext cx="135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9" name="Freihand 188">
                  <a:extLst>
                    <a:ext uri="{FF2B5EF4-FFF2-40B4-BE49-F238E27FC236}">
                      <a16:creationId xmlns:a16="http://schemas.microsoft.com/office/drawing/2014/main" id="{84F728B7-7634-4B17-82B9-C929F979FED7}"/>
                    </a:ext>
                  </a:extLst>
                </p14:cNvPr>
                <p14:cNvContentPartPr/>
                <p14:nvPr/>
              </p14:nvContentPartPr>
              <p14:xfrm>
                <a:off x="10035857" y="1404691"/>
                <a:ext cx="349560" cy="198360"/>
              </p14:xfrm>
            </p:contentPart>
          </mc:Choice>
          <mc:Fallback xmlns="">
            <p:pic>
              <p:nvPicPr>
                <p:cNvPr id="189" name="Freihand 188">
                  <a:extLst>
                    <a:ext uri="{FF2B5EF4-FFF2-40B4-BE49-F238E27FC236}">
                      <a16:creationId xmlns:a16="http://schemas.microsoft.com/office/drawing/2014/main" id="{84F728B7-7634-4B17-82B9-C929F979FED7}"/>
                    </a:ext>
                  </a:extLst>
                </p:cNvPr>
                <p:cNvPicPr/>
                <p:nvPr/>
              </p:nvPicPr>
              <p:blipFill>
                <a:blip r:embed="rId334"/>
                <a:stretch>
                  <a:fillRect/>
                </a:stretch>
              </p:blipFill>
              <p:spPr>
                <a:xfrm>
                  <a:off x="10031537" y="1400371"/>
                  <a:ext cx="358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1" name="Freihand 190">
                  <a:extLst>
                    <a:ext uri="{FF2B5EF4-FFF2-40B4-BE49-F238E27FC236}">
                      <a16:creationId xmlns:a16="http://schemas.microsoft.com/office/drawing/2014/main" id="{0B1C0662-6A48-4CA6-AAEF-F7D1E1F4B86E}"/>
                    </a:ext>
                  </a:extLst>
                </p14:cNvPr>
                <p14:cNvContentPartPr/>
                <p14:nvPr/>
              </p14:nvContentPartPr>
              <p14:xfrm>
                <a:off x="10720577" y="1447531"/>
                <a:ext cx="130320" cy="125640"/>
              </p14:xfrm>
            </p:contentPart>
          </mc:Choice>
          <mc:Fallback xmlns="">
            <p:pic>
              <p:nvPicPr>
                <p:cNvPr id="191" name="Freihand 190">
                  <a:extLst>
                    <a:ext uri="{FF2B5EF4-FFF2-40B4-BE49-F238E27FC236}">
                      <a16:creationId xmlns:a16="http://schemas.microsoft.com/office/drawing/2014/main" id="{0B1C0662-6A48-4CA6-AAEF-F7D1E1F4B86E}"/>
                    </a:ext>
                  </a:extLst>
                </p:cNvPr>
                <p:cNvPicPr/>
                <p:nvPr/>
              </p:nvPicPr>
              <p:blipFill>
                <a:blip r:embed="rId336"/>
                <a:stretch>
                  <a:fillRect/>
                </a:stretch>
              </p:blipFill>
              <p:spPr>
                <a:xfrm>
                  <a:off x="10716257" y="1443211"/>
                  <a:ext cx="138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2" name="Freihand 191">
                  <a:extLst>
                    <a:ext uri="{FF2B5EF4-FFF2-40B4-BE49-F238E27FC236}">
                      <a16:creationId xmlns:a16="http://schemas.microsoft.com/office/drawing/2014/main" id="{3D78676F-8367-41C0-A410-F022C86BF9EA}"/>
                    </a:ext>
                  </a:extLst>
                </p14:cNvPr>
                <p14:cNvContentPartPr/>
                <p14:nvPr/>
              </p14:nvContentPartPr>
              <p14:xfrm>
                <a:off x="10858817" y="1357891"/>
                <a:ext cx="61560" cy="212040"/>
              </p14:xfrm>
            </p:contentPart>
          </mc:Choice>
          <mc:Fallback xmlns="">
            <p:pic>
              <p:nvPicPr>
                <p:cNvPr id="192" name="Freihand 191">
                  <a:extLst>
                    <a:ext uri="{FF2B5EF4-FFF2-40B4-BE49-F238E27FC236}">
                      <a16:creationId xmlns:a16="http://schemas.microsoft.com/office/drawing/2014/main" id="{3D78676F-8367-41C0-A410-F022C86BF9EA}"/>
                    </a:ext>
                  </a:extLst>
                </p:cNvPr>
                <p:cNvPicPr/>
                <p:nvPr/>
              </p:nvPicPr>
              <p:blipFill>
                <a:blip r:embed="rId338"/>
                <a:stretch>
                  <a:fillRect/>
                </a:stretch>
              </p:blipFill>
              <p:spPr>
                <a:xfrm>
                  <a:off x="10854497" y="1353571"/>
                  <a:ext cx="702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3" name="Freihand 192">
                  <a:extLst>
                    <a:ext uri="{FF2B5EF4-FFF2-40B4-BE49-F238E27FC236}">
                      <a16:creationId xmlns:a16="http://schemas.microsoft.com/office/drawing/2014/main" id="{96A2AD3A-75FD-47D8-AB4B-EF1BAB58A574}"/>
                    </a:ext>
                  </a:extLst>
                </p14:cNvPr>
                <p14:cNvContentPartPr/>
                <p14:nvPr/>
              </p14:nvContentPartPr>
              <p14:xfrm>
                <a:off x="10920737" y="1449691"/>
                <a:ext cx="268560" cy="106200"/>
              </p14:xfrm>
            </p:contentPart>
          </mc:Choice>
          <mc:Fallback xmlns="">
            <p:pic>
              <p:nvPicPr>
                <p:cNvPr id="193" name="Freihand 192">
                  <a:extLst>
                    <a:ext uri="{FF2B5EF4-FFF2-40B4-BE49-F238E27FC236}">
                      <a16:creationId xmlns:a16="http://schemas.microsoft.com/office/drawing/2014/main" id="{96A2AD3A-75FD-47D8-AB4B-EF1BAB58A574}"/>
                    </a:ext>
                  </a:extLst>
                </p:cNvPr>
                <p:cNvPicPr/>
                <p:nvPr/>
              </p:nvPicPr>
              <p:blipFill>
                <a:blip r:embed="rId340"/>
                <a:stretch>
                  <a:fillRect/>
                </a:stretch>
              </p:blipFill>
              <p:spPr>
                <a:xfrm>
                  <a:off x="10916417" y="1445371"/>
                  <a:ext cx="277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4" name="Freihand 193">
                  <a:extLst>
                    <a:ext uri="{FF2B5EF4-FFF2-40B4-BE49-F238E27FC236}">
                      <a16:creationId xmlns:a16="http://schemas.microsoft.com/office/drawing/2014/main" id="{88C73BEE-B9D7-42A7-80A3-51530DEB3A96}"/>
                    </a:ext>
                  </a:extLst>
                </p14:cNvPr>
                <p14:cNvContentPartPr/>
                <p14:nvPr/>
              </p14:nvContentPartPr>
              <p14:xfrm>
                <a:off x="11199017" y="1435291"/>
                <a:ext cx="81720" cy="102240"/>
              </p14:xfrm>
            </p:contentPart>
          </mc:Choice>
          <mc:Fallback xmlns="">
            <p:pic>
              <p:nvPicPr>
                <p:cNvPr id="194" name="Freihand 193">
                  <a:extLst>
                    <a:ext uri="{FF2B5EF4-FFF2-40B4-BE49-F238E27FC236}">
                      <a16:creationId xmlns:a16="http://schemas.microsoft.com/office/drawing/2014/main" id="{88C73BEE-B9D7-42A7-80A3-51530DEB3A96}"/>
                    </a:ext>
                  </a:extLst>
                </p:cNvPr>
                <p:cNvPicPr/>
                <p:nvPr/>
              </p:nvPicPr>
              <p:blipFill>
                <a:blip r:embed="rId342"/>
                <a:stretch>
                  <a:fillRect/>
                </a:stretch>
              </p:blipFill>
              <p:spPr>
                <a:xfrm>
                  <a:off x="11194697" y="1430971"/>
                  <a:ext cx="90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5" name="Freihand 194">
                  <a:extLst>
                    <a:ext uri="{FF2B5EF4-FFF2-40B4-BE49-F238E27FC236}">
                      <a16:creationId xmlns:a16="http://schemas.microsoft.com/office/drawing/2014/main" id="{D90F3A79-F708-4E94-9731-141AEDBEA0D9}"/>
                    </a:ext>
                  </a:extLst>
                </p14:cNvPr>
                <p14:cNvContentPartPr/>
                <p14:nvPr/>
              </p14:nvContentPartPr>
              <p14:xfrm>
                <a:off x="11282537" y="1403251"/>
                <a:ext cx="136440" cy="121680"/>
              </p14:xfrm>
            </p:contentPart>
          </mc:Choice>
          <mc:Fallback xmlns="">
            <p:pic>
              <p:nvPicPr>
                <p:cNvPr id="195" name="Freihand 194">
                  <a:extLst>
                    <a:ext uri="{FF2B5EF4-FFF2-40B4-BE49-F238E27FC236}">
                      <a16:creationId xmlns:a16="http://schemas.microsoft.com/office/drawing/2014/main" id="{D90F3A79-F708-4E94-9731-141AEDBEA0D9}"/>
                    </a:ext>
                  </a:extLst>
                </p:cNvPr>
                <p:cNvPicPr/>
                <p:nvPr/>
              </p:nvPicPr>
              <p:blipFill>
                <a:blip r:embed="rId344"/>
                <a:stretch>
                  <a:fillRect/>
                </a:stretch>
              </p:blipFill>
              <p:spPr>
                <a:xfrm>
                  <a:off x="11278217" y="1398931"/>
                  <a:ext cx="145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6" name="Freihand 195">
                  <a:extLst>
                    <a:ext uri="{FF2B5EF4-FFF2-40B4-BE49-F238E27FC236}">
                      <a16:creationId xmlns:a16="http://schemas.microsoft.com/office/drawing/2014/main" id="{7AE2B0D3-7C5B-4F53-843D-576C689D91D5}"/>
                    </a:ext>
                  </a:extLst>
                </p14:cNvPr>
                <p14:cNvContentPartPr/>
                <p14:nvPr/>
              </p14:nvContentPartPr>
              <p14:xfrm>
                <a:off x="8796377" y="1418011"/>
                <a:ext cx="98640" cy="81000"/>
              </p14:xfrm>
            </p:contentPart>
          </mc:Choice>
          <mc:Fallback xmlns="">
            <p:pic>
              <p:nvPicPr>
                <p:cNvPr id="196" name="Freihand 195">
                  <a:extLst>
                    <a:ext uri="{FF2B5EF4-FFF2-40B4-BE49-F238E27FC236}">
                      <a16:creationId xmlns:a16="http://schemas.microsoft.com/office/drawing/2014/main" id="{7AE2B0D3-7C5B-4F53-843D-576C689D91D5}"/>
                    </a:ext>
                  </a:extLst>
                </p:cNvPr>
                <p:cNvPicPr/>
                <p:nvPr/>
              </p:nvPicPr>
              <p:blipFill>
                <a:blip r:embed="rId346"/>
                <a:stretch>
                  <a:fillRect/>
                </a:stretch>
              </p:blipFill>
              <p:spPr>
                <a:xfrm>
                  <a:off x="8792057" y="1413691"/>
                  <a:ext cx="10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7" name="Freihand 196">
                  <a:extLst>
                    <a:ext uri="{FF2B5EF4-FFF2-40B4-BE49-F238E27FC236}">
                      <a16:creationId xmlns:a16="http://schemas.microsoft.com/office/drawing/2014/main" id="{AAEA9589-C078-4C4B-A16A-4BD21D82750B}"/>
                    </a:ext>
                  </a:extLst>
                </p14:cNvPr>
                <p14:cNvContentPartPr/>
                <p14:nvPr/>
              </p14:nvContentPartPr>
              <p14:xfrm>
                <a:off x="10544537" y="1322251"/>
                <a:ext cx="61560" cy="70200"/>
              </p14:xfrm>
            </p:contentPart>
          </mc:Choice>
          <mc:Fallback xmlns="">
            <p:pic>
              <p:nvPicPr>
                <p:cNvPr id="197" name="Freihand 196">
                  <a:extLst>
                    <a:ext uri="{FF2B5EF4-FFF2-40B4-BE49-F238E27FC236}">
                      <a16:creationId xmlns:a16="http://schemas.microsoft.com/office/drawing/2014/main" id="{AAEA9589-C078-4C4B-A16A-4BD21D82750B}"/>
                    </a:ext>
                  </a:extLst>
                </p:cNvPr>
                <p:cNvPicPr/>
                <p:nvPr/>
              </p:nvPicPr>
              <p:blipFill>
                <a:blip r:embed="rId348"/>
                <a:stretch>
                  <a:fillRect/>
                </a:stretch>
              </p:blipFill>
              <p:spPr>
                <a:xfrm>
                  <a:off x="10540217" y="1317931"/>
                  <a:ext cx="70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9" name="Freihand 198">
                  <a:extLst>
                    <a:ext uri="{FF2B5EF4-FFF2-40B4-BE49-F238E27FC236}">
                      <a16:creationId xmlns:a16="http://schemas.microsoft.com/office/drawing/2014/main" id="{91120107-0FB3-4628-B24E-23EB9264BFFF}"/>
                    </a:ext>
                  </a:extLst>
                </p14:cNvPr>
                <p14:cNvContentPartPr/>
                <p14:nvPr/>
              </p14:nvContentPartPr>
              <p14:xfrm>
                <a:off x="8508737" y="1807531"/>
                <a:ext cx="193320" cy="344520"/>
              </p14:xfrm>
            </p:contentPart>
          </mc:Choice>
          <mc:Fallback xmlns="">
            <p:pic>
              <p:nvPicPr>
                <p:cNvPr id="199" name="Freihand 198">
                  <a:extLst>
                    <a:ext uri="{FF2B5EF4-FFF2-40B4-BE49-F238E27FC236}">
                      <a16:creationId xmlns:a16="http://schemas.microsoft.com/office/drawing/2014/main" id="{91120107-0FB3-4628-B24E-23EB9264BFFF}"/>
                    </a:ext>
                  </a:extLst>
                </p:cNvPr>
                <p:cNvPicPr/>
                <p:nvPr/>
              </p:nvPicPr>
              <p:blipFill>
                <a:blip r:embed="rId350"/>
                <a:stretch>
                  <a:fillRect/>
                </a:stretch>
              </p:blipFill>
              <p:spPr>
                <a:xfrm>
                  <a:off x="8504417" y="1803211"/>
                  <a:ext cx="2019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0" name="Freihand 199">
                  <a:extLst>
                    <a:ext uri="{FF2B5EF4-FFF2-40B4-BE49-F238E27FC236}">
                      <a16:creationId xmlns:a16="http://schemas.microsoft.com/office/drawing/2014/main" id="{6895D07F-DAE2-4B85-8558-5E46A66EAA3F}"/>
                    </a:ext>
                  </a:extLst>
                </p14:cNvPr>
                <p14:cNvContentPartPr/>
                <p14:nvPr/>
              </p14:nvContentPartPr>
              <p14:xfrm>
                <a:off x="8879897" y="1952251"/>
                <a:ext cx="360" cy="360"/>
              </p14:xfrm>
            </p:contentPart>
          </mc:Choice>
          <mc:Fallback xmlns="">
            <p:pic>
              <p:nvPicPr>
                <p:cNvPr id="200" name="Freihand 199">
                  <a:extLst>
                    <a:ext uri="{FF2B5EF4-FFF2-40B4-BE49-F238E27FC236}">
                      <a16:creationId xmlns:a16="http://schemas.microsoft.com/office/drawing/2014/main" id="{6895D07F-DAE2-4B85-8558-5E46A66EAA3F}"/>
                    </a:ext>
                  </a:extLst>
                </p:cNvPr>
                <p:cNvPicPr/>
                <p:nvPr/>
              </p:nvPicPr>
              <p:blipFill>
                <a:blip r:embed="rId53"/>
                <a:stretch>
                  <a:fillRect/>
                </a:stretch>
              </p:blipFill>
              <p:spPr>
                <a:xfrm>
                  <a:off x="8875577" y="1947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1" name="Freihand 200">
                  <a:extLst>
                    <a:ext uri="{FF2B5EF4-FFF2-40B4-BE49-F238E27FC236}">
                      <a16:creationId xmlns:a16="http://schemas.microsoft.com/office/drawing/2014/main" id="{DF61CDB9-9F42-4030-9563-5EB95A98BF2E}"/>
                    </a:ext>
                  </a:extLst>
                </p14:cNvPr>
                <p14:cNvContentPartPr/>
                <p14:nvPr/>
              </p14:nvContentPartPr>
              <p14:xfrm>
                <a:off x="8901497" y="1815091"/>
                <a:ext cx="234360" cy="185040"/>
              </p14:xfrm>
            </p:contentPart>
          </mc:Choice>
          <mc:Fallback xmlns="">
            <p:pic>
              <p:nvPicPr>
                <p:cNvPr id="201" name="Freihand 200">
                  <a:extLst>
                    <a:ext uri="{FF2B5EF4-FFF2-40B4-BE49-F238E27FC236}">
                      <a16:creationId xmlns:a16="http://schemas.microsoft.com/office/drawing/2014/main" id="{DF61CDB9-9F42-4030-9563-5EB95A98BF2E}"/>
                    </a:ext>
                  </a:extLst>
                </p:cNvPr>
                <p:cNvPicPr/>
                <p:nvPr/>
              </p:nvPicPr>
              <p:blipFill>
                <a:blip r:embed="rId353"/>
                <a:stretch>
                  <a:fillRect/>
                </a:stretch>
              </p:blipFill>
              <p:spPr>
                <a:xfrm>
                  <a:off x="8897177" y="1810771"/>
                  <a:ext cx="243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3" name="Freihand 202">
                  <a:extLst>
                    <a:ext uri="{FF2B5EF4-FFF2-40B4-BE49-F238E27FC236}">
                      <a16:creationId xmlns:a16="http://schemas.microsoft.com/office/drawing/2014/main" id="{CCB3BDE2-6B98-48FE-A8AE-5EC706FA4CB5}"/>
                    </a:ext>
                  </a:extLst>
                </p14:cNvPr>
                <p14:cNvContentPartPr/>
                <p14:nvPr/>
              </p14:nvContentPartPr>
              <p14:xfrm>
                <a:off x="9375977" y="1892851"/>
                <a:ext cx="20520" cy="25560"/>
              </p14:xfrm>
            </p:contentPart>
          </mc:Choice>
          <mc:Fallback xmlns="">
            <p:pic>
              <p:nvPicPr>
                <p:cNvPr id="203" name="Freihand 202">
                  <a:extLst>
                    <a:ext uri="{FF2B5EF4-FFF2-40B4-BE49-F238E27FC236}">
                      <a16:creationId xmlns:a16="http://schemas.microsoft.com/office/drawing/2014/main" id="{CCB3BDE2-6B98-48FE-A8AE-5EC706FA4CB5}"/>
                    </a:ext>
                  </a:extLst>
                </p:cNvPr>
                <p:cNvPicPr/>
                <p:nvPr/>
              </p:nvPicPr>
              <p:blipFill>
                <a:blip r:embed="rId355"/>
                <a:stretch>
                  <a:fillRect/>
                </a:stretch>
              </p:blipFill>
              <p:spPr>
                <a:xfrm>
                  <a:off x="9371657" y="1888531"/>
                  <a:ext cx="29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4" name="Freihand 203">
                  <a:extLst>
                    <a:ext uri="{FF2B5EF4-FFF2-40B4-BE49-F238E27FC236}">
                      <a16:creationId xmlns:a16="http://schemas.microsoft.com/office/drawing/2014/main" id="{97F154AC-9FFD-473B-80FB-3054CE2A4F25}"/>
                    </a:ext>
                  </a:extLst>
                </p14:cNvPr>
                <p14:cNvContentPartPr/>
                <p14:nvPr/>
              </p14:nvContentPartPr>
              <p14:xfrm>
                <a:off x="9410537" y="1811491"/>
                <a:ext cx="30600" cy="126000"/>
              </p14:xfrm>
            </p:contentPart>
          </mc:Choice>
          <mc:Fallback xmlns="">
            <p:pic>
              <p:nvPicPr>
                <p:cNvPr id="204" name="Freihand 203">
                  <a:extLst>
                    <a:ext uri="{FF2B5EF4-FFF2-40B4-BE49-F238E27FC236}">
                      <a16:creationId xmlns:a16="http://schemas.microsoft.com/office/drawing/2014/main" id="{97F154AC-9FFD-473B-80FB-3054CE2A4F25}"/>
                    </a:ext>
                  </a:extLst>
                </p:cNvPr>
                <p:cNvPicPr/>
                <p:nvPr/>
              </p:nvPicPr>
              <p:blipFill>
                <a:blip r:embed="rId357"/>
                <a:stretch>
                  <a:fillRect/>
                </a:stretch>
              </p:blipFill>
              <p:spPr>
                <a:xfrm>
                  <a:off x="9406217" y="1807171"/>
                  <a:ext cx="39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5" name="Freihand 204">
                  <a:extLst>
                    <a:ext uri="{FF2B5EF4-FFF2-40B4-BE49-F238E27FC236}">
                      <a16:creationId xmlns:a16="http://schemas.microsoft.com/office/drawing/2014/main" id="{E98A7D96-959A-4004-9250-0CE541A09720}"/>
                    </a:ext>
                  </a:extLst>
                </p14:cNvPr>
                <p14:cNvContentPartPr/>
                <p14:nvPr/>
              </p14:nvContentPartPr>
              <p14:xfrm>
                <a:off x="9406577" y="1801411"/>
                <a:ext cx="147600" cy="97200"/>
              </p14:xfrm>
            </p:contentPart>
          </mc:Choice>
          <mc:Fallback xmlns="">
            <p:pic>
              <p:nvPicPr>
                <p:cNvPr id="205" name="Freihand 204">
                  <a:extLst>
                    <a:ext uri="{FF2B5EF4-FFF2-40B4-BE49-F238E27FC236}">
                      <a16:creationId xmlns:a16="http://schemas.microsoft.com/office/drawing/2014/main" id="{E98A7D96-959A-4004-9250-0CE541A09720}"/>
                    </a:ext>
                  </a:extLst>
                </p:cNvPr>
                <p:cNvPicPr/>
                <p:nvPr/>
              </p:nvPicPr>
              <p:blipFill>
                <a:blip r:embed="rId359"/>
                <a:stretch>
                  <a:fillRect/>
                </a:stretch>
              </p:blipFill>
              <p:spPr>
                <a:xfrm>
                  <a:off x="9402257" y="1797091"/>
                  <a:ext cx="156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6" name="Freihand 205">
                  <a:extLst>
                    <a:ext uri="{FF2B5EF4-FFF2-40B4-BE49-F238E27FC236}">
                      <a16:creationId xmlns:a16="http://schemas.microsoft.com/office/drawing/2014/main" id="{1C3A0CF5-5AC4-49BC-8812-B84D547554DF}"/>
                    </a:ext>
                  </a:extLst>
                </p14:cNvPr>
                <p14:cNvContentPartPr/>
                <p14:nvPr/>
              </p14:nvContentPartPr>
              <p14:xfrm>
                <a:off x="9383897" y="1932811"/>
                <a:ext cx="138600" cy="53640"/>
              </p14:xfrm>
            </p:contentPart>
          </mc:Choice>
          <mc:Fallback xmlns="">
            <p:pic>
              <p:nvPicPr>
                <p:cNvPr id="206" name="Freihand 205">
                  <a:extLst>
                    <a:ext uri="{FF2B5EF4-FFF2-40B4-BE49-F238E27FC236}">
                      <a16:creationId xmlns:a16="http://schemas.microsoft.com/office/drawing/2014/main" id="{1C3A0CF5-5AC4-49BC-8812-B84D547554DF}"/>
                    </a:ext>
                  </a:extLst>
                </p:cNvPr>
                <p:cNvPicPr/>
                <p:nvPr/>
              </p:nvPicPr>
              <p:blipFill>
                <a:blip r:embed="rId361"/>
                <a:stretch>
                  <a:fillRect/>
                </a:stretch>
              </p:blipFill>
              <p:spPr>
                <a:xfrm>
                  <a:off x="9379577" y="1928491"/>
                  <a:ext cx="147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7" name="Freihand 206">
                  <a:extLst>
                    <a:ext uri="{FF2B5EF4-FFF2-40B4-BE49-F238E27FC236}">
                      <a16:creationId xmlns:a16="http://schemas.microsoft.com/office/drawing/2014/main" id="{AD6AC494-7F7D-4391-8136-FD4EBAE8D368}"/>
                    </a:ext>
                  </a:extLst>
                </p14:cNvPr>
                <p14:cNvContentPartPr/>
                <p14:nvPr/>
              </p14:nvContentPartPr>
              <p14:xfrm>
                <a:off x="9539417" y="1878811"/>
                <a:ext cx="211680" cy="89280"/>
              </p14:xfrm>
            </p:contentPart>
          </mc:Choice>
          <mc:Fallback xmlns="">
            <p:pic>
              <p:nvPicPr>
                <p:cNvPr id="207" name="Freihand 206">
                  <a:extLst>
                    <a:ext uri="{FF2B5EF4-FFF2-40B4-BE49-F238E27FC236}">
                      <a16:creationId xmlns:a16="http://schemas.microsoft.com/office/drawing/2014/main" id="{AD6AC494-7F7D-4391-8136-FD4EBAE8D368}"/>
                    </a:ext>
                  </a:extLst>
                </p:cNvPr>
                <p:cNvPicPr/>
                <p:nvPr/>
              </p:nvPicPr>
              <p:blipFill>
                <a:blip r:embed="rId363"/>
                <a:stretch>
                  <a:fillRect/>
                </a:stretch>
              </p:blipFill>
              <p:spPr>
                <a:xfrm>
                  <a:off x="9535097" y="1874491"/>
                  <a:ext cx="220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8" name="Freihand 207">
                  <a:extLst>
                    <a:ext uri="{FF2B5EF4-FFF2-40B4-BE49-F238E27FC236}">
                      <a16:creationId xmlns:a16="http://schemas.microsoft.com/office/drawing/2014/main" id="{2360E7C1-8C50-4E2A-8F97-65E5E1A916E2}"/>
                    </a:ext>
                  </a:extLst>
                </p14:cNvPr>
                <p14:cNvContentPartPr/>
                <p14:nvPr/>
              </p14:nvContentPartPr>
              <p14:xfrm>
                <a:off x="9726257" y="1847851"/>
                <a:ext cx="229680" cy="111600"/>
              </p14:xfrm>
            </p:contentPart>
          </mc:Choice>
          <mc:Fallback xmlns="">
            <p:pic>
              <p:nvPicPr>
                <p:cNvPr id="208" name="Freihand 207">
                  <a:extLst>
                    <a:ext uri="{FF2B5EF4-FFF2-40B4-BE49-F238E27FC236}">
                      <a16:creationId xmlns:a16="http://schemas.microsoft.com/office/drawing/2014/main" id="{2360E7C1-8C50-4E2A-8F97-65E5E1A916E2}"/>
                    </a:ext>
                  </a:extLst>
                </p:cNvPr>
                <p:cNvPicPr/>
                <p:nvPr/>
              </p:nvPicPr>
              <p:blipFill>
                <a:blip r:embed="rId365"/>
                <a:stretch>
                  <a:fillRect/>
                </a:stretch>
              </p:blipFill>
              <p:spPr>
                <a:xfrm>
                  <a:off x="9721937" y="1843531"/>
                  <a:ext cx="238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9" name="Freihand 208">
                  <a:extLst>
                    <a:ext uri="{FF2B5EF4-FFF2-40B4-BE49-F238E27FC236}">
                      <a16:creationId xmlns:a16="http://schemas.microsoft.com/office/drawing/2014/main" id="{C567674E-9D2F-4B11-9B3D-821DDA06780D}"/>
                    </a:ext>
                  </a:extLst>
                </p14:cNvPr>
                <p14:cNvContentPartPr/>
                <p14:nvPr/>
              </p14:nvContentPartPr>
              <p14:xfrm>
                <a:off x="9827417" y="1875931"/>
                <a:ext cx="115200" cy="26280"/>
              </p14:xfrm>
            </p:contentPart>
          </mc:Choice>
          <mc:Fallback xmlns="">
            <p:pic>
              <p:nvPicPr>
                <p:cNvPr id="209" name="Freihand 208">
                  <a:extLst>
                    <a:ext uri="{FF2B5EF4-FFF2-40B4-BE49-F238E27FC236}">
                      <a16:creationId xmlns:a16="http://schemas.microsoft.com/office/drawing/2014/main" id="{C567674E-9D2F-4B11-9B3D-821DDA06780D}"/>
                    </a:ext>
                  </a:extLst>
                </p:cNvPr>
                <p:cNvPicPr/>
                <p:nvPr/>
              </p:nvPicPr>
              <p:blipFill>
                <a:blip r:embed="rId367"/>
                <a:stretch>
                  <a:fillRect/>
                </a:stretch>
              </p:blipFill>
              <p:spPr>
                <a:xfrm>
                  <a:off x="9823097" y="1871611"/>
                  <a:ext cx="123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0" name="Freihand 209">
                  <a:extLst>
                    <a:ext uri="{FF2B5EF4-FFF2-40B4-BE49-F238E27FC236}">
                      <a16:creationId xmlns:a16="http://schemas.microsoft.com/office/drawing/2014/main" id="{C620F2E3-9ED9-4E3E-8845-702730A0E570}"/>
                    </a:ext>
                  </a:extLst>
                </p14:cNvPr>
                <p14:cNvContentPartPr/>
                <p14:nvPr/>
              </p14:nvContentPartPr>
              <p14:xfrm>
                <a:off x="9982577" y="1883851"/>
                <a:ext cx="242280" cy="72360"/>
              </p14:xfrm>
            </p:contentPart>
          </mc:Choice>
          <mc:Fallback xmlns="">
            <p:pic>
              <p:nvPicPr>
                <p:cNvPr id="210" name="Freihand 209">
                  <a:extLst>
                    <a:ext uri="{FF2B5EF4-FFF2-40B4-BE49-F238E27FC236}">
                      <a16:creationId xmlns:a16="http://schemas.microsoft.com/office/drawing/2014/main" id="{C620F2E3-9ED9-4E3E-8845-702730A0E570}"/>
                    </a:ext>
                  </a:extLst>
                </p:cNvPr>
                <p:cNvPicPr/>
                <p:nvPr/>
              </p:nvPicPr>
              <p:blipFill>
                <a:blip r:embed="rId369"/>
                <a:stretch>
                  <a:fillRect/>
                </a:stretch>
              </p:blipFill>
              <p:spPr>
                <a:xfrm>
                  <a:off x="9978257" y="1879531"/>
                  <a:ext cx="250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1" name="Freihand 210">
                  <a:extLst>
                    <a:ext uri="{FF2B5EF4-FFF2-40B4-BE49-F238E27FC236}">
                      <a16:creationId xmlns:a16="http://schemas.microsoft.com/office/drawing/2014/main" id="{D7B1FA37-38DA-4FD9-91EF-585935D4F4FC}"/>
                    </a:ext>
                  </a:extLst>
                </p14:cNvPr>
                <p14:cNvContentPartPr/>
                <p14:nvPr/>
              </p14:nvContentPartPr>
              <p14:xfrm>
                <a:off x="10282817" y="1833451"/>
                <a:ext cx="137160" cy="112680"/>
              </p14:xfrm>
            </p:contentPart>
          </mc:Choice>
          <mc:Fallback xmlns="">
            <p:pic>
              <p:nvPicPr>
                <p:cNvPr id="211" name="Freihand 210">
                  <a:extLst>
                    <a:ext uri="{FF2B5EF4-FFF2-40B4-BE49-F238E27FC236}">
                      <a16:creationId xmlns:a16="http://schemas.microsoft.com/office/drawing/2014/main" id="{D7B1FA37-38DA-4FD9-91EF-585935D4F4FC}"/>
                    </a:ext>
                  </a:extLst>
                </p:cNvPr>
                <p:cNvPicPr/>
                <p:nvPr/>
              </p:nvPicPr>
              <p:blipFill>
                <a:blip r:embed="rId371"/>
                <a:stretch>
                  <a:fillRect/>
                </a:stretch>
              </p:blipFill>
              <p:spPr>
                <a:xfrm>
                  <a:off x="10278497" y="1829131"/>
                  <a:ext cx="145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2" name="Freihand 211">
                  <a:extLst>
                    <a:ext uri="{FF2B5EF4-FFF2-40B4-BE49-F238E27FC236}">
                      <a16:creationId xmlns:a16="http://schemas.microsoft.com/office/drawing/2014/main" id="{02476567-E577-475A-B6AC-C2236CD8339C}"/>
                    </a:ext>
                  </a:extLst>
                </p14:cNvPr>
                <p14:cNvContentPartPr/>
                <p14:nvPr/>
              </p14:nvContentPartPr>
              <p14:xfrm>
                <a:off x="10472537" y="1694491"/>
                <a:ext cx="43920" cy="237600"/>
              </p14:xfrm>
            </p:contentPart>
          </mc:Choice>
          <mc:Fallback xmlns="">
            <p:pic>
              <p:nvPicPr>
                <p:cNvPr id="212" name="Freihand 211">
                  <a:extLst>
                    <a:ext uri="{FF2B5EF4-FFF2-40B4-BE49-F238E27FC236}">
                      <a16:creationId xmlns:a16="http://schemas.microsoft.com/office/drawing/2014/main" id="{02476567-E577-475A-B6AC-C2236CD8339C}"/>
                    </a:ext>
                  </a:extLst>
                </p:cNvPr>
                <p:cNvPicPr/>
                <p:nvPr/>
              </p:nvPicPr>
              <p:blipFill>
                <a:blip r:embed="rId373"/>
                <a:stretch>
                  <a:fillRect/>
                </a:stretch>
              </p:blipFill>
              <p:spPr>
                <a:xfrm>
                  <a:off x="10468217" y="1690171"/>
                  <a:ext cx="52560" cy="24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4">
            <p14:nvContentPartPr>
              <p14:cNvPr id="13" name="Freihand 12">
                <a:extLst>
                  <a:ext uri="{FF2B5EF4-FFF2-40B4-BE49-F238E27FC236}">
                    <a16:creationId xmlns:a16="http://schemas.microsoft.com/office/drawing/2014/main" id="{20C53ED0-425A-4BBB-AC68-1E6E2B333C29}"/>
                  </a:ext>
                </a:extLst>
              </p14:cNvPr>
              <p14:cNvContentPartPr/>
              <p14:nvPr/>
            </p14:nvContentPartPr>
            <p14:xfrm>
              <a:off x="678543" y="1991491"/>
              <a:ext cx="817920" cy="2481480"/>
            </p14:xfrm>
          </p:contentPart>
        </mc:Choice>
        <mc:Fallback>
          <p:pic>
            <p:nvPicPr>
              <p:cNvPr id="13" name="Freihand 12">
                <a:extLst>
                  <a:ext uri="{FF2B5EF4-FFF2-40B4-BE49-F238E27FC236}">
                    <a16:creationId xmlns:a16="http://schemas.microsoft.com/office/drawing/2014/main" id="{20C53ED0-425A-4BBB-AC68-1E6E2B333C29}"/>
                  </a:ext>
                </a:extLst>
              </p:cNvPr>
              <p:cNvPicPr/>
              <p:nvPr/>
            </p:nvPicPr>
            <p:blipFill>
              <a:blip r:embed="rId375"/>
              <a:stretch>
                <a:fillRect/>
              </a:stretch>
            </p:blipFill>
            <p:spPr>
              <a:xfrm>
                <a:off x="674223" y="1987171"/>
                <a:ext cx="826560" cy="2490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5" name="Freihand 14">
                <a:extLst>
                  <a:ext uri="{FF2B5EF4-FFF2-40B4-BE49-F238E27FC236}">
                    <a16:creationId xmlns:a16="http://schemas.microsoft.com/office/drawing/2014/main" id="{A7092AF4-C75F-4B47-8A94-2601032E66CF}"/>
                  </a:ext>
                </a:extLst>
              </p14:cNvPr>
              <p14:cNvContentPartPr/>
              <p14:nvPr/>
            </p14:nvContentPartPr>
            <p14:xfrm>
              <a:off x="2239143" y="629251"/>
              <a:ext cx="4463640" cy="68040"/>
            </p14:xfrm>
          </p:contentPart>
        </mc:Choice>
        <mc:Fallback>
          <p:pic>
            <p:nvPicPr>
              <p:cNvPr id="15" name="Freihand 14">
                <a:extLst>
                  <a:ext uri="{FF2B5EF4-FFF2-40B4-BE49-F238E27FC236}">
                    <a16:creationId xmlns:a16="http://schemas.microsoft.com/office/drawing/2014/main" id="{A7092AF4-C75F-4B47-8A94-2601032E66CF}"/>
                  </a:ext>
                </a:extLst>
              </p:cNvPr>
              <p:cNvPicPr/>
              <p:nvPr/>
            </p:nvPicPr>
            <p:blipFill>
              <a:blip r:embed="rId377"/>
              <a:stretch>
                <a:fillRect/>
              </a:stretch>
            </p:blipFill>
            <p:spPr>
              <a:xfrm>
                <a:off x="2234823" y="624931"/>
                <a:ext cx="4472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 name="Freihand 23">
                <a:extLst>
                  <a:ext uri="{FF2B5EF4-FFF2-40B4-BE49-F238E27FC236}">
                    <a16:creationId xmlns:a16="http://schemas.microsoft.com/office/drawing/2014/main" id="{29CDAE69-E17B-4DB0-9D59-1A2691433F6C}"/>
                  </a:ext>
                </a:extLst>
              </p14:cNvPr>
              <p14:cNvContentPartPr/>
              <p14:nvPr/>
            </p14:nvContentPartPr>
            <p14:xfrm>
              <a:off x="2672583" y="3727411"/>
              <a:ext cx="1205280" cy="817920"/>
            </p14:xfrm>
          </p:contentPart>
        </mc:Choice>
        <mc:Fallback>
          <p:pic>
            <p:nvPicPr>
              <p:cNvPr id="24" name="Freihand 23">
                <a:extLst>
                  <a:ext uri="{FF2B5EF4-FFF2-40B4-BE49-F238E27FC236}">
                    <a16:creationId xmlns:a16="http://schemas.microsoft.com/office/drawing/2014/main" id="{29CDAE69-E17B-4DB0-9D59-1A2691433F6C}"/>
                  </a:ext>
                </a:extLst>
              </p:cNvPr>
              <p:cNvPicPr/>
              <p:nvPr/>
            </p:nvPicPr>
            <p:blipFill>
              <a:blip r:embed="rId379"/>
              <a:stretch>
                <a:fillRect/>
              </a:stretch>
            </p:blipFill>
            <p:spPr>
              <a:xfrm>
                <a:off x="2668263" y="3723091"/>
                <a:ext cx="1213920" cy="826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4" name="Freihand 33">
                <a:extLst>
                  <a:ext uri="{FF2B5EF4-FFF2-40B4-BE49-F238E27FC236}">
                    <a16:creationId xmlns:a16="http://schemas.microsoft.com/office/drawing/2014/main" id="{6CD546E6-DC39-4190-98DD-E49E399C81E8}"/>
                  </a:ext>
                </a:extLst>
              </p14:cNvPr>
              <p14:cNvContentPartPr/>
              <p14:nvPr/>
            </p14:nvContentPartPr>
            <p14:xfrm>
              <a:off x="8554263" y="1698451"/>
              <a:ext cx="2126880" cy="64440"/>
            </p14:xfrm>
          </p:contentPart>
        </mc:Choice>
        <mc:Fallback>
          <p:pic>
            <p:nvPicPr>
              <p:cNvPr id="34" name="Freihand 33">
                <a:extLst>
                  <a:ext uri="{FF2B5EF4-FFF2-40B4-BE49-F238E27FC236}">
                    <a16:creationId xmlns:a16="http://schemas.microsoft.com/office/drawing/2014/main" id="{6CD546E6-DC39-4190-98DD-E49E399C81E8}"/>
                  </a:ext>
                </a:extLst>
              </p:cNvPr>
              <p:cNvPicPr/>
              <p:nvPr/>
            </p:nvPicPr>
            <p:blipFill>
              <a:blip r:embed="rId381"/>
              <a:stretch>
                <a:fillRect/>
              </a:stretch>
            </p:blipFill>
            <p:spPr>
              <a:xfrm>
                <a:off x="8549943" y="1694131"/>
                <a:ext cx="2135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1" name="Freihand 50">
                <a:extLst>
                  <a:ext uri="{FF2B5EF4-FFF2-40B4-BE49-F238E27FC236}">
                    <a16:creationId xmlns:a16="http://schemas.microsoft.com/office/drawing/2014/main" id="{71269B79-E8D0-460A-9526-4CE383E069D7}"/>
                  </a:ext>
                </a:extLst>
              </p14:cNvPr>
              <p14:cNvContentPartPr/>
              <p14:nvPr/>
            </p14:nvContentPartPr>
            <p14:xfrm>
              <a:off x="8527623" y="1281211"/>
              <a:ext cx="2118960" cy="522360"/>
            </p14:xfrm>
          </p:contentPart>
        </mc:Choice>
        <mc:Fallback>
          <p:pic>
            <p:nvPicPr>
              <p:cNvPr id="51" name="Freihand 50">
                <a:extLst>
                  <a:ext uri="{FF2B5EF4-FFF2-40B4-BE49-F238E27FC236}">
                    <a16:creationId xmlns:a16="http://schemas.microsoft.com/office/drawing/2014/main" id="{71269B79-E8D0-460A-9526-4CE383E069D7}"/>
                  </a:ext>
                </a:extLst>
              </p:cNvPr>
              <p:cNvPicPr/>
              <p:nvPr/>
            </p:nvPicPr>
            <p:blipFill>
              <a:blip r:embed="rId383"/>
              <a:stretch>
                <a:fillRect/>
              </a:stretch>
            </p:blipFill>
            <p:spPr>
              <a:xfrm>
                <a:off x="8523303" y="1276891"/>
                <a:ext cx="212760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80" name="Freihand 79">
                <a:extLst>
                  <a:ext uri="{FF2B5EF4-FFF2-40B4-BE49-F238E27FC236}">
                    <a16:creationId xmlns:a16="http://schemas.microsoft.com/office/drawing/2014/main" id="{C68A2178-F780-4DD0-8002-57750775B472}"/>
                  </a:ext>
                </a:extLst>
              </p14:cNvPr>
              <p14:cNvContentPartPr/>
              <p14:nvPr/>
            </p14:nvContentPartPr>
            <p14:xfrm>
              <a:off x="8538423" y="1255291"/>
              <a:ext cx="2352960" cy="520560"/>
            </p14:xfrm>
          </p:contentPart>
        </mc:Choice>
        <mc:Fallback>
          <p:pic>
            <p:nvPicPr>
              <p:cNvPr id="80" name="Freihand 79">
                <a:extLst>
                  <a:ext uri="{FF2B5EF4-FFF2-40B4-BE49-F238E27FC236}">
                    <a16:creationId xmlns:a16="http://schemas.microsoft.com/office/drawing/2014/main" id="{C68A2178-F780-4DD0-8002-57750775B472}"/>
                  </a:ext>
                </a:extLst>
              </p:cNvPr>
              <p:cNvPicPr/>
              <p:nvPr/>
            </p:nvPicPr>
            <p:blipFill>
              <a:blip r:embed="rId385"/>
              <a:stretch>
                <a:fillRect/>
              </a:stretch>
            </p:blipFill>
            <p:spPr>
              <a:xfrm>
                <a:off x="8534103" y="1250971"/>
                <a:ext cx="2361600" cy="529200"/>
              </a:xfrm>
              <a:prstGeom prst="rect">
                <a:avLst/>
              </a:prstGeom>
            </p:spPr>
          </p:pic>
        </mc:Fallback>
      </mc:AlternateContent>
      <p:grpSp>
        <p:nvGrpSpPr>
          <p:cNvPr id="260" name="Gruppieren 259">
            <a:extLst>
              <a:ext uri="{FF2B5EF4-FFF2-40B4-BE49-F238E27FC236}">
                <a16:creationId xmlns:a16="http://schemas.microsoft.com/office/drawing/2014/main" id="{C00D5519-CCA9-4358-8C7C-DF556418025B}"/>
              </a:ext>
            </a:extLst>
          </p:cNvPr>
          <p:cNvGrpSpPr/>
          <p:nvPr/>
        </p:nvGrpSpPr>
        <p:grpSpPr>
          <a:xfrm>
            <a:off x="3914583" y="1724371"/>
            <a:ext cx="8130960" cy="2965320"/>
            <a:chOff x="3914583" y="1724371"/>
            <a:chExt cx="8130960" cy="2965320"/>
          </a:xfrm>
        </p:grpSpPr>
        <mc:AlternateContent xmlns:mc="http://schemas.openxmlformats.org/markup-compatibility/2006">
          <mc:Choice xmlns:p14="http://schemas.microsoft.com/office/powerpoint/2010/main" Requires="p14">
            <p:contentPart p14:bwMode="auto" r:id="rId386">
              <p14:nvContentPartPr>
                <p14:cNvPr id="88" name="Freihand 87">
                  <a:extLst>
                    <a:ext uri="{FF2B5EF4-FFF2-40B4-BE49-F238E27FC236}">
                      <a16:creationId xmlns:a16="http://schemas.microsoft.com/office/drawing/2014/main" id="{7A1F0487-3817-4BA4-A363-136B346B8722}"/>
                    </a:ext>
                  </a:extLst>
                </p14:cNvPr>
                <p14:cNvContentPartPr/>
                <p14:nvPr/>
              </p14:nvContentPartPr>
              <p14:xfrm>
                <a:off x="3914583" y="1724371"/>
                <a:ext cx="1280880" cy="2965320"/>
              </p14:xfrm>
            </p:contentPart>
          </mc:Choice>
          <mc:Fallback>
            <p:pic>
              <p:nvPicPr>
                <p:cNvPr id="88" name="Freihand 87">
                  <a:extLst>
                    <a:ext uri="{FF2B5EF4-FFF2-40B4-BE49-F238E27FC236}">
                      <a16:creationId xmlns:a16="http://schemas.microsoft.com/office/drawing/2014/main" id="{7A1F0487-3817-4BA4-A363-136B346B8722}"/>
                    </a:ext>
                  </a:extLst>
                </p:cNvPr>
                <p:cNvPicPr/>
                <p:nvPr/>
              </p:nvPicPr>
              <p:blipFill>
                <a:blip r:embed="rId387"/>
                <a:stretch>
                  <a:fillRect/>
                </a:stretch>
              </p:blipFill>
              <p:spPr>
                <a:xfrm>
                  <a:off x="3910263" y="1720051"/>
                  <a:ext cx="1289520" cy="2973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99" name="Freihand 98">
                  <a:extLst>
                    <a:ext uri="{FF2B5EF4-FFF2-40B4-BE49-F238E27FC236}">
                      <a16:creationId xmlns:a16="http://schemas.microsoft.com/office/drawing/2014/main" id="{ADCB39E7-1DE8-44AC-9F64-B78594243F12}"/>
                    </a:ext>
                  </a:extLst>
                </p14:cNvPr>
                <p14:cNvContentPartPr/>
                <p14:nvPr/>
              </p14:nvContentPartPr>
              <p14:xfrm>
                <a:off x="5252703" y="2715091"/>
                <a:ext cx="3319560" cy="394200"/>
              </p14:xfrm>
            </p:contentPart>
          </mc:Choice>
          <mc:Fallback>
            <p:pic>
              <p:nvPicPr>
                <p:cNvPr id="99" name="Freihand 98">
                  <a:extLst>
                    <a:ext uri="{FF2B5EF4-FFF2-40B4-BE49-F238E27FC236}">
                      <a16:creationId xmlns:a16="http://schemas.microsoft.com/office/drawing/2014/main" id="{ADCB39E7-1DE8-44AC-9F64-B78594243F12}"/>
                    </a:ext>
                  </a:extLst>
                </p:cNvPr>
                <p:cNvPicPr/>
                <p:nvPr/>
              </p:nvPicPr>
              <p:blipFill>
                <a:blip r:embed="rId389"/>
                <a:stretch>
                  <a:fillRect/>
                </a:stretch>
              </p:blipFill>
              <p:spPr>
                <a:xfrm>
                  <a:off x="5248383" y="2710771"/>
                  <a:ext cx="332820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01" name="Freihand 100">
                  <a:extLst>
                    <a:ext uri="{FF2B5EF4-FFF2-40B4-BE49-F238E27FC236}">
                      <a16:creationId xmlns:a16="http://schemas.microsoft.com/office/drawing/2014/main" id="{364D5C8C-BE5E-4500-AC58-F80975B691C2}"/>
                    </a:ext>
                  </a:extLst>
                </p14:cNvPr>
                <p14:cNvContentPartPr/>
                <p14:nvPr/>
              </p14:nvContentPartPr>
              <p14:xfrm>
                <a:off x="5134623" y="2576851"/>
                <a:ext cx="456480" cy="377280"/>
              </p14:xfrm>
            </p:contentPart>
          </mc:Choice>
          <mc:Fallback>
            <p:pic>
              <p:nvPicPr>
                <p:cNvPr id="101" name="Freihand 100">
                  <a:extLst>
                    <a:ext uri="{FF2B5EF4-FFF2-40B4-BE49-F238E27FC236}">
                      <a16:creationId xmlns:a16="http://schemas.microsoft.com/office/drawing/2014/main" id="{364D5C8C-BE5E-4500-AC58-F80975B691C2}"/>
                    </a:ext>
                  </a:extLst>
                </p:cNvPr>
                <p:cNvPicPr/>
                <p:nvPr/>
              </p:nvPicPr>
              <p:blipFill>
                <a:blip r:embed="rId391"/>
                <a:stretch>
                  <a:fillRect/>
                </a:stretch>
              </p:blipFill>
              <p:spPr>
                <a:xfrm>
                  <a:off x="5130303" y="2572531"/>
                  <a:ext cx="46512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13" name="Freihand 112">
                  <a:extLst>
                    <a:ext uri="{FF2B5EF4-FFF2-40B4-BE49-F238E27FC236}">
                      <a16:creationId xmlns:a16="http://schemas.microsoft.com/office/drawing/2014/main" id="{6C7B5EFC-6297-4DDF-9151-4AF75DF2FF9F}"/>
                    </a:ext>
                  </a:extLst>
                </p14:cNvPr>
                <p14:cNvContentPartPr/>
                <p14:nvPr/>
              </p14:nvContentPartPr>
              <p14:xfrm>
                <a:off x="8826423" y="2713651"/>
                <a:ext cx="203040" cy="270360"/>
              </p14:xfrm>
            </p:contentPart>
          </mc:Choice>
          <mc:Fallback>
            <p:pic>
              <p:nvPicPr>
                <p:cNvPr id="113" name="Freihand 112">
                  <a:extLst>
                    <a:ext uri="{FF2B5EF4-FFF2-40B4-BE49-F238E27FC236}">
                      <a16:creationId xmlns:a16="http://schemas.microsoft.com/office/drawing/2014/main" id="{6C7B5EFC-6297-4DDF-9151-4AF75DF2FF9F}"/>
                    </a:ext>
                  </a:extLst>
                </p:cNvPr>
                <p:cNvPicPr/>
                <p:nvPr/>
              </p:nvPicPr>
              <p:blipFill>
                <a:blip r:embed="rId393"/>
                <a:stretch>
                  <a:fillRect/>
                </a:stretch>
              </p:blipFill>
              <p:spPr>
                <a:xfrm>
                  <a:off x="8822103" y="2709331"/>
                  <a:ext cx="2116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18" name="Freihand 117">
                  <a:extLst>
                    <a:ext uri="{FF2B5EF4-FFF2-40B4-BE49-F238E27FC236}">
                      <a16:creationId xmlns:a16="http://schemas.microsoft.com/office/drawing/2014/main" id="{01D93076-E573-4F23-AA3A-0AB1C8C03C27}"/>
                    </a:ext>
                  </a:extLst>
                </p14:cNvPr>
                <p14:cNvContentPartPr/>
                <p14:nvPr/>
              </p14:nvContentPartPr>
              <p14:xfrm>
                <a:off x="9039183" y="2800051"/>
                <a:ext cx="142560" cy="105840"/>
              </p14:xfrm>
            </p:contentPart>
          </mc:Choice>
          <mc:Fallback>
            <p:pic>
              <p:nvPicPr>
                <p:cNvPr id="118" name="Freihand 117">
                  <a:extLst>
                    <a:ext uri="{FF2B5EF4-FFF2-40B4-BE49-F238E27FC236}">
                      <a16:creationId xmlns:a16="http://schemas.microsoft.com/office/drawing/2014/main" id="{01D93076-E573-4F23-AA3A-0AB1C8C03C27}"/>
                    </a:ext>
                  </a:extLst>
                </p:cNvPr>
                <p:cNvPicPr/>
                <p:nvPr/>
              </p:nvPicPr>
              <p:blipFill>
                <a:blip r:embed="rId395"/>
                <a:stretch>
                  <a:fillRect/>
                </a:stretch>
              </p:blipFill>
              <p:spPr>
                <a:xfrm>
                  <a:off x="9034863" y="2795731"/>
                  <a:ext cx="151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6" name="Freihand 145">
                  <a:extLst>
                    <a:ext uri="{FF2B5EF4-FFF2-40B4-BE49-F238E27FC236}">
                      <a16:creationId xmlns:a16="http://schemas.microsoft.com/office/drawing/2014/main" id="{392306ED-B626-4B17-931A-40031B3851B2}"/>
                    </a:ext>
                  </a:extLst>
                </p14:cNvPr>
                <p14:cNvContentPartPr/>
                <p14:nvPr/>
              </p14:nvContentPartPr>
              <p14:xfrm>
                <a:off x="9331863" y="2731651"/>
                <a:ext cx="131040" cy="122040"/>
              </p14:xfrm>
            </p:contentPart>
          </mc:Choice>
          <mc:Fallback>
            <p:pic>
              <p:nvPicPr>
                <p:cNvPr id="146" name="Freihand 145">
                  <a:extLst>
                    <a:ext uri="{FF2B5EF4-FFF2-40B4-BE49-F238E27FC236}">
                      <a16:creationId xmlns:a16="http://schemas.microsoft.com/office/drawing/2014/main" id="{392306ED-B626-4B17-931A-40031B3851B2}"/>
                    </a:ext>
                  </a:extLst>
                </p:cNvPr>
                <p:cNvPicPr/>
                <p:nvPr/>
              </p:nvPicPr>
              <p:blipFill>
                <a:blip r:embed="rId397"/>
                <a:stretch>
                  <a:fillRect/>
                </a:stretch>
              </p:blipFill>
              <p:spPr>
                <a:xfrm>
                  <a:off x="9327543" y="2727331"/>
                  <a:ext cx="139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49" name="Freihand 148">
                  <a:extLst>
                    <a:ext uri="{FF2B5EF4-FFF2-40B4-BE49-F238E27FC236}">
                      <a16:creationId xmlns:a16="http://schemas.microsoft.com/office/drawing/2014/main" id="{9C8DECC9-1927-48DD-BE81-F142E39C4EF9}"/>
                    </a:ext>
                  </a:extLst>
                </p14:cNvPr>
                <p14:cNvContentPartPr/>
                <p14:nvPr/>
              </p14:nvContentPartPr>
              <p14:xfrm>
                <a:off x="9156183" y="2747131"/>
                <a:ext cx="114480" cy="120960"/>
              </p14:xfrm>
            </p:contentPart>
          </mc:Choice>
          <mc:Fallback>
            <p:pic>
              <p:nvPicPr>
                <p:cNvPr id="149" name="Freihand 148">
                  <a:extLst>
                    <a:ext uri="{FF2B5EF4-FFF2-40B4-BE49-F238E27FC236}">
                      <a16:creationId xmlns:a16="http://schemas.microsoft.com/office/drawing/2014/main" id="{9C8DECC9-1927-48DD-BE81-F142E39C4EF9}"/>
                    </a:ext>
                  </a:extLst>
                </p:cNvPr>
                <p:cNvPicPr/>
                <p:nvPr/>
              </p:nvPicPr>
              <p:blipFill>
                <a:blip r:embed="rId399"/>
                <a:stretch>
                  <a:fillRect/>
                </a:stretch>
              </p:blipFill>
              <p:spPr>
                <a:xfrm>
                  <a:off x="9151863" y="2742811"/>
                  <a:ext cx="123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1" name="Freihand 170">
                  <a:extLst>
                    <a:ext uri="{FF2B5EF4-FFF2-40B4-BE49-F238E27FC236}">
                      <a16:creationId xmlns:a16="http://schemas.microsoft.com/office/drawing/2014/main" id="{CFC6603E-92F9-4AD2-B631-0C26639D9518}"/>
                    </a:ext>
                  </a:extLst>
                </p14:cNvPr>
                <p14:cNvContentPartPr/>
                <p14:nvPr/>
              </p14:nvContentPartPr>
              <p14:xfrm>
                <a:off x="9546063" y="2687731"/>
                <a:ext cx="95760" cy="105840"/>
              </p14:xfrm>
            </p:contentPart>
          </mc:Choice>
          <mc:Fallback>
            <p:pic>
              <p:nvPicPr>
                <p:cNvPr id="171" name="Freihand 170">
                  <a:extLst>
                    <a:ext uri="{FF2B5EF4-FFF2-40B4-BE49-F238E27FC236}">
                      <a16:creationId xmlns:a16="http://schemas.microsoft.com/office/drawing/2014/main" id="{CFC6603E-92F9-4AD2-B631-0C26639D9518}"/>
                    </a:ext>
                  </a:extLst>
                </p:cNvPr>
                <p:cNvPicPr/>
                <p:nvPr/>
              </p:nvPicPr>
              <p:blipFill>
                <a:blip r:embed="rId401"/>
                <a:stretch>
                  <a:fillRect/>
                </a:stretch>
              </p:blipFill>
              <p:spPr>
                <a:xfrm>
                  <a:off x="9541743" y="2683411"/>
                  <a:ext cx="104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2" name="Freihand 171">
                  <a:extLst>
                    <a:ext uri="{FF2B5EF4-FFF2-40B4-BE49-F238E27FC236}">
                      <a16:creationId xmlns:a16="http://schemas.microsoft.com/office/drawing/2014/main" id="{2E10478C-1F32-4CCC-91A2-D799AAEE5979}"/>
                    </a:ext>
                  </a:extLst>
                </p14:cNvPr>
                <p14:cNvContentPartPr/>
                <p14:nvPr/>
              </p14:nvContentPartPr>
              <p14:xfrm>
                <a:off x="9655503" y="2638051"/>
                <a:ext cx="88200" cy="136800"/>
              </p14:xfrm>
            </p:contentPart>
          </mc:Choice>
          <mc:Fallback>
            <p:pic>
              <p:nvPicPr>
                <p:cNvPr id="172" name="Freihand 171">
                  <a:extLst>
                    <a:ext uri="{FF2B5EF4-FFF2-40B4-BE49-F238E27FC236}">
                      <a16:creationId xmlns:a16="http://schemas.microsoft.com/office/drawing/2014/main" id="{2E10478C-1F32-4CCC-91A2-D799AAEE5979}"/>
                    </a:ext>
                  </a:extLst>
                </p:cNvPr>
                <p:cNvPicPr/>
                <p:nvPr/>
              </p:nvPicPr>
              <p:blipFill>
                <a:blip r:embed="rId403"/>
                <a:stretch>
                  <a:fillRect/>
                </a:stretch>
              </p:blipFill>
              <p:spPr>
                <a:xfrm>
                  <a:off x="9651183" y="2633731"/>
                  <a:ext cx="96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90" name="Freihand 189">
                  <a:extLst>
                    <a:ext uri="{FF2B5EF4-FFF2-40B4-BE49-F238E27FC236}">
                      <a16:creationId xmlns:a16="http://schemas.microsoft.com/office/drawing/2014/main" id="{C6F02AB2-DD32-436D-9C1E-F2E755FA3BFC}"/>
                    </a:ext>
                  </a:extLst>
                </p14:cNvPr>
                <p14:cNvContentPartPr/>
                <p14:nvPr/>
              </p14:nvContentPartPr>
              <p14:xfrm>
                <a:off x="9949623" y="2597011"/>
                <a:ext cx="169560" cy="119520"/>
              </p14:xfrm>
            </p:contentPart>
          </mc:Choice>
          <mc:Fallback>
            <p:pic>
              <p:nvPicPr>
                <p:cNvPr id="190" name="Freihand 189">
                  <a:extLst>
                    <a:ext uri="{FF2B5EF4-FFF2-40B4-BE49-F238E27FC236}">
                      <a16:creationId xmlns:a16="http://schemas.microsoft.com/office/drawing/2014/main" id="{C6F02AB2-DD32-436D-9C1E-F2E755FA3BFC}"/>
                    </a:ext>
                  </a:extLst>
                </p:cNvPr>
                <p:cNvPicPr/>
                <p:nvPr/>
              </p:nvPicPr>
              <p:blipFill>
                <a:blip r:embed="rId405"/>
                <a:stretch>
                  <a:fillRect/>
                </a:stretch>
              </p:blipFill>
              <p:spPr>
                <a:xfrm>
                  <a:off x="9945303" y="2592691"/>
                  <a:ext cx="178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98" name="Freihand 197">
                  <a:extLst>
                    <a:ext uri="{FF2B5EF4-FFF2-40B4-BE49-F238E27FC236}">
                      <a16:creationId xmlns:a16="http://schemas.microsoft.com/office/drawing/2014/main" id="{9885B169-A722-43BF-BDCF-F027A39988BA}"/>
                    </a:ext>
                  </a:extLst>
                </p14:cNvPr>
                <p14:cNvContentPartPr/>
                <p14:nvPr/>
              </p14:nvContentPartPr>
              <p14:xfrm>
                <a:off x="10282623" y="2480011"/>
                <a:ext cx="128880" cy="165240"/>
              </p14:xfrm>
            </p:contentPart>
          </mc:Choice>
          <mc:Fallback>
            <p:pic>
              <p:nvPicPr>
                <p:cNvPr id="198" name="Freihand 197">
                  <a:extLst>
                    <a:ext uri="{FF2B5EF4-FFF2-40B4-BE49-F238E27FC236}">
                      <a16:creationId xmlns:a16="http://schemas.microsoft.com/office/drawing/2014/main" id="{9885B169-A722-43BF-BDCF-F027A39988BA}"/>
                    </a:ext>
                  </a:extLst>
                </p:cNvPr>
                <p:cNvPicPr/>
                <p:nvPr/>
              </p:nvPicPr>
              <p:blipFill>
                <a:blip r:embed="rId407"/>
                <a:stretch>
                  <a:fillRect/>
                </a:stretch>
              </p:blipFill>
              <p:spPr>
                <a:xfrm>
                  <a:off x="10278303" y="2475691"/>
                  <a:ext cx="137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02" name="Freihand 201">
                  <a:extLst>
                    <a:ext uri="{FF2B5EF4-FFF2-40B4-BE49-F238E27FC236}">
                      <a16:creationId xmlns:a16="http://schemas.microsoft.com/office/drawing/2014/main" id="{633D143B-07E9-4665-A489-3E221510B9EB}"/>
                    </a:ext>
                  </a:extLst>
                </p14:cNvPr>
                <p14:cNvContentPartPr/>
                <p14:nvPr/>
              </p14:nvContentPartPr>
              <p14:xfrm>
                <a:off x="10441743" y="2522851"/>
                <a:ext cx="124200" cy="102240"/>
              </p14:xfrm>
            </p:contentPart>
          </mc:Choice>
          <mc:Fallback>
            <p:pic>
              <p:nvPicPr>
                <p:cNvPr id="202" name="Freihand 201">
                  <a:extLst>
                    <a:ext uri="{FF2B5EF4-FFF2-40B4-BE49-F238E27FC236}">
                      <a16:creationId xmlns:a16="http://schemas.microsoft.com/office/drawing/2014/main" id="{633D143B-07E9-4665-A489-3E221510B9EB}"/>
                    </a:ext>
                  </a:extLst>
                </p:cNvPr>
                <p:cNvPicPr/>
                <p:nvPr/>
              </p:nvPicPr>
              <p:blipFill>
                <a:blip r:embed="rId409"/>
                <a:stretch>
                  <a:fillRect/>
                </a:stretch>
              </p:blipFill>
              <p:spPr>
                <a:xfrm>
                  <a:off x="10437423" y="2518531"/>
                  <a:ext cx="132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4" name="Freihand 213">
                  <a:extLst>
                    <a:ext uri="{FF2B5EF4-FFF2-40B4-BE49-F238E27FC236}">
                      <a16:creationId xmlns:a16="http://schemas.microsoft.com/office/drawing/2014/main" id="{5F87C2FE-DEAC-4E57-8B1D-F12907DED38C}"/>
                    </a:ext>
                  </a:extLst>
                </p14:cNvPr>
                <p14:cNvContentPartPr/>
                <p14:nvPr/>
              </p14:nvContentPartPr>
              <p14:xfrm>
                <a:off x="10584303" y="2495851"/>
                <a:ext cx="19080" cy="106560"/>
              </p14:xfrm>
            </p:contentPart>
          </mc:Choice>
          <mc:Fallback>
            <p:pic>
              <p:nvPicPr>
                <p:cNvPr id="214" name="Freihand 213">
                  <a:extLst>
                    <a:ext uri="{FF2B5EF4-FFF2-40B4-BE49-F238E27FC236}">
                      <a16:creationId xmlns:a16="http://schemas.microsoft.com/office/drawing/2014/main" id="{5F87C2FE-DEAC-4E57-8B1D-F12907DED38C}"/>
                    </a:ext>
                  </a:extLst>
                </p:cNvPr>
                <p:cNvPicPr/>
                <p:nvPr/>
              </p:nvPicPr>
              <p:blipFill>
                <a:blip r:embed="rId411"/>
                <a:stretch>
                  <a:fillRect/>
                </a:stretch>
              </p:blipFill>
              <p:spPr>
                <a:xfrm>
                  <a:off x="10579983" y="2491531"/>
                  <a:ext cx="27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5" name="Freihand 214">
                  <a:extLst>
                    <a:ext uri="{FF2B5EF4-FFF2-40B4-BE49-F238E27FC236}">
                      <a16:creationId xmlns:a16="http://schemas.microsoft.com/office/drawing/2014/main" id="{F1EB8510-6502-4F3A-B0E5-C2EA09D436BA}"/>
                    </a:ext>
                  </a:extLst>
                </p14:cNvPr>
                <p14:cNvContentPartPr/>
                <p14:nvPr/>
              </p14:nvContentPartPr>
              <p14:xfrm>
                <a:off x="10625343" y="2384251"/>
                <a:ext cx="46440" cy="242280"/>
              </p14:xfrm>
            </p:contentPart>
          </mc:Choice>
          <mc:Fallback>
            <p:pic>
              <p:nvPicPr>
                <p:cNvPr id="215" name="Freihand 214">
                  <a:extLst>
                    <a:ext uri="{FF2B5EF4-FFF2-40B4-BE49-F238E27FC236}">
                      <a16:creationId xmlns:a16="http://schemas.microsoft.com/office/drawing/2014/main" id="{F1EB8510-6502-4F3A-B0E5-C2EA09D436BA}"/>
                    </a:ext>
                  </a:extLst>
                </p:cNvPr>
                <p:cNvPicPr/>
                <p:nvPr/>
              </p:nvPicPr>
              <p:blipFill>
                <a:blip r:embed="rId413"/>
                <a:stretch>
                  <a:fillRect/>
                </a:stretch>
              </p:blipFill>
              <p:spPr>
                <a:xfrm>
                  <a:off x="10621023" y="2379931"/>
                  <a:ext cx="550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6" name="Freihand 215">
                  <a:extLst>
                    <a:ext uri="{FF2B5EF4-FFF2-40B4-BE49-F238E27FC236}">
                      <a16:creationId xmlns:a16="http://schemas.microsoft.com/office/drawing/2014/main" id="{6D2A1CBB-8886-4EF0-808D-FC8E51D00262}"/>
                    </a:ext>
                  </a:extLst>
                </p14:cNvPr>
                <p14:cNvContentPartPr/>
                <p14:nvPr/>
              </p14:nvContentPartPr>
              <p14:xfrm>
                <a:off x="10579983" y="2326651"/>
                <a:ext cx="21240" cy="9000"/>
              </p14:xfrm>
            </p:contentPart>
          </mc:Choice>
          <mc:Fallback>
            <p:pic>
              <p:nvPicPr>
                <p:cNvPr id="216" name="Freihand 215">
                  <a:extLst>
                    <a:ext uri="{FF2B5EF4-FFF2-40B4-BE49-F238E27FC236}">
                      <a16:creationId xmlns:a16="http://schemas.microsoft.com/office/drawing/2014/main" id="{6D2A1CBB-8886-4EF0-808D-FC8E51D00262}"/>
                    </a:ext>
                  </a:extLst>
                </p:cNvPr>
                <p:cNvPicPr/>
                <p:nvPr/>
              </p:nvPicPr>
              <p:blipFill>
                <a:blip r:embed="rId415"/>
                <a:stretch>
                  <a:fillRect/>
                </a:stretch>
              </p:blipFill>
              <p:spPr>
                <a:xfrm>
                  <a:off x="10575663" y="2322331"/>
                  <a:ext cx="29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7" name="Freihand 216">
                  <a:extLst>
                    <a:ext uri="{FF2B5EF4-FFF2-40B4-BE49-F238E27FC236}">
                      <a16:creationId xmlns:a16="http://schemas.microsoft.com/office/drawing/2014/main" id="{3772269B-41FF-4693-9C36-CC9DA3C08A0B}"/>
                    </a:ext>
                  </a:extLst>
                </p14:cNvPr>
                <p14:cNvContentPartPr/>
                <p14:nvPr/>
              </p14:nvContentPartPr>
              <p14:xfrm>
                <a:off x="10716063" y="2534731"/>
                <a:ext cx="125640" cy="23400"/>
              </p14:xfrm>
            </p:contentPart>
          </mc:Choice>
          <mc:Fallback>
            <p:pic>
              <p:nvPicPr>
                <p:cNvPr id="217" name="Freihand 216">
                  <a:extLst>
                    <a:ext uri="{FF2B5EF4-FFF2-40B4-BE49-F238E27FC236}">
                      <a16:creationId xmlns:a16="http://schemas.microsoft.com/office/drawing/2014/main" id="{3772269B-41FF-4693-9C36-CC9DA3C08A0B}"/>
                    </a:ext>
                  </a:extLst>
                </p:cNvPr>
                <p:cNvPicPr/>
                <p:nvPr/>
              </p:nvPicPr>
              <p:blipFill>
                <a:blip r:embed="rId417"/>
                <a:stretch>
                  <a:fillRect/>
                </a:stretch>
              </p:blipFill>
              <p:spPr>
                <a:xfrm>
                  <a:off x="10711743" y="2530411"/>
                  <a:ext cx="134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8" name="Freihand 217">
                  <a:extLst>
                    <a:ext uri="{FF2B5EF4-FFF2-40B4-BE49-F238E27FC236}">
                      <a16:creationId xmlns:a16="http://schemas.microsoft.com/office/drawing/2014/main" id="{B5BF78BA-325F-4C03-A01B-439365DA787B}"/>
                    </a:ext>
                  </a:extLst>
                </p14:cNvPr>
                <p14:cNvContentPartPr/>
                <p14:nvPr/>
              </p14:nvContentPartPr>
              <p14:xfrm>
                <a:off x="10888863" y="2361571"/>
                <a:ext cx="406080" cy="207720"/>
              </p14:xfrm>
            </p:contentPart>
          </mc:Choice>
          <mc:Fallback>
            <p:pic>
              <p:nvPicPr>
                <p:cNvPr id="218" name="Freihand 217">
                  <a:extLst>
                    <a:ext uri="{FF2B5EF4-FFF2-40B4-BE49-F238E27FC236}">
                      <a16:creationId xmlns:a16="http://schemas.microsoft.com/office/drawing/2014/main" id="{B5BF78BA-325F-4C03-A01B-439365DA787B}"/>
                    </a:ext>
                  </a:extLst>
                </p:cNvPr>
                <p:cNvPicPr/>
                <p:nvPr/>
              </p:nvPicPr>
              <p:blipFill>
                <a:blip r:embed="rId419"/>
                <a:stretch>
                  <a:fillRect/>
                </a:stretch>
              </p:blipFill>
              <p:spPr>
                <a:xfrm>
                  <a:off x="10884543" y="2357251"/>
                  <a:ext cx="414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9" name="Freihand 218">
                  <a:extLst>
                    <a:ext uri="{FF2B5EF4-FFF2-40B4-BE49-F238E27FC236}">
                      <a16:creationId xmlns:a16="http://schemas.microsoft.com/office/drawing/2014/main" id="{213109F0-B41A-4F9E-8750-3BF0ED862C34}"/>
                    </a:ext>
                  </a:extLst>
                </p14:cNvPr>
                <p14:cNvContentPartPr/>
                <p14:nvPr/>
              </p14:nvContentPartPr>
              <p14:xfrm>
                <a:off x="9512943" y="2949091"/>
                <a:ext cx="262800" cy="363600"/>
              </p14:xfrm>
            </p:contentPart>
          </mc:Choice>
          <mc:Fallback>
            <p:pic>
              <p:nvPicPr>
                <p:cNvPr id="219" name="Freihand 218">
                  <a:extLst>
                    <a:ext uri="{FF2B5EF4-FFF2-40B4-BE49-F238E27FC236}">
                      <a16:creationId xmlns:a16="http://schemas.microsoft.com/office/drawing/2014/main" id="{213109F0-B41A-4F9E-8750-3BF0ED862C34}"/>
                    </a:ext>
                  </a:extLst>
                </p:cNvPr>
                <p:cNvPicPr/>
                <p:nvPr/>
              </p:nvPicPr>
              <p:blipFill>
                <a:blip r:embed="rId421"/>
                <a:stretch>
                  <a:fillRect/>
                </a:stretch>
              </p:blipFill>
              <p:spPr>
                <a:xfrm>
                  <a:off x="9508623" y="2944771"/>
                  <a:ext cx="27144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1" name="Freihand 220">
                  <a:extLst>
                    <a:ext uri="{FF2B5EF4-FFF2-40B4-BE49-F238E27FC236}">
                      <a16:creationId xmlns:a16="http://schemas.microsoft.com/office/drawing/2014/main" id="{FD20B948-EA39-4E60-A7E5-036AAF71B843}"/>
                    </a:ext>
                  </a:extLst>
                </p14:cNvPr>
                <p14:cNvContentPartPr/>
                <p14:nvPr/>
              </p14:nvContentPartPr>
              <p14:xfrm>
                <a:off x="10001103" y="2854051"/>
                <a:ext cx="132480" cy="250200"/>
              </p14:xfrm>
            </p:contentPart>
          </mc:Choice>
          <mc:Fallback>
            <p:pic>
              <p:nvPicPr>
                <p:cNvPr id="221" name="Freihand 220">
                  <a:extLst>
                    <a:ext uri="{FF2B5EF4-FFF2-40B4-BE49-F238E27FC236}">
                      <a16:creationId xmlns:a16="http://schemas.microsoft.com/office/drawing/2014/main" id="{FD20B948-EA39-4E60-A7E5-036AAF71B843}"/>
                    </a:ext>
                  </a:extLst>
                </p:cNvPr>
                <p:cNvPicPr/>
                <p:nvPr/>
              </p:nvPicPr>
              <p:blipFill>
                <a:blip r:embed="rId423"/>
                <a:stretch>
                  <a:fillRect/>
                </a:stretch>
              </p:blipFill>
              <p:spPr>
                <a:xfrm>
                  <a:off x="9996783" y="2849731"/>
                  <a:ext cx="141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2" name="Freihand 221">
                  <a:extLst>
                    <a:ext uri="{FF2B5EF4-FFF2-40B4-BE49-F238E27FC236}">
                      <a16:creationId xmlns:a16="http://schemas.microsoft.com/office/drawing/2014/main" id="{BED0D3D8-0A0F-4896-9264-FA86C7A8A789}"/>
                    </a:ext>
                  </a:extLst>
                </p14:cNvPr>
                <p14:cNvContentPartPr/>
                <p14:nvPr/>
              </p14:nvContentPartPr>
              <p14:xfrm>
                <a:off x="10202703" y="2886451"/>
                <a:ext cx="211680" cy="159840"/>
              </p14:xfrm>
            </p:contentPart>
          </mc:Choice>
          <mc:Fallback>
            <p:pic>
              <p:nvPicPr>
                <p:cNvPr id="222" name="Freihand 221">
                  <a:extLst>
                    <a:ext uri="{FF2B5EF4-FFF2-40B4-BE49-F238E27FC236}">
                      <a16:creationId xmlns:a16="http://schemas.microsoft.com/office/drawing/2014/main" id="{BED0D3D8-0A0F-4896-9264-FA86C7A8A789}"/>
                    </a:ext>
                  </a:extLst>
                </p:cNvPr>
                <p:cNvPicPr/>
                <p:nvPr/>
              </p:nvPicPr>
              <p:blipFill>
                <a:blip r:embed="rId425"/>
                <a:stretch>
                  <a:fillRect/>
                </a:stretch>
              </p:blipFill>
              <p:spPr>
                <a:xfrm>
                  <a:off x="10198383" y="2882131"/>
                  <a:ext cx="220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3" name="Freihand 222">
                  <a:extLst>
                    <a:ext uri="{FF2B5EF4-FFF2-40B4-BE49-F238E27FC236}">
                      <a16:creationId xmlns:a16="http://schemas.microsoft.com/office/drawing/2014/main" id="{F23256C5-1AF2-488E-90C1-8E70F0648A4F}"/>
                    </a:ext>
                  </a:extLst>
                </p14:cNvPr>
                <p14:cNvContentPartPr/>
                <p14:nvPr/>
              </p14:nvContentPartPr>
              <p14:xfrm>
                <a:off x="10465143" y="2858011"/>
                <a:ext cx="115200" cy="134640"/>
              </p14:xfrm>
            </p:contentPart>
          </mc:Choice>
          <mc:Fallback>
            <p:pic>
              <p:nvPicPr>
                <p:cNvPr id="223" name="Freihand 222">
                  <a:extLst>
                    <a:ext uri="{FF2B5EF4-FFF2-40B4-BE49-F238E27FC236}">
                      <a16:creationId xmlns:a16="http://schemas.microsoft.com/office/drawing/2014/main" id="{F23256C5-1AF2-488E-90C1-8E70F0648A4F}"/>
                    </a:ext>
                  </a:extLst>
                </p:cNvPr>
                <p:cNvPicPr/>
                <p:nvPr/>
              </p:nvPicPr>
              <p:blipFill>
                <a:blip r:embed="rId427"/>
                <a:stretch>
                  <a:fillRect/>
                </a:stretch>
              </p:blipFill>
              <p:spPr>
                <a:xfrm>
                  <a:off x="10460823" y="2853691"/>
                  <a:ext cx="123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4" name="Freihand 223">
                  <a:extLst>
                    <a:ext uri="{FF2B5EF4-FFF2-40B4-BE49-F238E27FC236}">
                      <a16:creationId xmlns:a16="http://schemas.microsoft.com/office/drawing/2014/main" id="{46D16985-42FA-4AC7-A92E-78032E269BD7}"/>
                    </a:ext>
                  </a:extLst>
                </p14:cNvPr>
                <p14:cNvContentPartPr/>
                <p14:nvPr/>
              </p14:nvContentPartPr>
              <p14:xfrm>
                <a:off x="10577463" y="2833891"/>
                <a:ext cx="117000" cy="123480"/>
              </p14:xfrm>
            </p:contentPart>
          </mc:Choice>
          <mc:Fallback>
            <p:pic>
              <p:nvPicPr>
                <p:cNvPr id="224" name="Freihand 223">
                  <a:extLst>
                    <a:ext uri="{FF2B5EF4-FFF2-40B4-BE49-F238E27FC236}">
                      <a16:creationId xmlns:a16="http://schemas.microsoft.com/office/drawing/2014/main" id="{46D16985-42FA-4AC7-A92E-78032E269BD7}"/>
                    </a:ext>
                  </a:extLst>
                </p:cNvPr>
                <p:cNvPicPr/>
                <p:nvPr/>
              </p:nvPicPr>
              <p:blipFill>
                <a:blip r:embed="rId429"/>
                <a:stretch>
                  <a:fillRect/>
                </a:stretch>
              </p:blipFill>
              <p:spPr>
                <a:xfrm>
                  <a:off x="10573143" y="2829571"/>
                  <a:ext cx="125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6" name="Freihand 225">
                  <a:extLst>
                    <a:ext uri="{FF2B5EF4-FFF2-40B4-BE49-F238E27FC236}">
                      <a16:creationId xmlns:a16="http://schemas.microsoft.com/office/drawing/2014/main" id="{DF85963C-1E3B-4DE0-AC57-AB231D8007E3}"/>
                    </a:ext>
                  </a:extLst>
                </p14:cNvPr>
                <p14:cNvContentPartPr/>
                <p14:nvPr/>
              </p14:nvContentPartPr>
              <p14:xfrm>
                <a:off x="10920903" y="2802211"/>
                <a:ext cx="285840" cy="93960"/>
              </p14:xfrm>
            </p:contentPart>
          </mc:Choice>
          <mc:Fallback>
            <p:pic>
              <p:nvPicPr>
                <p:cNvPr id="226" name="Freihand 225">
                  <a:extLst>
                    <a:ext uri="{FF2B5EF4-FFF2-40B4-BE49-F238E27FC236}">
                      <a16:creationId xmlns:a16="http://schemas.microsoft.com/office/drawing/2014/main" id="{DF85963C-1E3B-4DE0-AC57-AB231D8007E3}"/>
                    </a:ext>
                  </a:extLst>
                </p:cNvPr>
                <p:cNvPicPr/>
                <p:nvPr/>
              </p:nvPicPr>
              <p:blipFill>
                <a:blip r:embed="rId431"/>
                <a:stretch>
                  <a:fillRect/>
                </a:stretch>
              </p:blipFill>
              <p:spPr>
                <a:xfrm>
                  <a:off x="10916583" y="2797891"/>
                  <a:ext cx="294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7" name="Freihand 226">
                  <a:extLst>
                    <a:ext uri="{FF2B5EF4-FFF2-40B4-BE49-F238E27FC236}">
                      <a16:creationId xmlns:a16="http://schemas.microsoft.com/office/drawing/2014/main" id="{5800A569-A182-4E19-98B2-52E2722C41CF}"/>
                    </a:ext>
                  </a:extLst>
                </p14:cNvPr>
                <p14:cNvContentPartPr/>
                <p14:nvPr/>
              </p14:nvContentPartPr>
              <p14:xfrm>
                <a:off x="11236263" y="2699971"/>
                <a:ext cx="110160" cy="138600"/>
              </p14:xfrm>
            </p:contentPart>
          </mc:Choice>
          <mc:Fallback>
            <p:pic>
              <p:nvPicPr>
                <p:cNvPr id="227" name="Freihand 226">
                  <a:extLst>
                    <a:ext uri="{FF2B5EF4-FFF2-40B4-BE49-F238E27FC236}">
                      <a16:creationId xmlns:a16="http://schemas.microsoft.com/office/drawing/2014/main" id="{5800A569-A182-4E19-98B2-52E2722C41CF}"/>
                    </a:ext>
                  </a:extLst>
                </p:cNvPr>
                <p:cNvPicPr/>
                <p:nvPr/>
              </p:nvPicPr>
              <p:blipFill>
                <a:blip r:embed="rId433"/>
                <a:stretch>
                  <a:fillRect/>
                </a:stretch>
              </p:blipFill>
              <p:spPr>
                <a:xfrm>
                  <a:off x="11231943" y="2695651"/>
                  <a:ext cx="118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8" name="Freihand 227">
                  <a:extLst>
                    <a:ext uri="{FF2B5EF4-FFF2-40B4-BE49-F238E27FC236}">
                      <a16:creationId xmlns:a16="http://schemas.microsoft.com/office/drawing/2014/main" id="{DC8BEDB7-5B19-408B-B692-A6DB370C4908}"/>
                    </a:ext>
                  </a:extLst>
                </p14:cNvPr>
                <p14:cNvContentPartPr/>
                <p14:nvPr/>
              </p14:nvContentPartPr>
              <p14:xfrm>
                <a:off x="10045743" y="3263011"/>
                <a:ext cx="213840" cy="108360"/>
              </p14:xfrm>
            </p:contentPart>
          </mc:Choice>
          <mc:Fallback>
            <p:pic>
              <p:nvPicPr>
                <p:cNvPr id="228" name="Freihand 227">
                  <a:extLst>
                    <a:ext uri="{FF2B5EF4-FFF2-40B4-BE49-F238E27FC236}">
                      <a16:creationId xmlns:a16="http://schemas.microsoft.com/office/drawing/2014/main" id="{DC8BEDB7-5B19-408B-B692-A6DB370C4908}"/>
                    </a:ext>
                  </a:extLst>
                </p:cNvPr>
                <p:cNvPicPr/>
                <p:nvPr/>
              </p:nvPicPr>
              <p:blipFill>
                <a:blip r:embed="rId435"/>
                <a:stretch>
                  <a:fillRect/>
                </a:stretch>
              </p:blipFill>
              <p:spPr>
                <a:xfrm>
                  <a:off x="10041423" y="3258691"/>
                  <a:ext cx="222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9" name="Freihand 228">
                  <a:extLst>
                    <a:ext uri="{FF2B5EF4-FFF2-40B4-BE49-F238E27FC236}">
                      <a16:creationId xmlns:a16="http://schemas.microsoft.com/office/drawing/2014/main" id="{A8210D37-8D31-4444-83B8-3872345D6FAE}"/>
                    </a:ext>
                  </a:extLst>
                </p14:cNvPr>
                <p14:cNvContentPartPr/>
                <p14:nvPr/>
              </p14:nvContentPartPr>
              <p14:xfrm>
                <a:off x="10229703" y="3170131"/>
                <a:ext cx="360" cy="360"/>
              </p14:xfrm>
            </p:contentPart>
          </mc:Choice>
          <mc:Fallback>
            <p:pic>
              <p:nvPicPr>
                <p:cNvPr id="229" name="Freihand 228">
                  <a:extLst>
                    <a:ext uri="{FF2B5EF4-FFF2-40B4-BE49-F238E27FC236}">
                      <a16:creationId xmlns:a16="http://schemas.microsoft.com/office/drawing/2014/main" id="{A8210D37-8D31-4444-83B8-3872345D6FAE}"/>
                    </a:ext>
                  </a:extLst>
                </p:cNvPr>
                <p:cNvPicPr/>
                <p:nvPr/>
              </p:nvPicPr>
              <p:blipFill>
                <a:blip r:embed="rId437"/>
                <a:stretch>
                  <a:fillRect/>
                </a:stretch>
              </p:blipFill>
              <p:spPr>
                <a:xfrm>
                  <a:off x="10225383" y="3165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0" name="Freihand 229">
                  <a:extLst>
                    <a:ext uri="{FF2B5EF4-FFF2-40B4-BE49-F238E27FC236}">
                      <a16:creationId xmlns:a16="http://schemas.microsoft.com/office/drawing/2014/main" id="{47701881-E64B-411A-B001-943A9FE11933}"/>
                    </a:ext>
                  </a:extLst>
                </p14:cNvPr>
                <p14:cNvContentPartPr/>
                <p14:nvPr/>
              </p14:nvContentPartPr>
              <p14:xfrm>
                <a:off x="10469103" y="3135931"/>
                <a:ext cx="447840" cy="303840"/>
              </p14:xfrm>
            </p:contentPart>
          </mc:Choice>
          <mc:Fallback>
            <p:pic>
              <p:nvPicPr>
                <p:cNvPr id="230" name="Freihand 229">
                  <a:extLst>
                    <a:ext uri="{FF2B5EF4-FFF2-40B4-BE49-F238E27FC236}">
                      <a16:creationId xmlns:a16="http://schemas.microsoft.com/office/drawing/2014/main" id="{47701881-E64B-411A-B001-943A9FE11933}"/>
                    </a:ext>
                  </a:extLst>
                </p:cNvPr>
                <p:cNvPicPr/>
                <p:nvPr/>
              </p:nvPicPr>
              <p:blipFill>
                <a:blip r:embed="rId439"/>
                <a:stretch>
                  <a:fillRect/>
                </a:stretch>
              </p:blipFill>
              <p:spPr>
                <a:xfrm>
                  <a:off x="10464783" y="3131611"/>
                  <a:ext cx="4564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1" name="Freihand 230">
                  <a:extLst>
                    <a:ext uri="{FF2B5EF4-FFF2-40B4-BE49-F238E27FC236}">
                      <a16:creationId xmlns:a16="http://schemas.microsoft.com/office/drawing/2014/main" id="{6953F90D-B05E-4C55-885E-6AF03CEB4C23}"/>
                    </a:ext>
                  </a:extLst>
                </p14:cNvPr>
                <p14:cNvContentPartPr/>
                <p14:nvPr/>
              </p14:nvContentPartPr>
              <p14:xfrm>
                <a:off x="10664943" y="3135571"/>
                <a:ext cx="128880" cy="122760"/>
              </p14:xfrm>
            </p:contentPart>
          </mc:Choice>
          <mc:Fallback>
            <p:pic>
              <p:nvPicPr>
                <p:cNvPr id="231" name="Freihand 230">
                  <a:extLst>
                    <a:ext uri="{FF2B5EF4-FFF2-40B4-BE49-F238E27FC236}">
                      <a16:creationId xmlns:a16="http://schemas.microsoft.com/office/drawing/2014/main" id="{6953F90D-B05E-4C55-885E-6AF03CEB4C23}"/>
                    </a:ext>
                  </a:extLst>
                </p:cNvPr>
                <p:cNvPicPr/>
                <p:nvPr/>
              </p:nvPicPr>
              <p:blipFill>
                <a:blip r:embed="rId441"/>
                <a:stretch>
                  <a:fillRect/>
                </a:stretch>
              </p:blipFill>
              <p:spPr>
                <a:xfrm>
                  <a:off x="10660623" y="3131251"/>
                  <a:ext cx="137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2" name="Freihand 231">
                  <a:extLst>
                    <a:ext uri="{FF2B5EF4-FFF2-40B4-BE49-F238E27FC236}">
                      <a16:creationId xmlns:a16="http://schemas.microsoft.com/office/drawing/2014/main" id="{BA581E1B-E478-40EF-A93B-6D9FDEFC7DBD}"/>
                    </a:ext>
                  </a:extLst>
                </p14:cNvPr>
                <p14:cNvContentPartPr/>
                <p14:nvPr/>
              </p14:nvContentPartPr>
              <p14:xfrm>
                <a:off x="10837383" y="3098131"/>
                <a:ext cx="180000" cy="91440"/>
              </p14:xfrm>
            </p:contentPart>
          </mc:Choice>
          <mc:Fallback>
            <p:pic>
              <p:nvPicPr>
                <p:cNvPr id="232" name="Freihand 231">
                  <a:extLst>
                    <a:ext uri="{FF2B5EF4-FFF2-40B4-BE49-F238E27FC236}">
                      <a16:creationId xmlns:a16="http://schemas.microsoft.com/office/drawing/2014/main" id="{BA581E1B-E478-40EF-A93B-6D9FDEFC7DBD}"/>
                    </a:ext>
                  </a:extLst>
                </p:cNvPr>
                <p:cNvPicPr/>
                <p:nvPr/>
              </p:nvPicPr>
              <p:blipFill>
                <a:blip r:embed="rId443"/>
                <a:stretch>
                  <a:fillRect/>
                </a:stretch>
              </p:blipFill>
              <p:spPr>
                <a:xfrm>
                  <a:off x="10833063" y="3093811"/>
                  <a:ext cx="188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3" name="Freihand 232">
                  <a:extLst>
                    <a:ext uri="{FF2B5EF4-FFF2-40B4-BE49-F238E27FC236}">
                      <a16:creationId xmlns:a16="http://schemas.microsoft.com/office/drawing/2014/main" id="{DAE11E27-F71D-46E9-B9D8-D1AC59BD4AD0}"/>
                    </a:ext>
                  </a:extLst>
                </p14:cNvPr>
                <p14:cNvContentPartPr/>
                <p14:nvPr/>
              </p14:nvContentPartPr>
              <p14:xfrm>
                <a:off x="11006583" y="2965651"/>
                <a:ext cx="277920" cy="206280"/>
              </p14:xfrm>
            </p:contentPart>
          </mc:Choice>
          <mc:Fallback>
            <p:pic>
              <p:nvPicPr>
                <p:cNvPr id="233" name="Freihand 232">
                  <a:extLst>
                    <a:ext uri="{FF2B5EF4-FFF2-40B4-BE49-F238E27FC236}">
                      <a16:creationId xmlns:a16="http://schemas.microsoft.com/office/drawing/2014/main" id="{DAE11E27-F71D-46E9-B9D8-D1AC59BD4AD0}"/>
                    </a:ext>
                  </a:extLst>
                </p:cNvPr>
                <p:cNvPicPr/>
                <p:nvPr/>
              </p:nvPicPr>
              <p:blipFill>
                <a:blip r:embed="rId445"/>
                <a:stretch>
                  <a:fillRect/>
                </a:stretch>
              </p:blipFill>
              <p:spPr>
                <a:xfrm>
                  <a:off x="11002263" y="2961331"/>
                  <a:ext cx="286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5" name="Freihand 234">
                  <a:extLst>
                    <a:ext uri="{FF2B5EF4-FFF2-40B4-BE49-F238E27FC236}">
                      <a16:creationId xmlns:a16="http://schemas.microsoft.com/office/drawing/2014/main" id="{97E2394E-F921-4B5B-8C35-1CE004B24B60}"/>
                    </a:ext>
                  </a:extLst>
                </p14:cNvPr>
                <p14:cNvContentPartPr/>
                <p14:nvPr/>
              </p14:nvContentPartPr>
              <p14:xfrm>
                <a:off x="10148343" y="3529771"/>
                <a:ext cx="104040" cy="156240"/>
              </p14:xfrm>
            </p:contentPart>
          </mc:Choice>
          <mc:Fallback>
            <p:pic>
              <p:nvPicPr>
                <p:cNvPr id="235" name="Freihand 234">
                  <a:extLst>
                    <a:ext uri="{FF2B5EF4-FFF2-40B4-BE49-F238E27FC236}">
                      <a16:creationId xmlns:a16="http://schemas.microsoft.com/office/drawing/2014/main" id="{97E2394E-F921-4B5B-8C35-1CE004B24B60}"/>
                    </a:ext>
                  </a:extLst>
                </p:cNvPr>
                <p:cNvPicPr/>
                <p:nvPr/>
              </p:nvPicPr>
              <p:blipFill>
                <a:blip r:embed="rId447"/>
                <a:stretch>
                  <a:fillRect/>
                </a:stretch>
              </p:blipFill>
              <p:spPr>
                <a:xfrm>
                  <a:off x="10144023" y="3525451"/>
                  <a:ext cx="112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6" name="Freihand 235">
                  <a:extLst>
                    <a:ext uri="{FF2B5EF4-FFF2-40B4-BE49-F238E27FC236}">
                      <a16:creationId xmlns:a16="http://schemas.microsoft.com/office/drawing/2014/main" id="{A9630255-9D3B-49C7-A6D1-3496DE35BB65}"/>
                    </a:ext>
                  </a:extLst>
                </p14:cNvPr>
                <p14:cNvContentPartPr/>
                <p14:nvPr/>
              </p14:nvContentPartPr>
              <p14:xfrm>
                <a:off x="10285863" y="3474691"/>
                <a:ext cx="262440" cy="144000"/>
              </p14:xfrm>
            </p:contentPart>
          </mc:Choice>
          <mc:Fallback>
            <p:pic>
              <p:nvPicPr>
                <p:cNvPr id="236" name="Freihand 235">
                  <a:extLst>
                    <a:ext uri="{FF2B5EF4-FFF2-40B4-BE49-F238E27FC236}">
                      <a16:creationId xmlns:a16="http://schemas.microsoft.com/office/drawing/2014/main" id="{A9630255-9D3B-49C7-A6D1-3496DE35BB65}"/>
                    </a:ext>
                  </a:extLst>
                </p:cNvPr>
                <p:cNvPicPr/>
                <p:nvPr/>
              </p:nvPicPr>
              <p:blipFill>
                <a:blip r:embed="rId449"/>
                <a:stretch>
                  <a:fillRect/>
                </a:stretch>
              </p:blipFill>
              <p:spPr>
                <a:xfrm>
                  <a:off x="10281543" y="3470371"/>
                  <a:ext cx="271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7" name="Freihand 236">
                  <a:extLst>
                    <a:ext uri="{FF2B5EF4-FFF2-40B4-BE49-F238E27FC236}">
                      <a16:creationId xmlns:a16="http://schemas.microsoft.com/office/drawing/2014/main" id="{4B78E609-707D-410A-BDCA-19A8496B479A}"/>
                    </a:ext>
                  </a:extLst>
                </p14:cNvPr>
                <p14:cNvContentPartPr/>
                <p14:nvPr/>
              </p14:nvContentPartPr>
              <p14:xfrm>
                <a:off x="10572423" y="3365611"/>
                <a:ext cx="164520" cy="185040"/>
              </p14:xfrm>
            </p:contentPart>
          </mc:Choice>
          <mc:Fallback>
            <p:pic>
              <p:nvPicPr>
                <p:cNvPr id="237" name="Freihand 236">
                  <a:extLst>
                    <a:ext uri="{FF2B5EF4-FFF2-40B4-BE49-F238E27FC236}">
                      <a16:creationId xmlns:a16="http://schemas.microsoft.com/office/drawing/2014/main" id="{4B78E609-707D-410A-BDCA-19A8496B479A}"/>
                    </a:ext>
                  </a:extLst>
                </p:cNvPr>
                <p:cNvPicPr/>
                <p:nvPr/>
              </p:nvPicPr>
              <p:blipFill>
                <a:blip r:embed="rId451"/>
                <a:stretch>
                  <a:fillRect/>
                </a:stretch>
              </p:blipFill>
              <p:spPr>
                <a:xfrm>
                  <a:off x="10568103" y="3361291"/>
                  <a:ext cx="173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8" name="Freihand 237">
                  <a:extLst>
                    <a:ext uri="{FF2B5EF4-FFF2-40B4-BE49-F238E27FC236}">
                      <a16:creationId xmlns:a16="http://schemas.microsoft.com/office/drawing/2014/main" id="{BBB8BC01-C86C-40F2-9321-C59BA4D96DE9}"/>
                    </a:ext>
                  </a:extLst>
                </p14:cNvPr>
                <p14:cNvContentPartPr/>
                <p14:nvPr/>
              </p14:nvContentPartPr>
              <p14:xfrm>
                <a:off x="10825143" y="3285331"/>
                <a:ext cx="340920" cy="308520"/>
              </p14:xfrm>
            </p:contentPart>
          </mc:Choice>
          <mc:Fallback>
            <p:pic>
              <p:nvPicPr>
                <p:cNvPr id="238" name="Freihand 237">
                  <a:extLst>
                    <a:ext uri="{FF2B5EF4-FFF2-40B4-BE49-F238E27FC236}">
                      <a16:creationId xmlns:a16="http://schemas.microsoft.com/office/drawing/2014/main" id="{BBB8BC01-C86C-40F2-9321-C59BA4D96DE9}"/>
                    </a:ext>
                  </a:extLst>
                </p:cNvPr>
                <p:cNvPicPr/>
                <p:nvPr/>
              </p:nvPicPr>
              <p:blipFill>
                <a:blip r:embed="rId453"/>
                <a:stretch>
                  <a:fillRect/>
                </a:stretch>
              </p:blipFill>
              <p:spPr>
                <a:xfrm>
                  <a:off x="10820823" y="3281011"/>
                  <a:ext cx="3495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9" name="Freihand 238">
                  <a:extLst>
                    <a:ext uri="{FF2B5EF4-FFF2-40B4-BE49-F238E27FC236}">
                      <a16:creationId xmlns:a16="http://schemas.microsoft.com/office/drawing/2014/main" id="{C85CBEB1-5C3A-4353-96E6-B65CD0CAFF9B}"/>
                    </a:ext>
                  </a:extLst>
                </p14:cNvPr>
                <p14:cNvContentPartPr/>
                <p14:nvPr/>
              </p14:nvContentPartPr>
              <p14:xfrm>
                <a:off x="11312583" y="3191371"/>
                <a:ext cx="217440" cy="203040"/>
              </p14:xfrm>
            </p:contentPart>
          </mc:Choice>
          <mc:Fallback>
            <p:pic>
              <p:nvPicPr>
                <p:cNvPr id="239" name="Freihand 238">
                  <a:extLst>
                    <a:ext uri="{FF2B5EF4-FFF2-40B4-BE49-F238E27FC236}">
                      <a16:creationId xmlns:a16="http://schemas.microsoft.com/office/drawing/2014/main" id="{C85CBEB1-5C3A-4353-96E6-B65CD0CAFF9B}"/>
                    </a:ext>
                  </a:extLst>
                </p:cNvPr>
                <p:cNvPicPr/>
                <p:nvPr/>
              </p:nvPicPr>
              <p:blipFill>
                <a:blip r:embed="rId455"/>
                <a:stretch>
                  <a:fillRect/>
                </a:stretch>
              </p:blipFill>
              <p:spPr>
                <a:xfrm>
                  <a:off x="11308263" y="3187051"/>
                  <a:ext cx="226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0" name="Freihand 239">
                  <a:extLst>
                    <a:ext uri="{FF2B5EF4-FFF2-40B4-BE49-F238E27FC236}">
                      <a16:creationId xmlns:a16="http://schemas.microsoft.com/office/drawing/2014/main" id="{88AEC8BE-C181-48B3-94BD-CEC5F903BD6A}"/>
                    </a:ext>
                  </a:extLst>
                </p14:cNvPr>
                <p14:cNvContentPartPr/>
                <p14:nvPr/>
              </p14:nvContentPartPr>
              <p14:xfrm>
                <a:off x="10729383" y="3664051"/>
                <a:ext cx="88920" cy="131760"/>
              </p14:xfrm>
            </p:contentPart>
          </mc:Choice>
          <mc:Fallback>
            <p:pic>
              <p:nvPicPr>
                <p:cNvPr id="240" name="Freihand 239">
                  <a:extLst>
                    <a:ext uri="{FF2B5EF4-FFF2-40B4-BE49-F238E27FC236}">
                      <a16:creationId xmlns:a16="http://schemas.microsoft.com/office/drawing/2014/main" id="{88AEC8BE-C181-48B3-94BD-CEC5F903BD6A}"/>
                    </a:ext>
                  </a:extLst>
                </p:cNvPr>
                <p:cNvPicPr/>
                <p:nvPr/>
              </p:nvPicPr>
              <p:blipFill>
                <a:blip r:embed="rId457"/>
                <a:stretch>
                  <a:fillRect/>
                </a:stretch>
              </p:blipFill>
              <p:spPr>
                <a:xfrm>
                  <a:off x="10725063" y="3659731"/>
                  <a:ext cx="97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41" name="Freihand 240">
                  <a:extLst>
                    <a:ext uri="{FF2B5EF4-FFF2-40B4-BE49-F238E27FC236}">
                      <a16:creationId xmlns:a16="http://schemas.microsoft.com/office/drawing/2014/main" id="{0391DCD9-389F-4BAE-9036-55E6C71B4854}"/>
                    </a:ext>
                  </a:extLst>
                </p14:cNvPr>
                <p14:cNvContentPartPr/>
                <p14:nvPr/>
              </p14:nvContentPartPr>
              <p14:xfrm>
                <a:off x="10694103" y="3678091"/>
                <a:ext cx="136440" cy="70560"/>
              </p14:xfrm>
            </p:contentPart>
          </mc:Choice>
          <mc:Fallback>
            <p:pic>
              <p:nvPicPr>
                <p:cNvPr id="241" name="Freihand 240">
                  <a:extLst>
                    <a:ext uri="{FF2B5EF4-FFF2-40B4-BE49-F238E27FC236}">
                      <a16:creationId xmlns:a16="http://schemas.microsoft.com/office/drawing/2014/main" id="{0391DCD9-389F-4BAE-9036-55E6C71B4854}"/>
                    </a:ext>
                  </a:extLst>
                </p:cNvPr>
                <p:cNvPicPr/>
                <p:nvPr/>
              </p:nvPicPr>
              <p:blipFill>
                <a:blip r:embed="rId459"/>
                <a:stretch>
                  <a:fillRect/>
                </a:stretch>
              </p:blipFill>
              <p:spPr>
                <a:xfrm>
                  <a:off x="10689783" y="3673771"/>
                  <a:ext cx="145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2" name="Freihand 241">
                  <a:extLst>
                    <a:ext uri="{FF2B5EF4-FFF2-40B4-BE49-F238E27FC236}">
                      <a16:creationId xmlns:a16="http://schemas.microsoft.com/office/drawing/2014/main" id="{9BAE85C2-2026-4B8C-ABB5-14DD2C911F98}"/>
                    </a:ext>
                  </a:extLst>
                </p14:cNvPr>
                <p14:cNvContentPartPr/>
                <p14:nvPr/>
              </p14:nvContentPartPr>
              <p14:xfrm>
                <a:off x="10652703" y="3708331"/>
                <a:ext cx="166320" cy="63360"/>
              </p14:xfrm>
            </p:contentPart>
          </mc:Choice>
          <mc:Fallback>
            <p:pic>
              <p:nvPicPr>
                <p:cNvPr id="242" name="Freihand 241">
                  <a:extLst>
                    <a:ext uri="{FF2B5EF4-FFF2-40B4-BE49-F238E27FC236}">
                      <a16:creationId xmlns:a16="http://schemas.microsoft.com/office/drawing/2014/main" id="{9BAE85C2-2026-4B8C-ABB5-14DD2C911F98}"/>
                    </a:ext>
                  </a:extLst>
                </p:cNvPr>
                <p:cNvPicPr/>
                <p:nvPr/>
              </p:nvPicPr>
              <p:blipFill>
                <a:blip r:embed="rId461"/>
                <a:stretch>
                  <a:fillRect/>
                </a:stretch>
              </p:blipFill>
              <p:spPr>
                <a:xfrm>
                  <a:off x="10648383" y="3704011"/>
                  <a:ext cx="174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3" name="Freihand 242">
                  <a:extLst>
                    <a:ext uri="{FF2B5EF4-FFF2-40B4-BE49-F238E27FC236}">
                      <a16:creationId xmlns:a16="http://schemas.microsoft.com/office/drawing/2014/main" id="{7727B4A4-8C7F-47E1-BF72-2C468A4912B9}"/>
                    </a:ext>
                  </a:extLst>
                </p14:cNvPr>
                <p14:cNvContentPartPr/>
                <p14:nvPr/>
              </p14:nvContentPartPr>
              <p14:xfrm>
                <a:off x="10867263" y="3659011"/>
                <a:ext cx="118440" cy="47880"/>
              </p14:xfrm>
            </p:contentPart>
          </mc:Choice>
          <mc:Fallback>
            <p:pic>
              <p:nvPicPr>
                <p:cNvPr id="243" name="Freihand 242">
                  <a:extLst>
                    <a:ext uri="{FF2B5EF4-FFF2-40B4-BE49-F238E27FC236}">
                      <a16:creationId xmlns:a16="http://schemas.microsoft.com/office/drawing/2014/main" id="{7727B4A4-8C7F-47E1-BF72-2C468A4912B9}"/>
                    </a:ext>
                  </a:extLst>
                </p:cNvPr>
                <p:cNvPicPr/>
                <p:nvPr/>
              </p:nvPicPr>
              <p:blipFill>
                <a:blip r:embed="rId463"/>
                <a:stretch>
                  <a:fillRect/>
                </a:stretch>
              </p:blipFill>
              <p:spPr>
                <a:xfrm>
                  <a:off x="10862943" y="3654691"/>
                  <a:ext cx="127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4" name="Freihand 243">
                  <a:extLst>
                    <a:ext uri="{FF2B5EF4-FFF2-40B4-BE49-F238E27FC236}">
                      <a16:creationId xmlns:a16="http://schemas.microsoft.com/office/drawing/2014/main" id="{55B816F2-79A5-4692-BBC9-3FA27BC35E7B}"/>
                    </a:ext>
                  </a:extLst>
                </p14:cNvPr>
                <p14:cNvContentPartPr/>
                <p14:nvPr/>
              </p14:nvContentPartPr>
              <p14:xfrm>
                <a:off x="11041143" y="3589171"/>
                <a:ext cx="21600" cy="117360"/>
              </p14:xfrm>
            </p:contentPart>
          </mc:Choice>
          <mc:Fallback>
            <p:pic>
              <p:nvPicPr>
                <p:cNvPr id="244" name="Freihand 243">
                  <a:extLst>
                    <a:ext uri="{FF2B5EF4-FFF2-40B4-BE49-F238E27FC236}">
                      <a16:creationId xmlns:a16="http://schemas.microsoft.com/office/drawing/2014/main" id="{55B816F2-79A5-4692-BBC9-3FA27BC35E7B}"/>
                    </a:ext>
                  </a:extLst>
                </p:cNvPr>
                <p:cNvPicPr/>
                <p:nvPr/>
              </p:nvPicPr>
              <p:blipFill>
                <a:blip r:embed="rId465"/>
                <a:stretch>
                  <a:fillRect/>
                </a:stretch>
              </p:blipFill>
              <p:spPr>
                <a:xfrm>
                  <a:off x="11036823" y="3584851"/>
                  <a:ext cx="30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5" name="Freihand 244">
                  <a:extLst>
                    <a:ext uri="{FF2B5EF4-FFF2-40B4-BE49-F238E27FC236}">
                      <a16:creationId xmlns:a16="http://schemas.microsoft.com/office/drawing/2014/main" id="{E754A83D-5C1E-48D4-8D97-0FE7EF528F3F}"/>
                    </a:ext>
                  </a:extLst>
                </p14:cNvPr>
                <p14:cNvContentPartPr/>
                <p14:nvPr/>
              </p14:nvContentPartPr>
              <p14:xfrm>
                <a:off x="11042223" y="3565771"/>
                <a:ext cx="108720" cy="80640"/>
              </p14:xfrm>
            </p:contentPart>
          </mc:Choice>
          <mc:Fallback>
            <p:pic>
              <p:nvPicPr>
                <p:cNvPr id="245" name="Freihand 244">
                  <a:extLst>
                    <a:ext uri="{FF2B5EF4-FFF2-40B4-BE49-F238E27FC236}">
                      <a16:creationId xmlns:a16="http://schemas.microsoft.com/office/drawing/2014/main" id="{E754A83D-5C1E-48D4-8D97-0FE7EF528F3F}"/>
                    </a:ext>
                  </a:extLst>
                </p:cNvPr>
                <p:cNvPicPr/>
                <p:nvPr/>
              </p:nvPicPr>
              <p:blipFill>
                <a:blip r:embed="rId467"/>
                <a:stretch>
                  <a:fillRect/>
                </a:stretch>
              </p:blipFill>
              <p:spPr>
                <a:xfrm>
                  <a:off x="11037903" y="3561451"/>
                  <a:ext cx="117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6" name="Freihand 245">
                  <a:extLst>
                    <a:ext uri="{FF2B5EF4-FFF2-40B4-BE49-F238E27FC236}">
                      <a16:creationId xmlns:a16="http://schemas.microsoft.com/office/drawing/2014/main" id="{A3556871-7722-4FD6-8B8B-26FC212E2A3C}"/>
                    </a:ext>
                  </a:extLst>
                </p14:cNvPr>
                <p14:cNvContentPartPr/>
                <p14:nvPr/>
              </p14:nvContentPartPr>
              <p14:xfrm>
                <a:off x="11054463" y="3596011"/>
                <a:ext cx="252720" cy="101160"/>
              </p14:xfrm>
            </p:contentPart>
          </mc:Choice>
          <mc:Fallback>
            <p:pic>
              <p:nvPicPr>
                <p:cNvPr id="246" name="Freihand 245">
                  <a:extLst>
                    <a:ext uri="{FF2B5EF4-FFF2-40B4-BE49-F238E27FC236}">
                      <a16:creationId xmlns:a16="http://schemas.microsoft.com/office/drawing/2014/main" id="{A3556871-7722-4FD6-8B8B-26FC212E2A3C}"/>
                    </a:ext>
                  </a:extLst>
                </p:cNvPr>
                <p:cNvPicPr/>
                <p:nvPr/>
              </p:nvPicPr>
              <p:blipFill>
                <a:blip r:embed="rId469"/>
                <a:stretch>
                  <a:fillRect/>
                </a:stretch>
              </p:blipFill>
              <p:spPr>
                <a:xfrm>
                  <a:off x="11050143" y="3591691"/>
                  <a:ext cx="261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7" name="Freihand 246">
                  <a:extLst>
                    <a:ext uri="{FF2B5EF4-FFF2-40B4-BE49-F238E27FC236}">
                      <a16:creationId xmlns:a16="http://schemas.microsoft.com/office/drawing/2014/main" id="{544C91E0-ACAC-422C-A4F6-1313DFA7F19B}"/>
                    </a:ext>
                  </a:extLst>
                </p14:cNvPr>
                <p14:cNvContentPartPr/>
                <p14:nvPr/>
              </p14:nvContentPartPr>
              <p14:xfrm>
                <a:off x="11304663" y="3534091"/>
                <a:ext cx="182520" cy="90360"/>
              </p14:xfrm>
            </p:contentPart>
          </mc:Choice>
          <mc:Fallback>
            <p:pic>
              <p:nvPicPr>
                <p:cNvPr id="247" name="Freihand 246">
                  <a:extLst>
                    <a:ext uri="{FF2B5EF4-FFF2-40B4-BE49-F238E27FC236}">
                      <a16:creationId xmlns:a16="http://schemas.microsoft.com/office/drawing/2014/main" id="{544C91E0-ACAC-422C-A4F6-1313DFA7F19B}"/>
                    </a:ext>
                  </a:extLst>
                </p:cNvPr>
                <p:cNvPicPr/>
                <p:nvPr/>
              </p:nvPicPr>
              <p:blipFill>
                <a:blip r:embed="rId471"/>
                <a:stretch>
                  <a:fillRect/>
                </a:stretch>
              </p:blipFill>
              <p:spPr>
                <a:xfrm>
                  <a:off x="11300343" y="3529771"/>
                  <a:ext cx="191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9" name="Freihand 248">
                  <a:extLst>
                    <a:ext uri="{FF2B5EF4-FFF2-40B4-BE49-F238E27FC236}">
                      <a16:creationId xmlns:a16="http://schemas.microsoft.com/office/drawing/2014/main" id="{BB5D6279-FA22-4C73-9A96-5EA9272FAE6D}"/>
                    </a:ext>
                  </a:extLst>
                </p14:cNvPr>
                <p14:cNvContentPartPr/>
                <p14:nvPr/>
              </p14:nvContentPartPr>
              <p14:xfrm>
                <a:off x="11491863" y="3496651"/>
                <a:ext cx="157680" cy="61200"/>
              </p14:xfrm>
            </p:contentPart>
          </mc:Choice>
          <mc:Fallback>
            <p:pic>
              <p:nvPicPr>
                <p:cNvPr id="249" name="Freihand 248">
                  <a:extLst>
                    <a:ext uri="{FF2B5EF4-FFF2-40B4-BE49-F238E27FC236}">
                      <a16:creationId xmlns:a16="http://schemas.microsoft.com/office/drawing/2014/main" id="{BB5D6279-FA22-4C73-9A96-5EA9272FAE6D}"/>
                    </a:ext>
                  </a:extLst>
                </p:cNvPr>
                <p:cNvPicPr/>
                <p:nvPr/>
              </p:nvPicPr>
              <p:blipFill>
                <a:blip r:embed="rId473"/>
                <a:stretch>
                  <a:fillRect/>
                </a:stretch>
              </p:blipFill>
              <p:spPr>
                <a:xfrm>
                  <a:off x="11487543" y="3492331"/>
                  <a:ext cx="166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0" name="Freihand 249">
                  <a:extLst>
                    <a:ext uri="{FF2B5EF4-FFF2-40B4-BE49-F238E27FC236}">
                      <a16:creationId xmlns:a16="http://schemas.microsoft.com/office/drawing/2014/main" id="{4FBCB5BB-278A-469D-88CF-2EDD6E846A1A}"/>
                    </a:ext>
                  </a:extLst>
                </p14:cNvPr>
                <p14:cNvContentPartPr/>
                <p14:nvPr/>
              </p14:nvContentPartPr>
              <p14:xfrm>
                <a:off x="11686263" y="3419971"/>
                <a:ext cx="146160" cy="135720"/>
              </p14:xfrm>
            </p:contentPart>
          </mc:Choice>
          <mc:Fallback>
            <p:pic>
              <p:nvPicPr>
                <p:cNvPr id="250" name="Freihand 249">
                  <a:extLst>
                    <a:ext uri="{FF2B5EF4-FFF2-40B4-BE49-F238E27FC236}">
                      <a16:creationId xmlns:a16="http://schemas.microsoft.com/office/drawing/2014/main" id="{4FBCB5BB-278A-469D-88CF-2EDD6E846A1A}"/>
                    </a:ext>
                  </a:extLst>
                </p:cNvPr>
                <p:cNvPicPr/>
                <p:nvPr/>
              </p:nvPicPr>
              <p:blipFill>
                <a:blip r:embed="rId475"/>
                <a:stretch>
                  <a:fillRect/>
                </a:stretch>
              </p:blipFill>
              <p:spPr>
                <a:xfrm>
                  <a:off x="11681943" y="3415651"/>
                  <a:ext cx="154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2" name="Freihand 251">
                  <a:extLst>
                    <a:ext uri="{FF2B5EF4-FFF2-40B4-BE49-F238E27FC236}">
                      <a16:creationId xmlns:a16="http://schemas.microsoft.com/office/drawing/2014/main" id="{39BD9BF2-8DF5-46C5-871E-A894B519637B}"/>
                    </a:ext>
                  </a:extLst>
                </p14:cNvPr>
                <p14:cNvContentPartPr/>
                <p14:nvPr/>
              </p14:nvContentPartPr>
              <p14:xfrm>
                <a:off x="11166783" y="3851251"/>
                <a:ext cx="46440" cy="192960"/>
              </p14:xfrm>
            </p:contentPart>
          </mc:Choice>
          <mc:Fallback>
            <p:pic>
              <p:nvPicPr>
                <p:cNvPr id="252" name="Freihand 251">
                  <a:extLst>
                    <a:ext uri="{FF2B5EF4-FFF2-40B4-BE49-F238E27FC236}">
                      <a16:creationId xmlns:a16="http://schemas.microsoft.com/office/drawing/2014/main" id="{39BD9BF2-8DF5-46C5-871E-A894B519637B}"/>
                    </a:ext>
                  </a:extLst>
                </p:cNvPr>
                <p:cNvPicPr/>
                <p:nvPr/>
              </p:nvPicPr>
              <p:blipFill>
                <a:blip r:embed="rId477"/>
                <a:stretch>
                  <a:fillRect/>
                </a:stretch>
              </p:blipFill>
              <p:spPr>
                <a:xfrm>
                  <a:off x="11162463" y="3846931"/>
                  <a:ext cx="55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3" name="Freihand 252">
                  <a:extLst>
                    <a:ext uri="{FF2B5EF4-FFF2-40B4-BE49-F238E27FC236}">
                      <a16:creationId xmlns:a16="http://schemas.microsoft.com/office/drawing/2014/main" id="{A32F4EBF-B893-4B30-916A-7AAC780E40A9}"/>
                    </a:ext>
                  </a:extLst>
                </p14:cNvPr>
                <p14:cNvContentPartPr/>
                <p14:nvPr/>
              </p14:nvContentPartPr>
              <p14:xfrm>
                <a:off x="11114223" y="3913891"/>
                <a:ext cx="115200" cy="57960"/>
              </p14:xfrm>
            </p:contentPart>
          </mc:Choice>
          <mc:Fallback>
            <p:pic>
              <p:nvPicPr>
                <p:cNvPr id="253" name="Freihand 252">
                  <a:extLst>
                    <a:ext uri="{FF2B5EF4-FFF2-40B4-BE49-F238E27FC236}">
                      <a16:creationId xmlns:a16="http://schemas.microsoft.com/office/drawing/2014/main" id="{A32F4EBF-B893-4B30-916A-7AAC780E40A9}"/>
                    </a:ext>
                  </a:extLst>
                </p:cNvPr>
                <p:cNvPicPr/>
                <p:nvPr/>
              </p:nvPicPr>
              <p:blipFill>
                <a:blip r:embed="rId479"/>
                <a:stretch>
                  <a:fillRect/>
                </a:stretch>
              </p:blipFill>
              <p:spPr>
                <a:xfrm>
                  <a:off x="11109903" y="3909571"/>
                  <a:ext cx="123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4" name="Freihand 253">
                  <a:extLst>
                    <a:ext uri="{FF2B5EF4-FFF2-40B4-BE49-F238E27FC236}">
                      <a16:creationId xmlns:a16="http://schemas.microsoft.com/office/drawing/2014/main" id="{2E2203A7-52F3-4B0D-BB18-017ED89ACAFA}"/>
                    </a:ext>
                  </a:extLst>
                </p14:cNvPr>
                <p14:cNvContentPartPr/>
                <p14:nvPr/>
              </p14:nvContentPartPr>
              <p14:xfrm>
                <a:off x="11348943" y="3758011"/>
                <a:ext cx="145080" cy="192240"/>
              </p14:xfrm>
            </p:contentPart>
          </mc:Choice>
          <mc:Fallback>
            <p:pic>
              <p:nvPicPr>
                <p:cNvPr id="254" name="Freihand 253">
                  <a:extLst>
                    <a:ext uri="{FF2B5EF4-FFF2-40B4-BE49-F238E27FC236}">
                      <a16:creationId xmlns:a16="http://schemas.microsoft.com/office/drawing/2014/main" id="{2E2203A7-52F3-4B0D-BB18-017ED89ACAFA}"/>
                    </a:ext>
                  </a:extLst>
                </p:cNvPr>
                <p:cNvPicPr/>
                <p:nvPr/>
              </p:nvPicPr>
              <p:blipFill>
                <a:blip r:embed="rId481"/>
                <a:stretch>
                  <a:fillRect/>
                </a:stretch>
              </p:blipFill>
              <p:spPr>
                <a:xfrm>
                  <a:off x="11344623" y="3753691"/>
                  <a:ext cx="1537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5" name="Freihand 254">
                  <a:extLst>
                    <a:ext uri="{FF2B5EF4-FFF2-40B4-BE49-F238E27FC236}">
                      <a16:creationId xmlns:a16="http://schemas.microsoft.com/office/drawing/2014/main" id="{549D3B2F-6759-4C28-B6BC-18CA4001A6FD}"/>
                    </a:ext>
                  </a:extLst>
                </p14:cNvPr>
                <p14:cNvContentPartPr/>
                <p14:nvPr/>
              </p14:nvContentPartPr>
              <p14:xfrm>
                <a:off x="11308983" y="3720931"/>
                <a:ext cx="138960" cy="18360"/>
              </p14:xfrm>
            </p:contentPart>
          </mc:Choice>
          <mc:Fallback>
            <p:pic>
              <p:nvPicPr>
                <p:cNvPr id="255" name="Freihand 254">
                  <a:extLst>
                    <a:ext uri="{FF2B5EF4-FFF2-40B4-BE49-F238E27FC236}">
                      <a16:creationId xmlns:a16="http://schemas.microsoft.com/office/drawing/2014/main" id="{549D3B2F-6759-4C28-B6BC-18CA4001A6FD}"/>
                    </a:ext>
                  </a:extLst>
                </p:cNvPr>
                <p:cNvPicPr/>
                <p:nvPr/>
              </p:nvPicPr>
              <p:blipFill>
                <a:blip r:embed="rId483"/>
                <a:stretch>
                  <a:fillRect/>
                </a:stretch>
              </p:blipFill>
              <p:spPr>
                <a:xfrm>
                  <a:off x="11304663" y="3716611"/>
                  <a:ext cx="147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6" name="Freihand 255">
                  <a:extLst>
                    <a:ext uri="{FF2B5EF4-FFF2-40B4-BE49-F238E27FC236}">
                      <a16:creationId xmlns:a16="http://schemas.microsoft.com/office/drawing/2014/main" id="{3962ACEC-1062-46E3-AA08-2439E9392D92}"/>
                    </a:ext>
                  </a:extLst>
                </p14:cNvPr>
                <p14:cNvContentPartPr/>
                <p14:nvPr/>
              </p14:nvContentPartPr>
              <p14:xfrm>
                <a:off x="11530023" y="3697171"/>
                <a:ext cx="135000" cy="150480"/>
              </p14:xfrm>
            </p:contentPart>
          </mc:Choice>
          <mc:Fallback>
            <p:pic>
              <p:nvPicPr>
                <p:cNvPr id="256" name="Freihand 255">
                  <a:extLst>
                    <a:ext uri="{FF2B5EF4-FFF2-40B4-BE49-F238E27FC236}">
                      <a16:creationId xmlns:a16="http://schemas.microsoft.com/office/drawing/2014/main" id="{3962ACEC-1062-46E3-AA08-2439E9392D92}"/>
                    </a:ext>
                  </a:extLst>
                </p:cNvPr>
                <p:cNvPicPr/>
                <p:nvPr/>
              </p:nvPicPr>
              <p:blipFill>
                <a:blip r:embed="rId485"/>
                <a:stretch>
                  <a:fillRect/>
                </a:stretch>
              </p:blipFill>
              <p:spPr>
                <a:xfrm>
                  <a:off x="11525703" y="3692851"/>
                  <a:ext cx="143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7" name="Freihand 256">
                  <a:extLst>
                    <a:ext uri="{FF2B5EF4-FFF2-40B4-BE49-F238E27FC236}">
                      <a16:creationId xmlns:a16="http://schemas.microsoft.com/office/drawing/2014/main" id="{CE605F1A-BB6E-40C8-9015-3DE94CAC561E}"/>
                    </a:ext>
                  </a:extLst>
                </p14:cNvPr>
                <p14:cNvContentPartPr/>
                <p14:nvPr/>
              </p14:nvContentPartPr>
              <p14:xfrm>
                <a:off x="11655663" y="3590971"/>
                <a:ext cx="68040" cy="168480"/>
              </p14:xfrm>
            </p:contentPart>
          </mc:Choice>
          <mc:Fallback>
            <p:pic>
              <p:nvPicPr>
                <p:cNvPr id="257" name="Freihand 256">
                  <a:extLst>
                    <a:ext uri="{FF2B5EF4-FFF2-40B4-BE49-F238E27FC236}">
                      <a16:creationId xmlns:a16="http://schemas.microsoft.com/office/drawing/2014/main" id="{CE605F1A-BB6E-40C8-9015-3DE94CAC561E}"/>
                    </a:ext>
                  </a:extLst>
                </p:cNvPr>
                <p:cNvPicPr/>
                <p:nvPr/>
              </p:nvPicPr>
              <p:blipFill>
                <a:blip r:embed="rId487"/>
                <a:stretch>
                  <a:fillRect/>
                </a:stretch>
              </p:blipFill>
              <p:spPr>
                <a:xfrm>
                  <a:off x="11651343" y="3586651"/>
                  <a:ext cx="76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8" name="Freihand 257">
                  <a:extLst>
                    <a:ext uri="{FF2B5EF4-FFF2-40B4-BE49-F238E27FC236}">
                      <a16:creationId xmlns:a16="http://schemas.microsoft.com/office/drawing/2014/main" id="{B7AEB3F3-DE2B-4889-BF7A-DEEABABA2AD8}"/>
                    </a:ext>
                  </a:extLst>
                </p14:cNvPr>
                <p14:cNvContentPartPr/>
                <p14:nvPr/>
              </p14:nvContentPartPr>
              <p14:xfrm>
                <a:off x="11731623" y="3515011"/>
                <a:ext cx="261720" cy="196920"/>
              </p14:xfrm>
            </p:contentPart>
          </mc:Choice>
          <mc:Fallback>
            <p:pic>
              <p:nvPicPr>
                <p:cNvPr id="258" name="Freihand 257">
                  <a:extLst>
                    <a:ext uri="{FF2B5EF4-FFF2-40B4-BE49-F238E27FC236}">
                      <a16:creationId xmlns:a16="http://schemas.microsoft.com/office/drawing/2014/main" id="{B7AEB3F3-DE2B-4889-BF7A-DEEABABA2AD8}"/>
                    </a:ext>
                  </a:extLst>
                </p:cNvPr>
                <p:cNvPicPr/>
                <p:nvPr/>
              </p:nvPicPr>
              <p:blipFill>
                <a:blip r:embed="rId489"/>
                <a:stretch>
                  <a:fillRect/>
                </a:stretch>
              </p:blipFill>
              <p:spPr>
                <a:xfrm>
                  <a:off x="11727303" y="3510691"/>
                  <a:ext cx="270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9" name="Freihand 258">
                  <a:extLst>
                    <a:ext uri="{FF2B5EF4-FFF2-40B4-BE49-F238E27FC236}">
                      <a16:creationId xmlns:a16="http://schemas.microsoft.com/office/drawing/2014/main" id="{DAC5580E-E345-4361-840C-9B5BB3CD6314}"/>
                    </a:ext>
                  </a:extLst>
                </p14:cNvPr>
                <p14:cNvContentPartPr/>
                <p14:nvPr/>
              </p14:nvContentPartPr>
              <p14:xfrm>
                <a:off x="11351463" y="3652531"/>
                <a:ext cx="694080" cy="339840"/>
              </p14:xfrm>
            </p:contentPart>
          </mc:Choice>
          <mc:Fallback>
            <p:pic>
              <p:nvPicPr>
                <p:cNvPr id="259" name="Freihand 258">
                  <a:extLst>
                    <a:ext uri="{FF2B5EF4-FFF2-40B4-BE49-F238E27FC236}">
                      <a16:creationId xmlns:a16="http://schemas.microsoft.com/office/drawing/2014/main" id="{DAC5580E-E345-4361-840C-9B5BB3CD6314}"/>
                    </a:ext>
                  </a:extLst>
                </p:cNvPr>
                <p:cNvPicPr/>
                <p:nvPr/>
              </p:nvPicPr>
              <p:blipFill>
                <a:blip r:embed="rId491"/>
                <a:stretch>
                  <a:fillRect/>
                </a:stretch>
              </p:blipFill>
              <p:spPr>
                <a:xfrm>
                  <a:off x="11347143" y="3648211"/>
                  <a:ext cx="702720" cy="34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2">
            <p14:nvContentPartPr>
              <p14:cNvPr id="287" name="Freihand 286">
                <a:extLst>
                  <a:ext uri="{FF2B5EF4-FFF2-40B4-BE49-F238E27FC236}">
                    <a16:creationId xmlns:a16="http://schemas.microsoft.com/office/drawing/2014/main" id="{AFF25696-C542-4864-A605-8A3E9FDFC887}"/>
                  </a:ext>
                </a:extLst>
              </p14:cNvPr>
              <p14:cNvContentPartPr/>
              <p14:nvPr/>
            </p14:nvContentPartPr>
            <p14:xfrm>
              <a:off x="8580183" y="1312531"/>
              <a:ext cx="2224440" cy="648720"/>
            </p14:xfrm>
          </p:contentPart>
        </mc:Choice>
        <mc:Fallback>
          <p:pic>
            <p:nvPicPr>
              <p:cNvPr id="287" name="Freihand 286">
                <a:extLst>
                  <a:ext uri="{FF2B5EF4-FFF2-40B4-BE49-F238E27FC236}">
                    <a16:creationId xmlns:a16="http://schemas.microsoft.com/office/drawing/2014/main" id="{AFF25696-C542-4864-A605-8A3E9FDFC887}"/>
                  </a:ext>
                </a:extLst>
              </p:cNvPr>
              <p:cNvPicPr/>
              <p:nvPr/>
            </p:nvPicPr>
            <p:blipFill>
              <a:blip r:embed="rId493"/>
              <a:stretch>
                <a:fillRect/>
              </a:stretch>
            </p:blipFill>
            <p:spPr>
              <a:xfrm>
                <a:off x="8575863" y="1308211"/>
                <a:ext cx="2233080" cy="657360"/>
              </a:xfrm>
              <a:prstGeom prst="rect">
                <a:avLst/>
              </a:prstGeom>
            </p:spPr>
          </p:pic>
        </mc:Fallback>
      </mc:AlternateContent>
      <p:grpSp>
        <p:nvGrpSpPr>
          <p:cNvPr id="290" name="Gruppieren 289">
            <a:extLst>
              <a:ext uri="{FF2B5EF4-FFF2-40B4-BE49-F238E27FC236}">
                <a16:creationId xmlns:a16="http://schemas.microsoft.com/office/drawing/2014/main" id="{045B2F2C-BA00-42D0-BF9A-7150287CC321}"/>
              </a:ext>
            </a:extLst>
          </p:cNvPr>
          <p:cNvGrpSpPr/>
          <p:nvPr/>
        </p:nvGrpSpPr>
        <p:grpSpPr>
          <a:xfrm>
            <a:off x="2534343" y="3618691"/>
            <a:ext cx="6691320" cy="2651040"/>
            <a:chOff x="2534343" y="3618691"/>
            <a:chExt cx="6691320" cy="2651040"/>
          </a:xfrm>
        </p:grpSpPr>
        <mc:AlternateContent xmlns:mc="http://schemas.openxmlformats.org/markup-compatibility/2006">
          <mc:Choice xmlns:p14="http://schemas.microsoft.com/office/powerpoint/2010/main" Requires="p14">
            <p:contentPart p14:bwMode="auto" r:id="rId494">
              <p14:nvContentPartPr>
                <p14:cNvPr id="284" name="Freihand 283">
                  <a:extLst>
                    <a:ext uri="{FF2B5EF4-FFF2-40B4-BE49-F238E27FC236}">
                      <a16:creationId xmlns:a16="http://schemas.microsoft.com/office/drawing/2014/main" id="{51343CD8-DA51-4B7D-BEE3-FB711EA1C6B1}"/>
                    </a:ext>
                  </a:extLst>
                </p14:cNvPr>
                <p14:cNvContentPartPr/>
                <p14:nvPr/>
              </p14:nvContentPartPr>
              <p14:xfrm>
                <a:off x="2534343" y="3618691"/>
                <a:ext cx="1434600" cy="1063440"/>
              </p14:xfrm>
            </p:contentPart>
          </mc:Choice>
          <mc:Fallback>
            <p:pic>
              <p:nvPicPr>
                <p:cNvPr id="284" name="Freihand 283">
                  <a:extLst>
                    <a:ext uri="{FF2B5EF4-FFF2-40B4-BE49-F238E27FC236}">
                      <a16:creationId xmlns:a16="http://schemas.microsoft.com/office/drawing/2014/main" id="{51343CD8-DA51-4B7D-BEE3-FB711EA1C6B1}"/>
                    </a:ext>
                  </a:extLst>
                </p:cNvPr>
                <p:cNvPicPr/>
                <p:nvPr/>
              </p:nvPicPr>
              <p:blipFill>
                <a:blip r:embed="rId495"/>
                <a:stretch>
                  <a:fillRect/>
                </a:stretch>
              </p:blipFill>
              <p:spPr>
                <a:xfrm>
                  <a:off x="2530023" y="3614371"/>
                  <a:ext cx="1443240" cy="1072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1" name="Freihand 260">
                  <a:extLst>
                    <a:ext uri="{FF2B5EF4-FFF2-40B4-BE49-F238E27FC236}">
                      <a16:creationId xmlns:a16="http://schemas.microsoft.com/office/drawing/2014/main" id="{DBA89758-2A3A-4AB0-B8AA-6878CB98732B}"/>
                    </a:ext>
                  </a:extLst>
                </p14:cNvPr>
                <p14:cNvContentPartPr/>
                <p14:nvPr/>
              </p14:nvContentPartPr>
              <p14:xfrm>
                <a:off x="7490823" y="3735691"/>
                <a:ext cx="1734840" cy="2052720"/>
              </p14:xfrm>
            </p:contentPart>
          </mc:Choice>
          <mc:Fallback>
            <p:pic>
              <p:nvPicPr>
                <p:cNvPr id="261" name="Freihand 260">
                  <a:extLst>
                    <a:ext uri="{FF2B5EF4-FFF2-40B4-BE49-F238E27FC236}">
                      <a16:creationId xmlns:a16="http://schemas.microsoft.com/office/drawing/2014/main" id="{DBA89758-2A3A-4AB0-B8AA-6878CB98732B}"/>
                    </a:ext>
                  </a:extLst>
                </p:cNvPr>
                <p:cNvPicPr/>
                <p:nvPr/>
              </p:nvPicPr>
              <p:blipFill>
                <a:blip r:embed="rId497"/>
                <a:stretch>
                  <a:fillRect/>
                </a:stretch>
              </p:blipFill>
              <p:spPr>
                <a:xfrm>
                  <a:off x="7486503" y="3731371"/>
                  <a:ext cx="1743480" cy="2061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2" name="Freihand 261">
                  <a:extLst>
                    <a:ext uri="{FF2B5EF4-FFF2-40B4-BE49-F238E27FC236}">
                      <a16:creationId xmlns:a16="http://schemas.microsoft.com/office/drawing/2014/main" id="{7CA4C54E-985C-421A-90D3-D4D20BAF13E9}"/>
                    </a:ext>
                  </a:extLst>
                </p14:cNvPr>
                <p14:cNvContentPartPr/>
                <p14:nvPr/>
              </p14:nvContentPartPr>
              <p14:xfrm>
                <a:off x="7275903" y="5556211"/>
                <a:ext cx="453240" cy="291600"/>
              </p14:xfrm>
            </p:contentPart>
          </mc:Choice>
          <mc:Fallback>
            <p:pic>
              <p:nvPicPr>
                <p:cNvPr id="262" name="Freihand 261">
                  <a:extLst>
                    <a:ext uri="{FF2B5EF4-FFF2-40B4-BE49-F238E27FC236}">
                      <a16:creationId xmlns:a16="http://schemas.microsoft.com/office/drawing/2014/main" id="{7CA4C54E-985C-421A-90D3-D4D20BAF13E9}"/>
                    </a:ext>
                  </a:extLst>
                </p:cNvPr>
                <p:cNvPicPr/>
                <p:nvPr/>
              </p:nvPicPr>
              <p:blipFill>
                <a:blip r:embed="rId499"/>
                <a:stretch>
                  <a:fillRect/>
                </a:stretch>
              </p:blipFill>
              <p:spPr>
                <a:xfrm>
                  <a:off x="7271583" y="5551891"/>
                  <a:ext cx="4618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4" name="Freihand 263">
                  <a:extLst>
                    <a:ext uri="{FF2B5EF4-FFF2-40B4-BE49-F238E27FC236}">
                      <a16:creationId xmlns:a16="http://schemas.microsoft.com/office/drawing/2014/main" id="{ABCB7CC7-F71F-49D2-8E56-C2E7DC2158DE}"/>
                    </a:ext>
                  </a:extLst>
                </p14:cNvPr>
                <p14:cNvContentPartPr/>
                <p14:nvPr/>
              </p14:nvContentPartPr>
              <p14:xfrm>
                <a:off x="4742223" y="5497531"/>
                <a:ext cx="255240" cy="232200"/>
              </p14:xfrm>
            </p:contentPart>
          </mc:Choice>
          <mc:Fallback>
            <p:pic>
              <p:nvPicPr>
                <p:cNvPr id="264" name="Freihand 263">
                  <a:extLst>
                    <a:ext uri="{FF2B5EF4-FFF2-40B4-BE49-F238E27FC236}">
                      <a16:creationId xmlns:a16="http://schemas.microsoft.com/office/drawing/2014/main" id="{ABCB7CC7-F71F-49D2-8E56-C2E7DC2158DE}"/>
                    </a:ext>
                  </a:extLst>
                </p:cNvPr>
                <p:cNvPicPr/>
                <p:nvPr/>
              </p:nvPicPr>
              <p:blipFill>
                <a:blip r:embed="rId501"/>
                <a:stretch>
                  <a:fillRect/>
                </a:stretch>
              </p:blipFill>
              <p:spPr>
                <a:xfrm>
                  <a:off x="4737903" y="5493211"/>
                  <a:ext cx="263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5" name="Freihand 264">
                  <a:extLst>
                    <a:ext uri="{FF2B5EF4-FFF2-40B4-BE49-F238E27FC236}">
                      <a16:creationId xmlns:a16="http://schemas.microsoft.com/office/drawing/2014/main" id="{0563A0BC-E209-4CD1-B431-DF49B992E5F9}"/>
                    </a:ext>
                  </a:extLst>
                </p14:cNvPr>
                <p14:cNvContentPartPr/>
                <p14:nvPr/>
              </p14:nvContentPartPr>
              <p14:xfrm>
                <a:off x="5017983" y="5578171"/>
                <a:ext cx="104040" cy="133920"/>
              </p14:xfrm>
            </p:contentPart>
          </mc:Choice>
          <mc:Fallback>
            <p:pic>
              <p:nvPicPr>
                <p:cNvPr id="265" name="Freihand 264">
                  <a:extLst>
                    <a:ext uri="{FF2B5EF4-FFF2-40B4-BE49-F238E27FC236}">
                      <a16:creationId xmlns:a16="http://schemas.microsoft.com/office/drawing/2014/main" id="{0563A0BC-E209-4CD1-B431-DF49B992E5F9}"/>
                    </a:ext>
                  </a:extLst>
                </p:cNvPr>
                <p:cNvPicPr/>
                <p:nvPr/>
              </p:nvPicPr>
              <p:blipFill>
                <a:blip r:embed="rId503"/>
                <a:stretch>
                  <a:fillRect/>
                </a:stretch>
              </p:blipFill>
              <p:spPr>
                <a:xfrm>
                  <a:off x="5013663" y="5573851"/>
                  <a:ext cx="112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6" name="Freihand 265">
                  <a:extLst>
                    <a:ext uri="{FF2B5EF4-FFF2-40B4-BE49-F238E27FC236}">
                      <a16:creationId xmlns:a16="http://schemas.microsoft.com/office/drawing/2014/main" id="{CFD8877C-52EA-4AAD-B240-6A4DCDDA875D}"/>
                    </a:ext>
                  </a:extLst>
                </p14:cNvPr>
                <p14:cNvContentPartPr/>
                <p14:nvPr/>
              </p14:nvContentPartPr>
              <p14:xfrm>
                <a:off x="5283303" y="5554411"/>
                <a:ext cx="164520" cy="124200"/>
              </p14:xfrm>
            </p:contentPart>
          </mc:Choice>
          <mc:Fallback>
            <p:pic>
              <p:nvPicPr>
                <p:cNvPr id="266" name="Freihand 265">
                  <a:extLst>
                    <a:ext uri="{FF2B5EF4-FFF2-40B4-BE49-F238E27FC236}">
                      <a16:creationId xmlns:a16="http://schemas.microsoft.com/office/drawing/2014/main" id="{CFD8877C-52EA-4AAD-B240-6A4DCDDA875D}"/>
                    </a:ext>
                  </a:extLst>
                </p:cNvPr>
                <p:cNvPicPr/>
                <p:nvPr/>
              </p:nvPicPr>
              <p:blipFill>
                <a:blip r:embed="rId505"/>
                <a:stretch>
                  <a:fillRect/>
                </a:stretch>
              </p:blipFill>
              <p:spPr>
                <a:xfrm>
                  <a:off x="5278983" y="5550091"/>
                  <a:ext cx="173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7" name="Freihand 266">
                  <a:extLst>
                    <a:ext uri="{FF2B5EF4-FFF2-40B4-BE49-F238E27FC236}">
                      <a16:creationId xmlns:a16="http://schemas.microsoft.com/office/drawing/2014/main" id="{B8D1D4F5-388D-4067-B55D-F16149850027}"/>
                    </a:ext>
                  </a:extLst>
                </p14:cNvPr>
                <p14:cNvContentPartPr/>
                <p14:nvPr/>
              </p14:nvContentPartPr>
              <p14:xfrm>
                <a:off x="5443863" y="5543251"/>
                <a:ext cx="176040" cy="257400"/>
              </p14:xfrm>
            </p:contentPart>
          </mc:Choice>
          <mc:Fallback>
            <p:pic>
              <p:nvPicPr>
                <p:cNvPr id="267" name="Freihand 266">
                  <a:extLst>
                    <a:ext uri="{FF2B5EF4-FFF2-40B4-BE49-F238E27FC236}">
                      <a16:creationId xmlns:a16="http://schemas.microsoft.com/office/drawing/2014/main" id="{B8D1D4F5-388D-4067-B55D-F16149850027}"/>
                    </a:ext>
                  </a:extLst>
                </p:cNvPr>
                <p:cNvPicPr/>
                <p:nvPr/>
              </p:nvPicPr>
              <p:blipFill>
                <a:blip r:embed="rId507"/>
                <a:stretch>
                  <a:fillRect/>
                </a:stretch>
              </p:blipFill>
              <p:spPr>
                <a:xfrm>
                  <a:off x="5439543" y="5538931"/>
                  <a:ext cx="184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68" name="Freihand 267">
                  <a:extLst>
                    <a:ext uri="{FF2B5EF4-FFF2-40B4-BE49-F238E27FC236}">
                      <a16:creationId xmlns:a16="http://schemas.microsoft.com/office/drawing/2014/main" id="{D52CF01C-2EBF-4511-93CB-EEA0154A9FA3}"/>
                    </a:ext>
                  </a:extLst>
                </p14:cNvPr>
                <p14:cNvContentPartPr/>
                <p14:nvPr/>
              </p14:nvContentPartPr>
              <p14:xfrm>
                <a:off x="5644743" y="5564851"/>
                <a:ext cx="80280" cy="75240"/>
              </p14:xfrm>
            </p:contentPart>
          </mc:Choice>
          <mc:Fallback>
            <p:pic>
              <p:nvPicPr>
                <p:cNvPr id="268" name="Freihand 267">
                  <a:extLst>
                    <a:ext uri="{FF2B5EF4-FFF2-40B4-BE49-F238E27FC236}">
                      <a16:creationId xmlns:a16="http://schemas.microsoft.com/office/drawing/2014/main" id="{D52CF01C-2EBF-4511-93CB-EEA0154A9FA3}"/>
                    </a:ext>
                  </a:extLst>
                </p:cNvPr>
                <p:cNvPicPr/>
                <p:nvPr/>
              </p:nvPicPr>
              <p:blipFill>
                <a:blip r:embed="rId509"/>
                <a:stretch>
                  <a:fillRect/>
                </a:stretch>
              </p:blipFill>
              <p:spPr>
                <a:xfrm>
                  <a:off x="5640423" y="5560531"/>
                  <a:ext cx="88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70" name="Freihand 269">
                  <a:extLst>
                    <a:ext uri="{FF2B5EF4-FFF2-40B4-BE49-F238E27FC236}">
                      <a16:creationId xmlns:a16="http://schemas.microsoft.com/office/drawing/2014/main" id="{F008C82E-2090-48E2-8433-01CB25B03F4F}"/>
                    </a:ext>
                  </a:extLst>
                </p14:cNvPr>
                <p14:cNvContentPartPr/>
                <p14:nvPr/>
              </p14:nvContentPartPr>
              <p14:xfrm>
                <a:off x="5674983" y="5534251"/>
                <a:ext cx="55800" cy="114120"/>
              </p14:xfrm>
            </p:contentPart>
          </mc:Choice>
          <mc:Fallback>
            <p:pic>
              <p:nvPicPr>
                <p:cNvPr id="270" name="Freihand 269">
                  <a:extLst>
                    <a:ext uri="{FF2B5EF4-FFF2-40B4-BE49-F238E27FC236}">
                      <a16:creationId xmlns:a16="http://schemas.microsoft.com/office/drawing/2014/main" id="{F008C82E-2090-48E2-8433-01CB25B03F4F}"/>
                    </a:ext>
                  </a:extLst>
                </p:cNvPr>
                <p:cNvPicPr/>
                <p:nvPr/>
              </p:nvPicPr>
              <p:blipFill>
                <a:blip r:embed="rId511"/>
                <a:stretch>
                  <a:fillRect/>
                </a:stretch>
              </p:blipFill>
              <p:spPr>
                <a:xfrm>
                  <a:off x="5670663" y="5529931"/>
                  <a:ext cx="64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71" name="Freihand 270">
                  <a:extLst>
                    <a:ext uri="{FF2B5EF4-FFF2-40B4-BE49-F238E27FC236}">
                      <a16:creationId xmlns:a16="http://schemas.microsoft.com/office/drawing/2014/main" id="{1670D2A8-0F48-4CBD-ABE1-3053547DC5EB}"/>
                    </a:ext>
                  </a:extLst>
                </p14:cNvPr>
                <p14:cNvContentPartPr/>
                <p14:nvPr/>
              </p14:nvContentPartPr>
              <p14:xfrm>
                <a:off x="5788743" y="5426251"/>
                <a:ext cx="285840" cy="200880"/>
              </p14:xfrm>
            </p:contentPart>
          </mc:Choice>
          <mc:Fallback>
            <p:pic>
              <p:nvPicPr>
                <p:cNvPr id="271" name="Freihand 270">
                  <a:extLst>
                    <a:ext uri="{FF2B5EF4-FFF2-40B4-BE49-F238E27FC236}">
                      <a16:creationId xmlns:a16="http://schemas.microsoft.com/office/drawing/2014/main" id="{1670D2A8-0F48-4CBD-ABE1-3053547DC5EB}"/>
                    </a:ext>
                  </a:extLst>
                </p:cNvPr>
                <p:cNvPicPr/>
                <p:nvPr/>
              </p:nvPicPr>
              <p:blipFill>
                <a:blip r:embed="rId513"/>
                <a:stretch>
                  <a:fillRect/>
                </a:stretch>
              </p:blipFill>
              <p:spPr>
                <a:xfrm>
                  <a:off x="5784423" y="5421931"/>
                  <a:ext cx="294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72" name="Freihand 271">
                  <a:extLst>
                    <a:ext uri="{FF2B5EF4-FFF2-40B4-BE49-F238E27FC236}">
                      <a16:creationId xmlns:a16="http://schemas.microsoft.com/office/drawing/2014/main" id="{3E2CBDCF-7F93-4BC8-BDD5-19FADEADD8A7}"/>
                    </a:ext>
                  </a:extLst>
                </p14:cNvPr>
                <p14:cNvContentPartPr/>
                <p14:nvPr/>
              </p14:nvContentPartPr>
              <p14:xfrm>
                <a:off x="6224703" y="5498251"/>
                <a:ext cx="179280" cy="106200"/>
              </p14:xfrm>
            </p:contentPart>
          </mc:Choice>
          <mc:Fallback>
            <p:pic>
              <p:nvPicPr>
                <p:cNvPr id="272" name="Freihand 271">
                  <a:extLst>
                    <a:ext uri="{FF2B5EF4-FFF2-40B4-BE49-F238E27FC236}">
                      <a16:creationId xmlns:a16="http://schemas.microsoft.com/office/drawing/2014/main" id="{3E2CBDCF-7F93-4BC8-BDD5-19FADEADD8A7}"/>
                    </a:ext>
                  </a:extLst>
                </p:cNvPr>
                <p:cNvPicPr/>
                <p:nvPr/>
              </p:nvPicPr>
              <p:blipFill>
                <a:blip r:embed="rId515"/>
                <a:stretch>
                  <a:fillRect/>
                </a:stretch>
              </p:blipFill>
              <p:spPr>
                <a:xfrm>
                  <a:off x="6220383" y="5493931"/>
                  <a:ext cx="187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73" name="Freihand 272">
                  <a:extLst>
                    <a:ext uri="{FF2B5EF4-FFF2-40B4-BE49-F238E27FC236}">
                      <a16:creationId xmlns:a16="http://schemas.microsoft.com/office/drawing/2014/main" id="{D7350E4E-CE4F-4B3A-9C10-940156EE616B}"/>
                    </a:ext>
                  </a:extLst>
                </p14:cNvPr>
                <p14:cNvContentPartPr/>
                <p14:nvPr/>
              </p14:nvContentPartPr>
              <p14:xfrm>
                <a:off x="6401823" y="5447131"/>
                <a:ext cx="158400" cy="131400"/>
              </p14:xfrm>
            </p:contentPart>
          </mc:Choice>
          <mc:Fallback>
            <p:pic>
              <p:nvPicPr>
                <p:cNvPr id="273" name="Freihand 272">
                  <a:extLst>
                    <a:ext uri="{FF2B5EF4-FFF2-40B4-BE49-F238E27FC236}">
                      <a16:creationId xmlns:a16="http://schemas.microsoft.com/office/drawing/2014/main" id="{D7350E4E-CE4F-4B3A-9C10-940156EE616B}"/>
                    </a:ext>
                  </a:extLst>
                </p:cNvPr>
                <p:cNvPicPr/>
                <p:nvPr/>
              </p:nvPicPr>
              <p:blipFill>
                <a:blip r:embed="rId517"/>
                <a:stretch>
                  <a:fillRect/>
                </a:stretch>
              </p:blipFill>
              <p:spPr>
                <a:xfrm>
                  <a:off x="6397503" y="5442811"/>
                  <a:ext cx="167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74" name="Freihand 273">
                  <a:extLst>
                    <a:ext uri="{FF2B5EF4-FFF2-40B4-BE49-F238E27FC236}">
                      <a16:creationId xmlns:a16="http://schemas.microsoft.com/office/drawing/2014/main" id="{0F111811-BBAE-4ADF-AECC-2818A2608C44}"/>
                    </a:ext>
                  </a:extLst>
                </p14:cNvPr>
                <p14:cNvContentPartPr/>
                <p14:nvPr/>
              </p14:nvContentPartPr>
              <p14:xfrm>
                <a:off x="6555903" y="5381251"/>
                <a:ext cx="125280" cy="173520"/>
              </p14:xfrm>
            </p:contentPart>
          </mc:Choice>
          <mc:Fallback>
            <p:pic>
              <p:nvPicPr>
                <p:cNvPr id="274" name="Freihand 273">
                  <a:extLst>
                    <a:ext uri="{FF2B5EF4-FFF2-40B4-BE49-F238E27FC236}">
                      <a16:creationId xmlns:a16="http://schemas.microsoft.com/office/drawing/2014/main" id="{0F111811-BBAE-4ADF-AECC-2818A2608C44}"/>
                    </a:ext>
                  </a:extLst>
                </p:cNvPr>
                <p:cNvPicPr/>
                <p:nvPr/>
              </p:nvPicPr>
              <p:blipFill>
                <a:blip r:embed="rId519"/>
                <a:stretch>
                  <a:fillRect/>
                </a:stretch>
              </p:blipFill>
              <p:spPr>
                <a:xfrm>
                  <a:off x="6551583" y="5376931"/>
                  <a:ext cx="133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75" name="Freihand 274">
                  <a:extLst>
                    <a:ext uri="{FF2B5EF4-FFF2-40B4-BE49-F238E27FC236}">
                      <a16:creationId xmlns:a16="http://schemas.microsoft.com/office/drawing/2014/main" id="{69FACAFB-5907-48C3-8710-900534AABDCF}"/>
                    </a:ext>
                  </a:extLst>
                </p14:cNvPr>
                <p14:cNvContentPartPr/>
                <p14:nvPr/>
              </p14:nvContentPartPr>
              <p14:xfrm>
                <a:off x="6619263" y="5516971"/>
                <a:ext cx="38520" cy="33480"/>
              </p14:xfrm>
            </p:contentPart>
          </mc:Choice>
          <mc:Fallback>
            <p:pic>
              <p:nvPicPr>
                <p:cNvPr id="275" name="Freihand 274">
                  <a:extLst>
                    <a:ext uri="{FF2B5EF4-FFF2-40B4-BE49-F238E27FC236}">
                      <a16:creationId xmlns:a16="http://schemas.microsoft.com/office/drawing/2014/main" id="{69FACAFB-5907-48C3-8710-900534AABDCF}"/>
                    </a:ext>
                  </a:extLst>
                </p:cNvPr>
                <p:cNvPicPr/>
                <p:nvPr/>
              </p:nvPicPr>
              <p:blipFill>
                <a:blip r:embed="rId521"/>
                <a:stretch>
                  <a:fillRect/>
                </a:stretch>
              </p:blipFill>
              <p:spPr>
                <a:xfrm>
                  <a:off x="6614943" y="5512651"/>
                  <a:ext cx="47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76" name="Freihand 275">
                  <a:extLst>
                    <a:ext uri="{FF2B5EF4-FFF2-40B4-BE49-F238E27FC236}">
                      <a16:creationId xmlns:a16="http://schemas.microsoft.com/office/drawing/2014/main" id="{C3B574E9-0F75-4D2D-AC40-9C495E0A67CD}"/>
                    </a:ext>
                  </a:extLst>
                </p14:cNvPr>
                <p14:cNvContentPartPr/>
                <p14:nvPr/>
              </p14:nvContentPartPr>
              <p14:xfrm>
                <a:off x="6672903" y="5370091"/>
                <a:ext cx="213480" cy="195480"/>
              </p14:xfrm>
            </p:contentPart>
          </mc:Choice>
          <mc:Fallback>
            <p:pic>
              <p:nvPicPr>
                <p:cNvPr id="276" name="Freihand 275">
                  <a:extLst>
                    <a:ext uri="{FF2B5EF4-FFF2-40B4-BE49-F238E27FC236}">
                      <a16:creationId xmlns:a16="http://schemas.microsoft.com/office/drawing/2014/main" id="{C3B574E9-0F75-4D2D-AC40-9C495E0A67CD}"/>
                    </a:ext>
                  </a:extLst>
                </p:cNvPr>
                <p:cNvPicPr/>
                <p:nvPr/>
              </p:nvPicPr>
              <p:blipFill>
                <a:blip r:embed="rId523"/>
                <a:stretch>
                  <a:fillRect/>
                </a:stretch>
              </p:blipFill>
              <p:spPr>
                <a:xfrm>
                  <a:off x="6668583" y="5365771"/>
                  <a:ext cx="2221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77" name="Freihand 276">
                  <a:extLst>
                    <a:ext uri="{FF2B5EF4-FFF2-40B4-BE49-F238E27FC236}">
                      <a16:creationId xmlns:a16="http://schemas.microsoft.com/office/drawing/2014/main" id="{0698923D-2879-4013-862A-96DE9978C44D}"/>
                    </a:ext>
                  </a:extLst>
                </p14:cNvPr>
                <p14:cNvContentPartPr/>
                <p14:nvPr/>
              </p14:nvContentPartPr>
              <p14:xfrm>
                <a:off x="6811863" y="5450371"/>
                <a:ext cx="127080" cy="123480"/>
              </p14:xfrm>
            </p:contentPart>
          </mc:Choice>
          <mc:Fallback>
            <p:pic>
              <p:nvPicPr>
                <p:cNvPr id="277" name="Freihand 276">
                  <a:extLst>
                    <a:ext uri="{FF2B5EF4-FFF2-40B4-BE49-F238E27FC236}">
                      <a16:creationId xmlns:a16="http://schemas.microsoft.com/office/drawing/2014/main" id="{0698923D-2879-4013-862A-96DE9978C44D}"/>
                    </a:ext>
                  </a:extLst>
                </p:cNvPr>
                <p:cNvPicPr/>
                <p:nvPr/>
              </p:nvPicPr>
              <p:blipFill>
                <a:blip r:embed="rId525"/>
                <a:stretch>
                  <a:fillRect/>
                </a:stretch>
              </p:blipFill>
              <p:spPr>
                <a:xfrm>
                  <a:off x="6807543" y="5446051"/>
                  <a:ext cx="135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78" name="Freihand 277">
                  <a:extLst>
                    <a:ext uri="{FF2B5EF4-FFF2-40B4-BE49-F238E27FC236}">
                      <a16:creationId xmlns:a16="http://schemas.microsoft.com/office/drawing/2014/main" id="{31D3598D-DA49-49B2-A251-1FE4561A5326}"/>
                    </a:ext>
                  </a:extLst>
                </p14:cNvPr>
                <p14:cNvContentPartPr/>
                <p14:nvPr/>
              </p14:nvContentPartPr>
              <p14:xfrm>
                <a:off x="5771823" y="5822251"/>
                <a:ext cx="302760" cy="146520"/>
              </p14:xfrm>
            </p:contentPart>
          </mc:Choice>
          <mc:Fallback>
            <p:pic>
              <p:nvPicPr>
                <p:cNvPr id="278" name="Freihand 277">
                  <a:extLst>
                    <a:ext uri="{FF2B5EF4-FFF2-40B4-BE49-F238E27FC236}">
                      <a16:creationId xmlns:a16="http://schemas.microsoft.com/office/drawing/2014/main" id="{31D3598D-DA49-49B2-A251-1FE4561A5326}"/>
                    </a:ext>
                  </a:extLst>
                </p:cNvPr>
                <p:cNvPicPr/>
                <p:nvPr/>
              </p:nvPicPr>
              <p:blipFill>
                <a:blip r:embed="rId527"/>
                <a:stretch>
                  <a:fillRect/>
                </a:stretch>
              </p:blipFill>
              <p:spPr>
                <a:xfrm>
                  <a:off x="5767143" y="5817931"/>
                  <a:ext cx="311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79" name="Freihand 278">
                  <a:extLst>
                    <a:ext uri="{FF2B5EF4-FFF2-40B4-BE49-F238E27FC236}">
                      <a16:creationId xmlns:a16="http://schemas.microsoft.com/office/drawing/2014/main" id="{5C900D3A-936E-461D-B785-DCA2AE47E8D8}"/>
                    </a:ext>
                  </a:extLst>
                </p14:cNvPr>
                <p14:cNvContentPartPr/>
                <p14:nvPr/>
              </p14:nvContentPartPr>
              <p14:xfrm>
                <a:off x="6035703" y="5781931"/>
                <a:ext cx="298080" cy="138240"/>
              </p14:xfrm>
            </p:contentPart>
          </mc:Choice>
          <mc:Fallback>
            <p:pic>
              <p:nvPicPr>
                <p:cNvPr id="279" name="Freihand 278">
                  <a:extLst>
                    <a:ext uri="{FF2B5EF4-FFF2-40B4-BE49-F238E27FC236}">
                      <a16:creationId xmlns:a16="http://schemas.microsoft.com/office/drawing/2014/main" id="{5C900D3A-936E-461D-B785-DCA2AE47E8D8}"/>
                    </a:ext>
                  </a:extLst>
                </p:cNvPr>
                <p:cNvPicPr/>
                <p:nvPr/>
              </p:nvPicPr>
              <p:blipFill>
                <a:blip r:embed="rId529"/>
                <a:stretch>
                  <a:fillRect/>
                </a:stretch>
              </p:blipFill>
              <p:spPr>
                <a:xfrm>
                  <a:off x="6031383" y="5777611"/>
                  <a:ext cx="306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80" name="Freihand 279">
                  <a:extLst>
                    <a:ext uri="{FF2B5EF4-FFF2-40B4-BE49-F238E27FC236}">
                      <a16:creationId xmlns:a16="http://schemas.microsoft.com/office/drawing/2014/main" id="{7265CAEB-F15A-4F39-B145-866B31D079E6}"/>
                    </a:ext>
                  </a:extLst>
                </p14:cNvPr>
                <p14:cNvContentPartPr/>
                <p14:nvPr/>
              </p14:nvContentPartPr>
              <p14:xfrm>
                <a:off x="6488583" y="5774011"/>
                <a:ext cx="141480" cy="146880"/>
              </p14:xfrm>
            </p:contentPart>
          </mc:Choice>
          <mc:Fallback>
            <p:pic>
              <p:nvPicPr>
                <p:cNvPr id="280" name="Freihand 279">
                  <a:extLst>
                    <a:ext uri="{FF2B5EF4-FFF2-40B4-BE49-F238E27FC236}">
                      <a16:creationId xmlns:a16="http://schemas.microsoft.com/office/drawing/2014/main" id="{7265CAEB-F15A-4F39-B145-866B31D079E6}"/>
                    </a:ext>
                  </a:extLst>
                </p:cNvPr>
                <p:cNvPicPr/>
                <p:nvPr/>
              </p:nvPicPr>
              <p:blipFill>
                <a:blip r:embed="rId531"/>
                <a:stretch>
                  <a:fillRect/>
                </a:stretch>
              </p:blipFill>
              <p:spPr>
                <a:xfrm>
                  <a:off x="6484263" y="5769691"/>
                  <a:ext cx="150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81" name="Freihand 280">
                  <a:extLst>
                    <a:ext uri="{FF2B5EF4-FFF2-40B4-BE49-F238E27FC236}">
                      <a16:creationId xmlns:a16="http://schemas.microsoft.com/office/drawing/2014/main" id="{6EA9B93C-BBCA-4633-9B76-E3AE1EA0355E}"/>
                    </a:ext>
                  </a:extLst>
                </p14:cNvPr>
                <p14:cNvContentPartPr/>
                <p14:nvPr/>
              </p14:nvContentPartPr>
              <p14:xfrm>
                <a:off x="6621783" y="5663491"/>
                <a:ext cx="367200" cy="370800"/>
              </p14:xfrm>
            </p:contentPart>
          </mc:Choice>
          <mc:Fallback>
            <p:pic>
              <p:nvPicPr>
                <p:cNvPr id="281" name="Freihand 280">
                  <a:extLst>
                    <a:ext uri="{FF2B5EF4-FFF2-40B4-BE49-F238E27FC236}">
                      <a16:creationId xmlns:a16="http://schemas.microsoft.com/office/drawing/2014/main" id="{6EA9B93C-BBCA-4633-9B76-E3AE1EA0355E}"/>
                    </a:ext>
                  </a:extLst>
                </p:cNvPr>
                <p:cNvPicPr/>
                <p:nvPr/>
              </p:nvPicPr>
              <p:blipFill>
                <a:blip r:embed="rId533"/>
                <a:stretch>
                  <a:fillRect/>
                </a:stretch>
              </p:blipFill>
              <p:spPr>
                <a:xfrm>
                  <a:off x="6617463" y="5659171"/>
                  <a:ext cx="37584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82" name="Freihand 281">
                  <a:extLst>
                    <a:ext uri="{FF2B5EF4-FFF2-40B4-BE49-F238E27FC236}">
                      <a16:creationId xmlns:a16="http://schemas.microsoft.com/office/drawing/2014/main" id="{33DB7F57-6365-43C4-B1B7-A58472A43F63}"/>
                    </a:ext>
                  </a:extLst>
                </p14:cNvPr>
                <p14:cNvContentPartPr/>
                <p14:nvPr/>
              </p14:nvContentPartPr>
              <p14:xfrm>
                <a:off x="5589663" y="5903971"/>
                <a:ext cx="1528560" cy="217080"/>
              </p14:xfrm>
            </p:contentPart>
          </mc:Choice>
          <mc:Fallback>
            <p:pic>
              <p:nvPicPr>
                <p:cNvPr id="282" name="Freihand 281">
                  <a:extLst>
                    <a:ext uri="{FF2B5EF4-FFF2-40B4-BE49-F238E27FC236}">
                      <a16:creationId xmlns:a16="http://schemas.microsoft.com/office/drawing/2014/main" id="{33DB7F57-6365-43C4-B1B7-A58472A43F63}"/>
                    </a:ext>
                  </a:extLst>
                </p:cNvPr>
                <p:cNvPicPr/>
                <p:nvPr/>
              </p:nvPicPr>
              <p:blipFill>
                <a:blip r:embed="rId535"/>
                <a:stretch>
                  <a:fillRect/>
                </a:stretch>
              </p:blipFill>
              <p:spPr>
                <a:xfrm>
                  <a:off x="5585343" y="5899651"/>
                  <a:ext cx="15372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85" name="Freihand 284">
                  <a:extLst>
                    <a:ext uri="{FF2B5EF4-FFF2-40B4-BE49-F238E27FC236}">
                      <a16:creationId xmlns:a16="http://schemas.microsoft.com/office/drawing/2014/main" id="{458E22FB-81B5-4304-B438-6E9FCDD3B65B}"/>
                    </a:ext>
                  </a:extLst>
                </p14:cNvPr>
                <p14:cNvContentPartPr/>
                <p14:nvPr/>
              </p14:nvContentPartPr>
              <p14:xfrm>
                <a:off x="4557903" y="5240851"/>
                <a:ext cx="2875680" cy="1028880"/>
              </p14:xfrm>
            </p:contentPart>
          </mc:Choice>
          <mc:Fallback>
            <p:pic>
              <p:nvPicPr>
                <p:cNvPr id="285" name="Freihand 284">
                  <a:extLst>
                    <a:ext uri="{FF2B5EF4-FFF2-40B4-BE49-F238E27FC236}">
                      <a16:creationId xmlns:a16="http://schemas.microsoft.com/office/drawing/2014/main" id="{458E22FB-81B5-4304-B438-6E9FCDD3B65B}"/>
                    </a:ext>
                  </a:extLst>
                </p:cNvPr>
                <p:cNvPicPr/>
                <p:nvPr/>
              </p:nvPicPr>
              <p:blipFill>
                <a:blip r:embed="rId537"/>
                <a:stretch>
                  <a:fillRect/>
                </a:stretch>
              </p:blipFill>
              <p:spPr>
                <a:xfrm>
                  <a:off x="4553583" y="5236531"/>
                  <a:ext cx="288432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88" name="Freihand 287">
                  <a:extLst>
                    <a:ext uri="{FF2B5EF4-FFF2-40B4-BE49-F238E27FC236}">
                      <a16:creationId xmlns:a16="http://schemas.microsoft.com/office/drawing/2014/main" id="{86C22820-FC30-401F-8554-B8AF17FBBE16}"/>
                    </a:ext>
                  </a:extLst>
                </p14:cNvPr>
                <p14:cNvContentPartPr/>
                <p14:nvPr/>
              </p14:nvContentPartPr>
              <p14:xfrm>
                <a:off x="4570143" y="5304211"/>
                <a:ext cx="3003480" cy="918720"/>
              </p14:xfrm>
            </p:contentPart>
          </mc:Choice>
          <mc:Fallback>
            <p:pic>
              <p:nvPicPr>
                <p:cNvPr id="288" name="Freihand 287">
                  <a:extLst>
                    <a:ext uri="{FF2B5EF4-FFF2-40B4-BE49-F238E27FC236}">
                      <a16:creationId xmlns:a16="http://schemas.microsoft.com/office/drawing/2014/main" id="{86C22820-FC30-401F-8554-B8AF17FBBE16}"/>
                    </a:ext>
                  </a:extLst>
                </p:cNvPr>
                <p:cNvPicPr/>
                <p:nvPr/>
              </p:nvPicPr>
              <p:blipFill>
                <a:blip r:embed="rId539"/>
                <a:stretch>
                  <a:fillRect/>
                </a:stretch>
              </p:blipFill>
              <p:spPr>
                <a:xfrm>
                  <a:off x="4565823" y="5299891"/>
                  <a:ext cx="3012120" cy="9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0">
            <p14:nvContentPartPr>
              <p14:cNvPr id="289" name="Freihand 288">
                <a:extLst>
                  <a:ext uri="{FF2B5EF4-FFF2-40B4-BE49-F238E27FC236}">
                    <a16:creationId xmlns:a16="http://schemas.microsoft.com/office/drawing/2014/main" id="{15E066AF-6A29-4528-BA4A-C65331B9812B}"/>
                  </a:ext>
                </a:extLst>
              </p14:cNvPr>
              <p14:cNvContentPartPr/>
              <p14:nvPr/>
            </p14:nvContentPartPr>
            <p14:xfrm>
              <a:off x="8520423" y="1257091"/>
              <a:ext cx="2112840" cy="816840"/>
            </p14:xfrm>
          </p:contentPart>
        </mc:Choice>
        <mc:Fallback>
          <p:pic>
            <p:nvPicPr>
              <p:cNvPr id="289" name="Freihand 288">
                <a:extLst>
                  <a:ext uri="{FF2B5EF4-FFF2-40B4-BE49-F238E27FC236}">
                    <a16:creationId xmlns:a16="http://schemas.microsoft.com/office/drawing/2014/main" id="{15E066AF-6A29-4528-BA4A-C65331B9812B}"/>
                  </a:ext>
                </a:extLst>
              </p:cNvPr>
              <p:cNvPicPr/>
              <p:nvPr/>
            </p:nvPicPr>
            <p:blipFill>
              <a:blip r:embed="rId541"/>
              <a:stretch>
                <a:fillRect/>
              </a:stretch>
            </p:blipFill>
            <p:spPr>
              <a:xfrm>
                <a:off x="8516103" y="1252771"/>
                <a:ext cx="2121480" cy="82548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a:t>Further economic goals</a:t>
            </a:r>
            <a:endParaRPr lang="de-DE" sz="3266" dirty="0"/>
          </a:p>
        </p:txBody>
      </p:sp>
      <p:sp>
        <p:nvSpPr>
          <p:cNvPr id="7" name="Text Box 3"/>
          <p:cNvSpPr txBox="1">
            <a:spLocks noChangeArrowheads="1"/>
          </p:cNvSpPr>
          <p:nvPr/>
        </p:nvSpPr>
        <p:spPr bwMode="auto">
          <a:xfrm>
            <a:off x="401279" y="1127088"/>
            <a:ext cx="1186692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Fair balanced income distribution → German constitution Art. 72 Satz 2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ecological conditions → German constitution Art. 20a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public financial budget → German constitution Art. 109 Satz 3 GG</a:t>
            </a:r>
          </a:p>
          <a:p>
            <a:pPr eaLnBrk="1" hangingPunct="1">
              <a:buClrTx/>
            </a:pPr>
            <a:r>
              <a:rPr lang="de-DE" altLang="de-DE" sz="2540">
                <a:solidFill>
                  <a:srgbClr val="000000"/>
                </a:solidFill>
              </a:rPr>
              <a:t>											  → Maastricht criteria 3% Deficit</a:t>
            </a:r>
          </a:p>
          <a:p>
            <a:pPr eaLnBrk="1" hangingPunct="1">
              <a:buClrTx/>
            </a:pPr>
            <a:r>
              <a:rPr lang="de-DE" altLang="de-DE" sz="2540">
                <a:solidFill>
                  <a:srgbClr val="000000"/>
                </a:solidFill>
              </a:rPr>
              <a:t>												  60% government debt ratio</a:t>
            </a:r>
            <a:endParaRPr lang="de-DE" altLang="de-DE" sz="2540" dirty="0">
              <a:solidFill>
                <a:srgbClr val="000000"/>
              </a:solidFill>
            </a:endParaRP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C7D4C71-C39C-4E50-9581-2C8CC9C10003}"/>
                  </a:ext>
                </a:extLst>
              </p14:cNvPr>
              <p14:cNvContentPartPr/>
              <p14:nvPr/>
            </p14:nvContentPartPr>
            <p14:xfrm>
              <a:off x="5440263" y="3423211"/>
              <a:ext cx="4521240" cy="150120"/>
            </p14:xfrm>
          </p:contentPart>
        </mc:Choice>
        <mc:Fallback>
          <p:pic>
            <p:nvPicPr>
              <p:cNvPr id="2" name="Freihand 1">
                <a:extLst>
                  <a:ext uri="{FF2B5EF4-FFF2-40B4-BE49-F238E27FC236}">
                    <a16:creationId xmlns:a16="http://schemas.microsoft.com/office/drawing/2014/main" id="{DC7D4C71-C39C-4E50-9581-2C8CC9C10003}"/>
                  </a:ext>
                </a:extLst>
              </p:cNvPr>
              <p:cNvPicPr/>
              <p:nvPr/>
            </p:nvPicPr>
            <p:blipFill>
              <a:blip r:embed="rId4"/>
              <a:stretch>
                <a:fillRect/>
              </a:stretch>
            </p:blipFill>
            <p:spPr>
              <a:xfrm>
                <a:off x="5435943" y="3418891"/>
                <a:ext cx="4529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08ED943-238F-4F6C-94A0-ACF683717B37}"/>
                  </a:ext>
                </a:extLst>
              </p14:cNvPr>
              <p14:cNvContentPartPr/>
              <p14:nvPr/>
            </p14:nvContentPartPr>
            <p14:xfrm>
              <a:off x="7878543" y="3056371"/>
              <a:ext cx="1770480" cy="531000"/>
            </p14:xfrm>
          </p:contentPart>
        </mc:Choice>
        <mc:Fallback>
          <p:pic>
            <p:nvPicPr>
              <p:cNvPr id="3" name="Freihand 2">
                <a:extLst>
                  <a:ext uri="{FF2B5EF4-FFF2-40B4-BE49-F238E27FC236}">
                    <a16:creationId xmlns:a16="http://schemas.microsoft.com/office/drawing/2014/main" id="{208ED943-238F-4F6C-94A0-ACF683717B37}"/>
                  </a:ext>
                </a:extLst>
              </p:cNvPr>
              <p:cNvPicPr/>
              <p:nvPr/>
            </p:nvPicPr>
            <p:blipFill>
              <a:blip r:embed="rId6"/>
              <a:stretch>
                <a:fillRect/>
              </a:stretch>
            </p:blipFill>
            <p:spPr>
              <a:xfrm>
                <a:off x="7874223" y="3052051"/>
                <a:ext cx="1779120" cy="539640"/>
              </a:xfrm>
              <a:prstGeom prst="rect">
                <a:avLst/>
              </a:prstGeom>
            </p:spPr>
          </p:pic>
        </mc:Fallback>
      </mc:AlternateContent>
      <p:grpSp>
        <p:nvGrpSpPr>
          <p:cNvPr id="31" name="Gruppieren 30">
            <a:extLst>
              <a:ext uri="{FF2B5EF4-FFF2-40B4-BE49-F238E27FC236}">
                <a16:creationId xmlns:a16="http://schemas.microsoft.com/office/drawing/2014/main" id="{46F88EE7-1AD5-4DE1-95F6-D6B49D449CB9}"/>
              </a:ext>
            </a:extLst>
          </p:cNvPr>
          <p:cNvGrpSpPr/>
          <p:nvPr/>
        </p:nvGrpSpPr>
        <p:grpSpPr>
          <a:xfrm>
            <a:off x="7336383" y="1515931"/>
            <a:ext cx="4566960" cy="1655280"/>
            <a:chOff x="7336383" y="1515931"/>
            <a:chExt cx="4566960" cy="165528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A09280C-91A2-4D78-8927-6A59301FC6C5}"/>
                    </a:ext>
                  </a:extLst>
                </p14:cNvPr>
                <p14:cNvContentPartPr/>
                <p14:nvPr/>
              </p14:nvContentPartPr>
              <p14:xfrm>
                <a:off x="7534023" y="2503771"/>
                <a:ext cx="855000" cy="194040"/>
              </p14:xfrm>
            </p:contentPart>
          </mc:Choice>
          <mc:Fallback>
            <p:pic>
              <p:nvPicPr>
                <p:cNvPr id="4" name="Freihand 3">
                  <a:extLst>
                    <a:ext uri="{FF2B5EF4-FFF2-40B4-BE49-F238E27FC236}">
                      <a16:creationId xmlns:a16="http://schemas.microsoft.com/office/drawing/2014/main" id="{EA09280C-91A2-4D78-8927-6A59301FC6C5}"/>
                    </a:ext>
                  </a:extLst>
                </p:cNvPr>
                <p:cNvPicPr/>
                <p:nvPr/>
              </p:nvPicPr>
              <p:blipFill>
                <a:blip r:embed="rId8"/>
                <a:stretch>
                  <a:fillRect/>
                </a:stretch>
              </p:blipFill>
              <p:spPr>
                <a:xfrm>
                  <a:off x="7529703" y="2499451"/>
                  <a:ext cx="863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D202AAF-238E-4AEB-9626-8BDEC1DD0C73}"/>
                    </a:ext>
                  </a:extLst>
                </p14:cNvPr>
                <p14:cNvContentPartPr/>
                <p14:nvPr/>
              </p14:nvContentPartPr>
              <p14:xfrm>
                <a:off x="7336383" y="2617531"/>
                <a:ext cx="417600" cy="268200"/>
              </p14:xfrm>
            </p:contentPart>
          </mc:Choice>
          <mc:Fallback>
            <p:pic>
              <p:nvPicPr>
                <p:cNvPr id="8" name="Freihand 7">
                  <a:extLst>
                    <a:ext uri="{FF2B5EF4-FFF2-40B4-BE49-F238E27FC236}">
                      <a16:creationId xmlns:a16="http://schemas.microsoft.com/office/drawing/2014/main" id="{BD202AAF-238E-4AEB-9626-8BDEC1DD0C73}"/>
                    </a:ext>
                  </a:extLst>
                </p:cNvPr>
                <p:cNvPicPr/>
                <p:nvPr/>
              </p:nvPicPr>
              <p:blipFill>
                <a:blip r:embed="rId10"/>
                <a:stretch>
                  <a:fillRect/>
                </a:stretch>
              </p:blipFill>
              <p:spPr>
                <a:xfrm>
                  <a:off x="7332063" y="2613211"/>
                  <a:ext cx="4262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B47839A-ECB3-463B-9B15-428874CCC4F1}"/>
                    </a:ext>
                  </a:extLst>
                </p14:cNvPr>
                <p14:cNvContentPartPr/>
                <p14:nvPr/>
              </p14:nvContentPartPr>
              <p14:xfrm>
                <a:off x="8056743" y="2617171"/>
                <a:ext cx="3169080" cy="554040"/>
              </p14:xfrm>
            </p:contentPart>
          </mc:Choice>
          <mc:Fallback>
            <p:pic>
              <p:nvPicPr>
                <p:cNvPr id="9" name="Freihand 8">
                  <a:extLst>
                    <a:ext uri="{FF2B5EF4-FFF2-40B4-BE49-F238E27FC236}">
                      <a16:creationId xmlns:a16="http://schemas.microsoft.com/office/drawing/2014/main" id="{DB47839A-ECB3-463B-9B15-428874CCC4F1}"/>
                    </a:ext>
                  </a:extLst>
                </p:cNvPr>
                <p:cNvPicPr/>
                <p:nvPr/>
              </p:nvPicPr>
              <p:blipFill>
                <a:blip r:embed="rId12"/>
                <a:stretch>
                  <a:fillRect/>
                </a:stretch>
              </p:blipFill>
              <p:spPr>
                <a:xfrm>
                  <a:off x="8052423" y="2612851"/>
                  <a:ext cx="317772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66DCA6D-1018-4946-988A-322F779C5A27}"/>
                    </a:ext>
                  </a:extLst>
                </p14:cNvPr>
                <p14:cNvContentPartPr/>
                <p14:nvPr/>
              </p14:nvContentPartPr>
              <p14:xfrm>
                <a:off x="10088583" y="2211811"/>
                <a:ext cx="187200" cy="355680"/>
              </p14:xfrm>
            </p:contentPart>
          </mc:Choice>
          <mc:Fallback>
            <p:pic>
              <p:nvPicPr>
                <p:cNvPr id="11" name="Freihand 10">
                  <a:extLst>
                    <a:ext uri="{FF2B5EF4-FFF2-40B4-BE49-F238E27FC236}">
                      <a16:creationId xmlns:a16="http://schemas.microsoft.com/office/drawing/2014/main" id="{066DCA6D-1018-4946-988A-322F779C5A27}"/>
                    </a:ext>
                  </a:extLst>
                </p:cNvPr>
                <p:cNvPicPr/>
                <p:nvPr/>
              </p:nvPicPr>
              <p:blipFill>
                <a:blip r:embed="rId14"/>
                <a:stretch>
                  <a:fillRect/>
                </a:stretch>
              </p:blipFill>
              <p:spPr>
                <a:xfrm>
                  <a:off x="10084263" y="2207491"/>
                  <a:ext cx="19584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35C8B62C-D310-4E48-B939-5E224DB59AC3}"/>
                    </a:ext>
                  </a:extLst>
                </p14:cNvPr>
                <p14:cNvContentPartPr/>
                <p14:nvPr/>
              </p14:nvContentPartPr>
              <p14:xfrm>
                <a:off x="10036383" y="2430691"/>
                <a:ext cx="210240" cy="169920"/>
              </p14:xfrm>
            </p:contentPart>
          </mc:Choice>
          <mc:Fallback>
            <p:pic>
              <p:nvPicPr>
                <p:cNvPr id="12" name="Freihand 11">
                  <a:extLst>
                    <a:ext uri="{FF2B5EF4-FFF2-40B4-BE49-F238E27FC236}">
                      <a16:creationId xmlns:a16="http://schemas.microsoft.com/office/drawing/2014/main" id="{35C8B62C-D310-4E48-B939-5E224DB59AC3}"/>
                    </a:ext>
                  </a:extLst>
                </p:cNvPr>
                <p:cNvPicPr/>
                <p:nvPr/>
              </p:nvPicPr>
              <p:blipFill>
                <a:blip r:embed="rId16"/>
                <a:stretch>
                  <a:fillRect/>
                </a:stretch>
              </p:blipFill>
              <p:spPr>
                <a:xfrm>
                  <a:off x="10032063" y="2426371"/>
                  <a:ext cx="218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C5B5DE33-0CF8-4530-9D7A-BE47CDAA8E6B}"/>
                    </a:ext>
                  </a:extLst>
                </p14:cNvPr>
                <p14:cNvContentPartPr/>
                <p14:nvPr/>
              </p14:nvContentPartPr>
              <p14:xfrm>
                <a:off x="10270743" y="1875571"/>
                <a:ext cx="176040" cy="168120"/>
              </p14:xfrm>
            </p:contentPart>
          </mc:Choice>
          <mc:Fallback>
            <p:pic>
              <p:nvPicPr>
                <p:cNvPr id="13" name="Freihand 12">
                  <a:extLst>
                    <a:ext uri="{FF2B5EF4-FFF2-40B4-BE49-F238E27FC236}">
                      <a16:creationId xmlns:a16="http://schemas.microsoft.com/office/drawing/2014/main" id="{C5B5DE33-0CF8-4530-9D7A-BE47CDAA8E6B}"/>
                    </a:ext>
                  </a:extLst>
                </p:cNvPr>
                <p:cNvPicPr/>
                <p:nvPr/>
              </p:nvPicPr>
              <p:blipFill>
                <a:blip r:embed="rId18"/>
                <a:stretch>
                  <a:fillRect/>
                </a:stretch>
              </p:blipFill>
              <p:spPr>
                <a:xfrm>
                  <a:off x="10266423" y="1871251"/>
                  <a:ext cx="184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CF0C967-72AF-4A7C-AB2B-68A802395261}"/>
                    </a:ext>
                  </a:extLst>
                </p14:cNvPr>
                <p14:cNvContentPartPr/>
                <p14:nvPr/>
              </p14:nvContentPartPr>
              <p14:xfrm>
                <a:off x="10496463" y="1894291"/>
                <a:ext cx="132120" cy="97200"/>
              </p14:xfrm>
            </p:contentPart>
          </mc:Choice>
          <mc:Fallback>
            <p:pic>
              <p:nvPicPr>
                <p:cNvPr id="14" name="Freihand 13">
                  <a:extLst>
                    <a:ext uri="{FF2B5EF4-FFF2-40B4-BE49-F238E27FC236}">
                      <a16:creationId xmlns:a16="http://schemas.microsoft.com/office/drawing/2014/main" id="{9CF0C967-72AF-4A7C-AB2B-68A802395261}"/>
                    </a:ext>
                  </a:extLst>
                </p:cNvPr>
                <p:cNvPicPr/>
                <p:nvPr/>
              </p:nvPicPr>
              <p:blipFill>
                <a:blip r:embed="rId20"/>
                <a:stretch>
                  <a:fillRect/>
                </a:stretch>
              </p:blipFill>
              <p:spPr>
                <a:xfrm>
                  <a:off x="10492143" y="1889971"/>
                  <a:ext cx="140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B4CA6FF-13BB-4C1A-8386-A01BF9CC23AB}"/>
                    </a:ext>
                  </a:extLst>
                </p14:cNvPr>
                <p14:cNvContentPartPr/>
                <p14:nvPr/>
              </p14:nvContentPartPr>
              <p14:xfrm>
                <a:off x="10630023" y="1821211"/>
                <a:ext cx="71640" cy="182160"/>
              </p14:xfrm>
            </p:contentPart>
          </mc:Choice>
          <mc:Fallback>
            <p:pic>
              <p:nvPicPr>
                <p:cNvPr id="15" name="Freihand 14">
                  <a:extLst>
                    <a:ext uri="{FF2B5EF4-FFF2-40B4-BE49-F238E27FC236}">
                      <a16:creationId xmlns:a16="http://schemas.microsoft.com/office/drawing/2014/main" id="{2B4CA6FF-13BB-4C1A-8386-A01BF9CC23AB}"/>
                    </a:ext>
                  </a:extLst>
                </p:cNvPr>
                <p:cNvPicPr/>
                <p:nvPr/>
              </p:nvPicPr>
              <p:blipFill>
                <a:blip r:embed="rId22"/>
                <a:stretch>
                  <a:fillRect/>
                </a:stretch>
              </p:blipFill>
              <p:spPr>
                <a:xfrm>
                  <a:off x="10625703" y="1816891"/>
                  <a:ext cx="80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ABEA40D6-B4AC-452D-983E-E3289F9F90C7}"/>
                    </a:ext>
                  </a:extLst>
                </p14:cNvPr>
                <p14:cNvContentPartPr/>
                <p14:nvPr/>
              </p14:nvContentPartPr>
              <p14:xfrm>
                <a:off x="10734063" y="1806091"/>
                <a:ext cx="95400" cy="174600"/>
              </p14:xfrm>
            </p:contentPart>
          </mc:Choice>
          <mc:Fallback>
            <p:pic>
              <p:nvPicPr>
                <p:cNvPr id="16" name="Freihand 15">
                  <a:extLst>
                    <a:ext uri="{FF2B5EF4-FFF2-40B4-BE49-F238E27FC236}">
                      <a16:creationId xmlns:a16="http://schemas.microsoft.com/office/drawing/2014/main" id="{ABEA40D6-B4AC-452D-983E-E3289F9F90C7}"/>
                    </a:ext>
                  </a:extLst>
                </p:cNvPr>
                <p:cNvPicPr/>
                <p:nvPr/>
              </p:nvPicPr>
              <p:blipFill>
                <a:blip r:embed="rId24"/>
                <a:stretch>
                  <a:fillRect/>
                </a:stretch>
              </p:blipFill>
              <p:spPr>
                <a:xfrm>
                  <a:off x="10729743" y="1801771"/>
                  <a:ext cx="104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F559BEE-04AB-4E05-82AB-E8FC442970F6}"/>
                    </a:ext>
                  </a:extLst>
                </p14:cNvPr>
                <p14:cNvContentPartPr/>
                <p14:nvPr/>
              </p14:nvContentPartPr>
              <p14:xfrm>
                <a:off x="10980303" y="1776211"/>
                <a:ext cx="103320" cy="148320"/>
              </p14:xfrm>
            </p:contentPart>
          </mc:Choice>
          <mc:Fallback>
            <p:pic>
              <p:nvPicPr>
                <p:cNvPr id="17" name="Freihand 16">
                  <a:extLst>
                    <a:ext uri="{FF2B5EF4-FFF2-40B4-BE49-F238E27FC236}">
                      <a16:creationId xmlns:a16="http://schemas.microsoft.com/office/drawing/2014/main" id="{9F559BEE-04AB-4E05-82AB-E8FC442970F6}"/>
                    </a:ext>
                  </a:extLst>
                </p:cNvPr>
                <p:cNvPicPr/>
                <p:nvPr/>
              </p:nvPicPr>
              <p:blipFill>
                <a:blip r:embed="rId26"/>
                <a:stretch>
                  <a:fillRect/>
                </a:stretch>
              </p:blipFill>
              <p:spPr>
                <a:xfrm>
                  <a:off x="10975983" y="1771891"/>
                  <a:ext cx="111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69C1EE4A-B918-4225-8E13-D457E8518614}"/>
                    </a:ext>
                  </a:extLst>
                </p14:cNvPr>
                <p14:cNvContentPartPr/>
                <p14:nvPr/>
              </p14:nvContentPartPr>
              <p14:xfrm>
                <a:off x="11131863" y="1792051"/>
                <a:ext cx="223920" cy="119160"/>
              </p14:xfrm>
            </p:contentPart>
          </mc:Choice>
          <mc:Fallback>
            <p:pic>
              <p:nvPicPr>
                <p:cNvPr id="18" name="Freihand 17">
                  <a:extLst>
                    <a:ext uri="{FF2B5EF4-FFF2-40B4-BE49-F238E27FC236}">
                      <a16:creationId xmlns:a16="http://schemas.microsoft.com/office/drawing/2014/main" id="{69C1EE4A-B918-4225-8E13-D457E8518614}"/>
                    </a:ext>
                  </a:extLst>
                </p:cNvPr>
                <p:cNvPicPr/>
                <p:nvPr/>
              </p:nvPicPr>
              <p:blipFill>
                <a:blip r:embed="rId28"/>
                <a:stretch>
                  <a:fillRect/>
                </a:stretch>
              </p:blipFill>
              <p:spPr>
                <a:xfrm>
                  <a:off x="11127543" y="1787731"/>
                  <a:ext cx="232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7ED6E61C-B83C-40C7-A885-34F62F9F5076}"/>
                    </a:ext>
                  </a:extLst>
                </p14:cNvPr>
                <p14:cNvContentPartPr/>
                <p14:nvPr/>
              </p14:nvContentPartPr>
              <p14:xfrm>
                <a:off x="11367663" y="1679371"/>
                <a:ext cx="110880" cy="182160"/>
              </p14:xfrm>
            </p:contentPart>
          </mc:Choice>
          <mc:Fallback>
            <p:pic>
              <p:nvPicPr>
                <p:cNvPr id="19" name="Freihand 18">
                  <a:extLst>
                    <a:ext uri="{FF2B5EF4-FFF2-40B4-BE49-F238E27FC236}">
                      <a16:creationId xmlns:a16="http://schemas.microsoft.com/office/drawing/2014/main" id="{7ED6E61C-B83C-40C7-A885-34F62F9F5076}"/>
                    </a:ext>
                  </a:extLst>
                </p:cNvPr>
                <p:cNvPicPr/>
                <p:nvPr/>
              </p:nvPicPr>
              <p:blipFill>
                <a:blip r:embed="rId30"/>
                <a:stretch>
                  <a:fillRect/>
                </a:stretch>
              </p:blipFill>
              <p:spPr>
                <a:xfrm>
                  <a:off x="11363343" y="1675051"/>
                  <a:ext cx="119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EB05E98-9B9D-4469-A66D-E0DB27FECE69}"/>
                    </a:ext>
                  </a:extLst>
                </p14:cNvPr>
                <p14:cNvContentPartPr/>
                <p14:nvPr/>
              </p14:nvContentPartPr>
              <p14:xfrm>
                <a:off x="11417703" y="1830211"/>
                <a:ext cx="69840" cy="21240"/>
              </p14:xfrm>
            </p:contentPart>
          </mc:Choice>
          <mc:Fallback>
            <p:pic>
              <p:nvPicPr>
                <p:cNvPr id="20" name="Freihand 19">
                  <a:extLst>
                    <a:ext uri="{FF2B5EF4-FFF2-40B4-BE49-F238E27FC236}">
                      <a16:creationId xmlns:a16="http://schemas.microsoft.com/office/drawing/2014/main" id="{6EB05E98-9B9D-4469-A66D-E0DB27FECE69}"/>
                    </a:ext>
                  </a:extLst>
                </p:cNvPr>
                <p:cNvPicPr/>
                <p:nvPr/>
              </p:nvPicPr>
              <p:blipFill>
                <a:blip r:embed="rId32"/>
                <a:stretch>
                  <a:fillRect/>
                </a:stretch>
              </p:blipFill>
              <p:spPr>
                <a:xfrm>
                  <a:off x="11413383" y="1825891"/>
                  <a:ext cx="78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F85F95B-C3F2-4C48-AFE5-8CCBDC3E4514}"/>
                    </a:ext>
                  </a:extLst>
                </p14:cNvPr>
                <p14:cNvContentPartPr/>
                <p14:nvPr/>
              </p14:nvContentPartPr>
              <p14:xfrm>
                <a:off x="11497623" y="1724371"/>
                <a:ext cx="145800" cy="102240"/>
              </p14:xfrm>
            </p:contentPart>
          </mc:Choice>
          <mc:Fallback>
            <p:pic>
              <p:nvPicPr>
                <p:cNvPr id="21" name="Freihand 20">
                  <a:extLst>
                    <a:ext uri="{FF2B5EF4-FFF2-40B4-BE49-F238E27FC236}">
                      <a16:creationId xmlns:a16="http://schemas.microsoft.com/office/drawing/2014/main" id="{FF85F95B-C3F2-4C48-AFE5-8CCBDC3E4514}"/>
                    </a:ext>
                  </a:extLst>
                </p:cNvPr>
                <p:cNvPicPr/>
                <p:nvPr/>
              </p:nvPicPr>
              <p:blipFill>
                <a:blip r:embed="rId34"/>
                <a:stretch>
                  <a:fillRect/>
                </a:stretch>
              </p:blipFill>
              <p:spPr>
                <a:xfrm>
                  <a:off x="11493303" y="1720051"/>
                  <a:ext cx="154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E64CD00A-C206-431C-A26F-8FC4C4CFAC2E}"/>
                    </a:ext>
                  </a:extLst>
                </p14:cNvPr>
                <p14:cNvContentPartPr/>
                <p14:nvPr/>
              </p14:nvContentPartPr>
              <p14:xfrm>
                <a:off x="10330863" y="1934251"/>
                <a:ext cx="1488240" cy="219600"/>
              </p14:xfrm>
            </p:contentPart>
          </mc:Choice>
          <mc:Fallback>
            <p:pic>
              <p:nvPicPr>
                <p:cNvPr id="22" name="Freihand 21">
                  <a:extLst>
                    <a:ext uri="{FF2B5EF4-FFF2-40B4-BE49-F238E27FC236}">
                      <a16:creationId xmlns:a16="http://schemas.microsoft.com/office/drawing/2014/main" id="{E64CD00A-C206-431C-A26F-8FC4C4CFAC2E}"/>
                    </a:ext>
                  </a:extLst>
                </p:cNvPr>
                <p:cNvPicPr/>
                <p:nvPr/>
              </p:nvPicPr>
              <p:blipFill>
                <a:blip r:embed="rId36"/>
                <a:stretch>
                  <a:fillRect/>
                </a:stretch>
              </p:blipFill>
              <p:spPr>
                <a:xfrm>
                  <a:off x="10326543" y="1929931"/>
                  <a:ext cx="14968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AFE1E7C0-B518-4649-9C9C-A7AD6E1A478A}"/>
                    </a:ext>
                  </a:extLst>
                </p14:cNvPr>
                <p14:cNvContentPartPr/>
                <p14:nvPr/>
              </p14:nvContentPartPr>
              <p14:xfrm>
                <a:off x="10757103" y="2162851"/>
                <a:ext cx="138960" cy="163080"/>
              </p14:xfrm>
            </p:contentPart>
          </mc:Choice>
          <mc:Fallback>
            <p:pic>
              <p:nvPicPr>
                <p:cNvPr id="24" name="Freihand 23">
                  <a:extLst>
                    <a:ext uri="{FF2B5EF4-FFF2-40B4-BE49-F238E27FC236}">
                      <a16:creationId xmlns:a16="http://schemas.microsoft.com/office/drawing/2014/main" id="{AFE1E7C0-B518-4649-9C9C-A7AD6E1A478A}"/>
                    </a:ext>
                  </a:extLst>
                </p:cNvPr>
                <p:cNvPicPr/>
                <p:nvPr/>
              </p:nvPicPr>
              <p:blipFill>
                <a:blip r:embed="rId38"/>
                <a:stretch>
                  <a:fillRect/>
                </a:stretch>
              </p:blipFill>
              <p:spPr>
                <a:xfrm>
                  <a:off x="10752783" y="2158531"/>
                  <a:ext cx="147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37BB64BA-9B9A-4E13-88C8-A64DD8E3FB9E}"/>
                    </a:ext>
                  </a:extLst>
                </p14:cNvPr>
                <p14:cNvContentPartPr/>
                <p14:nvPr/>
              </p14:nvContentPartPr>
              <p14:xfrm>
                <a:off x="10934223" y="2173291"/>
                <a:ext cx="127440" cy="105120"/>
              </p14:xfrm>
            </p:contentPart>
          </mc:Choice>
          <mc:Fallback>
            <p:pic>
              <p:nvPicPr>
                <p:cNvPr id="25" name="Freihand 24">
                  <a:extLst>
                    <a:ext uri="{FF2B5EF4-FFF2-40B4-BE49-F238E27FC236}">
                      <a16:creationId xmlns:a16="http://schemas.microsoft.com/office/drawing/2014/main" id="{37BB64BA-9B9A-4E13-88C8-A64DD8E3FB9E}"/>
                    </a:ext>
                  </a:extLst>
                </p:cNvPr>
                <p:cNvPicPr/>
                <p:nvPr/>
              </p:nvPicPr>
              <p:blipFill>
                <a:blip r:embed="rId40"/>
                <a:stretch>
                  <a:fillRect/>
                </a:stretch>
              </p:blipFill>
              <p:spPr>
                <a:xfrm>
                  <a:off x="10929903" y="2168971"/>
                  <a:ext cx="136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7DA96754-D84B-4DC7-AFB0-9645E9EDCA67}"/>
                    </a:ext>
                  </a:extLst>
                </p14:cNvPr>
                <p14:cNvContentPartPr/>
                <p14:nvPr/>
              </p14:nvContentPartPr>
              <p14:xfrm>
                <a:off x="11112783" y="2136571"/>
                <a:ext cx="128880" cy="108720"/>
              </p14:xfrm>
            </p:contentPart>
          </mc:Choice>
          <mc:Fallback>
            <p:pic>
              <p:nvPicPr>
                <p:cNvPr id="26" name="Freihand 25">
                  <a:extLst>
                    <a:ext uri="{FF2B5EF4-FFF2-40B4-BE49-F238E27FC236}">
                      <a16:creationId xmlns:a16="http://schemas.microsoft.com/office/drawing/2014/main" id="{7DA96754-D84B-4DC7-AFB0-9645E9EDCA67}"/>
                    </a:ext>
                  </a:extLst>
                </p:cNvPr>
                <p:cNvPicPr/>
                <p:nvPr/>
              </p:nvPicPr>
              <p:blipFill>
                <a:blip r:embed="rId42"/>
                <a:stretch>
                  <a:fillRect/>
                </a:stretch>
              </p:blipFill>
              <p:spPr>
                <a:xfrm>
                  <a:off x="11108463" y="2132251"/>
                  <a:ext cx="137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8CA2290-3F24-4D78-9859-4CD9773D83C9}"/>
                    </a:ext>
                  </a:extLst>
                </p14:cNvPr>
                <p14:cNvContentPartPr/>
                <p14:nvPr/>
              </p14:nvContentPartPr>
              <p14:xfrm>
                <a:off x="11298903" y="2095531"/>
                <a:ext cx="138600" cy="165240"/>
              </p14:xfrm>
            </p:contentPart>
          </mc:Choice>
          <mc:Fallback>
            <p:pic>
              <p:nvPicPr>
                <p:cNvPr id="27" name="Freihand 26">
                  <a:extLst>
                    <a:ext uri="{FF2B5EF4-FFF2-40B4-BE49-F238E27FC236}">
                      <a16:creationId xmlns:a16="http://schemas.microsoft.com/office/drawing/2014/main" id="{38CA2290-3F24-4D78-9859-4CD9773D83C9}"/>
                    </a:ext>
                  </a:extLst>
                </p:cNvPr>
                <p:cNvPicPr/>
                <p:nvPr/>
              </p:nvPicPr>
              <p:blipFill>
                <a:blip r:embed="rId44"/>
                <a:stretch>
                  <a:fillRect/>
                </a:stretch>
              </p:blipFill>
              <p:spPr>
                <a:xfrm>
                  <a:off x="11294583" y="2091211"/>
                  <a:ext cx="147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FB8C5F01-255F-4372-90D8-BC518B6CB00B}"/>
                    </a:ext>
                  </a:extLst>
                </p14:cNvPr>
                <p14:cNvContentPartPr/>
                <p14:nvPr/>
              </p14:nvContentPartPr>
              <p14:xfrm>
                <a:off x="10608423" y="2262931"/>
                <a:ext cx="1021320" cy="186120"/>
              </p14:xfrm>
            </p:contentPart>
          </mc:Choice>
          <mc:Fallback>
            <p:pic>
              <p:nvPicPr>
                <p:cNvPr id="28" name="Freihand 27">
                  <a:extLst>
                    <a:ext uri="{FF2B5EF4-FFF2-40B4-BE49-F238E27FC236}">
                      <a16:creationId xmlns:a16="http://schemas.microsoft.com/office/drawing/2014/main" id="{FB8C5F01-255F-4372-90D8-BC518B6CB00B}"/>
                    </a:ext>
                  </a:extLst>
                </p:cNvPr>
                <p:cNvPicPr/>
                <p:nvPr/>
              </p:nvPicPr>
              <p:blipFill>
                <a:blip r:embed="rId46"/>
                <a:stretch>
                  <a:fillRect/>
                </a:stretch>
              </p:blipFill>
              <p:spPr>
                <a:xfrm>
                  <a:off x="10604103" y="2258611"/>
                  <a:ext cx="1029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571F5DFE-9953-4F15-B1D8-FD9E712CA099}"/>
                    </a:ext>
                  </a:extLst>
                </p14:cNvPr>
                <p14:cNvContentPartPr/>
                <p14:nvPr/>
              </p14:nvContentPartPr>
              <p14:xfrm>
                <a:off x="10098303" y="1515931"/>
                <a:ext cx="1805040" cy="1067040"/>
              </p14:xfrm>
            </p:contentPart>
          </mc:Choice>
          <mc:Fallback>
            <p:pic>
              <p:nvPicPr>
                <p:cNvPr id="30" name="Freihand 29">
                  <a:extLst>
                    <a:ext uri="{FF2B5EF4-FFF2-40B4-BE49-F238E27FC236}">
                      <a16:creationId xmlns:a16="http://schemas.microsoft.com/office/drawing/2014/main" id="{571F5DFE-9953-4F15-B1D8-FD9E712CA099}"/>
                    </a:ext>
                  </a:extLst>
                </p:cNvPr>
                <p:cNvPicPr/>
                <p:nvPr/>
              </p:nvPicPr>
              <p:blipFill>
                <a:blip r:embed="rId48"/>
                <a:stretch>
                  <a:fillRect/>
                </a:stretch>
              </p:blipFill>
              <p:spPr>
                <a:xfrm>
                  <a:off x="10093983" y="1511611"/>
                  <a:ext cx="1813680" cy="1075680"/>
                </a:xfrm>
                <a:prstGeom prst="rect">
                  <a:avLst/>
                </a:prstGeom>
              </p:spPr>
            </p:pic>
          </mc:Fallback>
        </mc:AlternateContent>
      </p:grpSp>
    </p:spTree>
    <p:extLst>
      <p:ext uri="{BB962C8B-B14F-4D97-AF65-F5344CB8AC3E}">
        <p14:creationId xmlns:p14="http://schemas.microsoft.com/office/powerpoint/2010/main" val="754146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Development of the public budget and debt (Germany)</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Cource: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827269"/>
            <a:ext cx="3822632" cy="246221"/>
          </a:xfrm>
          <a:prstGeom prst="rect">
            <a:avLst/>
          </a:prstGeom>
          <a:noFill/>
        </p:spPr>
        <p:txBody>
          <a:bodyPr wrap="square" rtlCol="0">
            <a:spAutoFit/>
          </a:bodyPr>
          <a:lstStyle/>
          <a:p>
            <a:r>
              <a:rPr lang="de-DE" sz="1000"/>
              <a:t>Deficit</a:t>
            </a:r>
            <a:r>
              <a:rPr lang="de-DE" sz="1000" dirty="0"/>
              <a:t>:</a:t>
            </a:r>
            <a:r>
              <a:rPr lang="de-DE" sz="1000"/>
              <a:t>	Public Budget in relation to GDP</a:t>
            </a:r>
            <a:endParaRPr lang="de-DE" sz="1000" dirty="0"/>
          </a:p>
        </p:txBody>
      </p:sp>
      <p:sp>
        <p:nvSpPr>
          <p:cNvPr id="7" name="Textfeld 6">
            <a:extLst>
              <a:ext uri="{FF2B5EF4-FFF2-40B4-BE49-F238E27FC236}">
                <a16:creationId xmlns:a16="http://schemas.microsoft.com/office/drawing/2014/main" id="{300E660F-7FF5-46BD-A65E-542C9FD0A2EE}"/>
              </a:ext>
            </a:extLst>
          </p:cNvPr>
          <p:cNvSpPr txBox="1"/>
          <p:nvPr/>
        </p:nvSpPr>
        <p:spPr>
          <a:xfrm>
            <a:off x="3840527" y="3851872"/>
            <a:ext cx="3500086" cy="246221"/>
          </a:xfrm>
          <a:prstGeom prst="rect">
            <a:avLst/>
          </a:prstGeom>
          <a:noFill/>
        </p:spPr>
        <p:txBody>
          <a:bodyPr wrap="square" rtlCol="0">
            <a:spAutoFit/>
          </a:bodyPr>
          <a:lstStyle/>
          <a:p>
            <a:r>
              <a:rPr lang="de-DE" sz="1000"/>
              <a:t>Government debt ratio : governemnt debt in relation to GDP</a:t>
            </a:r>
            <a:endParaRPr lang="de-DE" sz="1000" dirty="0"/>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255D0E1-6E5C-5CEE-0A9C-340A958E62EF}"/>
              </a:ext>
            </a:extLst>
          </p:cNvPr>
          <p:cNvPicPr>
            <a:picLocks noChangeAspect="1"/>
          </p:cNvPicPr>
          <p:nvPr/>
        </p:nvPicPr>
        <p:blipFill>
          <a:blip r:embed="rId2"/>
          <a:stretch>
            <a:fillRect/>
          </a:stretch>
        </p:blipFill>
        <p:spPr>
          <a:xfrm>
            <a:off x="0" y="880750"/>
            <a:ext cx="7584081" cy="2810500"/>
          </a:xfrm>
          <a:prstGeom prst="rect">
            <a:avLst/>
          </a:prstGeom>
        </p:spPr>
      </p:pic>
      <mc:AlternateContent xmlns:mc="http://schemas.openxmlformats.org/markup-compatibility/2006">
        <mc:Choice xmlns:p14="http://schemas.microsoft.com/office/powerpoint/2010/main" Requires="p14">
          <p:contentPart p14:bwMode="auto" r:id="rId3">
            <p14:nvContentPartPr>
              <p14:cNvPr id="106" name="Freihand 105">
                <a:extLst>
                  <a:ext uri="{FF2B5EF4-FFF2-40B4-BE49-F238E27FC236}">
                    <a16:creationId xmlns:a16="http://schemas.microsoft.com/office/drawing/2014/main" id="{9663838F-D8F2-4905-83B2-89BCB3E0B2F5}"/>
                  </a:ext>
                </a:extLst>
              </p14:cNvPr>
              <p14:cNvContentPartPr/>
              <p14:nvPr/>
            </p14:nvContentPartPr>
            <p14:xfrm>
              <a:off x="5427663" y="4490627"/>
              <a:ext cx="2155680" cy="481680"/>
            </p14:xfrm>
          </p:contentPart>
        </mc:Choice>
        <mc:Fallback>
          <p:pic>
            <p:nvPicPr>
              <p:cNvPr id="106" name="Freihand 105">
                <a:extLst>
                  <a:ext uri="{FF2B5EF4-FFF2-40B4-BE49-F238E27FC236}">
                    <a16:creationId xmlns:a16="http://schemas.microsoft.com/office/drawing/2014/main" id="{9663838F-D8F2-4905-83B2-89BCB3E0B2F5}"/>
                  </a:ext>
                </a:extLst>
              </p:cNvPr>
              <p:cNvPicPr/>
              <p:nvPr/>
            </p:nvPicPr>
            <p:blipFill>
              <a:blip r:embed="rId4"/>
              <a:stretch>
                <a:fillRect/>
              </a:stretch>
            </p:blipFill>
            <p:spPr>
              <a:xfrm>
                <a:off x="5423343" y="4486307"/>
                <a:ext cx="2164320" cy="490320"/>
              </a:xfrm>
              <a:prstGeom prst="rect">
                <a:avLst/>
              </a:prstGeom>
            </p:spPr>
          </p:pic>
        </mc:Fallback>
      </mc:AlternateContent>
      <p:grpSp>
        <p:nvGrpSpPr>
          <p:cNvPr id="109" name="Gruppieren 108">
            <a:extLst>
              <a:ext uri="{FF2B5EF4-FFF2-40B4-BE49-F238E27FC236}">
                <a16:creationId xmlns:a16="http://schemas.microsoft.com/office/drawing/2014/main" id="{8848955E-BB10-4BFC-97FB-F3E3B29B65C6}"/>
              </a:ext>
            </a:extLst>
          </p:cNvPr>
          <p:cNvGrpSpPr/>
          <p:nvPr/>
        </p:nvGrpSpPr>
        <p:grpSpPr>
          <a:xfrm>
            <a:off x="731463" y="2600627"/>
            <a:ext cx="6866280" cy="2977200"/>
            <a:chOff x="731463" y="2600627"/>
            <a:chExt cx="6866280" cy="29772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AED059C-6406-4B66-A1C4-8BFF08A6C199}"/>
                    </a:ext>
                  </a:extLst>
                </p14:cNvPr>
                <p14:cNvContentPartPr/>
                <p14:nvPr/>
              </p14:nvContentPartPr>
              <p14:xfrm>
                <a:off x="776463" y="2600627"/>
                <a:ext cx="405720" cy="574920"/>
              </p14:xfrm>
            </p:contentPart>
          </mc:Choice>
          <mc:Fallback>
            <p:pic>
              <p:nvPicPr>
                <p:cNvPr id="2" name="Freihand 1">
                  <a:extLst>
                    <a:ext uri="{FF2B5EF4-FFF2-40B4-BE49-F238E27FC236}">
                      <a16:creationId xmlns:a16="http://schemas.microsoft.com/office/drawing/2014/main" id="{AAED059C-6406-4B66-A1C4-8BFF08A6C199}"/>
                    </a:ext>
                  </a:extLst>
                </p:cNvPr>
                <p:cNvPicPr/>
                <p:nvPr/>
              </p:nvPicPr>
              <p:blipFill>
                <a:blip r:embed="rId6"/>
                <a:stretch>
                  <a:fillRect/>
                </a:stretch>
              </p:blipFill>
              <p:spPr>
                <a:xfrm>
                  <a:off x="772143" y="2596307"/>
                  <a:ext cx="41436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43A5E02-BBEF-4F42-884A-A5493EF2E355}"/>
                    </a:ext>
                  </a:extLst>
                </p14:cNvPr>
                <p14:cNvContentPartPr/>
                <p14:nvPr/>
              </p14:nvContentPartPr>
              <p14:xfrm>
                <a:off x="778983" y="3211187"/>
                <a:ext cx="180000" cy="1348920"/>
              </p14:xfrm>
            </p:contentPart>
          </mc:Choice>
          <mc:Fallback>
            <p:pic>
              <p:nvPicPr>
                <p:cNvPr id="6" name="Freihand 5">
                  <a:extLst>
                    <a:ext uri="{FF2B5EF4-FFF2-40B4-BE49-F238E27FC236}">
                      <a16:creationId xmlns:a16="http://schemas.microsoft.com/office/drawing/2014/main" id="{343A5E02-BBEF-4F42-884A-A5493EF2E355}"/>
                    </a:ext>
                  </a:extLst>
                </p:cNvPr>
                <p:cNvPicPr/>
                <p:nvPr/>
              </p:nvPicPr>
              <p:blipFill>
                <a:blip r:embed="rId8"/>
                <a:stretch>
                  <a:fillRect/>
                </a:stretch>
              </p:blipFill>
              <p:spPr>
                <a:xfrm>
                  <a:off x="774663" y="3206867"/>
                  <a:ext cx="188640" cy="1357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95FB4DB-C9F5-4571-BE0A-27E733A23542}"/>
                    </a:ext>
                  </a:extLst>
                </p14:cNvPr>
                <p14:cNvContentPartPr/>
                <p14:nvPr/>
              </p14:nvContentPartPr>
              <p14:xfrm>
                <a:off x="795543" y="3125507"/>
                <a:ext cx="284760" cy="235440"/>
              </p14:xfrm>
            </p:contentPart>
          </mc:Choice>
          <mc:Fallback>
            <p:pic>
              <p:nvPicPr>
                <p:cNvPr id="8" name="Freihand 7">
                  <a:extLst>
                    <a:ext uri="{FF2B5EF4-FFF2-40B4-BE49-F238E27FC236}">
                      <a16:creationId xmlns:a16="http://schemas.microsoft.com/office/drawing/2014/main" id="{795FB4DB-C9F5-4571-BE0A-27E733A23542}"/>
                    </a:ext>
                  </a:extLst>
                </p:cNvPr>
                <p:cNvPicPr/>
                <p:nvPr/>
              </p:nvPicPr>
              <p:blipFill>
                <a:blip r:embed="rId10"/>
                <a:stretch>
                  <a:fillRect/>
                </a:stretch>
              </p:blipFill>
              <p:spPr>
                <a:xfrm>
                  <a:off x="791223" y="3121187"/>
                  <a:ext cx="293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198F191-204A-4360-B974-C1109659BED9}"/>
                    </a:ext>
                  </a:extLst>
                </p14:cNvPr>
                <p14:cNvContentPartPr/>
                <p14:nvPr/>
              </p14:nvContentPartPr>
              <p14:xfrm>
                <a:off x="731463" y="4546787"/>
                <a:ext cx="212760" cy="314640"/>
              </p14:xfrm>
            </p:contentPart>
          </mc:Choice>
          <mc:Fallback>
            <p:pic>
              <p:nvPicPr>
                <p:cNvPr id="9" name="Freihand 8">
                  <a:extLst>
                    <a:ext uri="{FF2B5EF4-FFF2-40B4-BE49-F238E27FC236}">
                      <a16:creationId xmlns:a16="http://schemas.microsoft.com/office/drawing/2014/main" id="{C198F191-204A-4360-B974-C1109659BED9}"/>
                    </a:ext>
                  </a:extLst>
                </p:cNvPr>
                <p:cNvPicPr/>
                <p:nvPr/>
              </p:nvPicPr>
              <p:blipFill>
                <a:blip r:embed="rId12"/>
                <a:stretch>
                  <a:fillRect/>
                </a:stretch>
              </p:blipFill>
              <p:spPr>
                <a:xfrm>
                  <a:off x="727143" y="4542467"/>
                  <a:ext cx="221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2DC3778-2BB9-4DB9-8C3A-6EBF74E550F2}"/>
                    </a:ext>
                  </a:extLst>
                </p14:cNvPr>
                <p14:cNvContentPartPr/>
                <p14:nvPr/>
              </p14:nvContentPartPr>
              <p14:xfrm>
                <a:off x="1004703" y="4668827"/>
                <a:ext cx="464400" cy="120600"/>
              </p14:xfrm>
            </p:contentPart>
          </mc:Choice>
          <mc:Fallback>
            <p:pic>
              <p:nvPicPr>
                <p:cNvPr id="11" name="Freihand 10">
                  <a:extLst>
                    <a:ext uri="{FF2B5EF4-FFF2-40B4-BE49-F238E27FC236}">
                      <a16:creationId xmlns:a16="http://schemas.microsoft.com/office/drawing/2014/main" id="{62DC3778-2BB9-4DB9-8C3A-6EBF74E550F2}"/>
                    </a:ext>
                  </a:extLst>
                </p:cNvPr>
                <p:cNvPicPr/>
                <p:nvPr/>
              </p:nvPicPr>
              <p:blipFill>
                <a:blip r:embed="rId14"/>
                <a:stretch>
                  <a:fillRect/>
                </a:stretch>
              </p:blipFill>
              <p:spPr>
                <a:xfrm>
                  <a:off x="1000383" y="4664507"/>
                  <a:ext cx="473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6ED6331A-AE4F-4B5C-9E54-AB37E5359663}"/>
                    </a:ext>
                  </a:extLst>
                </p14:cNvPr>
                <p14:cNvContentPartPr/>
                <p14:nvPr/>
              </p14:nvContentPartPr>
              <p14:xfrm>
                <a:off x="1528503" y="4601147"/>
                <a:ext cx="303840" cy="265680"/>
              </p14:xfrm>
            </p:contentPart>
          </mc:Choice>
          <mc:Fallback>
            <p:pic>
              <p:nvPicPr>
                <p:cNvPr id="12" name="Freihand 11">
                  <a:extLst>
                    <a:ext uri="{FF2B5EF4-FFF2-40B4-BE49-F238E27FC236}">
                      <a16:creationId xmlns:a16="http://schemas.microsoft.com/office/drawing/2014/main" id="{6ED6331A-AE4F-4B5C-9E54-AB37E5359663}"/>
                    </a:ext>
                  </a:extLst>
                </p:cNvPr>
                <p:cNvPicPr/>
                <p:nvPr/>
              </p:nvPicPr>
              <p:blipFill>
                <a:blip r:embed="rId16"/>
                <a:stretch>
                  <a:fillRect/>
                </a:stretch>
              </p:blipFill>
              <p:spPr>
                <a:xfrm>
                  <a:off x="1524183" y="4596827"/>
                  <a:ext cx="3124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8" name="Freihand 37">
                  <a:extLst>
                    <a:ext uri="{FF2B5EF4-FFF2-40B4-BE49-F238E27FC236}">
                      <a16:creationId xmlns:a16="http://schemas.microsoft.com/office/drawing/2014/main" id="{82350F5D-9F29-4C1A-9DB9-B3526D9AB2DD}"/>
                    </a:ext>
                  </a:extLst>
                </p14:cNvPr>
                <p14:cNvContentPartPr/>
                <p14:nvPr/>
              </p14:nvContentPartPr>
              <p14:xfrm>
                <a:off x="5890983" y="4235747"/>
                <a:ext cx="245160" cy="201960"/>
              </p14:xfrm>
            </p:contentPart>
          </mc:Choice>
          <mc:Fallback>
            <p:pic>
              <p:nvPicPr>
                <p:cNvPr id="38" name="Freihand 37">
                  <a:extLst>
                    <a:ext uri="{FF2B5EF4-FFF2-40B4-BE49-F238E27FC236}">
                      <a16:creationId xmlns:a16="http://schemas.microsoft.com/office/drawing/2014/main" id="{82350F5D-9F29-4C1A-9DB9-B3526D9AB2DD}"/>
                    </a:ext>
                  </a:extLst>
                </p:cNvPr>
                <p:cNvPicPr/>
                <p:nvPr/>
              </p:nvPicPr>
              <p:blipFill>
                <a:blip r:embed="rId18"/>
                <a:stretch>
                  <a:fillRect/>
                </a:stretch>
              </p:blipFill>
              <p:spPr>
                <a:xfrm>
                  <a:off x="5886663" y="4231427"/>
                  <a:ext cx="253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9" name="Freihand 38">
                  <a:extLst>
                    <a:ext uri="{FF2B5EF4-FFF2-40B4-BE49-F238E27FC236}">
                      <a16:creationId xmlns:a16="http://schemas.microsoft.com/office/drawing/2014/main" id="{ECA48814-1939-4C5E-BCC1-6EA5E576876C}"/>
                    </a:ext>
                  </a:extLst>
                </p14:cNvPr>
                <p14:cNvContentPartPr/>
                <p14:nvPr/>
              </p14:nvContentPartPr>
              <p14:xfrm>
                <a:off x="6342783" y="4341227"/>
                <a:ext cx="176760" cy="141840"/>
              </p14:xfrm>
            </p:contentPart>
          </mc:Choice>
          <mc:Fallback>
            <p:pic>
              <p:nvPicPr>
                <p:cNvPr id="39" name="Freihand 38">
                  <a:extLst>
                    <a:ext uri="{FF2B5EF4-FFF2-40B4-BE49-F238E27FC236}">
                      <a16:creationId xmlns:a16="http://schemas.microsoft.com/office/drawing/2014/main" id="{ECA48814-1939-4C5E-BCC1-6EA5E576876C}"/>
                    </a:ext>
                  </a:extLst>
                </p:cNvPr>
                <p:cNvPicPr/>
                <p:nvPr/>
              </p:nvPicPr>
              <p:blipFill>
                <a:blip r:embed="rId20"/>
                <a:stretch>
                  <a:fillRect/>
                </a:stretch>
              </p:blipFill>
              <p:spPr>
                <a:xfrm>
                  <a:off x="6338463" y="4336907"/>
                  <a:ext cx="185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0" name="Freihand 39">
                  <a:extLst>
                    <a:ext uri="{FF2B5EF4-FFF2-40B4-BE49-F238E27FC236}">
                      <a16:creationId xmlns:a16="http://schemas.microsoft.com/office/drawing/2014/main" id="{666E9E9D-78BD-4240-83CB-0E1816D55AD1}"/>
                    </a:ext>
                  </a:extLst>
                </p14:cNvPr>
                <p14:cNvContentPartPr/>
                <p14:nvPr/>
              </p14:nvContentPartPr>
              <p14:xfrm>
                <a:off x="6270423" y="4403867"/>
                <a:ext cx="234360" cy="30240"/>
              </p14:xfrm>
            </p:contentPart>
          </mc:Choice>
          <mc:Fallback>
            <p:pic>
              <p:nvPicPr>
                <p:cNvPr id="40" name="Freihand 39">
                  <a:extLst>
                    <a:ext uri="{FF2B5EF4-FFF2-40B4-BE49-F238E27FC236}">
                      <a16:creationId xmlns:a16="http://schemas.microsoft.com/office/drawing/2014/main" id="{666E9E9D-78BD-4240-83CB-0E1816D55AD1}"/>
                    </a:ext>
                  </a:extLst>
                </p:cNvPr>
                <p:cNvPicPr/>
                <p:nvPr/>
              </p:nvPicPr>
              <p:blipFill>
                <a:blip r:embed="rId22"/>
                <a:stretch>
                  <a:fillRect/>
                </a:stretch>
              </p:blipFill>
              <p:spPr>
                <a:xfrm>
                  <a:off x="6266103" y="4399547"/>
                  <a:ext cx="243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1" name="Freihand 40">
                  <a:extLst>
                    <a:ext uri="{FF2B5EF4-FFF2-40B4-BE49-F238E27FC236}">
                      <a16:creationId xmlns:a16="http://schemas.microsoft.com/office/drawing/2014/main" id="{21B9EDDD-386F-41D7-BB16-D2E1E6D4D826}"/>
                    </a:ext>
                  </a:extLst>
                </p14:cNvPr>
                <p14:cNvContentPartPr/>
                <p14:nvPr/>
              </p14:nvContentPartPr>
              <p14:xfrm>
                <a:off x="6254223" y="4414667"/>
                <a:ext cx="259560" cy="42840"/>
              </p14:xfrm>
            </p:contentPart>
          </mc:Choice>
          <mc:Fallback>
            <p:pic>
              <p:nvPicPr>
                <p:cNvPr id="41" name="Freihand 40">
                  <a:extLst>
                    <a:ext uri="{FF2B5EF4-FFF2-40B4-BE49-F238E27FC236}">
                      <a16:creationId xmlns:a16="http://schemas.microsoft.com/office/drawing/2014/main" id="{21B9EDDD-386F-41D7-BB16-D2E1E6D4D826}"/>
                    </a:ext>
                  </a:extLst>
                </p:cNvPr>
                <p:cNvPicPr/>
                <p:nvPr/>
              </p:nvPicPr>
              <p:blipFill>
                <a:blip r:embed="rId24"/>
                <a:stretch>
                  <a:fillRect/>
                </a:stretch>
              </p:blipFill>
              <p:spPr>
                <a:xfrm>
                  <a:off x="6249903" y="4410347"/>
                  <a:ext cx="268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F5A8364A-24DD-4A28-8C9E-E2454C37531B}"/>
                    </a:ext>
                  </a:extLst>
                </p14:cNvPr>
                <p14:cNvContentPartPr/>
                <p14:nvPr/>
              </p14:nvContentPartPr>
              <p14:xfrm>
                <a:off x="2035023" y="4380107"/>
                <a:ext cx="113760" cy="330840"/>
              </p14:xfrm>
            </p:contentPart>
          </mc:Choice>
          <mc:Fallback>
            <p:pic>
              <p:nvPicPr>
                <p:cNvPr id="13" name="Freihand 12">
                  <a:extLst>
                    <a:ext uri="{FF2B5EF4-FFF2-40B4-BE49-F238E27FC236}">
                      <a16:creationId xmlns:a16="http://schemas.microsoft.com/office/drawing/2014/main" id="{F5A8364A-24DD-4A28-8C9E-E2454C37531B}"/>
                    </a:ext>
                  </a:extLst>
                </p:cNvPr>
                <p:cNvPicPr/>
                <p:nvPr/>
              </p:nvPicPr>
              <p:blipFill>
                <a:blip r:embed="rId26"/>
                <a:stretch>
                  <a:fillRect/>
                </a:stretch>
              </p:blipFill>
              <p:spPr>
                <a:xfrm>
                  <a:off x="2030703" y="4375787"/>
                  <a:ext cx="12240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14E34735-3383-443C-8264-F111073CA837}"/>
                    </a:ext>
                  </a:extLst>
                </p14:cNvPr>
                <p14:cNvContentPartPr/>
                <p14:nvPr/>
              </p14:nvContentPartPr>
              <p14:xfrm>
                <a:off x="2187303" y="4488827"/>
                <a:ext cx="98280" cy="109440"/>
              </p14:xfrm>
            </p:contentPart>
          </mc:Choice>
          <mc:Fallback>
            <p:pic>
              <p:nvPicPr>
                <p:cNvPr id="14" name="Freihand 13">
                  <a:extLst>
                    <a:ext uri="{FF2B5EF4-FFF2-40B4-BE49-F238E27FC236}">
                      <a16:creationId xmlns:a16="http://schemas.microsoft.com/office/drawing/2014/main" id="{14E34735-3383-443C-8264-F111073CA837}"/>
                    </a:ext>
                  </a:extLst>
                </p:cNvPr>
                <p:cNvPicPr/>
                <p:nvPr/>
              </p:nvPicPr>
              <p:blipFill>
                <a:blip r:embed="rId28"/>
                <a:stretch>
                  <a:fillRect/>
                </a:stretch>
              </p:blipFill>
              <p:spPr>
                <a:xfrm>
                  <a:off x="2182983" y="4484507"/>
                  <a:ext cx="106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6691D06F-93C5-4E00-8A95-63C60E948840}"/>
                    </a:ext>
                  </a:extLst>
                </p14:cNvPr>
                <p14:cNvContentPartPr/>
                <p14:nvPr/>
              </p14:nvContentPartPr>
              <p14:xfrm>
                <a:off x="2327343" y="4503227"/>
                <a:ext cx="19800" cy="104040"/>
              </p14:xfrm>
            </p:contentPart>
          </mc:Choice>
          <mc:Fallback>
            <p:pic>
              <p:nvPicPr>
                <p:cNvPr id="15" name="Freihand 14">
                  <a:extLst>
                    <a:ext uri="{FF2B5EF4-FFF2-40B4-BE49-F238E27FC236}">
                      <a16:creationId xmlns:a16="http://schemas.microsoft.com/office/drawing/2014/main" id="{6691D06F-93C5-4E00-8A95-63C60E948840}"/>
                    </a:ext>
                  </a:extLst>
                </p:cNvPr>
                <p:cNvPicPr/>
                <p:nvPr/>
              </p:nvPicPr>
              <p:blipFill>
                <a:blip r:embed="rId30"/>
                <a:stretch>
                  <a:fillRect/>
                </a:stretch>
              </p:blipFill>
              <p:spPr>
                <a:xfrm>
                  <a:off x="2323023" y="4498907"/>
                  <a:ext cx="28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4219B8A2-A068-4C4D-B9BC-282F1DB2061B}"/>
                    </a:ext>
                  </a:extLst>
                </p14:cNvPr>
                <p14:cNvContentPartPr/>
                <p14:nvPr/>
              </p14:nvContentPartPr>
              <p14:xfrm>
                <a:off x="2410503" y="4354187"/>
                <a:ext cx="42480" cy="231120"/>
              </p14:xfrm>
            </p:contentPart>
          </mc:Choice>
          <mc:Fallback>
            <p:pic>
              <p:nvPicPr>
                <p:cNvPr id="16" name="Freihand 15">
                  <a:extLst>
                    <a:ext uri="{FF2B5EF4-FFF2-40B4-BE49-F238E27FC236}">
                      <a16:creationId xmlns:a16="http://schemas.microsoft.com/office/drawing/2014/main" id="{4219B8A2-A068-4C4D-B9BC-282F1DB2061B}"/>
                    </a:ext>
                  </a:extLst>
                </p:cNvPr>
                <p:cNvPicPr/>
                <p:nvPr/>
              </p:nvPicPr>
              <p:blipFill>
                <a:blip r:embed="rId32"/>
                <a:stretch>
                  <a:fillRect/>
                </a:stretch>
              </p:blipFill>
              <p:spPr>
                <a:xfrm>
                  <a:off x="2406183" y="4349867"/>
                  <a:ext cx="51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C99DA1A5-F83B-44FE-A187-522A7B97E79A}"/>
                    </a:ext>
                  </a:extLst>
                </p14:cNvPr>
                <p14:cNvContentPartPr/>
                <p14:nvPr/>
              </p14:nvContentPartPr>
              <p14:xfrm>
                <a:off x="2342823" y="4398467"/>
                <a:ext cx="27720" cy="28440"/>
              </p14:xfrm>
            </p:contentPart>
          </mc:Choice>
          <mc:Fallback>
            <p:pic>
              <p:nvPicPr>
                <p:cNvPr id="17" name="Freihand 16">
                  <a:extLst>
                    <a:ext uri="{FF2B5EF4-FFF2-40B4-BE49-F238E27FC236}">
                      <a16:creationId xmlns:a16="http://schemas.microsoft.com/office/drawing/2014/main" id="{C99DA1A5-F83B-44FE-A187-522A7B97E79A}"/>
                    </a:ext>
                  </a:extLst>
                </p:cNvPr>
                <p:cNvPicPr/>
                <p:nvPr/>
              </p:nvPicPr>
              <p:blipFill>
                <a:blip r:embed="rId34"/>
                <a:stretch>
                  <a:fillRect/>
                </a:stretch>
              </p:blipFill>
              <p:spPr>
                <a:xfrm>
                  <a:off x="2338503" y="4394147"/>
                  <a:ext cx="36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81F1B61B-CDBE-4209-BCA5-D6BA5B01215E}"/>
                    </a:ext>
                  </a:extLst>
                </p14:cNvPr>
                <p14:cNvContentPartPr/>
                <p14:nvPr/>
              </p14:nvContentPartPr>
              <p14:xfrm>
                <a:off x="2492943" y="4462547"/>
                <a:ext cx="113040" cy="114480"/>
              </p14:xfrm>
            </p:contentPart>
          </mc:Choice>
          <mc:Fallback>
            <p:pic>
              <p:nvPicPr>
                <p:cNvPr id="18" name="Freihand 17">
                  <a:extLst>
                    <a:ext uri="{FF2B5EF4-FFF2-40B4-BE49-F238E27FC236}">
                      <a16:creationId xmlns:a16="http://schemas.microsoft.com/office/drawing/2014/main" id="{81F1B61B-CDBE-4209-BCA5-D6BA5B01215E}"/>
                    </a:ext>
                  </a:extLst>
                </p:cNvPr>
                <p:cNvPicPr/>
                <p:nvPr/>
              </p:nvPicPr>
              <p:blipFill>
                <a:blip r:embed="rId36"/>
                <a:stretch>
                  <a:fillRect/>
                </a:stretch>
              </p:blipFill>
              <p:spPr>
                <a:xfrm>
                  <a:off x="2488623" y="4458227"/>
                  <a:ext cx="121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9B339E8D-FD4D-4DB2-8C3A-96E76876B2D6}"/>
                    </a:ext>
                  </a:extLst>
                </p14:cNvPr>
                <p14:cNvContentPartPr/>
                <p14:nvPr/>
              </p14:nvContentPartPr>
              <p14:xfrm>
                <a:off x="2615343" y="4386947"/>
                <a:ext cx="145800" cy="138240"/>
              </p14:xfrm>
            </p:contentPart>
          </mc:Choice>
          <mc:Fallback>
            <p:pic>
              <p:nvPicPr>
                <p:cNvPr id="19" name="Freihand 18">
                  <a:extLst>
                    <a:ext uri="{FF2B5EF4-FFF2-40B4-BE49-F238E27FC236}">
                      <a16:creationId xmlns:a16="http://schemas.microsoft.com/office/drawing/2014/main" id="{9B339E8D-FD4D-4DB2-8C3A-96E76876B2D6}"/>
                    </a:ext>
                  </a:extLst>
                </p:cNvPr>
                <p:cNvPicPr/>
                <p:nvPr/>
              </p:nvPicPr>
              <p:blipFill>
                <a:blip r:embed="rId38"/>
                <a:stretch>
                  <a:fillRect/>
                </a:stretch>
              </p:blipFill>
              <p:spPr>
                <a:xfrm>
                  <a:off x="2611023" y="4382627"/>
                  <a:ext cx="154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84D33F75-1D81-4679-B9D7-AE398D7B47B5}"/>
                    </a:ext>
                  </a:extLst>
                </p14:cNvPr>
                <p14:cNvContentPartPr/>
                <p14:nvPr/>
              </p14:nvContentPartPr>
              <p14:xfrm>
                <a:off x="2928543" y="4421867"/>
                <a:ext cx="289800" cy="121320"/>
              </p14:xfrm>
            </p:contentPart>
          </mc:Choice>
          <mc:Fallback>
            <p:pic>
              <p:nvPicPr>
                <p:cNvPr id="20" name="Freihand 19">
                  <a:extLst>
                    <a:ext uri="{FF2B5EF4-FFF2-40B4-BE49-F238E27FC236}">
                      <a16:creationId xmlns:a16="http://schemas.microsoft.com/office/drawing/2014/main" id="{84D33F75-1D81-4679-B9D7-AE398D7B47B5}"/>
                    </a:ext>
                  </a:extLst>
                </p:cNvPr>
                <p:cNvPicPr/>
                <p:nvPr/>
              </p:nvPicPr>
              <p:blipFill>
                <a:blip r:embed="rId40"/>
                <a:stretch>
                  <a:fillRect/>
                </a:stretch>
              </p:blipFill>
              <p:spPr>
                <a:xfrm>
                  <a:off x="2924223" y="4417547"/>
                  <a:ext cx="298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0539C9DF-551D-49B3-BC25-C0B68DAD0312}"/>
                    </a:ext>
                  </a:extLst>
                </p14:cNvPr>
                <p14:cNvContentPartPr/>
                <p14:nvPr/>
              </p14:nvContentPartPr>
              <p14:xfrm>
                <a:off x="3237423" y="4277147"/>
                <a:ext cx="186120" cy="228240"/>
              </p14:xfrm>
            </p:contentPart>
          </mc:Choice>
          <mc:Fallback>
            <p:pic>
              <p:nvPicPr>
                <p:cNvPr id="22" name="Freihand 21">
                  <a:extLst>
                    <a:ext uri="{FF2B5EF4-FFF2-40B4-BE49-F238E27FC236}">
                      <a16:creationId xmlns:a16="http://schemas.microsoft.com/office/drawing/2014/main" id="{0539C9DF-551D-49B3-BC25-C0B68DAD0312}"/>
                    </a:ext>
                  </a:extLst>
                </p:cNvPr>
                <p:cNvPicPr/>
                <p:nvPr/>
              </p:nvPicPr>
              <p:blipFill>
                <a:blip r:embed="rId42"/>
                <a:stretch>
                  <a:fillRect/>
                </a:stretch>
              </p:blipFill>
              <p:spPr>
                <a:xfrm>
                  <a:off x="3233103" y="4272827"/>
                  <a:ext cx="194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0FF5BFC5-5677-4B49-8AD9-BE615BB96554}"/>
                    </a:ext>
                  </a:extLst>
                </p14:cNvPr>
                <p14:cNvContentPartPr/>
                <p14:nvPr/>
              </p14:nvContentPartPr>
              <p14:xfrm>
                <a:off x="3193863" y="4256627"/>
                <a:ext cx="360" cy="360"/>
              </p14:xfrm>
            </p:contentPart>
          </mc:Choice>
          <mc:Fallback>
            <p:pic>
              <p:nvPicPr>
                <p:cNvPr id="23" name="Freihand 22">
                  <a:extLst>
                    <a:ext uri="{FF2B5EF4-FFF2-40B4-BE49-F238E27FC236}">
                      <a16:creationId xmlns:a16="http://schemas.microsoft.com/office/drawing/2014/main" id="{0FF5BFC5-5677-4B49-8AD9-BE615BB96554}"/>
                    </a:ext>
                  </a:extLst>
                </p:cNvPr>
                <p:cNvPicPr/>
                <p:nvPr/>
              </p:nvPicPr>
              <p:blipFill>
                <a:blip r:embed="rId44"/>
                <a:stretch>
                  <a:fillRect/>
                </a:stretch>
              </p:blipFill>
              <p:spPr>
                <a:xfrm>
                  <a:off x="3189543" y="4252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12F7AF5D-41B9-4097-A371-39446F603A36}"/>
                    </a:ext>
                  </a:extLst>
                </p14:cNvPr>
                <p14:cNvContentPartPr/>
                <p14:nvPr/>
              </p14:nvContentPartPr>
              <p14:xfrm>
                <a:off x="3620463" y="4252667"/>
                <a:ext cx="360" cy="360"/>
              </p14:xfrm>
            </p:contentPart>
          </mc:Choice>
          <mc:Fallback>
            <p:pic>
              <p:nvPicPr>
                <p:cNvPr id="24" name="Freihand 23">
                  <a:extLst>
                    <a:ext uri="{FF2B5EF4-FFF2-40B4-BE49-F238E27FC236}">
                      <a16:creationId xmlns:a16="http://schemas.microsoft.com/office/drawing/2014/main" id="{12F7AF5D-41B9-4097-A371-39446F603A36}"/>
                    </a:ext>
                  </a:extLst>
                </p:cNvPr>
                <p:cNvPicPr/>
                <p:nvPr/>
              </p:nvPicPr>
              <p:blipFill>
                <a:blip r:embed="rId44"/>
                <a:stretch>
                  <a:fillRect/>
                </a:stretch>
              </p:blipFill>
              <p:spPr>
                <a:xfrm>
                  <a:off x="3616143" y="4248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4B0785B9-1215-4B9E-B9E3-B6F8825C7B9A}"/>
                    </a:ext>
                  </a:extLst>
                </p14:cNvPr>
                <p14:cNvContentPartPr/>
                <p14:nvPr/>
              </p14:nvContentPartPr>
              <p14:xfrm>
                <a:off x="3581583" y="4212347"/>
                <a:ext cx="244080" cy="241200"/>
              </p14:xfrm>
            </p:contentPart>
          </mc:Choice>
          <mc:Fallback>
            <p:pic>
              <p:nvPicPr>
                <p:cNvPr id="25" name="Freihand 24">
                  <a:extLst>
                    <a:ext uri="{FF2B5EF4-FFF2-40B4-BE49-F238E27FC236}">
                      <a16:creationId xmlns:a16="http://schemas.microsoft.com/office/drawing/2014/main" id="{4B0785B9-1215-4B9E-B9E3-B6F8825C7B9A}"/>
                    </a:ext>
                  </a:extLst>
                </p:cNvPr>
                <p:cNvPicPr/>
                <p:nvPr/>
              </p:nvPicPr>
              <p:blipFill>
                <a:blip r:embed="rId47"/>
                <a:stretch>
                  <a:fillRect/>
                </a:stretch>
              </p:blipFill>
              <p:spPr>
                <a:xfrm>
                  <a:off x="3577263" y="4208027"/>
                  <a:ext cx="2527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E2DB458F-6A1B-4003-B576-3CC8C5446DD2}"/>
                    </a:ext>
                  </a:extLst>
                </p14:cNvPr>
                <p14:cNvContentPartPr/>
                <p14:nvPr/>
              </p14:nvContentPartPr>
              <p14:xfrm>
                <a:off x="4003863" y="4321067"/>
                <a:ext cx="202320" cy="117720"/>
              </p14:xfrm>
            </p:contentPart>
          </mc:Choice>
          <mc:Fallback>
            <p:pic>
              <p:nvPicPr>
                <p:cNvPr id="26" name="Freihand 25">
                  <a:extLst>
                    <a:ext uri="{FF2B5EF4-FFF2-40B4-BE49-F238E27FC236}">
                      <a16:creationId xmlns:a16="http://schemas.microsoft.com/office/drawing/2014/main" id="{E2DB458F-6A1B-4003-B576-3CC8C5446DD2}"/>
                    </a:ext>
                  </a:extLst>
                </p:cNvPr>
                <p:cNvPicPr/>
                <p:nvPr/>
              </p:nvPicPr>
              <p:blipFill>
                <a:blip r:embed="rId49"/>
                <a:stretch>
                  <a:fillRect/>
                </a:stretch>
              </p:blipFill>
              <p:spPr>
                <a:xfrm>
                  <a:off x="3999543" y="4316747"/>
                  <a:ext cx="210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A94E21F3-8CF3-4EF8-BD52-2DEAC3EA74F4}"/>
                    </a:ext>
                  </a:extLst>
                </p14:cNvPr>
                <p14:cNvContentPartPr/>
                <p14:nvPr/>
              </p14:nvContentPartPr>
              <p14:xfrm>
                <a:off x="4221303" y="4216307"/>
                <a:ext cx="138600" cy="197280"/>
              </p14:xfrm>
            </p:contentPart>
          </mc:Choice>
          <mc:Fallback>
            <p:pic>
              <p:nvPicPr>
                <p:cNvPr id="27" name="Freihand 26">
                  <a:extLst>
                    <a:ext uri="{FF2B5EF4-FFF2-40B4-BE49-F238E27FC236}">
                      <a16:creationId xmlns:a16="http://schemas.microsoft.com/office/drawing/2014/main" id="{A94E21F3-8CF3-4EF8-BD52-2DEAC3EA74F4}"/>
                    </a:ext>
                  </a:extLst>
                </p:cNvPr>
                <p:cNvPicPr/>
                <p:nvPr/>
              </p:nvPicPr>
              <p:blipFill>
                <a:blip r:embed="rId51"/>
                <a:stretch>
                  <a:fillRect/>
                </a:stretch>
              </p:blipFill>
              <p:spPr>
                <a:xfrm>
                  <a:off x="4216983" y="4211987"/>
                  <a:ext cx="147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91E0CD75-AFE7-4655-BDA5-4B43D1D59935}"/>
                    </a:ext>
                  </a:extLst>
                </p14:cNvPr>
                <p14:cNvContentPartPr/>
                <p14:nvPr/>
              </p14:nvContentPartPr>
              <p14:xfrm>
                <a:off x="4107183" y="4200827"/>
                <a:ext cx="344520" cy="198720"/>
              </p14:xfrm>
            </p:contentPart>
          </mc:Choice>
          <mc:Fallback>
            <p:pic>
              <p:nvPicPr>
                <p:cNvPr id="28" name="Freihand 27">
                  <a:extLst>
                    <a:ext uri="{FF2B5EF4-FFF2-40B4-BE49-F238E27FC236}">
                      <a16:creationId xmlns:a16="http://schemas.microsoft.com/office/drawing/2014/main" id="{91E0CD75-AFE7-4655-BDA5-4B43D1D59935}"/>
                    </a:ext>
                  </a:extLst>
                </p:cNvPr>
                <p:cNvPicPr/>
                <p:nvPr/>
              </p:nvPicPr>
              <p:blipFill>
                <a:blip r:embed="rId53"/>
                <a:stretch>
                  <a:fillRect/>
                </a:stretch>
              </p:blipFill>
              <p:spPr>
                <a:xfrm>
                  <a:off x="4102863" y="4196507"/>
                  <a:ext cx="353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Freihand 28">
                  <a:extLst>
                    <a:ext uri="{FF2B5EF4-FFF2-40B4-BE49-F238E27FC236}">
                      <a16:creationId xmlns:a16="http://schemas.microsoft.com/office/drawing/2014/main" id="{F26CD63A-1425-4EA8-BB62-C31301BB8D64}"/>
                    </a:ext>
                  </a:extLst>
                </p14:cNvPr>
                <p14:cNvContentPartPr/>
                <p14:nvPr/>
              </p14:nvContentPartPr>
              <p14:xfrm>
                <a:off x="4506423" y="4233227"/>
                <a:ext cx="302760" cy="175680"/>
              </p14:xfrm>
            </p:contentPart>
          </mc:Choice>
          <mc:Fallback>
            <p:pic>
              <p:nvPicPr>
                <p:cNvPr id="29" name="Freihand 28">
                  <a:extLst>
                    <a:ext uri="{FF2B5EF4-FFF2-40B4-BE49-F238E27FC236}">
                      <a16:creationId xmlns:a16="http://schemas.microsoft.com/office/drawing/2014/main" id="{F26CD63A-1425-4EA8-BB62-C31301BB8D64}"/>
                    </a:ext>
                  </a:extLst>
                </p:cNvPr>
                <p:cNvPicPr/>
                <p:nvPr/>
              </p:nvPicPr>
              <p:blipFill>
                <a:blip r:embed="rId55"/>
                <a:stretch>
                  <a:fillRect/>
                </a:stretch>
              </p:blipFill>
              <p:spPr>
                <a:xfrm>
                  <a:off x="4502103" y="4228907"/>
                  <a:ext cx="311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 name="Freihand 29">
                  <a:extLst>
                    <a:ext uri="{FF2B5EF4-FFF2-40B4-BE49-F238E27FC236}">
                      <a16:creationId xmlns:a16="http://schemas.microsoft.com/office/drawing/2014/main" id="{452488CD-792A-4762-8283-BFF8B33D8332}"/>
                    </a:ext>
                  </a:extLst>
                </p14:cNvPr>
                <p14:cNvContentPartPr/>
                <p14:nvPr/>
              </p14:nvContentPartPr>
              <p14:xfrm>
                <a:off x="4821783" y="4319627"/>
                <a:ext cx="97560" cy="76680"/>
              </p14:xfrm>
            </p:contentPart>
          </mc:Choice>
          <mc:Fallback>
            <p:pic>
              <p:nvPicPr>
                <p:cNvPr id="30" name="Freihand 29">
                  <a:extLst>
                    <a:ext uri="{FF2B5EF4-FFF2-40B4-BE49-F238E27FC236}">
                      <a16:creationId xmlns:a16="http://schemas.microsoft.com/office/drawing/2014/main" id="{452488CD-792A-4762-8283-BFF8B33D8332}"/>
                    </a:ext>
                  </a:extLst>
                </p:cNvPr>
                <p:cNvPicPr/>
                <p:nvPr/>
              </p:nvPicPr>
              <p:blipFill>
                <a:blip r:embed="rId57"/>
                <a:stretch>
                  <a:fillRect/>
                </a:stretch>
              </p:blipFill>
              <p:spPr>
                <a:xfrm>
                  <a:off x="4817463" y="4315307"/>
                  <a:ext cx="106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Freihand 30">
                  <a:extLst>
                    <a:ext uri="{FF2B5EF4-FFF2-40B4-BE49-F238E27FC236}">
                      <a16:creationId xmlns:a16="http://schemas.microsoft.com/office/drawing/2014/main" id="{64727147-D28C-4FBB-8E1B-F03A1D087791}"/>
                    </a:ext>
                  </a:extLst>
                </p14:cNvPr>
                <p14:cNvContentPartPr/>
                <p14:nvPr/>
              </p14:nvContentPartPr>
              <p14:xfrm>
                <a:off x="4961823" y="4219907"/>
                <a:ext cx="129240" cy="196200"/>
              </p14:xfrm>
            </p:contentPart>
          </mc:Choice>
          <mc:Fallback>
            <p:pic>
              <p:nvPicPr>
                <p:cNvPr id="31" name="Freihand 30">
                  <a:extLst>
                    <a:ext uri="{FF2B5EF4-FFF2-40B4-BE49-F238E27FC236}">
                      <a16:creationId xmlns:a16="http://schemas.microsoft.com/office/drawing/2014/main" id="{64727147-D28C-4FBB-8E1B-F03A1D087791}"/>
                    </a:ext>
                  </a:extLst>
                </p:cNvPr>
                <p:cNvPicPr/>
                <p:nvPr/>
              </p:nvPicPr>
              <p:blipFill>
                <a:blip r:embed="rId59"/>
                <a:stretch>
                  <a:fillRect/>
                </a:stretch>
              </p:blipFill>
              <p:spPr>
                <a:xfrm>
                  <a:off x="4957503" y="4215587"/>
                  <a:ext cx="137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 name="Freihand 31">
                  <a:extLst>
                    <a:ext uri="{FF2B5EF4-FFF2-40B4-BE49-F238E27FC236}">
                      <a16:creationId xmlns:a16="http://schemas.microsoft.com/office/drawing/2014/main" id="{DAA78945-AB84-4547-AB70-4D7AD2B912C2}"/>
                    </a:ext>
                  </a:extLst>
                </p14:cNvPr>
                <p14:cNvContentPartPr/>
                <p14:nvPr/>
              </p14:nvContentPartPr>
              <p14:xfrm>
                <a:off x="5072703" y="4272107"/>
                <a:ext cx="79560" cy="52920"/>
              </p14:xfrm>
            </p:contentPart>
          </mc:Choice>
          <mc:Fallback>
            <p:pic>
              <p:nvPicPr>
                <p:cNvPr id="32" name="Freihand 31">
                  <a:extLst>
                    <a:ext uri="{FF2B5EF4-FFF2-40B4-BE49-F238E27FC236}">
                      <a16:creationId xmlns:a16="http://schemas.microsoft.com/office/drawing/2014/main" id="{DAA78945-AB84-4547-AB70-4D7AD2B912C2}"/>
                    </a:ext>
                  </a:extLst>
                </p:cNvPr>
                <p:cNvPicPr/>
                <p:nvPr/>
              </p:nvPicPr>
              <p:blipFill>
                <a:blip r:embed="rId61"/>
                <a:stretch>
                  <a:fillRect/>
                </a:stretch>
              </p:blipFill>
              <p:spPr>
                <a:xfrm>
                  <a:off x="5068383" y="4267787"/>
                  <a:ext cx="88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 name="Freihand 32">
                  <a:extLst>
                    <a:ext uri="{FF2B5EF4-FFF2-40B4-BE49-F238E27FC236}">
                      <a16:creationId xmlns:a16="http://schemas.microsoft.com/office/drawing/2014/main" id="{AAEF6FCE-D114-4840-967A-23D835CD352F}"/>
                    </a:ext>
                  </a:extLst>
                </p14:cNvPr>
                <p14:cNvContentPartPr/>
                <p14:nvPr/>
              </p14:nvContentPartPr>
              <p14:xfrm>
                <a:off x="5136063" y="4326107"/>
                <a:ext cx="136440" cy="62640"/>
              </p14:xfrm>
            </p:contentPart>
          </mc:Choice>
          <mc:Fallback>
            <p:pic>
              <p:nvPicPr>
                <p:cNvPr id="33" name="Freihand 32">
                  <a:extLst>
                    <a:ext uri="{FF2B5EF4-FFF2-40B4-BE49-F238E27FC236}">
                      <a16:creationId xmlns:a16="http://schemas.microsoft.com/office/drawing/2014/main" id="{AAEF6FCE-D114-4840-967A-23D835CD352F}"/>
                    </a:ext>
                  </a:extLst>
                </p:cNvPr>
                <p:cNvPicPr/>
                <p:nvPr/>
              </p:nvPicPr>
              <p:blipFill>
                <a:blip r:embed="rId63"/>
                <a:stretch>
                  <a:fillRect/>
                </a:stretch>
              </p:blipFill>
              <p:spPr>
                <a:xfrm>
                  <a:off x="5131743" y="4321787"/>
                  <a:ext cx="145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 name="Freihand 33">
                  <a:extLst>
                    <a:ext uri="{FF2B5EF4-FFF2-40B4-BE49-F238E27FC236}">
                      <a16:creationId xmlns:a16="http://schemas.microsoft.com/office/drawing/2014/main" id="{A84DDC06-5A20-4D25-AB61-E8D0DDA312EF}"/>
                    </a:ext>
                  </a:extLst>
                </p14:cNvPr>
                <p14:cNvContentPartPr/>
                <p14:nvPr/>
              </p14:nvContentPartPr>
              <p14:xfrm>
                <a:off x="5461863" y="4253747"/>
                <a:ext cx="237240" cy="342720"/>
              </p14:xfrm>
            </p:contentPart>
          </mc:Choice>
          <mc:Fallback>
            <p:pic>
              <p:nvPicPr>
                <p:cNvPr id="34" name="Freihand 33">
                  <a:extLst>
                    <a:ext uri="{FF2B5EF4-FFF2-40B4-BE49-F238E27FC236}">
                      <a16:creationId xmlns:a16="http://schemas.microsoft.com/office/drawing/2014/main" id="{A84DDC06-5A20-4D25-AB61-E8D0DDA312EF}"/>
                    </a:ext>
                  </a:extLst>
                </p:cNvPr>
                <p:cNvPicPr/>
                <p:nvPr/>
              </p:nvPicPr>
              <p:blipFill>
                <a:blip r:embed="rId65"/>
                <a:stretch>
                  <a:fillRect/>
                </a:stretch>
              </p:blipFill>
              <p:spPr>
                <a:xfrm>
                  <a:off x="5457543" y="4249427"/>
                  <a:ext cx="2458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96BDE9E0-D4C0-4B26-87E9-384BC716683B}"/>
                    </a:ext>
                  </a:extLst>
                </p14:cNvPr>
                <p14:cNvContentPartPr/>
                <p14:nvPr/>
              </p14:nvContentPartPr>
              <p14:xfrm>
                <a:off x="2011623" y="4808147"/>
                <a:ext cx="214560" cy="227880"/>
              </p14:xfrm>
            </p:contentPart>
          </mc:Choice>
          <mc:Fallback>
            <p:pic>
              <p:nvPicPr>
                <p:cNvPr id="43" name="Freihand 42">
                  <a:extLst>
                    <a:ext uri="{FF2B5EF4-FFF2-40B4-BE49-F238E27FC236}">
                      <a16:creationId xmlns:a16="http://schemas.microsoft.com/office/drawing/2014/main" id="{96BDE9E0-D4C0-4B26-87E9-384BC716683B}"/>
                    </a:ext>
                  </a:extLst>
                </p:cNvPr>
                <p:cNvPicPr/>
                <p:nvPr/>
              </p:nvPicPr>
              <p:blipFill>
                <a:blip r:embed="rId67"/>
                <a:stretch>
                  <a:fillRect/>
                </a:stretch>
              </p:blipFill>
              <p:spPr>
                <a:xfrm>
                  <a:off x="2007303" y="4803827"/>
                  <a:ext cx="223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440D0EC5-6D46-410E-B49E-312C26B4BD79}"/>
                    </a:ext>
                  </a:extLst>
                </p14:cNvPr>
                <p14:cNvContentPartPr/>
                <p14:nvPr/>
              </p14:nvContentPartPr>
              <p14:xfrm>
                <a:off x="2284503" y="4854587"/>
                <a:ext cx="87480" cy="126000"/>
              </p14:xfrm>
            </p:contentPart>
          </mc:Choice>
          <mc:Fallback>
            <p:pic>
              <p:nvPicPr>
                <p:cNvPr id="44" name="Freihand 43">
                  <a:extLst>
                    <a:ext uri="{FF2B5EF4-FFF2-40B4-BE49-F238E27FC236}">
                      <a16:creationId xmlns:a16="http://schemas.microsoft.com/office/drawing/2014/main" id="{440D0EC5-6D46-410E-B49E-312C26B4BD79}"/>
                    </a:ext>
                  </a:extLst>
                </p:cNvPr>
                <p:cNvPicPr/>
                <p:nvPr/>
              </p:nvPicPr>
              <p:blipFill>
                <a:blip r:embed="rId69"/>
                <a:stretch>
                  <a:fillRect/>
                </a:stretch>
              </p:blipFill>
              <p:spPr>
                <a:xfrm>
                  <a:off x="2280183" y="4850267"/>
                  <a:ext cx="96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D69837A7-4F15-40C6-9503-6E8DA227B1A0}"/>
                    </a:ext>
                  </a:extLst>
                </p14:cNvPr>
                <p14:cNvContentPartPr/>
                <p14:nvPr/>
              </p14:nvContentPartPr>
              <p14:xfrm>
                <a:off x="2620743" y="4819307"/>
                <a:ext cx="253440" cy="141840"/>
              </p14:xfrm>
            </p:contentPart>
          </mc:Choice>
          <mc:Fallback>
            <p:pic>
              <p:nvPicPr>
                <p:cNvPr id="45" name="Freihand 44">
                  <a:extLst>
                    <a:ext uri="{FF2B5EF4-FFF2-40B4-BE49-F238E27FC236}">
                      <a16:creationId xmlns:a16="http://schemas.microsoft.com/office/drawing/2014/main" id="{D69837A7-4F15-40C6-9503-6E8DA227B1A0}"/>
                    </a:ext>
                  </a:extLst>
                </p:cNvPr>
                <p:cNvPicPr/>
                <p:nvPr/>
              </p:nvPicPr>
              <p:blipFill>
                <a:blip r:embed="rId71"/>
                <a:stretch>
                  <a:fillRect/>
                </a:stretch>
              </p:blipFill>
              <p:spPr>
                <a:xfrm>
                  <a:off x="2616423" y="4814987"/>
                  <a:ext cx="262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DEA68664-EBA0-4291-AE36-B18A9DF92C1A}"/>
                    </a:ext>
                  </a:extLst>
                </p14:cNvPr>
                <p14:cNvContentPartPr/>
                <p14:nvPr/>
              </p14:nvContentPartPr>
              <p14:xfrm>
                <a:off x="2918823" y="4840187"/>
                <a:ext cx="101880" cy="86400"/>
              </p14:xfrm>
            </p:contentPart>
          </mc:Choice>
          <mc:Fallback>
            <p:pic>
              <p:nvPicPr>
                <p:cNvPr id="46" name="Freihand 45">
                  <a:extLst>
                    <a:ext uri="{FF2B5EF4-FFF2-40B4-BE49-F238E27FC236}">
                      <a16:creationId xmlns:a16="http://schemas.microsoft.com/office/drawing/2014/main" id="{DEA68664-EBA0-4291-AE36-B18A9DF92C1A}"/>
                    </a:ext>
                  </a:extLst>
                </p:cNvPr>
                <p:cNvPicPr/>
                <p:nvPr/>
              </p:nvPicPr>
              <p:blipFill>
                <a:blip r:embed="rId73"/>
                <a:stretch>
                  <a:fillRect/>
                </a:stretch>
              </p:blipFill>
              <p:spPr>
                <a:xfrm>
                  <a:off x="2914503" y="4835867"/>
                  <a:ext cx="110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DD345E58-C0C8-4FF7-B3D8-2E0CF971A84E}"/>
                    </a:ext>
                  </a:extLst>
                </p14:cNvPr>
                <p14:cNvContentPartPr/>
                <p14:nvPr/>
              </p14:nvContentPartPr>
              <p14:xfrm>
                <a:off x="3044103" y="4826147"/>
                <a:ext cx="129600" cy="118080"/>
              </p14:xfrm>
            </p:contentPart>
          </mc:Choice>
          <mc:Fallback>
            <p:pic>
              <p:nvPicPr>
                <p:cNvPr id="47" name="Freihand 46">
                  <a:extLst>
                    <a:ext uri="{FF2B5EF4-FFF2-40B4-BE49-F238E27FC236}">
                      <a16:creationId xmlns:a16="http://schemas.microsoft.com/office/drawing/2014/main" id="{DD345E58-C0C8-4FF7-B3D8-2E0CF971A84E}"/>
                    </a:ext>
                  </a:extLst>
                </p:cNvPr>
                <p:cNvPicPr/>
                <p:nvPr/>
              </p:nvPicPr>
              <p:blipFill>
                <a:blip r:embed="rId75"/>
                <a:stretch>
                  <a:fillRect/>
                </a:stretch>
              </p:blipFill>
              <p:spPr>
                <a:xfrm>
                  <a:off x="3039783" y="4821827"/>
                  <a:ext cx="138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290D0DD6-A678-4AB8-A83B-3C63101BFB8D}"/>
                    </a:ext>
                  </a:extLst>
                </p14:cNvPr>
                <p14:cNvContentPartPr/>
                <p14:nvPr/>
              </p14:nvContentPartPr>
              <p14:xfrm>
                <a:off x="3061023" y="4795187"/>
                <a:ext cx="164880" cy="129600"/>
              </p14:xfrm>
            </p:contentPart>
          </mc:Choice>
          <mc:Fallback>
            <p:pic>
              <p:nvPicPr>
                <p:cNvPr id="48" name="Freihand 47">
                  <a:extLst>
                    <a:ext uri="{FF2B5EF4-FFF2-40B4-BE49-F238E27FC236}">
                      <a16:creationId xmlns:a16="http://schemas.microsoft.com/office/drawing/2014/main" id="{290D0DD6-A678-4AB8-A83B-3C63101BFB8D}"/>
                    </a:ext>
                  </a:extLst>
                </p:cNvPr>
                <p:cNvPicPr/>
                <p:nvPr/>
              </p:nvPicPr>
              <p:blipFill>
                <a:blip r:embed="rId77"/>
                <a:stretch>
                  <a:fillRect/>
                </a:stretch>
              </p:blipFill>
              <p:spPr>
                <a:xfrm>
                  <a:off x="3056703" y="4790867"/>
                  <a:ext cx="173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6E17382F-738E-4DDA-B94D-E507371C79A3}"/>
                    </a:ext>
                  </a:extLst>
                </p14:cNvPr>
                <p14:cNvContentPartPr/>
                <p14:nvPr/>
              </p14:nvContentPartPr>
              <p14:xfrm>
                <a:off x="3225543" y="4807787"/>
                <a:ext cx="99360" cy="106920"/>
              </p14:xfrm>
            </p:contentPart>
          </mc:Choice>
          <mc:Fallback>
            <p:pic>
              <p:nvPicPr>
                <p:cNvPr id="49" name="Freihand 48">
                  <a:extLst>
                    <a:ext uri="{FF2B5EF4-FFF2-40B4-BE49-F238E27FC236}">
                      <a16:creationId xmlns:a16="http://schemas.microsoft.com/office/drawing/2014/main" id="{6E17382F-738E-4DDA-B94D-E507371C79A3}"/>
                    </a:ext>
                  </a:extLst>
                </p:cNvPr>
                <p:cNvPicPr/>
                <p:nvPr/>
              </p:nvPicPr>
              <p:blipFill>
                <a:blip r:embed="rId79"/>
                <a:stretch>
                  <a:fillRect/>
                </a:stretch>
              </p:blipFill>
              <p:spPr>
                <a:xfrm>
                  <a:off x="3221223" y="4803467"/>
                  <a:ext cx="108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127557DA-4671-4F70-A0B4-74B2BFDADA46}"/>
                    </a:ext>
                  </a:extLst>
                </p14:cNvPr>
                <p14:cNvContentPartPr/>
                <p14:nvPr/>
              </p14:nvContentPartPr>
              <p14:xfrm>
                <a:off x="3376743" y="4706627"/>
                <a:ext cx="219600" cy="185040"/>
              </p14:xfrm>
            </p:contentPart>
          </mc:Choice>
          <mc:Fallback>
            <p:pic>
              <p:nvPicPr>
                <p:cNvPr id="50" name="Freihand 49">
                  <a:extLst>
                    <a:ext uri="{FF2B5EF4-FFF2-40B4-BE49-F238E27FC236}">
                      <a16:creationId xmlns:a16="http://schemas.microsoft.com/office/drawing/2014/main" id="{127557DA-4671-4F70-A0B4-74B2BFDADA46}"/>
                    </a:ext>
                  </a:extLst>
                </p:cNvPr>
                <p:cNvPicPr/>
                <p:nvPr/>
              </p:nvPicPr>
              <p:blipFill>
                <a:blip r:embed="rId81"/>
                <a:stretch>
                  <a:fillRect/>
                </a:stretch>
              </p:blipFill>
              <p:spPr>
                <a:xfrm>
                  <a:off x="3372423" y="4702307"/>
                  <a:ext cx="228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2ED0F7FC-CAD2-44EA-B33C-9CE73B7622B1}"/>
                    </a:ext>
                  </a:extLst>
                </p14:cNvPr>
                <p14:cNvContentPartPr/>
                <p14:nvPr/>
              </p14:nvContentPartPr>
              <p14:xfrm>
                <a:off x="3604263" y="4749467"/>
                <a:ext cx="20520" cy="2880"/>
              </p14:xfrm>
            </p:contentPart>
          </mc:Choice>
          <mc:Fallback>
            <p:pic>
              <p:nvPicPr>
                <p:cNvPr id="51" name="Freihand 50">
                  <a:extLst>
                    <a:ext uri="{FF2B5EF4-FFF2-40B4-BE49-F238E27FC236}">
                      <a16:creationId xmlns:a16="http://schemas.microsoft.com/office/drawing/2014/main" id="{2ED0F7FC-CAD2-44EA-B33C-9CE73B7622B1}"/>
                    </a:ext>
                  </a:extLst>
                </p:cNvPr>
                <p:cNvPicPr/>
                <p:nvPr/>
              </p:nvPicPr>
              <p:blipFill>
                <a:blip r:embed="rId83"/>
                <a:stretch>
                  <a:fillRect/>
                </a:stretch>
              </p:blipFill>
              <p:spPr>
                <a:xfrm>
                  <a:off x="3599943" y="4745147"/>
                  <a:ext cx="29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DF92278F-2660-4A29-8700-F6BAC11B96C4}"/>
                    </a:ext>
                  </a:extLst>
                </p14:cNvPr>
                <p14:cNvContentPartPr/>
                <p14:nvPr/>
              </p14:nvContentPartPr>
              <p14:xfrm>
                <a:off x="3629463" y="4659827"/>
                <a:ext cx="311760" cy="203760"/>
              </p14:xfrm>
            </p:contentPart>
          </mc:Choice>
          <mc:Fallback>
            <p:pic>
              <p:nvPicPr>
                <p:cNvPr id="54" name="Freihand 53">
                  <a:extLst>
                    <a:ext uri="{FF2B5EF4-FFF2-40B4-BE49-F238E27FC236}">
                      <a16:creationId xmlns:a16="http://schemas.microsoft.com/office/drawing/2014/main" id="{DF92278F-2660-4A29-8700-F6BAC11B96C4}"/>
                    </a:ext>
                  </a:extLst>
                </p:cNvPr>
                <p:cNvPicPr/>
                <p:nvPr/>
              </p:nvPicPr>
              <p:blipFill>
                <a:blip r:embed="rId85"/>
                <a:stretch>
                  <a:fillRect/>
                </a:stretch>
              </p:blipFill>
              <p:spPr>
                <a:xfrm>
                  <a:off x="3625143" y="4655507"/>
                  <a:ext cx="320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BA0A5C98-F350-41C4-8378-C6B9CD8D6F83}"/>
                    </a:ext>
                  </a:extLst>
                </p14:cNvPr>
                <p14:cNvContentPartPr/>
                <p14:nvPr/>
              </p14:nvContentPartPr>
              <p14:xfrm>
                <a:off x="4185303" y="4689707"/>
                <a:ext cx="156960" cy="170640"/>
              </p14:xfrm>
            </p:contentPart>
          </mc:Choice>
          <mc:Fallback>
            <p:pic>
              <p:nvPicPr>
                <p:cNvPr id="55" name="Freihand 54">
                  <a:extLst>
                    <a:ext uri="{FF2B5EF4-FFF2-40B4-BE49-F238E27FC236}">
                      <a16:creationId xmlns:a16="http://schemas.microsoft.com/office/drawing/2014/main" id="{BA0A5C98-F350-41C4-8378-C6B9CD8D6F83}"/>
                    </a:ext>
                  </a:extLst>
                </p:cNvPr>
                <p:cNvPicPr/>
                <p:nvPr/>
              </p:nvPicPr>
              <p:blipFill>
                <a:blip r:embed="rId87"/>
                <a:stretch>
                  <a:fillRect/>
                </a:stretch>
              </p:blipFill>
              <p:spPr>
                <a:xfrm>
                  <a:off x="4180983" y="4685387"/>
                  <a:ext cx="165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0B89F973-B986-4D04-9E28-F5CCD68A4B07}"/>
                    </a:ext>
                  </a:extLst>
                </p14:cNvPr>
                <p14:cNvContentPartPr/>
                <p14:nvPr/>
              </p14:nvContentPartPr>
              <p14:xfrm>
                <a:off x="4367823" y="4694747"/>
                <a:ext cx="172440" cy="161640"/>
              </p14:xfrm>
            </p:contentPart>
          </mc:Choice>
          <mc:Fallback>
            <p:pic>
              <p:nvPicPr>
                <p:cNvPr id="56" name="Freihand 55">
                  <a:extLst>
                    <a:ext uri="{FF2B5EF4-FFF2-40B4-BE49-F238E27FC236}">
                      <a16:creationId xmlns:a16="http://schemas.microsoft.com/office/drawing/2014/main" id="{0B89F973-B986-4D04-9E28-F5CCD68A4B07}"/>
                    </a:ext>
                  </a:extLst>
                </p:cNvPr>
                <p:cNvPicPr/>
                <p:nvPr/>
              </p:nvPicPr>
              <p:blipFill>
                <a:blip r:embed="rId89"/>
                <a:stretch>
                  <a:fillRect/>
                </a:stretch>
              </p:blipFill>
              <p:spPr>
                <a:xfrm>
                  <a:off x="4363503" y="4690427"/>
                  <a:ext cx="181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F312F601-A477-44DD-AE4E-9A54D53E19C8}"/>
                    </a:ext>
                  </a:extLst>
                </p14:cNvPr>
                <p14:cNvContentPartPr/>
                <p14:nvPr/>
              </p14:nvContentPartPr>
              <p14:xfrm>
                <a:off x="4557903" y="4642547"/>
                <a:ext cx="243000" cy="174240"/>
              </p14:xfrm>
            </p:contentPart>
          </mc:Choice>
          <mc:Fallback>
            <p:pic>
              <p:nvPicPr>
                <p:cNvPr id="57" name="Freihand 56">
                  <a:extLst>
                    <a:ext uri="{FF2B5EF4-FFF2-40B4-BE49-F238E27FC236}">
                      <a16:creationId xmlns:a16="http://schemas.microsoft.com/office/drawing/2014/main" id="{F312F601-A477-44DD-AE4E-9A54D53E19C8}"/>
                    </a:ext>
                  </a:extLst>
                </p:cNvPr>
                <p:cNvPicPr/>
                <p:nvPr/>
              </p:nvPicPr>
              <p:blipFill>
                <a:blip r:embed="rId91"/>
                <a:stretch>
                  <a:fillRect/>
                </a:stretch>
              </p:blipFill>
              <p:spPr>
                <a:xfrm>
                  <a:off x="4553583" y="4638227"/>
                  <a:ext cx="251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D6061F15-8D31-4ADF-9040-1BC89FBB2817}"/>
                    </a:ext>
                  </a:extLst>
                </p14:cNvPr>
                <p14:cNvContentPartPr/>
                <p14:nvPr/>
              </p14:nvContentPartPr>
              <p14:xfrm>
                <a:off x="4790103" y="4672067"/>
                <a:ext cx="19800" cy="32400"/>
              </p14:xfrm>
            </p:contentPart>
          </mc:Choice>
          <mc:Fallback>
            <p:pic>
              <p:nvPicPr>
                <p:cNvPr id="58" name="Freihand 57">
                  <a:extLst>
                    <a:ext uri="{FF2B5EF4-FFF2-40B4-BE49-F238E27FC236}">
                      <a16:creationId xmlns:a16="http://schemas.microsoft.com/office/drawing/2014/main" id="{D6061F15-8D31-4ADF-9040-1BC89FBB2817}"/>
                    </a:ext>
                  </a:extLst>
                </p:cNvPr>
                <p:cNvPicPr/>
                <p:nvPr/>
              </p:nvPicPr>
              <p:blipFill>
                <a:blip r:embed="rId93"/>
                <a:stretch>
                  <a:fillRect/>
                </a:stretch>
              </p:blipFill>
              <p:spPr>
                <a:xfrm>
                  <a:off x="4785783" y="4667747"/>
                  <a:ext cx="28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A72349F6-EF31-4D68-9102-2EC9A7E0F200}"/>
                    </a:ext>
                  </a:extLst>
                </p14:cNvPr>
                <p14:cNvContentPartPr/>
                <p14:nvPr/>
              </p14:nvContentPartPr>
              <p14:xfrm>
                <a:off x="4465743" y="4538147"/>
                <a:ext cx="541080" cy="274320"/>
              </p14:xfrm>
            </p:contentPart>
          </mc:Choice>
          <mc:Fallback>
            <p:pic>
              <p:nvPicPr>
                <p:cNvPr id="59" name="Freihand 58">
                  <a:extLst>
                    <a:ext uri="{FF2B5EF4-FFF2-40B4-BE49-F238E27FC236}">
                      <a16:creationId xmlns:a16="http://schemas.microsoft.com/office/drawing/2014/main" id="{A72349F6-EF31-4D68-9102-2EC9A7E0F200}"/>
                    </a:ext>
                  </a:extLst>
                </p:cNvPr>
                <p:cNvPicPr/>
                <p:nvPr/>
              </p:nvPicPr>
              <p:blipFill>
                <a:blip r:embed="rId95"/>
                <a:stretch>
                  <a:fillRect/>
                </a:stretch>
              </p:blipFill>
              <p:spPr>
                <a:xfrm>
                  <a:off x="4461423" y="4533827"/>
                  <a:ext cx="5497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6513C7BE-3F20-4E04-82EB-C844B331C7D5}"/>
                    </a:ext>
                  </a:extLst>
                </p14:cNvPr>
                <p14:cNvContentPartPr/>
                <p14:nvPr/>
              </p14:nvContentPartPr>
              <p14:xfrm>
                <a:off x="5177823" y="4689707"/>
                <a:ext cx="114840" cy="95040"/>
              </p14:xfrm>
            </p:contentPart>
          </mc:Choice>
          <mc:Fallback>
            <p:pic>
              <p:nvPicPr>
                <p:cNvPr id="60" name="Freihand 59">
                  <a:extLst>
                    <a:ext uri="{FF2B5EF4-FFF2-40B4-BE49-F238E27FC236}">
                      <a16:creationId xmlns:a16="http://schemas.microsoft.com/office/drawing/2014/main" id="{6513C7BE-3F20-4E04-82EB-C844B331C7D5}"/>
                    </a:ext>
                  </a:extLst>
                </p:cNvPr>
                <p:cNvPicPr/>
                <p:nvPr/>
              </p:nvPicPr>
              <p:blipFill>
                <a:blip r:embed="rId97"/>
                <a:stretch>
                  <a:fillRect/>
                </a:stretch>
              </p:blipFill>
              <p:spPr>
                <a:xfrm>
                  <a:off x="5173503" y="4685387"/>
                  <a:ext cx="123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40339E67-43D5-4717-84E3-856E3768E6B3}"/>
                    </a:ext>
                  </a:extLst>
                </p14:cNvPr>
                <p14:cNvContentPartPr/>
                <p14:nvPr/>
              </p14:nvContentPartPr>
              <p14:xfrm>
                <a:off x="5316063" y="4601507"/>
                <a:ext cx="159120" cy="228240"/>
              </p14:xfrm>
            </p:contentPart>
          </mc:Choice>
          <mc:Fallback>
            <p:pic>
              <p:nvPicPr>
                <p:cNvPr id="61" name="Freihand 60">
                  <a:extLst>
                    <a:ext uri="{FF2B5EF4-FFF2-40B4-BE49-F238E27FC236}">
                      <a16:creationId xmlns:a16="http://schemas.microsoft.com/office/drawing/2014/main" id="{40339E67-43D5-4717-84E3-856E3768E6B3}"/>
                    </a:ext>
                  </a:extLst>
                </p:cNvPr>
                <p:cNvPicPr/>
                <p:nvPr/>
              </p:nvPicPr>
              <p:blipFill>
                <a:blip r:embed="rId99"/>
                <a:stretch>
                  <a:fillRect/>
                </a:stretch>
              </p:blipFill>
              <p:spPr>
                <a:xfrm>
                  <a:off x="5311743" y="4597187"/>
                  <a:ext cx="167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C83F7290-FAD6-4AF9-9DA4-D4213C55C580}"/>
                    </a:ext>
                  </a:extLst>
                </p14:cNvPr>
                <p14:cNvContentPartPr/>
                <p14:nvPr/>
              </p14:nvContentPartPr>
              <p14:xfrm>
                <a:off x="5689383" y="4636067"/>
                <a:ext cx="21600" cy="141840"/>
              </p14:xfrm>
            </p:contentPart>
          </mc:Choice>
          <mc:Fallback>
            <p:pic>
              <p:nvPicPr>
                <p:cNvPr id="62" name="Freihand 61">
                  <a:extLst>
                    <a:ext uri="{FF2B5EF4-FFF2-40B4-BE49-F238E27FC236}">
                      <a16:creationId xmlns:a16="http://schemas.microsoft.com/office/drawing/2014/main" id="{C83F7290-FAD6-4AF9-9DA4-D4213C55C580}"/>
                    </a:ext>
                  </a:extLst>
                </p:cNvPr>
                <p:cNvPicPr/>
                <p:nvPr/>
              </p:nvPicPr>
              <p:blipFill>
                <a:blip r:embed="rId101"/>
                <a:stretch>
                  <a:fillRect/>
                </a:stretch>
              </p:blipFill>
              <p:spPr>
                <a:xfrm>
                  <a:off x="5685063" y="4631747"/>
                  <a:ext cx="30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2288ADE0-A8DD-460A-9D80-958FB95986A8}"/>
                    </a:ext>
                  </a:extLst>
                </p14:cNvPr>
                <p14:cNvContentPartPr/>
                <p14:nvPr/>
              </p14:nvContentPartPr>
              <p14:xfrm>
                <a:off x="5592903" y="4627427"/>
                <a:ext cx="202320" cy="173880"/>
              </p14:xfrm>
            </p:contentPart>
          </mc:Choice>
          <mc:Fallback>
            <p:pic>
              <p:nvPicPr>
                <p:cNvPr id="63" name="Freihand 62">
                  <a:extLst>
                    <a:ext uri="{FF2B5EF4-FFF2-40B4-BE49-F238E27FC236}">
                      <a16:creationId xmlns:a16="http://schemas.microsoft.com/office/drawing/2014/main" id="{2288ADE0-A8DD-460A-9D80-958FB95986A8}"/>
                    </a:ext>
                  </a:extLst>
                </p:cNvPr>
                <p:cNvPicPr/>
                <p:nvPr/>
              </p:nvPicPr>
              <p:blipFill>
                <a:blip r:embed="rId103"/>
                <a:stretch>
                  <a:fillRect/>
                </a:stretch>
              </p:blipFill>
              <p:spPr>
                <a:xfrm>
                  <a:off x="5588583" y="4623107"/>
                  <a:ext cx="210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026BEE88-5607-4F08-A01B-F802D64423DB}"/>
                    </a:ext>
                  </a:extLst>
                </p14:cNvPr>
                <p14:cNvContentPartPr/>
                <p14:nvPr/>
              </p14:nvContentPartPr>
              <p14:xfrm>
                <a:off x="5840583" y="4679627"/>
                <a:ext cx="165600" cy="126720"/>
              </p14:xfrm>
            </p:contentPart>
          </mc:Choice>
          <mc:Fallback>
            <p:pic>
              <p:nvPicPr>
                <p:cNvPr id="66" name="Freihand 65">
                  <a:extLst>
                    <a:ext uri="{FF2B5EF4-FFF2-40B4-BE49-F238E27FC236}">
                      <a16:creationId xmlns:a16="http://schemas.microsoft.com/office/drawing/2014/main" id="{026BEE88-5607-4F08-A01B-F802D64423DB}"/>
                    </a:ext>
                  </a:extLst>
                </p:cNvPr>
                <p:cNvPicPr/>
                <p:nvPr/>
              </p:nvPicPr>
              <p:blipFill>
                <a:blip r:embed="rId105"/>
                <a:stretch>
                  <a:fillRect/>
                </a:stretch>
              </p:blipFill>
              <p:spPr>
                <a:xfrm>
                  <a:off x="5836263" y="4675307"/>
                  <a:ext cx="174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778E5708-0789-445C-8001-4F5CEBE82922}"/>
                    </a:ext>
                  </a:extLst>
                </p14:cNvPr>
                <p14:cNvContentPartPr/>
                <p14:nvPr/>
              </p14:nvContentPartPr>
              <p14:xfrm>
                <a:off x="5973063" y="4619507"/>
                <a:ext cx="164520" cy="272880"/>
              </p14:xfrm>
            </p:contentPart>
          </mc:Choice>
          <mc:Fallback>
            <p:pic>
              <p:nvPicPr>
                <p:cNvPr id="67" name="Freihand 66">
                  <a:extLst>
                    <a:ext uri="{FF2B5EF4-FFF2-40B4-BE49-F238E27FC236}">
                      <a16:creationId xmlns:a16="http://schemas.microsoft.com/office/drawing/2014/main" id="{778E5708-0789-445C-8001-4F5CEBE82922}"/>
                    </a:ext>
                  </a:extLst>
                </p:cNvPr>
                <p:cNvPicPr/>
                <p:nvPr/>
              </p:nvPicPr>
              <p:blipFill>
                <a:blip r:embed="rId107"/>
                <a:stretch>
                  <a:fillRect/>
                </a:stretch>
              </p:blipFill>
              <p:spPr>
                <a:xfrm>
                  <a:off x="5968743" y="4615187"/>
                  <a:ext cx="1731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6AFBCFA6-5205-4777-8802-71AC8C771807}"/>
                    </a:ext>
                  </a:extLst>
                </p14:cNvPr>
                <p14:cNvContentPartPr/>
                <p14:nvPr/>
              </p14:nvContentPartPr>
              <p14:xfrm>
                <a:off x="6132903" y="4660547"/>
                <a:ext cx="170640" cy="127800"/>
              </p14:xfrm>
            </p:contentPart>
          </mc:Choice>
          <mc:Fallback>
            <p:pic>
              <p:nvPicPr>
                <p:cNvPr id="68" name="Freihand 67">
                  <a:extLst>
                    <a:ext uri="{FF2B5EF4-FFF2-40B4-BE49-F238E27FC236}">
                      <a16:creationId xmlns:a16="http://schemas.microsoft.com/office/drawing/2014/main" id="{6AFBCFA6-5205-4777-8802-71AC8C771807}"/>
                    </a:ext>
                  </a:extLst>
                </p:cNvPr>
                <p:cNvPicPr/>
                <p:nvPr/>
              </p:nvPicPr>
              <p:blipFill>
                <a:blip r:embed="rId109"/>
                <a:stretch>
                  <a:fillRect/>
                </a:stretch>
              </p:blipFill>
              <p:spPr>
                <a:xfrm>
                  <a:off x="6128583" y="4656227"/>
                  <a:ext cx="179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FB606C60-7EB1-41B5-A076-48AD6BA80478}"/>
                    </a:ext>
                  </a:extLst>
                </p14:cNvPr>
                <p14:cNvContentPartPr/>
                <p14:nvPr/>
              </p14:nvContentPartPr>
              <p14:xfrm>
                <a:off x="6177903" y="4693667"/>
                <a:ext cx="177480" cy="96120"/>
              </p14:xfrm>
            </p:contentPart>
          </mc:Choice>
          <mc:Fallback>
            <p:pic>
              <p:nvPicPr>
                <p:cNvPr id="69" name="Freihand 68">
                  <a:extLst>
                    <a:ext uri="{FF2B5EF4-FFF2-40B4-BE49-F238E27FC236}">
                      <a16:creationId xmlns:a16="http://schemas.microsoft.com/office/drawing/2014/main" id="{FB606C60-7EB1-41B5-A076-48AD6BA80478}"/>
                    </a:ext>
                  </a:extLst>
                </p:cNvPr>
                <p:cNvPicPr/>
                <p:nvPr/>
              </p:nvPicPr>
              <p:blipFill>
                <a:blip r:embed="rId111"/>
                <a:stretch>
                  <a:fillRect/>
                </a:stretch>
              </p:blipFill>
              <p:spPr>
                <a:xfrm>
                  <a:off x="6173583" y="4689347"/>
                  <a:ext cx="186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EA0CB1CE-6A97-4697-BFFF-65F537840383}"/>
                    </a:ext>
                  </a:extLst>
                </p14:cNvPr>
                <p14:cNvContentPartPr/>
                <p14:nvPr/>
              </p14:nvContentPartPr>
              <p14:xfrm>
                <a:off x="6393543" y="4619147"/>
                <a:ext cx="23040" cy="146520"/>
              </p14:xfrm>
            </p:contentPart>
          </mc:Choice>
          <mc:Fallback>
            <p:pic>
              <p:nvPicPr>
                <p:cNvPr id="70" name="Freihand 69">
                  <a:extLst>
                    <a:ext uri="{FF2B5EF4-FFF2-40B4-BE49-F238E27FC236}">
                      <a16:creationId xmlns:a16="http://schemas.microsoft.com/office/drawing/2014/main" id="{EA0CB1CE-6A97-4697-BFFF-65F537840383}"/>
                    </a:ext>
                  </a:extLst>
                </p:cNvPr>
                <p:cNvPicPr/>
                <p:nvPr/>
              </p:nvPicPr>
              <p:blipFill>
                <a:blip r:embed="rId113"/>
                <a:stretch>
                  <a:fillRect/>
                </a:stretch>
              </p:blipFill>
              <p:spPr>
                <a:xfrm>
                  <a:off x="6389223" y="4614827"/>
                  <a:ext cx="31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D2E874A6-4305-442B-809F-A22AEFECAF45}"/>
                    </a:ext>
                  </a:extLst>
                </p14:cNvPr>
                <p14:cNvContentPartPr/>
                <p14:nvPr/>
              </p14:nvContentPartPr>
              <p14:xfrm>
                <a:off x="6321903" y="4593947"/>
                <a:ext cx="20520" cy="7920"/>
              </p14:xfrm>
            </p:contentPart>
          </mc:Choice>
          <mc:Fallback>
            <p:pic>
              <p:nvPicPr>
                <p:cNvPr id="71" name="Freihand 70">
                  <a:extLst>
                    <a:ext uri="{FF2B5EF4-FFF2-40B4-BE49-F238E27FC236}">
                      <a16:creationId xmlns:a16="http://schemas.microsoft.com/office/drawing/2014/main" id="{D2E874A6-4305-442B-809F-A22AEFECAF45}"/>
                    </a:ext>
                  </a:extLst>
                </p:cNvPr>
                <p:cNvPicPr/>
                <p:nvPr/>
              </p:nvPicPr>
              <p:blipFill>
                <a:blip r:embed="rId115"/>
                <a:stretch>
                  <a:fillRect/>
                </a:stretch>
              </p:blipFill>
              <p:spPr>
                <a:xfrm>
                  <a:off x="6317583" y="4589627"/>
                  <a:ext cx="291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6F538A89-6C21-4258-8E4B-D5A2F2C26E88}"/>
                    </a:ext>
                  </a:extLst>
                </p14:cNvPr>
                <p14:cNvContentPartPr/>
                <p14:nvPr/>
              </p14:nvContentPartPr>
              <p14:xfrm>
                <a:off x="6464823" y="4627067"/>
                <a:ext cx="234720" cy="137880"/>
              </p14:xfrm>
            </p:contentPart>
          </mc:Choice>
          <mc:Fallback>
            <p:pic>
              <p:nvPicPr>
                <p:cNvPr id="72" name="Freihand 71">
                  <a:extLst>
                    <a:ext uri="{FF2B5EF4-FFF2-40B4-BE49-F238E27FC236}">
                      <a16:creationId xmlns:a16="http://schemas.microsoft.com/office/drawing/2014/main" id="{6F538A89-6C21-4258-8E4B-D5A2F2C26E88}"/>
                    </a:ext>
                  </a:extLst>
                </p:cNvPr>
                <p:cNvPicPr/>
                <p:nvPr/>
              </p:nvPicPr>
              <p:blipFill>
                <a:blip r:embed="rId117"/>
                <a:stretch>
                  <a:fillRect/>
                </a:stretch>
              </p:blipFill>
              <p:spPr>
                <a:xfrm>
                  <a:off x="6460503" y="4622747"/>
                  <a:ext cx="243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65097450-D71E-4866-BC4E-C3385F7716B5}"/>
                    </a:ext>
                  </a:extLst>
                </p14:cNvPr>
                <p14:cNvContentPartPr/>
                <p14:nvPr/>
              </p14:nvContentPartPr>
              <p14:xfrm>
                <a:off x="6774423" y="4595387"/>
                <a:ext cx="171360" cy="162360"/>
              </p14:xfrm>
            </p:contentPart>
          </mc:Choice>
          <mc:Fallback>
            <p:pic>
              <p:nvPicPr>
                <p:cNvPr id="73" name="Freihand 72">
                  <a:extLst>
                    <a:ext uri="{FF2B5EF4-FFF2-40B4-BE49-F238E27FC236}">
                      <a16:creationId xmlns:a16="http://schemas.microsoft.com/office/drawing/2014/main" id="{65097450-D71E-4866-BC4E-C3385F7716B5}"/>
                    </a:ext>
                  </a:extLst>
                </p:cNvPr>
                <p:cNvPicPr/>
                <p:nvPr/>
              </p:nvPicPr>
              <p:blipFill>
                <a:blip r:embed="rId119"/>
                <a:stretch>
                  <a:fillRect/>
                </a:stretch>
              </p:blipFill>
              <p:spPr>
                <a:xfrm>
                  <a:off x="6770103" y="4591067"/>
                  <a:ext cx="180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EB09AB2D-8DBF-47D5-8236-AE1EA7EA729D}"/>
                    </a:ext>
                  </a:extLst>
                </p14:cNvPr>
                <p14:cNvContentPartPr/>
                <p14:nvPr/>
              </p14:nvContentPartPr>
              <p14:xfrm>
                <a:off x="7032903" y="4582067"/>
                <a:ext cx="130320" cy="161280"/>
              </p14:xfrm>
            </p:contentPart>
          </mc:Choice>
          <mc:Fallback>
            <p:pic>
              <p:nvPicPr>
                <p:cNvPr id="74" name="Freihand 73">
                  <a:extLst>
                    <a:ext uri="{FF2B5EF4-FFF2-40B4-BE49-F238E27FC236}">
                      <a16:creationId xmlns:a16="http://schemas.microsoft.com/office/drawing/2014/main" id="{EB09AB2D-8DBF-47D5-8236-AE1EA7EA729D}"/>
                    </a:ext>
                  </a:extLst>
                </p:cNvPr>
                <p:cNvPicPr/>
                <p:nvPr/>
              </p:nvPicPr>
              <p:blipFill>
                <a:blip r:embed="rId121"/>
                <a:stretch>
                  <a:fillRect/>
                </a:stretch>
              </p:blipFill>
              <p:spPr>
                <a:xfrm>
                  <a:off x="7028583" y="4577747"/>
                  <a:ext cx="138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18824F1E-4C84-49A7-8411-0F91E31CC78F}"/>
                    </a:ext>
                  </a:extLst>
                </p14:cNvPr>
                <p14:cNvContentPartPr/>
                <p14:nvPr/>
              </p14:nvContentPartPr>
              <p14:xfrm>
                <a:off x="6970623" y="4531307"/>
                <a:ext cx="134280" cy="100080"/>
              </p14:xfrm>
            </p:contentPart>
          </mc:Choice>
          <mc:Fallback>
            <p:pic>
              <p:nvPicPr>
                <p:cNvPr id="75" name="Freihand 74">
                  <a:extLst>
                    <a:ext uri="{FF2B5EF4-FFF2-40B4-BE49-F238E27FC236}">
                      <a16:creationId xmlns:a16="http://schemas.microsoft.com/office/drawing/2014/main" id="{18824F1E-4C84-49A7-8411-0F91E31CC78F}"/>
                    </a:ext>
                  </a:extLst>
                </p:cNvPr>
                <p:cNvPicPr/>
                <p:nvPr/>
              </p:nvPicPr>
              <p:blipFill>
                <a:blip r:embed="rId123"/>
                <a:stretch>
                  <a:fillRect/>
                </a:stretch>
              </p:blipFill>
              <p:spPr>
                <a:xfrm>
                  <a:off x="6966303" y="4526987"/>
                  <a:ext cx="142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3739172F-A6A2-4D39-8ACD-0B9CB173A2EB}"/>
                    </a:ext>
                  </a:extLst>
                </p14:cNvPr>
                <p14:cNvContentPartPr/>
                <p14:nvPr/>
              </p14:nvContentPartPr>
              <p14:xfrm>
                <a:off x="7141623" y="4680707"/>
                <a:ext cx="72720" cy="68400"/>
              </p14:xfrm>
            </p:contentPart>
          </mc:Choice>
          <mc:Fallback>
            <p:pic>
              <p:nvPicPr>
                <p:cNvPr id="76" name="Freihand 75">
                  <a:extLst>
                    <a:ext uri="{FF2B5EF4-FFF2-40B4-BE49-F238E27FC236}">
                      <a16:creationId xmlns:a16="http://schemas.microsoft.com/office/drawing/2014/main" id="{3739172F-A6A2-4D39-8ACD-0B9CB173A2EB}"/>
                    </a:ext>
                  </a:extLst>
                </p:cNvPr>
                <p:cNvPicPr/>
                <p:nvPr/>
              </p:nvPicPr>
              <p:blipFill>
                <a:blip r:embed="rId125"/>
                <a:stretch>
                  <a:fillRect/>
                </a:stretch>
              </p:blipFill>
              <p:spPr>
                <a:xfrm>
                  <a:off x="7137303" y="4676387"/>
                  <a:ext cx="81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05F81215-FCE4-4609-9311-596E2AC08609}"/>
                    </a:ext>
                  </a:extLst>
                </p14:cNvPr>
                <p14:cNvContentPartPr/>
                <p14:nvPr/>
              </p14:nvContentPartPr>
              <p14:xfrm>
                <a:off x="5594703" y="4922987"/>
                <a:ext cx="1943640" cy="52560"/>
              </p14:xfrm>
            </p:contentPart>
          </mc:Choice>
          <mc:Fallback>
            <p:pic>
              <p:nvPicPr>
                <p:cNvPr id="78" name="Freihand 77">
                  <a:extLst>
                    <a:ext uri="{FF2B5EF4-FFF2-40B4-BE49-F238E27FC236}">
                      <a16:creationId xmlns:a16="http://schemas.microsoft.com/office/drawing/2014/main" id="{05F81215-FCE4-4609-9311-596E2AC08609}"/>
                    </a:ext>
                  </a:extLst>
                </p:cNvPr>
                <p:cNvPicPr/>
                <p:nvPr/>
              </p:nvPicPr>
              <p:blipFill>
                <a:blip r:embed="rId127"/>
                <a:stretch>
                  <a:fillRect/>
                </a:stretch>
              </p:blipFill>
              <p:spPr>
                <a:xfrm>
                  <a:off x="5590383" y="4918667"/>
                  <a:ext cx="1952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70042ABF-BDD9-4BB9-AF3C-9D6536775A7D}"/>
                    </a:ext>
                  </a:extLst>
                </p14:cNvPr>
                <p14:cNvContentPartPr/>
                <p14:nvPr/>
              </p14:nvContentPartPr>
              <p14:xfrm>
                <a:off x="1916943" y="5320067"/>
                <a:ext cx="277200" cy="26640"/>
              </p14:xfrm>
            </p:contentPart>
          </mc:Choice>
          <mc:Fallback>
            <p:pic>
              <p:nvPicPr>
                <p:cNvPr id="79" name="Freihand 78">
                  <a:extLst>
                    <a:ext uri="{FF2B5EF4-FFF2-40B4-BE49-F238E27FC236}">
                      <a16:creationId xmlns:a16="http://schemas.microsoft.com/office/drawing/2014/main" id="{70042ABF-BDD9-4BB9-AF3C-9D6536775A7D}"/>
                    </a:ext>
                  </a:extLst>
                </p:cNvPr>
                <p:cNvPicPr/>
                <p:nvPr/>
              </p:nvPicPr>
              <p:blipFill>
                <a:blip r:embed="rId129"/>
                <a:stretch>
                  <a:fillRect/>
                </a:stretch>
              </p:blipFill>
              <p:spPr>
                <a:xfrm>
                  <a:off x="1912623" y="5315747"/>
                  <a:ext cx="2858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97F1387F-2C3B-4848-A5D8-5195E328C42F}"/>
                    </a:ext>
                  </a:extLst>
                </p14:cNvPr>
                <p14:cNvContentPartPr/>
                <p14:nvPr/>
              </p14:nvContentPartPr>
              <p14:xfrm>
                <a:off x="1974543" y="5366507"/>
                <a:ext cx="245520" cy="56160"/>
              </p14:xfrm>
            </p:contentPart>
          </mc:Choice>
          <mc:Fallback>
            <p:pic>
              <p:nvPicPr>
                <p:cNvPr id="80" name="Freihand 79">
                  <a:extLst>
                    <a:ext uri="{FF2B5EF4-FFF2-40B4-BE49-F238E27FC236}">
                      <a16:creationId xmlns:a16="http://schemas.microsoft.com/office/drawing/2014/main" id="{97F1387F-2C3B-4848-A5D8-5195E328C42F}"/>
                    </a:ext>
                  </a:extLst>
                </p:cNvPr>
                <p:cNvPicPr/>
                <p:nvPr/>
              </p:nvPicPr>
              <p:blipFill>
                <a:blip r:embed="rId131"/>
                <a:stretch>
                  <a:fillRect/>
                </a:stretch>
              </p:blipFill>
              <p:spPr>
                <a:xfrm>
                  <a:off x="1970223" y="5362187"/>
                  <a:ext cx="254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67280E81-4862-417F-BE59-786DCF79260A}"/>
                    </a:ext>
                  </a:extLst>
                </p14:cNvPr>
                <p14:cNvContentPartPr/>
                <p14:nvPr/>
              </p14:nvContentPartPr>
              <p14:xfrm>
                <a:off x="2136903" y="5233307"/>
                <a:ext cx="222480" cy="344520"/>
              </p14:xfrm>
            </p:contentPart>
          </mc:Choice>
          <mc:Fallback>
            <p:pic>
              <p:nvPicPr>
                <p:cNvPr id="81" name="Freihand 80">
                  <a:extLst>
                    <a:ext uri="{FF2B5EF4-FFF2-40B4-BE49-F238E27FC236}">
                      <a16:creationId xmlns:a16="http://schemas.microsoft.com/office/drawing/2014/main" id="{67280E81-4862-417F-BE59-786DCF79260A}"/>
                    </a:ext>
                  </a:extLst>
                </p:cNvPr>
                <p:cNvPicPr/>
                <p:nvPr/>
              </p:nvPicPr>
              <p:blipFill>
                <a:blip r:embed="rId133"/>
                <a:stretch>
                  <a:fillRect/>
                </a:stretch>
              </p:blipFill>
              <p:spPr>
                <a:xfrm>
                  <a:off x="2132583" y="5228987"/>
                  <a:ext cx="23112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0FB4DA70-BE5F-4FE8-96DF-C531B39FBCBB}"/>
                    </a:ext>
                  </a:extLst>
                </p14:cNvPr>
                <p14:cNvContentPartPr/>
                <p14:nvPr/>
              </p14:nvContentPartPr>
              <p14:xfrm>
                <a:off x="2585463" y="5259587"/>
                <a:ext cx="119520" cy="280080"/>
              </p14:xfrm>
            </p:contentPart>
          </mc:Choice>
          <mc:Fallback>
            <p:pic>
              <p:nvPicPr>
                <p:cNvPr id="83" name="Freihand 82">
                  <a:extLst>
                    <a:ext uri="{FF2B5EF4-FFF2-40B4-BE49-F238E27FC236}">
                      <a16:creationId xmlns:a16="http://schemas.microsoft.com/office/drawing/2014/main" id="{0FB4DA70-BE5F-4FE8-96DF-C531B39FBCBB}"/>
                    </a:ext>
                  </a:extLst>
                </p:cNvPr>
                <p:cNvPicPr/>
                <p:nvPr/>
              </p:nvPicPr>
              <p:blipFill>
                <a:blip r:embed="rId135"/>
                <a:stretch>
                  <a:fillRect/>
                </a:stretch>
              </p:blipFill>
              <p:spPr>
                <a:xfrm>
                  <a:off x="2581143" y="5255267"/>
                  <a:ext cx="1281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31CE9937-7B3D-4D00-B401-0903900F5276}"/>
                    </a:ext>
                  </a:extLst>
                </p14:cNvPr>
                <p14:cNvContentPartPr/>
                <p14:nvPr/>
              </p14:nvContentPartPr>
              <p14:xfrm>
                <a:off x="2567823" y="5106947"/>
                <a:ext cx="200520" cy="322200"/>
              </p14:xfrm>
            </p:contentPart>
          </mc:Choice>
          <mc:Fallback>
            <p:pic>
              <p:nvPicPr>
                <p:cNvPr id="84" name="Freihand 83">
                  <a:extLst>
                    <a:ext uri="{FF2B5EF4-FFF2-40B4-BE49-F238E27FC236}">
                      <a16:creationId xmlns:a16="http://schemas.microsoft.com/office/drawing/2014/main" id="{31CE9937-7B3D-4D00-B401-0903900F5276}"/>
                    </a:ext>
                  </a:extLst>
                </p:cNvPr>
                <p:cNvPicPr/>
                <p:nvPr/>
              </p:nvPicPr>
              <p:blipFill>
                <a:blip r:embed="rId137"/>
                <a:stretch>
                  <a:fillRect/>
                </a:stretch>
              </p:blipFill>
              <p:spPr>
                <a:xfrm>
                  <a:off x="2563143" y="5102627"/>
                  <a:ext cx="2091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F9A14B7B-33B7-472B-A377-374A71028DAE}"/>
                    </a:ext>
                  </a:extLst>
                </p14:cNvPr>
                <p14:cNvContentPartPr/>
                <p14:nvPr/>
              </p14:nvContentPartPr>
              <p14:xfrm>
                <a:off x="2827383" y="5218547"/>
                <a:ext cx="501840" cy="129240"/>
              </p14:xfrm>
            </p:contentPart>
          </mc:Choice>
          <mc:Fallback>
            <p:pic>
              <p:nvPicPr>
                <p:cNvPr id="85" name="Freihand 84">
                  <a:extLst>
                    <a:ext uri="{FF2B5EF4-FFF2-40B4-BE49-F238E27FC236}">
                      <a16:creationId xmlns:a16="http://schemas.microsoft.com/office/drawing/2014/main" id="{F9A14B7B-33B7-472B-A377-374A71028DAE}"/>
                    </a:ext>
                  </a:extLst>
                </p:cNvPr>
                <p:cNvPicPr/>
                <p:nvPr/>
              </p:nvPicPr>
              <p:blipFill>
                <a:blip r:embed="rId139"/>
                <a:stretch>
                  <a:fillRect/>
                </a:stretch>
              </p:blipFill>
              <p:spPr>
                <a:xfrm>
                  <a:off x="2823063" y="5214227"/>
                  <a:ext cx="510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31FC7DD9-0884-43D6-ADE3-0C8149B9BE02}"/>
                    </a:ext>
                  </a:extLst>
                </p14:cNvPr>
                <p14:cNvContentPartPr/>
                <p14:nvPr/>
              </p14:nvContentPartPr>
              <p14:xfrm>
                <a:off x="3418143" y="5223947"/>
                <a:ext cx="155880" cy="80640"/>
              </p14:xfrm>
            </p:contentPart>
          </mc:Choice>
          <mc:Fallback>
            <p:pic>
              <p:nvPicPr>
                <p:cNvPr id="86" name="Freihand 85">
                  <a:extLst>
                    <a:ext uri="{FF2B5EF4-FFF2-40B4-BE49-F238E27FC236}">
                      <a16:creationId xmlns:a16="http://schemas.microsoft.com/office/drawing/2014/main" id="{31FC7DD9-0884-43D6-ADE3-0C8149B9BE02}"/>
                    </a:ext>
                  </a:extLst>
                </p:cNvPr>
                <p:cNvPicPr/>
                <p:nvPr/>
              </p:nvPicPr>
              <p:blipFill>
                <a:blip r:embed="rId141"/>
                <a:stretch>
                  <a:fillRect/>
                </a:stretch>
              </p:blipFill>
              <p:spPr>
                <a:xfrm>
                  <a:off x="3413823" y="5219627"/>
                  <a:ext cx="164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12330A8D-763E-4BC3-BEE8-C804A9504D9E}"/>
                    </a:ext>
                  </a:extLst>
                </p14:cNvPr>
                <p14:cNvContentPartPr/>
                <p14:nvPr/>
              </p14:nvContentPartPr>
              <p14:xfrm>
                <a:off x="3581943" y="5218187"/>
                <a:ext cx="252000" cy="231840"/>
              </p14:xfrm>
            </p:contentPart>
          </mc:Choice>
          <mc:Fallback>
            <p:pic>
              <p:nvPicPr>
                <p:cNvPr id="88" name="Freihand 87">
                  <a:extLst>
                    <a:ext uri="{FF2B5EF4-FFF2-40B4-BE49-F238E27FC236}">
                      <a16:creationId xmlns:a16="http://schemas.microsoft.com/office/drawing/2014/main" id="{12330A8D-763E-4BC3-BEE8-C804A9504D9E}"/>
                    </a:ext>
                  </a:extLst>
                </p:cNvPr>
                <p:cNvPicPr/>
                <p:nvPr/>
              </p:nvPicPr>
              <p:blipFill>
                <a:blip r:embed="rId143"/>
                <a:stretch>
                  <a:fillRect/>
                </a:stretch>
              </p:blipFill>
              <p:spPr>
                <a:xfrm>
                  <a:off x="3577623" y="5213867"/>
                  <a:ext cx="260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D3991549-EE42-474A-995A-041235B9D925}"/>
                    </a:ext>
                  </a:extLst>
                </p14:cNvPr>
                <p14:cNvContentPartPr/>
                <p14:nvPr/>
              </p14:nvContentPartPr>
              <p14:xfrm>
                <a:off x="4093863" y="5213507"/>
                <a:ext cx="318600" cy="275040"/>
              </p14:xfrm>
            </p:contentPart>
          </mc:Choice>
          <mc:Fallback>
            <p:pic>
              <p:nvPicPr>
                <p:cNvPr id="89" name="Freihand 88">
                  <a:extLst>
                    <a:ext uri="{FF2B5EF4-FFF2-40B4-BE49-F238E27FC236}">
                      <a16:creationId xmlns:a16="http://schemas.microsoft.com/office/drawing/2014/main" id="{D3991549-EE42-474A-995A-041235B9D925}"/>
                    </a:ext>
                  </a:extLst>
                </p:cNvPr>
                <p:cNvPicPr/>
                <p:nvPr/>
              </p:nvPicPr>
              <p:blipFill>
                <a:blip r:embed="rId145"/>
                <a:stretch>
                  <a:fillRect/>
                </a:stretch>
              </p:blipFill>
              <p:spPr>
                <a:xfrm>
                  <a:off x="4089543" y="5209187"/>
                  <a:ext cx="3272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5941170F-075A-4DE2-8904-6269E1980387}"/>
                    </a:ext>
                  </a:extLst>
                </p14:cNvPr>
                <p14:cNvContentPartPr/>
                <p14:nvPr/>
              </p14:nvContentPartPr>
              <p14:xfrm>
                <a:off x="4431543" y="5230787"/>
                <a:ext cx="96120" cy="124200"/>
              </p14:xfrm>
            </p:contentPart>
          </mc:Choice>
          <mc:Fallback>
            <p:pic>
              <p:nvPicPr>
                <p:cNvPr id="90" name="Freihand 89">
                  <a:extLst>
                    <a:ext uri="{FF2B5EF4-FFF2-40B4-BE49-F238E27FC236}">
                      <a16:creationId xmlns:a16="http://schemas.microsoft.com/office/drawing/2014/main" id="{5941170F-075A-4DE2-8904-6269E1980387}"/>
                    </a:ext>
                  </a:extLst>
                </p:cNvPr>
                <p:cNvPicPr/>
                <p:nvPr/>
              </p:nvPicPr>
              <p:blipFill>
                <a:blip r:embed="rId147"/>
                <a:stretch>
                  <a:fillRect/>
                </a:stretch>
              </p:blipFill>
              <p:spPr>
                <a:xfrm>
                  <a:off x="4427223" y="5226467"/>
                  <a:ext cx="104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8485E7FD-B4C3-494C-900F-77CEF394561B}"/>
                    </a:ext>
                  </a:extLst>
                </p14:cNvPr>
                <p14:cNvContentPartPr/>
                <p14:nvPr/>
              </p14:nvContentPartPr>
              <p14:xfrm>
                <a:off x="4539183" y="5160947"/>
                <a:ext cx="108720" cy="168120"/>
              </p14:xfrm>
            </p:contentPart>
          </mc:Choice>
          <mc:Fallback>
            <p:pic>
              <p:nvPicPr>
                <p:cNvPr id="91" name="Freihand 90">
                  <a:extLst>
                    <a:ext uri="{FF2B5EF4-FFF2-40B4-BE49-F238E27FC236}">
                      <a16:creationId xmlns:a16="http://schemas.microsoft.com/office/drawing/2014/main" id="{8485E7FD-B4C3-494C-900F-77CEF394561B}"/>
                    </a:ext>
                  </a:extLst>
                </p:cNvPr>
                <p:cNvPicPr/>
                <p:nvPr/>
              </p:nvPicPr>
              <p:blipFill>
                <a:blip r:embed="rId149"/>
                <a:stretch>
                  <a:fillRect/>
                </a:stretch>
              </p:blipFill>
              <p:spPr>
                <a:xfrm>
                  <a:off x="4534863" y="5156627"/>
                  <a:ext cx="117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9C1C76E0-019E-4E1B-BC3A-0F854ACCA28C}"/>
                    </a:ext>
                  </a:extLst>
                </p14:cNvPr>
                <p14:cNvContentPartPr/>
                <p14:nvPr/>
              </p14:nvContentPartPr>
              <p14:xfrm>
                <a:off x="4447023" y="5054387"/>
                <a:ext cx="360" cy="360"/>
              </p14:xfrm>
            </p:contentPart>
          </mc:Choice>
          <mc:Fallback>
            <p:pic>
              <p:nvPicPr>
                <p:cNvPr id="92" name="Freihand 91">
                  <a:extLst>
                    <a:ext uri="{FF2B5EF4-FFF2-40B4-BE49-F238E27FC236}">
                      <a16:creationId xmlns:a16="http://schemas.microsoft.com/office/drawing/2014/main" id="{9C1C76E0-019E-4E1B-BC3A-0F854ACCA28C}"/>
                    </a:ext>
                  </a:extLst>
                </p:cNvPr>
                <p:cNvPicPr/>
                <p:nvPr/>
              </p:nvPicPr>
              <p:blipFill>
                <a:blip r:embed="rId44"/>
                <a:stretch>
                  <a:fillRect/>
                </a:stretch>
              </p:blipFill>
              <p:spPr>
                <a:xfrm>
                  <a:off x="4442703" y="5050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419AC860-E273-4056-AC00-6E78B2B55042}"/>
                    </a:ext>
                  </a:extLst>
                </p14:cNvPr>
                <p14:cNvContentPartPr/>
                <p14:nvPr/>
              </p14:nvContentPartPr>
              <p14:xfrm>
                <a:off x="4246863" y="5092547"/>
                <a:ext cx="12600" cy="19440"/>
              </p14:xfrm>
            </p:contentPart>
          </mc:Choice>
          <mc:Fallback>
            <p:pic>
              <p:nvPicPr>
                <p:cNvPr id="93" name="Freihand 92">
                  <a:extLst>
                    <a:ext uri="{FF2B5EF4-FFF2-40B4-BE49-F238E27FC236}">
                      <a16:creationId xmlns:a16="http://schemas.microsoft.com/office/drawing/2014/main" id="{419AC860-E273-4056-AC00-6E78B2B55042}"/>
                    </a:ext>
                  </a:extLst>
                </p:cNvPr>
                <p:cNvPicPr/>
                <p:nvPr/>
              </p:nvPicPr>
              <p:blipFill>
                <a:blip r:embed="rId152"/>
                <a:stretch>
                  <a:fillRect/>
                </a:stretch>
              </p:blipFill>
              <p:spPr>
                <a:xfrm>
                  <a:off x="4242543" y="5088227"/>
                  <a:ext cx="21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7A730055-B42E-4A1C-B3BE-AACB20681BB9}"/>
                    </a:ext>
                  </a:extLst>
                </p14:cNvPr>
                <p14:cNvContentPartPr/>
                <p14:nvPr/>
              </p14:nvContentPartPr>
              <p14:xfrm>
                <a:off x="4842663" y="5102987"/>
                <a:ext cx="231840" cy="214200"/>
              </p14:xfrm>
            </p:contentPart>
          </mc:Choice>
          <mc:Fallback>
            <p:pic>
              <p:nvPicPr>
                <p:cNvPr id="94" name="Freihand 93">
                  <a:extLst>
                    <a:ext uri="{FF2B5EF4-FFF2-40B4-BE49-F238E27FC236}">
                      <a16:creationId xmlns:a16="http://schemas.microsoft.com/office/drawing/2014/main" id="{7A730055-B42E-4A1C-B3BE-AACB20681BB9}"/>
                    </a:ext>
                  </a:extLst>
                </p:cNvPr>
                <p:cNvPicPr/>
                <p:nvPr/>
              </p:nvPicPr>
              <p:blipFill>
                <a:blip r:embed="rId154"/>
                <a:stretch>
                  <a:fillRect/>
                </a:stretch>
              </p:blipFill>
              <p:spPr>
                <a:xfrm>
                  <a:off x="4838343" y="5098667"/>
                  <a:ext cx="240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710EA302-1B8B-476F-91A4-C69B6251C40D}"/>
                    </a:ext>
                  </a:extLst>
                </p14:cNvPr>
                <p14:cNvContentPartPr/>
                <p14:nvPr/>
              </p14:nvContentPartPr>
              <p14:xfrm>
                <a:off x="5079903" y="5214947"/>
                <a:ext cx="452520" cy="194760"/>
              </p14:xfrm>
            </p:contentPart>
          </mc:Choice>
          <mc:Fallback>
            <p:pic>
              <p:nvPicPr>
                <p:cNvPr id="95" name="Freihand 94">
                  <a:extLst>
                    <a:ext uri="{FF2B5EF4-FFF2-40B4-BE49-F238E27FC236}">
                      <a16:creationId xmlns:a16="http://schemas.microsoft.com/office/drawing/2014/main" id="{710EA302-1B8B-476F-91A4-C69B6251C40D}"/>
                    </a:ext>
                  </a:extLst>
                </p:cNvPr>
                <p:cNvPicPr/>
                <p:nvPr/>
              </p:nvPicPr>
              <p:blipFill>
                <a:blip r:embed="rId156"/>
                <a:stretch>
                  <a:fillRect/>
                </a:stretch>
              </p:blipFill>
              <p:spPr>
                <a:xfrm>
                  <a:off x="5075583" y="5210627"/>
                  <a:ext cx="461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DFF3DE82-EA6C-4BE4-B2C6-9BBCB1502582}"/>
                    </a:ext>
                  </a:extLst>
                </p14:cNvPr>
                <p14:cNvContentPartPr/>
                <p14:nvPr/>
              </p14:nvContentPartPr>
              <p14:xfrm>
                <a:off x="5554383" y="5167067"/>
                <a:ext cx="133200" cy="109800"/>
              </p14:xfrm>
            </p:contentPart>
          </mc:Choice>
          <mc:Fallback>
            <p:pic>
              <p:nvPicPr>
                <p:cNvPr id="96" name="Freihand 95">
                  <a:extLst>
                    <a:ext uri="{FF2B5EF4-FFF2-40B4-BE49-F238E27FC236}">
                      <a16:creationId xmlns:a16="http://schemas.microsoft.com/office/drawing/2014/main" id="{DFF3DE82-EA6C-4BE4-B2C6-9BBCB1502582}"/>
                    </a:ext>
                  </a:extLst>
                </p:cNvPr>
                <p:cNvPicPr/>
                <p:nvPr/>
              </p:nvPicPr>
              <p:blipFill>
                <a:blip r:embed="rId158"/>
                <a:stretch>
                  <a:fillRect/>
                </a:stretch>
              </p:blipFill>
              <p:spPr>
                <a:xfrm>
                  <a:off x="5550063" y="5162747"/>
                  <a:ext cx="141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A1F3A998-11AA-47D5-B0B3-E06EE1CB722F}"/>
                    </a:ext>
                  </a:extLst>
                </p14:cNvPr>
                <p14:cNvContentPartPr/>
                <p14:nvPr/>
              </p14:nvContentPartPr>
              <p14:xfrm>
                <a:off x="5918703" y="5114147"/>
                <a:ext cx="230400" cy="155880"/>
              </p14:xfrm>
            </p:contentPart>
          </mc:Choice>
          <mc:Fallback>
            <p:pic>
              <p:nvPicPr>
                <p:cNvPr id="97" name="Freihand 96">
                  <a:extLst>
                    <a:ext uri="{FF2B5EF4-FFF2-40B4-BE49-F238E27FC236}">
                      <a16:creationId xmlns:a16="http://schemas.microsoft.com/office/drawing/2014/main" id="{A1F3A998-11AA-47D5-B0B3-E06EE1CB722F}"/>
                    </a:ext>
                  </a:extLst>
                </p:cNvPr>
                <p:cNvPicPr/>
                <p:nvPr/>
              </p:nvPicPr>
              <p:blipFill>
                <a:blip r:embed="rId160"/>
                <a:stretch>
                  <a:fillRect/>
                </a:stretch>
              </p:blipFill>
              <p:spPr>
                <a:xfrm>
                  <a:off x="5914383" y="5109827"/>
                  <a:ext cx="239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6E844166-80C5-4732-9EFE-E5C3C957C448}"/>
                    </a:ext>
                  </a:extLst>
                </p14:cNvPr>
                <p14:cNvContentPartPr/>
                <p14:nvPr/>
              </p14:nvContentPartPr>
              <p14:xfrm>
                <a:off x="6387423" y="5047907"/>
                <a:ext cx="354960" cy="213120"/>
              </p14:xfrm>
            </p:contentPart>
          </mc:Choice>
          <mc:Fallback>
            <p:pic>
              <p:nvPicPr>
                <p:cNvPr id="98" name="Freihand 97">
                  <a:extLst>
                    <a:ext uri="{FF2B5EF4-FFF2-40B4-BE49-F238E27FC236}">
                      <a16:creationId xmlns:a16="http://schemas.microsoft.com/office/drawing/2014/main" id="{6E844166-80C5-4732-9EFE-E5C3C957C448}"/>
                    </a:ext>
                  </a:extLst>
                </p:cNvPr>
                <p:cNvPicPr/>
                <p:nvPr/>
              </p:nvPicPr>
              <p:blipFill>
                <a:blip r:embed="rId162"/>
                <a:stretch>
                  <a:fillRect/>
                </a:stretch>
              </p:blipFill>
              <p:spPr>
                <a:xfrm>
                  <a:off x="6383103" y="5043587"/>
                  <a:ext cx="363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4CFA89A3-77CA-4878-A7CC-07B8E09A3C3F}"/>
                    </a:ext>
                  </a:extLst>
                </p14:cNvPr>
                <p14:cNvContentPartPr/>
                <p14:nvPr/>
              </p14:nvContentPartPr>
              <p14:xfrm>
                <a:off x="6735543" y="5155187"/>
                <a:ext cx="108720" cy="83520"/>
              </p14:xfrm>
            </p:contentPart>
          </mc:Choice>
          <mc:Fallback>
            <p:pic>
              <p:nvPicPr>
                <p:cNvPr id="99" name="Freihand 98">
                  <a:extLst>
                    <a:ext uri="{FF2B5EF4-FFF2-40B4-BE49-F238E27FC236}">
                      <a16:creationId xmlns:a16="http://schemas.microsoft.com/office/drawing/2014/main" id="{4CFA89A3-77CA-4878-A7CC-07B8E09A3C3F}"/>
                    </a:ext>
                  </a:extLst>
                </p:cNvPr>
                <p:cNvPicPr/>
                <p:nvPr/>
              </p:nvPicPr>
              <p:blipFill>
                <a:blip r:embed="rId164"/>
                <a:stretch>
                  <a:fillRect/>
                </a:stretch>
              </p:blipFill>
              <p:spPr>
                <a:xfrm>
                  <a:off x="6731223" y="5150867"/>
                  <a:ext cx="117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BB67BA83-E881-4DC4-ADEE-8919148999CA}"/>
                    </a:ext>
                  </a:extLst>
                </p14:cNvPr>
                <p14:cNvContentPartPr/>
                <p14:nvPr/>
              </p14:nvContentPartPr>
              <p14:xfrm>
                <a:off x="6789183" y="5136467"/>
                <a:ext cx="149400" cy="104400"/>
              </p14:xfrm>
            </p:contentPart>
          </mc:Choice>
          <mc:Fallback>
            <p:pic>
              <p:nvPicPr>
                <p:cNvPr id="100" name="Freihand 99">
                  <a:extLst>
                    <a:ext uri="{FF2B5EF4-FFF2-40B4-BE49-F238E27FC236}">
                      <a16:creationId xmlns:a16="http://schemas.microsoft.com/office/drawing/2014/main" id="{BB67BA83-E881-4DC4-ADEE-8919148999CA}"/>
                    </a:ext>
                  </a:extLst>
                </p:cNvPr>
                <p:cNvPicPr/>
                <p:nvPr/>
              </p:nvPicPr>
              <p:blipFill>
                <a:blip r:embed="rId166"/>
                <a:stretch>
                  <a:fillRect/>
                </a:stretch>
              </p:blipFill>
              <p:spPr>
                <a:xfrm>
                  <a:off x="6784863" y="5132147"/>
                  <a:ext cx="158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8FB8C965-D6EE-43FB-9946-881F38A144A8}"/>
                    </a:ext>
                  </a:extLst>
                </p14:cNvPr>
                <p14:cNvContentPartPr/>
                <p14:nvPr/>
              </p14:nvContentPartPr>
              <p14:xfrm>
                <a:off x="6518823" y="5065907"/>
                <a:ext cx="124920" cy="10800"/>
              </p14:xfrm>
            </p:contentPart>
          </mc:Choice>
          <mc:Fallback>
            <p:pic>
              <p:nvPicPr>
                <p:cNvPr id="101" name="Freihand 100">
                  <a:extLst>
                    <a:ext uri="{FF2B5EF4-FFF2-40B4-BE49-F238E27FC236}">
                      <a16:creationId xmlns:a16="http://schemas.microsoft.com/office/drawing/2014/main" id="{8FB8C965-D6EE-43FB-9946-881F38A144A8}"/>
                    </a:ext>
                  </a:extLst>
                </p:cNvPr>
                <p:cNvPicPr/>
                <p:nvPr/>
              </p:nvPicPr>
              <p:blipFill>
                <a:blip r:embed="rId168"/>
                <a:stretch>
                  <a:fillRect/>
                </a:stretch>
              </p:blipFill>
              <p:spPr>
                <a:xfrm>
                  <a:off x="6514503" y="5061587"/>
                  <a:ext cx="133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46C99D48-A56B-4E67-B374-5BFF8E7FA8DC}"/>
                    </a:ext>
                  </a:extLst>
                </p14:cNvPr>
                <p14:cNvContentPartPr/>
                <p14:nvPr/>
              </p14:nvContentPartPr>
              <p14:xfrm>
                <a:off x="7076463" y="4991387"/>
                <a:ext cx="76320" cy="280440"/>
              </p14:xfrm>
            </p:contentPart>
          </mc:Choice>
          <mc:Fallback>
            <p:pic>
              <p:nvPicPr>
                <p:cNvPr id="102" name="Freihand 101">
                  <a:extLst>
                    <a:ext uri="{FF2B5EF4-FFF2-40B4-BE49-F238E27FC236}">
                      <a16:creationId xmlns:a16="http://schemas.microsoft.com/office/drawing/2014/main" id="{46C99D48-A56B-4E67-B374-5BFF8E7FA8DC}"/>
                    </a:ext>
                  </a:extLst>
                </p:cNvPr>
                <p:cNvPicPr/>
                <p:nvPr/>
              </p:nvPicPr>
              <p:blipFill>
                <a:blip r:embed="rId170"/>
                <a:stretch>
                  <a:fillRect/>
                </a:stretch>
              </p:blipFill>
              <p:spPr>
                <a:xfrm>
                  <a:off x="7072143" y="4987067"/>
                  <a:ext cx="849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Freihand 107">
                  <a:extLst>
                    <a:ext uri="{FF2B5EF4-FFF2-40B4-BE49-F238E27FC236}">
                      <a16:creationId xmlns:a16="http://schemas.microsoft.com/office/drawing/2014/main" id="{3D3A09F0-29EC-404E-88C5-0F9A05B2D1D3}"/>
                    </a:ext>
                  </a:extLst>
                </p14:cNvPr>
                <p14:cNvContentPartPr/>
                <p14:nvPr/>
              </p14:nvContentPartPr>
              <p14:xfrm>
                <a:off x="5497503" y="4358507"/>
                <a:ext cx="2100240" cy="629640"/>
              </p14:xfrm>
            </p:contentPart>
          </mc:Choice>
          <mc:Fallback>
            <p:pic>
              <p:nvPicPr>
                <p:cNvPr id="108" name="Freihand 107">
                  <a:extLst>
                    <a:ext uri="{FF2B5EF4-FFF2-40B4-BE49-F238E27FC236}">
                      <a16:creationId xmlns:a16="http://schemas.microsoft.com/office/drawing/2014/main" id="{3D3A09F0-29EC-404E-88C5-0F9A05B2D1D3}"/>
                    </a:ext>
                  </a:extLst>
                </p:cNvPr>
                <p:cNvPicPr/>
                <p:nvPr/>
              </p:nvPicPr>
              <p:blipFill>
                <a:blip r:embed="rId172"/>
                <a:stretch>
                  <a:fillRect/>
                </a:stretch>
              </p:blipFill>
              <p:spPr>
                <a:xfrm>
                  <a:off x="5493183" y="4354187"/>
                  <a:ext cx="2108880" cy="638280"/>
                </a:xfrm>
                <a:prstGeom prst="rect">
                  <a:avLst/>
                </a:prstGeom>
              </p:spPr>
            </p:pic>
          </mc:Fallback>
        </mc:AlternateContent>
      </p:grpSp>
    </p:spTree>
    <p:extLst>
      <p:ext uri="{BB962C8B-B14F-4D97-AF65-F5344CB8AC3E}">
        <p14:creationId xmlns:p14="http://schemas.microsoft.com/office/powerpoint/2010/main" val="761515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a:t>Keynesian Economics</a:t>
            </a:r>
            <a:endParaRPr lang="de-DE" sz="2903" b="1" dirty="0"/>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b="1" u="sng">
                <a:solidFill>
                  <a:prstClr val="black"/>
                </a:solidFill>
                <a:latin typeface="Arial" panose="020B0604020202020204" pitchFamily="34" charset="0"/>
                <a:cs typeface="Arial" panose="020B0604020202020204" pitchFamily="34" charset="0"/>
              </a:rPr>
              <a:t>Short run</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Production capacities are not fully utilized</a:t>
            </a:r>
            <a:endParaRPr lang="en-US" dirty="0">
              <a:solidFill>
                <a:prstClr val="black"/>
              </a:solidFill>
              <a:latin typeface="Arial" panose="020B0604020202020204" pitchFamily="34" charset="0"/>
              <a:cs typeface="Arial" panose="020B0604020202020204" pitchFamily="34" charset="0"/>
            </a:endParaRPr>
          </a:p>
          <a:p>
            <a:pPr marL="414772" lvl="1">
              <a:lnSpc>
                <a:spcPct val="140000"/>
              </a:lnSpc>
              <a:spcBef>
                <a:spcPct val="20000"/>
              </a:spcBef>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Consumptions- and investment plans are totally fulfilled</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Only the supply-side to adjust due to changes</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Supply and demand are only equalized via changes in production </a:t>
            </a:r>
            <a:r>
              <a:rPr lang="en-US" b="1">
                <a:solidFill>
                  <a:prstClr val="black"/>
                </a:solidFill>
                <a:latin typeface="Arial" panose="020B0604020202020204" pitchFamily="34" charset="0"/>
                <a:cs typeface="Arial" panose="020B0604020202020204" pitchFamily="34" charset="0"/>
              </a:rPr>
              <a:t>not in prices</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a:solidFill>
                  <a:prstClr val="black"/>
                </a:solidFill>
                <a:latin typeface="Arial" panose="020B0604020202020204" pitchFamily="34" charset="0"/>
                <a:cs typeface="Arial" panose="020B0604020202020204" pitchFamily="34" charset="0"/>
                <a:sym typeface="Wingdings" panose="05000000000000000000" pitchFamily="2" charset="2"/>
              </a:rPr>
              <a:t>	Aggregate Demand determines the equilibrium in the     	economy.</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0" name="Freihand 99">
                <a:extLst>
                  <a:ext uri="{FF2B5EF4-FFF2-40B4-BE49-F238E27FC236}">
                    <a16:creationId xmlns:a16="http://schemas.microsoft.com/office/drawing/2014/main" id="{DC499094-1AB1-4F6C-AD65-AAA79E05F41D}"/>
                  </a:ext>
                </a:extLst>
              </p14:cNvPr>
              <p14:cNvContentPartPr/>
              <p14:nvPr/>
            </p14:nvContentPartPr>
            <p14:xfrm>
              <a:off x="11830983" y="1811491"/>
              <a:ext cx="87480" cy="74160"/>
            </p14:xfrm>
          </p:contentPart>
        </mc:Choice>
        <mc:Fallback>
          <p:pic>
            <p:nvPicPr>
              <p:cNvPr id="100" name="Freihand 99">
                <a:extLst>
                  <a:ext uri="{FF2B5EF4-FFF2-40B4-BE49-F238E27FC236}">
                    <a16:creationId xmlns:a16="http://schemas.microsoft.com/office/drawing/2014/main" id="{DC499094-1AB1-4F6C-AD65-AAA79E05F41D}"/>
                  </a:ext>
                </a:extLst>
              </p:cNvPr>
              <p:cNvPicPr/>
              <p:nvPr/>
            </p:nvPicPr>
            <p:blipFill>
              <a:blip r:embed="rId4"/>
              <a:stretch>
                <a:fillRect/>
              </a:stretch>
            </p:blipFill>
            <p:spPr>
              <a:xfrm>
                <a:off x="11826663" y="1807171"/>
                <a:ext cx="96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2" name="Freihand 101">
                <a:extLst>
                  <a:ext uri="{FF2B5EF4-FFF2-40B4-BE49-F238E27FC236}">
                    <a16:creationId xmlns:a16="http://schemas.microsoft.com/office/drawing/2014/main" id="{09874688-D448-42B1-82A1-E1B43818832B}"/>
                  </a:ext>
                </a:extLst>
              </p14:cNvPr>
              <p14:cNvContentPartPr/>
              <p14:nvPr/>
            </p14:nvContentPartPr>
            <p14:xfrm>
              <a:off x="188943" y="214171"/>
              <a:ext cx="1981800" cy="1131120"/>
            </p14:xfrm>
          </p:contentPart>
        </mc:Choice>
        <mc:Fallback>
          <p:pic>
            <p:nvPicPr>
              <p:cNvPr id="102" name="Freihand 101">
                <a:extLst>
                  <a:ext uri="{FF2B5EF4-FFF2-40B4-BE49-F238E27FC236}">
                    <a16:creationId xmlns:a16="http://schemas.microsoft.com/office/drawing/2014/main" id="{09874688-D448-42B1-82A1-E1B43818832B}"/>
                  </a:ext>
                </a:extLst>
              </p:cNvPr>
              <p:cNvPicPr/>
              <p:nvPr/>
            </p:nvPicPr>
            <p:blipFill>
              <a:blip r:embed="rId6"/>
              <a:stretch>
                <a:fillRect/>
              </a:stretch>
            </p:blipFill>
            <p:spPr>
              <a:xfrm>
                <a:off x="184623" y="209851"/>
                <a:ext cx="1990440" cy="1139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3" name="Freihand 102">
                <a:extLst>
                  <a:ext uri="{FF2B5EF4-FFF2-40B4-BE49-F238E27FC236}">
                    <a16:creationId xmlns:a16="http://schemas.microsoft.com/office/drawing/2014/main" id="{9E2FA1DD-2D43-4ABB-956D-04F4C5A2B787}"/>
                  </a:ext>
                </a:extLst>
              </p14:cNvPr>
              <p14:cNvContentPartPr/>
              <p14:nvPr/>
            </p14:nvContentPartPr>
            <p14:xfrm>
              <a:off x="2117463" y="1298851"/>
              <a:ext cx="3898800" cy="104400"/>
            </p14:xfrm>
          </p:contentPart>
        </mc:Choice>
        <mc:Fallback>
          <p:pic>
            <p:nvPicPr>
              <p:cNvPr id="103" name="Freihand 102">
                <a:extLst>
                  <a:ext uri="{FF2B5EF4-FFF2-40B4-BE49-F238E27FC236}">
                    <a16:creationId xmlns:a16="http://schemas.microsoft.com/office/drawing/2014/main" id="{9E2FA1DD-2D43-4ABB-956D-04F4C5A2B787}"/>
                  </a:ext>
                </a:extLst>
              </p:cNvPr>
              <p:cNvPicPr/>
              <p:nvPr/>
            </p:nvPicPr>
            <p:blipFill>
              <a:blip r:embed="rId8"/>
              <a:stretch>
                <a:fillRect/>
              </a:stretch>
            </p:blipFill>
            <p:spPr>
              <a:xfrm>
                <a:off x="2113143" y="1294531"/>
                <a:ext cx="3907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0" name="Freihand 109">
                <a:extLst>
                  <a:ext uri="{FF2B5EF4-FFF2-40B4-BE49-F238E27FC236}">
                    <a16:creationId xmlns:a16="http://schemas.microsoft.com/office/drawing/2014/main" id="{9BE322D1-7F10-4500-8B62-0A8A7FE1CA4E}"/>
                  </a:ext>
                </a:extLst>
              </p14:cNvPr>
              <p14:cNvContentPartPr/>
              <p14:nvPr/>
            </p14:nvContentPartPr>
            <p14:xfrm>
              <a:off x="1164903" y="3063571"/>
              <a:ext cx="4322880" cy="129240"/>
            </p14:xfrm>
          </p:contentPart>
        </mc:Choice>
        <mc:Fallback>
          <p:pic>
            <p:nvPicPr>
              <p:cNvPr id="110" name="Freihand 109">
                <a:extLst>
                  <a:ext uri="{FF2B5EF4-FFF2-40B4-BE49-F238E27FC236}">
                    <a16:creationId xmlns:a16="http://schemas.microsoft.com/office/drawing/2014/main" id="{9BE322D1-7F10-4500-8B62-0A8A7FE1CA4E}"/>
                  </a:ext>
                </a:extLst>
              </p:cNvPr>
              <p:cNvPicPr/>
              <p:nvPr/>
            </p:nvPicPr>
            <p:blipFill>
              <a:blip r:embed="rId10"/>
              <a:stretch>
                <a:fillRect/>
              </a:stretch>
            </p:blipFill>
            <p:spPr>
              <a:xfrm>
                <a:off x="1160583" y="3059251"/>
                <a:ext cx="4331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6" name="Freihand 155">
                <a:extLst>
                  <a:ext uri="{FF2B5EF4-FFF2-40B4-BE49-F238E27FC236}">
                    <a16:creationId xmlns:a16="http://schemas.microsoft.com/office/drawing/2014/main" id="{1755736B-4501-4936-B9BC-FD24AF9234D8}"/>
                  </a:ext>
                </a:extLst>
              </p14:cNvPr>
              <p14:cNvContentPartPr/>
              <p14:nvPr/>
            </p14:nvContentPartPr>
            <p14:xfrm>
              <a:off x="5089983" y="3521851"/>
              <a:ext cx="2657160" cy="517680"/>
            </p14:xfrm>
          </p:contentPart>
        </mc:Choice>
        <mc:Fallback>
          <p:pic>
            <p:nvPicPr>
              <p:cNvPr id="156" name="Freihand 155">
                <a:extLst>
                  <a:ext uri="{FF2B5EF4-FFF2-40B4-BE49-F238E27FC236}">
                    <a16:creationId xmlns:a16="http://schemas.microsoft.com/office/drawing/2014/main" id="{1755736B-4501-4936-B9BC-FD24AF9234D8}"/>
                  </a:ext>
                </a:extLst>
              </p:cNvPr>
              <p:cNvPicPr/>
              <p:nvPr/>
            </p:nvPicPr>
            <p:blipFill>
              <a:blip r:embed="rId12"/>
              <a:stretch>
                <a:fillRect/>
              </a:stretch>
            </p:blipFill>
            <p:spPr>
              <a:xfrm>
                <a:off x="5085663" y="3517531"/>
                <a:ext cx="266580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7" name="Freihand 156">
                <a:extLst>
                  <a:ext uri="{FF2B5EF4-FFF2-40B4-BE49-F238E27FC236}">
                    <a16:creationId xmlns:a16="http://schemas.microsoft.com/office/drawing/2014/main" id="{160D70CA-7A99-4D20-9566-965785067FA5}"/>
                  </a:ext>
                </a:extLst>
              </p14:cNvPr>
              <p14:cNvContentPartPr/>
              <p14:nvPr/>
            </p14:nvContentPartPr>
            <p14:xfrm>
              <a:off x="7664703" y="3569731"/>
              <a:ext cx="1953000" cy="490320"/>
            </p14:xfrm>
          </p:contentPart>
        </mc:Choice>
        <mc:Fallback>
          <p:pic>
            <p:nvPicPr>
              <p:cNvPr id="157" name="Freihand 156">
                <a:extLst>
                  <a:ext uri="{FF2B5EF4-FFF2-40B4-BE49-F238E27FC236}">
                    <a16:creationId xmlns:a16="http://schemas.microsoft.com/office/drawing/2014/main" id="{160D70CA-7A99-4D20-9566-965785067FA5}"/>
                  </a:ext>
                </a:extLst>
              </p:cNvPr>
              <p:cNvPicPr/>
              <p:nvPr/>
            </p:nvPicPr>
            <p:blipFill>
              <a:blip r:embed="rId14"/>
              <a:stretch>
                <a:fillRect/>
              </a:stretch>
            </p:blipFill>
            <p:spPr>
              <a:xfrm>
                <a:off x="7660383" y="3565411"/>
                <a:ext cx="196164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8" name="Freihand 157">
                <a:extLst>
                  <a:ext uri="{FF2B5EF4-FFF2-40B4-BE49-F238E27FC236}">
                    <a16:creationId xmlns:a16="http://schemas.microsoft.com/office/drawing/2014/main" id="{26F7B0F7-F8BA-445D-BFB9-4A8A90B1376C}"/>
                  </a:ext>
                </a:extLst>
              </p14:cNvPr>
              <p14:cNvContentPartPr/>
              <p14:nvPr/>
            </p14:nvContentPartPr>
            <p14:xfrm>
              <a:off x="383343" y="275371"/>
              <a:ext cx="1996920" cy="917280"/>
            </p14:xfrm>
          </p:contentPart>
        </mc:Choice>
        <mc:Fallback>
          <p:pic>
            <p:nvPicPr>
              <p:cNvPr id="158" name="Freihand 157">
                <a:extLst>
                  <a:ext uri="{FF2B5EF4-FFF2-40B4-BE49-F238E27FC236}">
                    <a16:creationId xmlns:a16="http://schemas.microsoft.com/office/drawing/2014/main" id="{26F7B0F7-F8BA-445D-BFB9-4A8A90B1376C}"/>
                  </a:ext>
                </a:extLst>
              </p:cNvPr>
              <p:cNvPicPr/>
              <p:nvPr/>
            </p:nvPicPr>
            <p:blipFill>
              <a:blip r:embed="rId16"/>
              <a:stretch>
                <a:fillRect/>
              </a:stretch>
            </p:blipFill>
            <p:spPr>
              <a:xfrm>
                <a:off x="379023" y="271051"/>
                <a:ext cx="2005560" cy="925920"/>
              </a:xfrm>
              <a:prstGeom prst="rect">
                <a:avLst/>
              </a:prstGeom>
            </p:spPr>
          </p:pic>
        </mc:Fallback>
      </mc:AlternateContent>
      <p:grpSp>
        <p:nvGrpSpPr>
          <p:cNvPr id="165" name="Gruppieren 164">
            <a:extLst>
              <a:ext uri="{FF2B5EF4-FFF2-40B4-BE49-F238E27FC236}">
                <a16:creationId xmlns:a16="http://schemas.microsoft.com/office/drawing/2014/main" id="{330A5779-E6E5-4594-943B-87CB087DDA12}"/>
              </a:ext>
            </a:extLst>
          </p:cNvPr>
          <p:cNvGrpSpPr/>
          <p:nvPr/>
        </p:nvGrpSpPr>
        <p:grpSpPr>
          <a:xfrm>
            <a:off x="7416303" y="3899491"/>
            <a:ext cx="2513160" cy="198000"/>
            <a:chOff x="7416303" y="3899491"/>
            <a:chExt cx="2513160" cy="198000"/>
          </a:xfrm>
        </p:grpSpPr>
        <mc:AlternateContent xmlns:mc="http://schemas.openxmlformats.org/markup-compatibility/2006">
          <mc:Choice xmlns:p14="http://schemas.microsoft.com/office/powerpoint/2010/main" Requires="p14">
            <p:contentPart p14:bwMode="auto" r:id="rId17">
              <p14:nvContentPartPr>
                <p14:cNvPr id="159" name="Freihand 158">
                  <a:extLst>
                    <a:ext uri="{FF2B5EF4-FFF2-40B4-BE49-F238E27FC236}">
                      <a16:creationId xmlns:a16="http://schemas.microsoft.com/office/drawing/2014/main" id="{DA34B44D-BC7E-4011-BA4A-D1E39C9286A6}"/>
                    </a:ext>
                  </a:extLst>
                </p14:cNvPr>
                <p14:cNvContentPartPr/>
                <p14:nvPr/>
              </p14:nvContentPartPr>
              <p14:xfrm>
                <a:off x="7924623" y="3899491"/>
                <a:ext cx="214200" cy="21960"/>
              </p14:xfrm>
            </p:contentPart>
          </mc:Choice>
          <mc:Fallback>
            <p:pic>
              <p:nvPicPr>
                <p:cNvPr id="159" name="Freihand 158">
                  <a:extLst>
                    <a:ext uri="{FF2B5EF4-FFF2-40B4-BE49-F238E27FC236}">
                      <a16:creationId xmlns:a16="http://schemas.microsoft.com/office/drawing/2014/main" id="{DA34B44D-BC7E-4011-BA4A-D1E39C9286A6}"/>
                    </a:ext>
                  </a:extLst>
                </p:cNvPr>
                <p:cNvPicPr/>
                <p:nvPr/>
              </p:nvPicPr>
              <p:blipFill>
                <a:blip r:embed="rId18"/>
                <a:stretch>
                  <a:fillRect/>
                </a:stretch>
              </p:blipFill>
              <p:spPr>
                <a:xfrm>
                  <a:off x="7920303" y="3895171"/>
                  <a:ext cx="2228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0" name="Freihand 159">
                  <a:extLst>
                    <a:ext uri="{FF2B5EF4-FFF2-40B4-BE49-F238E27FC236}">
                      <a16:creationId xmlns:a16="http://schemas.microsoft.com/office/drawing/2014/main" id="{818DDED4-F4B5-414F-B684-7F0B40A00D19}"/>
                    </a:ext>
                  </a:extLst>
                </p14:cNvPr>
                <p14:cNvContentPartPr/>
                <p14:nvPr/>
              </p14:nvContentPartPr>
              <p14:xfrm>
                <a:off x="7696743" y="3915331"/>
                <a:ext cx="2007720" cy="56520"/>
              </p14:xfrm>
            </p:contentPart>
          </mc:Choice>
          <mc:Fallback>
            <p:pic>
              <p:nvPicPr>
                <p:cNvPr id="160" name="Freihand 159">
                  <a:extLst>
                    <a:ext uri="{FF2B5EF4-FFF2-40B4-BE49-F238E27FC236}">
                      <a16:creationId xmlns:a16="http://schemas.microsoft.com/office/drawing/2014/main" id="{818DDED4-F4B5-414F-B684-7F0B40A00D19}"/>
                    </a:ext>
                  </a:extLst>
                </p:cNvPr>
                <p:cNvPicPr/>
                <p:nvPr/>
              </p:nvPicPr>
              <p:blipFill>
                <a:blip r:embed="rId20"/>
                <a:stretch>
                  <a:fillRect/>
                </a:stretch>
              </p:blipFill>
              <p:spPr>
                <a:xfrm>
                  <a:off x="7692423" y="3911011"/>
                  <a:ext cx="2016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4" name="Freihand 163">
                  <a:extLst>
                    <a:ext uri="{FF2B5EF4-FFF2-40B4-BE49-F238E27FC236}">
                      <a16:creationId xmlns:a16="http://schemas.microsoft.com/office/drawing/2014/main" id="{FAE5AB51-3783-4BD5-B022-6363C6FA6636}"/>
                    </a:ext>
                  </a:extLst>
                </p14:cNvPr>
                <p14:cNvContentPartPr/>
                <p14:nvPr/>
              </p14:nvContentPartPr>
              <p14:xfrm>
                <a:off x="7416303" y="3937291"/>
                <a:ext cx="2513160" cy="160200"/>
              </p14:xfrm>
            </p:contentPart>
          </mc:Choice>
          <mc:Fallback>
            <p:pic>
              <p:nvPicPr>
                <p:cNvPr id="164" name="Freihand 163">
                  <a:extLst>
                    <a:ext uri="{FF2B5EF4-FFF2-40B4-BE49-F238E27FC236}">
                      <a16:creationId xmlns:a16="http://schemas.microsoft.com/office/drawing/2014/main" id="{FAE5AB51-3783-4BD5-B022-6363C6FA6636}"/>
                    </a:ext>
                  </a:extLst>
                </p:cNvPr>
                <p:cNvPicPr/>
                <p:nvPr/>
              </p:nvPicPr>
              <p:blipFill>
                <a:blip r:embed="rId22"/>
                <a:stretch>
                  <a:fillRect/>
                </a:stretch>
              </p:blipFill>
              <p:spPr>
                <a:xfrm>
                  <a:off x="7411983" y="3932971"/>
                  <a:ext cx="252180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6" name="Freihand 165">
                <a:extLst>
                  <a:ext uri="{FF2B5EF4-FFF2-40B4-BE49-F238E27FC236}">
                    <a16:creationId xmlns:a16="http://schemas.microsoft.com/office/drawing/2014/main" id="{A70E15D7-00D2-4150-8C6D-218708C37A60}"/>
                  </a:ext>
                </a:extLst>
              </p14:cNvPr>
              <p14:cNvContentPartPr/>
              <p14:nvPr/>
            </p14:nvContentPartPr>
            <p14:xfrm>
              <a:off x="841983" y="5397811"/>
              <a:ext cx="3040560" cy="671760"/>
            </p14:xfrm>
          </p:contentPart>
        </mc:Choice>
        <mc:Fallback>
          <p:pic>
            <p:nvPicPr>
              <p:cNvPr id="166" name="Freihand 165">
                <a:extLst>
                  <a:ext uri="{FF2B5EF4-FFF2-40B4-BE49-F238E27FC236}">
                    <a16:creationId xmlns:a16="http://schemas.microsoft.com/office/drawing/2014/main" id="{A70E15D7-00D2-4150-8C6D-218708C37A60}"/>
                  </a:ext>
                </a:extLst>
              </p:cNvPr>
              <p:cNvPicPr/>
              <p:nvPr/>
            </p:nvPicPr>
            <p:blipFill>
              <a:blip r:embed="rId24"/>
              <a:stretch>
                <a:fillRect/>
              </a:stretch>
            </p:blipFill>
            <p:spPr>
              <a:xfrm>
                <a:off x="837663" y="5393491"/>
                <a:ext cx="3049200" cy="680400"/>
              </a:xfrm>
              <a:prstGeom prst="rect">
                <a:avLst/>
              </a:prstGeom>
            </p:spPr>
          </p:pic>
        </mc:Fallback>
      </mc:AlternateContent>
      <p:grpSp>
        <p:nvGrpSpPr>
          <p:cNvPr id="171" name="Gruppieren 170">
            <a:extLst>
              <a:ext uri="{FF2B5EF4-FFF2-40B4-BE49-F238E27FC236}">
                <a16:creationId xmlns:a16="http://schemas.microsoft.com/office/drawing/2014/main" id="{13D9A381-0B69-4662-8690-ACC5F4C1AD6B}"/>
              </a:ext>
            </a:extLst>
          </p:cNvPr>
          <p:cNvGrpSpPr/>
          <p:nvPr/>
        </p:nvGrpSpPr>
        <p:grpSpPr>
          <a:xfrm>
            <a:off x="644703" y="461491"/>
            <a:ext cx="11241000" cy="2303280"/>
            <a:chOff x="644703" y="461491"/>
            <a:chExt cx="11241000" cy="2303280"/>
          </a:xfrm>
        </p:grpSpPr>
        <mc:AlternateContent xmlns:mc="http://schemas.openxmlformats.org/markup-compatibility/2006">
          <mc:Choice xmlns:p14="http://schemas.microsoft.com/office/powerpoint/2010/main" Requires="p14">
            <p:contentPart p14:bwMode="auto" r:id="rId25">
              <p14:nvContentPartPr>
                <p14:cNvPr id="2" name="Freihand 1">
                  <a:extLst>
                    <a:ext uri="{FF2B5EF4-FFF2-40B4-BE49-F238E27FC236}">
                      <a16:creationId xmlns:a16="http://schemas.microsoft.com/office/drawing/2014/main" id="{DC2C735B-4744-4ABB-9AFB-02B9486E6CB4}"/>
                    </a:ext>
                  </a:extLst>
                </p14:cNvPr>
                <p14:cNvContentPartPr/>
                <p14:nvPr/>
              </p14:nvContentPartPr>
              <p14:xfrm>
                <a:off x="4748343" y="626011"/>
                <a:ext cx="544680" cy="210960"/>
              </p14:xfrm>
            </p:contentPart>
          </mc:Choice>
          <mc:Fallback>
            <p:pic>
              <p:nvPicPr>
                <p:cNvPr id="2" name="Freihand 1">
                  <a:extLst>
                    <a:ext uri="{FF2B5EF4-FFF2-40B4-BE49-F238E27FC236}">
                      <a16:creationId xmlns:a16="http://schemas.microsoft.com/office/drawing/2014/main" id="{DC2C735B-4744-4ABB-9AFB-02B9486E6CB4}"/>
                    </a:ext>
                  </a:extLst>
                </p:cNvPr>
                <p:cNvPicPr/>
                <p:nvPr/>
              </p:nvPicPr>
              <p:blipFill>
                <a:blip r:embed="rId26"/>
                <a:stretch>
                  <a:fillRect/>
                </a:stretch>
              </p:blipFill>
              <p:spPr>
                <a:xfrm>
                  <a:off x="4744023" y="621691"/>
                  <a:ext cx="553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 name="Freihand 3">
                  <a:extLst>
                    <a:ext uri="{FF2B5EF4-FFF2-40B4-BE49-F238E27FC236}">
                      <a16:creationId xmlns:a16="http://schemas.microsoft.com/office/drawing/2014/main" id="{E48FDBB0-B6E7-4E83-9ABB-A14B3CA0B39A}"/>
                    </a:ext>
                  </a:extLst>
                </p14:cNvPr>
                <p14:cNvContentPartPr/>
                <p14:nvPr/>
              </p14:nvContentPartPr>
              <p14:xfrm>
                <a:off x="5255583" y="696211"/>
                <a:ext cx="80280" cy="170280"/>
              </p14:xfrm>
            </p:contentPart>
          </mc:Choice>
          <mc:Fallback>
            <p:pic>
              <p:nvPicPr>
                <p:cNvPr id="4" name="Freihand 3">
                  <a:extLst>
                    <a:ext uri="{FF2B5EF4-FFF2-40B4-BE49-F238E27FC236}">
                      <a16:creationId xmlns:a16="http://schemas.microsoft.com/office/drawing/2014/main" id="{E48FDBB0-B6E7-4E83-9ABB-A14B3CA0B39A}"/>
                    </a:ext>
                  </a:extLst>
                </p:cNvPr>
                <p:cNvPicPr/>
                <p:nvPr/>
              </p:nvPicPr>
              <p:blipFill>
                <a:blip r:embed="rId28"/>
                <a:stretch>
                  <a:fillRect/>
                </a:stretch>
              </p:blipFill>
              <p:spPr>
                <a:xfrm>
                  <a:off x="5251263" y="691891"/>
                  <a:ext cx="88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5A0A4402-0744-49AB-93B2-A866A1B6E2E3}"/>
                    </a:ext>
                  </a:extLst>
                </p14:cNvPr>
                <p14:cNvContentPartPr/>
                <p14:nvPr/>
              </p14:nvContentPartPr>
              <p14:xfrm>
                <a:off x="5670303" y="685051"/>
                <a:ext cx="112680" cy="201960"/>
              </p14:xfrm>
            </p:contentPart>
          </mc:Choice>
          <mc:Fallback>
            <p:pic>
              <p:nvPicPr>
                <p:cNvPr id="5" name="Freihand 4">
                  <a:extLst>
                    <a:ext uri="{FF2B5EF4-FFF2-40B4-BE49-F238E27FC236}">
                      <a16:creationId xmlns:a16="http://schemas.microsoft.com/office/drawing/2014/main" id="{5A0A4402-0744-49AB-93B2-A866A1B6E2E3}"/>
                    </a:ext>
                  </a:extLst>
                </p:cNvPr>
                <p:cNvPicPr/>
                <p:nvPr/>
              </p:nvPicPr>
              <p:blipFill>
                <a:blip r:embed="rId30"/>
                <a:stretch>
                  <a:fillRect/>
                </a:stretch>
              </p:blipFill>
              <p:spPr>
                <a:xfrm>
                  <a:off x="5665983" y="680731"/>
                  <a:ext cx="121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 name="Freihand 6">
                  <a:extLst>
                    <a:ext uri="{FF2B5EF4-FFF2-40B4-BE49-F238E27FC236}">
                      <a16:creationId xmlns:a16="http://schemas.microsoft.com/office/drawing/2014/main" id="{FBFDDF91-4FF6-4D3F-901B-8E0A2B279E3C}"/>
                    </a:ext>
                  </a:extLst>
                </p14:cNvPr>
                <p14:cNvContentPartPr/>
                <p14:nvPr/>
              </p14:nvContentPartPr>
              <p14:xfrm>
                <a:off x="5834823" y="754531"/>
                <a:ext cx="73080" cy="42120"/>
              </p14:xfrm>
            </p:contentPart>
          </mc:Choice>
          <mc:Fallback>
            <p:pic>
              <p:nvPicPr>
                <p:cNvPr id="7" name="Freihand 6">
                  <a:extLst>
                    <a:ext uri="{FF2B5EF4-FFF2-40B4-BE49-F238E27FC236}">
                      <a16:creationId xmlns:a16="http://schemas.microsoft.com/office/drawing/2014/main" id="{FBFDDF91-4FF6-4D3F-901B-8E0A2B279E3C}"/>
                    </a:ext>
                  </a:extLst>
                </p:cNvPr>
                <p:cNvPicPr/>
                <p:nvPr/>
              </p:nvPicPr>
              <p:blipFill>
                <a:blip r:embed="rId32"/>
                <a:stretch>
                  <a:fillRect/>
                </a:stretch>
              </p:blipFill>
              <p:spPr>
                <a:xfrm>
                  <a:off x="5830503" y="750211"/>
                  <a:ext cx="81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 name="Freihand 8">
                  <a:extLst>
                    <a:ext uri="{FF2B5EF4-FFF2-40B4-BE49-F238E27FC236}">
                      <a16:creationId xmlns:a16="http://schemas.microsoft.com/office/drawing/2014/main" id="{FEE11AEF-9616-4D50-A462-46D328517AD7}"/>
                    </a:ext>
                  </a:extLst>
                </p14:cNvPr>
                <p14:cNvContentPartPr/>
                <p14:nvPr/>
              </p14:nvContentPartPr>
              <p14:xfrm>
                <a:off x="5950023" y="652651"/>
                <a:ext cx="217800" cy="138600"/>
              </p14:xfrm>
            </p:contentPart>
          </mc:Choice>
          <mc:Fallback>
            <p:pic>
              <p:nvPicPr>
                <p:cNvPr id="9" name="Freihand 8">
                  <a:extLst>
                    <a:ext uri="{FF2B5EF4-FFF2-40B4-BE49-F238E27FC236}">
                      <a16:creationId xmlns:a16="http://schemas.microsoft.com/office/drawing/2014/main" id="{FEE11AEF-9616-4D50-A462-46D328517AD7}"/>
                    </a:ext>
                  </a:extLst>
                </p:cNvPr>
                <p:cNvPicPr/>
                <p:nvPr/>
              </p:nvPicPr>
              <p:blipFill>
                <a:blip r:embed="rId34"/>
                <a:stretch>
                  <a:fillRect/>
                </a:stretch>
              </p:blipFill>
              <p:spPr>
                <a:xfrm>
                  <a:off x="5945703" y="648331"/>
                  <a:ext cx="226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 name="Freihand 9">
                  <a:extLst>
                    <a:ext uri="{FF2B5EF4-FFF2-40B4-BE49-F238E27FC236}">
                      <a16:creationId xmlns:a16="http://schemas.microsoft.com/office/drawing/2014/main" id="{5B37CDA8-971D-429C-8FF9-C35333FEEF7E}"/>
                    </a:ext>
                  </a:extLst>
                </p14:cNvPr>
                <p14:cNvContentPartPr/>
                <p14:nvPr/>
              </p14:nvContentPartPr>
              <p14:xfrm>
                <a:off x="6365103" y="640771"/>
                <a:ext cx="108720" cy="156600"/>
              </p14:xfrm>
            </p:contentPart>
          </mc:Choice>
          <mc:Fallback>
            <p:pic>
              <p:nvPicPr>
                <p:cNvPr id="10" name="Freihand 9">
                  <a:extLst>
                    <a:ext uri="{FF2B5EF4-FFF2-40B4-BE49-F238E27FC236}">
                      <a16:creationId xmlns:a16="http://schemas.microsoft.com/office/drawing/2014/main" id="{5B37CDA8-971D-429C-8FF9-C35333FEEF7E}"/>
                    </a:ext>
                  </a:extLst>
                </p:cNvPr>
                <p:cNvPicPr/>
                <p:nvPr/>
              </p:nvPicPr>
              <p:blipFill>
                <a:blip r:embed="rId36"/>
                <a:stretch>
                  <a:fillRect/>
                </a:stretch>
              </p:blipFill>
              <p:spPr>
                <a:xfrm>
                  <a:off x="6360783" y="636451"/>
                  <a:ext cx="117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 name="Freihand 10">
                  <a:extLst>
                    <a:ext uri="{FF2B5EF4-FFF2-40B4-BE49-F238E27FC236}">
                      <a16:creationId xmlns:a16="http://schemas.microsoft.com/office/drawing/2014/main" id="{05279B1F-B774-43CA-A1FD-0F871138E6FD}"/>
                    </a:ext>
                  </a:extLst>
                </p14:cNvPr>
                <p14:cNvContentPartPr/>
                <p14:nvPr/>
              </p14:nvContentPartPr>
              <p14:xfrm>
                <a:off x="6538263" y="723571"/>
                <a:ext cx="125640" cy="92520"/>
              </p14:xfrm>
            </p:contentPart>
          </mc:Choice>
          <mc:Fallback>
            <p:pic>
              <p:nvPicPr>
                <p:cNvPr id="11" name="Freihand 10">
                  <a:extLst>
                    <a:ext uri="{FF2B5EF4-FFF2-40B4-BE49-F238E27FC236}">
                      <a16:creationId xmlns:a16="http://schemas.microsoft.com/office/drawing/2014/main" id="{05279B1F-B774-43CA-A1FD-0F871138E6FD}"/>
                    </a:ext>
                  </a:extLst>
                </p:cNvPr>
                <p:cNvPicPr/>
                <p:nvPr/>
              </p:nvPicPr>
              <p:blipFill>
                <a:blip r:embed="rId38"/>
                <a:stretch>
                  <a:fillRect/>
                </a:stretch>
              </p:blipFill>
              <p:spPr>
                <a:xfrm>
                  <a:off x="6533943" y="719251"/>
                  <a:ext cx="134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8150E532-F69C-407D-92B7-BB7130066D8D}"/>
                    </a:ext>
                  </a:extLst>
                </p14:cNvPr>
                <p14:cNvContentPartPr/>
                <p14:nvPr/>
              </p14:nvContentPartPr>
              <p14:xfrm>
                <a:off x="6665343" y="722131"/>
                <a:ext cx="48960" cy="53640"/>
              </p14:xfrm>
            </p:contentPart>
          </mc:Choice>
          <mc:Fallback>
            <p:pic>
              <p:nvPicPr>
                <p:cNvPr id="12" name="Freihand 11">
                  <a:extLst>
                    <a:ext uri="{FF2B5EF4-FFF2-40B4-BE49-F238E27FC236}">
                      <a16:creationId xmlns:a16="http://schemas.microsoft.com/office/drawing/2014/main" id="{8150E532-F69C-407D-92B7-BB7130066D8D}"/>
                    </a:ext>
                  </a:extLst>
                </p:cNvPr>
                <p:cNvPicPr/>
                <p:nvPr/>
              </p:nvPicPr>
              <p:blipFill>
                <a:blip r:embed="rId40"/>
                <a:stretch>
                  <a:fillRect/>
                </a:stretch>
              </p:blipFill>
              <p:spPr>
                <a:xfrm>
                  <a:off x="6661023" y="717811"/>
                  <a:ext cx="57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 name="Freihand 13">
                  <a:extLst>
                    <a:ext uri="{FF2B5EF4-FFF2-40B4-BE49-F238E27FC236}">
                      <a16:creationId xmlns:a16="http://schemas.microsoft.com/office/drawing/2014/main" id="{E37110C0-8E23-409A-B01A-97924C841518}"/>
                    </a:ext>
                  </a:extLst>
                </p14:cNvPr>
                <p14:cNvContentPartPr/>
                <p14:nvPr/>
              </p14:nvContentPartPr>
              <p14:xfrm>
                <a:off x="6662103" y="714571"/>
                <a:ext cx="77400" cy="86400"/>
              </p14:xfrm>
            </p:contentPart>
          </mc:Choice>
          <mc:Fallback>
            <p:pic>
              <p:nvPicPr>
                <p:cNvPr id="14" name="Freihand 13">
                  <a:extLst>
                    <a:ext uri="{FF2B5EF4-FFF2-40B4-BE49-F238E27FC236}">
                      <a16:creationId xmlns:a16="http://schemas.microsoft.com/office/drawing/2014/main" id="{E37110C0-8E23-409A-B01A-97924C841518}"/>
                    </a:ext>
                  </a:extLst>
                </p:cNvPr>
                <p:cNvPicPr/>
                <p:nvPr/>
              </p:nvPicPr>
              <p:blipFill>
                <a:blip r:embed="rId42"/>
                <a:stretch>
                  <a:fillRect/>
                </a:stretch>
              </p:blipFill>
              <p:spPr>
                <a:xfrm>
                  <a:off x="6657783" y="710251"/>
                  <a:ext cx="86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5" name="Freihand 14">
                  <a:extLst>
                    <a:ext uri="{FF2B5EF4-FFF2-40B4-BE49-F238E27FC236}">
                      <a16:creationId xmlns:a16="http://schemas.microsoft.com/office/drawing/2014/main" id="{5C2BB7CC-35DA-49F0-97A5-744F137E7219}"/>
                    </a:ext>
                  </a:extLst>
                </p14:cNvPr>
                <p14:cNvContentPartPr/>
                <p14:nvPr/>
              </p14:nvContentPartPr>
              <p14:xfrm>
                <a:off x="6680463" y="716011"/>
                <a:ext cx="96480" cy="236880"/>
              </p14:xfrm>
            </p:contentPart>
          </mc:Choice>
          <mc:Fallback>
            <p:pic>
              <p:nvPicPr>
                <p:cNvPr id="15" name="Freihand 14">
                  <a:extLst>
                    <a:ext uri="{FF2B5EF4-FFF2-40B4-BE49-F238E27FC236}">
                      <a16:creationId xmlns:a16="http://schemas.microsoft.com/office/drawing/2014/main" id="{5C2BB7CC-35DA-49F0-97A5-744F137E7219}"/>
                    </a:ext>
                  </a:extLst>
                </p:cNvPr>
                <p:cNvPicPr/>
                <p:nvPr/>
              </p:nvPicPr>
              <p:blipFill>
                <a:blip r:embed="rId44"/>
                <a:stretch>
                  <a:fillRect/>
                </a:stretch>
              </p:blipFill>
              <p:spPr>
                <a:xfrm>
                  <a:off x="6676143" y="711691"/>
                  <a:ext cx="105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6" name="Freihand 15">
                  <a:extLst>
                    <a:ext uri="{FF2B5EF4-FFF2-40B4-BE49-F238E27FC236}">
                      <a16:creationId xmlns:a16="http://schemas.microsoft.com/office/drawing/2014/main" id="{AA481E88-27F8-44ED-8E6A-6A13E71EFBE7}"/>
                    </a:ext>
                  </a:extLst>
                </p14:cNvPr>
                <p14:cNvContentPartPr/>
                <p14:nvPr/>
              </p14:nvContentPartPr>
              <p14:xfrm>
                <a:off x="6831663" y="717811"/>
                <a:ext cx="121320" cy="73080"/>
              </p14:xfrm>
            </p:contentPart>
          </mc:Choice>
          <mc:Fallback>
            <p:pic>
              <p:nvPicPr>
                <p:cNvPr id="16" name="Freihand 15">
                  <a:extLst>
                    <a:ext uri="{FF2B5EF4-FFF2-40B4-BE49-F238E27FC236}">
                      <a16:creationId xmlns:a16="http://schemas.microsoft.com/office/drawing/2014/main" id="{AA481E88-27F8-44ED-8E6A-6A13E71EFBE7}"/>
                    </a:ext>
                  </a:extLst>
                </p:cNvPr>
                <p:cNvPicPr/>
                <p:nvPr/>
              </p:nvPicPr>
              <p:blipFill>
                <a:blip r:embed="rId46"/>
                <a:stretch>
                  <a:fillRect/>
                </a:stretch>
              </p:blipFill>
              <p:spPr>
                <a:xfrm>
                  <a:off x="6827343" y="713491"/>
                  <a:ext cx="129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 name="Freihand 16">
                  <a:extLst>
                    <a:ext uri="{FF2B5EF4-FFF2-40B4-BE49-F238E27FC236}">
                      <a16:creationId xmlns:a16="http://schemas.microsoft.com/office/drawing/2014/main" id="{B207C7B5-90C5-439E-80E7-D1098D0FBAF4}"/>
                    </a:ext>
                  </a:extLst>
                </p14:cNvPr>
                <p14:cNvContentPartPr/>
                <p14:nvPr/>
              </p14:nvContentPartPr>
              <p14:xfrm>
                <a:off x="6976023" y="712771"/>
                <a:ext cx="137880" cy="67320"/>
              </p14:xfrm>
            </p:contentPart>
          </mc:Choice>
          <mc:Fallback>
            <p:pic>
              <p:nvPicPr>
                <p:cNvPr id="17" name="Freihand 16">
                  <a:extLst>
                    <a:ext uri="{FF2B5EF4-FFF2-40B4-BE49-F238E27FC236}">
                      <a16:creationId xmlns:a16="http://schemas.microsoft.com/office/drawing/2014/main" id="{B207C7B5-90C5-439E-80E7-D1098D0FBAF4}"/>
                    </a:ext>
                  </a:extLst>
                </p:cNvPr>
                <p:cNvPicPr/>
                <p:nvPr/>
              </p:nvPicPr>
              <p:blipFill>
                <a:blip r:embed="rId48"/>
                <a:stretch>
                  <a:fillRect/>
                </a:stretch>
              </p:blipFill>
              <p:spPr>
                <a:xfrm>
                  <a:off x="6971703" y="708451"/>
                  <a:ext cx="146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F76CEEAD-F290-4024-80E6-70B397769DF8}"/>
                    </a:ext>
                  </a:extLst>
                </p14:cNvPr>
                <p14:cNvContentPartPr/>
                <p14:nvPr/>
              </p14:nvContentPartPr>
              <p14:xfrm>
                <a:off x="7162143" y="632851"/>
                <a:ext cx="184320" cy="128160"/>
              </p14:xfrm>
            </p:contentPart>
          </mc:Choice>
          <mc:Fallback>
            <p:pic>
              <p:nvPicPr>
                <p:cNvPr id="18" name="Freihand 17">
                  <a:extLst>
                    <a:ext uri="{FF2B5EF4-FFF2-40B4-BE49-F238E27FC236}">
                      <a16:creationId xmlns:a16="http://schemas.microsoft.com/office/drawing/2014/main" id="{F76CEEAD-F290-4024-80E6-70B397769DF8}"/>
                    </a:ext>
                  </a:extLst>
                </p:cNvPr>
                <p:cNvPicPr/>
                <p:nvPr/>
              </p:nvPicPr>
              <p:blipFill>
                <a:blip r:embed="rId50"/>
                <a:stretch>
                  <a:fillRect/>
                </a:stretch>
              </p:blipFill>
              <p:spPr>
                <a:xfrm>
                  <a:off x="7157823" y="628531"/>
                  <a:ext cx="192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 name="Freihand 21">
                  <a:extLst>
                    <a:ext uri="{FF2B5EF4-FFF2-40B4-BE49-F238E27FC236}">
                      <a16:creationId xmlns:a16="http://schemas.microsoft.com/office/drawing/2014/main" id="{735AF976-916B-43CF-8709-EB663D8E4400}"/>
                    </a:ext>
                  </a:extLst>
                </p14:cNvPr>
                <p14:cNvContentPartPr/>
                <p14:nvPr/>
              </p14:nvContentPartPr>
              <p14:xfrm>
                <a:off x="7568583" y="542491"/>
                <a:ext cx="144720" cy="180360"/>
              </p14:xfrm>
            </p:contentPart>
          </mc:Choice>
          <mc:Fallback>
            <p:pic>
              <p:nvPicPr>
                <p:cNvPr id="22" name="Freihand 21">
                  <a:extLst>
                    <a:ext uri="{FF2B5EF4-FFF2-40B4-BE49-F238E27FC236}">
                      <a16:creationId xmlns:a16="http://schemas.microsoft.com/office/drawing/2014/main" id="{735AF976-916B-43CF-8709-EB663D8E4400}"/>
                    </a:ext>
                  </a:extLst>
                </p:cNvPr>
                <p:cNvPicPr/>
                <p:nvPr/>
              </p:nvPicPr>
              <p:blipFill>
                <a:blip r:embed="rId52"/>
                <a:stretch>
                  <a:fillRect/>
                </a:stretch>
              </p:blipFill>
              <p:spPr>
                <a:xfrm>
                  <a:off x="7564263" y="538171"/>
                  <a:ext cx="1533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 name="Freihand 22">
                  <a:extLst>
                    <a:ext uri="{FF2B5EF4-FFF2-40B4-BE49-F238E27FC236}">
                      <a16:creationId xmlns:a16="http://schemas.microsoft.com/office/drawing/2014/main" id="{928AF906-B0D5-4198-8199-82D8FED67B14}"/>
                    </a:ext>
                  </a:extLst>
                </p14:cNvPr>
                <p14:cNvContentPartPr/>
                <p14:nvPr/>
              </p14:nvContentPartPr>
              <p14:xfrm>
                <a:off x="7663983" y="647971"/>
                <a:ext cx="37440" cy="76320"/>
              </p14:xfrm>
            </p:contentPart>
          </mc:Choice>
          <mc:Fallback>
            <p:pic>
              <p:nvPicPr>
                <p:cNvPr id="23" name="Freihand 22">
                  <a:extLst>
                    <a:ext uri="{FF2B5EF4-FFF2-40B4-BE49-F238E27FC236}">
                      <a16:creationId xmlns:a16="http://schemas.microsoft.com/office/drawing/2014/main" id="{928AF906-B0D5-4198-8199-82D8FED67B14}"/>
                    </a:ext>
                  </a:extLst>
                </p:cNvPr>
                <p:cNvPicPr/>
                <p:nvPr/>
              </p:nvPicPr>
              <p:blipFill>
                <a:blip r:embed="rId54"/>
                <a:stretch>
                  <a:fillRect/>
                </a:stretch>
              </p:blipFill>
              <p:spPr>
                <a:xfrm>
                  <a:off x="7659663" y="643651"/>
                  <a:ext cx="46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 name="Freihand 23">
                  <a:extLst>
                    <a:ext uri="{FF2B5EF4-FFF2-40B4-BE49-F238E27FC236}">
                      <a16:creationId xmlns:a16="http://schemas.microsoft.com/office/drawing/2014/main" id="{C7C6F7F9-3837-43E9-8A0F-CC9D4D06D52B}"/>
                    </a:ext>
                  </a:extLst>
                </p14:cNvPr>
                <p14:cNvContentPartPr/>
                <p14:nvPr/>
              </p14:nvContentPartPr>
              <p14:xfrm>
                <a:off x="7743183" y="620251"/>
                <a:ext cx="138960" cy="101520"/>
              </p14:xfrm>
            </p:contentPart>
          </mc:Choice>
          <mc:Fallback>
            <p:pic>
              <p:nvPicPr>
                <p:cNvPr id="24" name="Freihand 23">
                  <a:extLst>
                    <a:ext uri="{FF2B5EF4-FFF2-40B4-BE49-F238E27FC236}">
                      <a16:creationId xmlns:a16="http://schemas.microsoft.com/office/drawing/2014/main" id="{C7C6F7F9-3837-43E9-8A0F-CC9D4D06D52B}"/>
                    </a:ext>
                  </a:extLst>
                </p:cNvPr>
                <p:cNvPicPr/>
                <p:nvPr/>
              </p:nvPicPr>
              <p:blipFill>
                <a:blip r:embed="rId56"/>
                <a:stretch>
                  <a:fillRect/>
                </a:stretch>
              </p:blipFill>
              <p:spPr>
                <a:xfrm>
                  <a:off x="7738863" y="615931"/>
                  <a:ext cx="147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8D5C8FBB-9C8C-444A-8307-C60EDBAC386E}"/>
                    </a:ext>
                  </a:extLst>
                </p14:cNvPr>
                <p14:cNvContentPartPr/>
                <p14:nvPr/>
              </p14:nvContentPartPr>
              <p14:xfrm>
                <a:off x="7882143" y="617731"/>
                <a:ext cx="131040" cy="222480"/>
              </p14:xfrm>
            </p:contentPart>
          </mc:Choice>
          <mc:Fallback>
            <p:pic>
              <p:nvPicPr>
                <p:cNvPr id="25" name="Freihand 24">
                  <a:extLst>
                    <a:ext uri="{FF2B5EF4-FFF2-40B4-BE49-F238E27FC236}">
                      <a16:creationId xmlns:a16="http://schemas.microsoft.com/office/drawing/2014/main" id="{8D5C8FBB-9C8C-444A-8307-C60EDBAC386E}"/>
                    </a:ext>
                  </a:extLst>
                </p:cNvPr>
                <p:cNvPicPr/>
                <p:nvPr/>
              </p:nvPicPr>
              <p:blipFill>
                <a:blip r:embed="rId58"/>
                <a:stretch>
                  <a:fillRect/>
                </a:stretch>
              </p:blipFill>
              <p:spPr>
                <a:xfrm>
                  <a:off x="7877823" y="613411"/>
                  <a:ext cx="139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7BF67D93-45AF-4DAE-9D39-F6ADBB1065C5}"/>
                    </a:ext>
                  </a:extLst>
                </p14:cNvPr>
                <p14:cNvContentPartPr/>
                <p14:nvPr/>
              </p14:nvContentPartPr>
              <p14:xfrm>
                <a:off x="8052423" y="636091"/>
                <a:ext cx="120960" cy="70920"/>
              </p14:xfrm>
            </p:contentPart>
          </mc:Choice>
          <mc:Fallback>
            <p:pic>
              <p:nvPicPr>
                <p:cNvPr id="26" name="Freihand 25">
                  <a:extLst>
                    <a:ext uri="{FF2B5EF4-FFF2-40B4-BE49-F238E27FC236}">
                      <a16:creationId xmlns:a16="http://schemas.microsoft.com/office/drawing/2014/main" id="{7BF67D93-45AF-4DAE-9D39-F6ADBB1065C5}"/>
                    </a:ext>
                  </a:extLst>
                </p:cNvPr>
                <p:cNvPicPr/>
                <p:nvPr/>
              </p:nvPicPr>
              <p:blipFill>
                <a:blip r:embed="rId60"/>
                <a:stretch>
                  <a:fillRect/>
                </a:stretch>
              </p:blipFill>
              <p:spPr>
                <a:xfrm>
                  <a:off x="8048103" y="631771"/>
                  <a:ext cx="129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 name="Freihand 26">
                  <a:extLst>
                    <a:ext uri="{FF2B5EF4-FFF2-40B4-BE49-F238E27FC236}">
                      <a16:creationId xmlns:a16="http://schemas.microsoft.com/office/drawing/2014/main" id="{17680C7E-7E09-4B09-BFA3-86215810989F}"/>
                    </a:ext>
                  </a:extLst>
                </p14:cNvPr>
                <p14:cNvContentPartPr/>
                <p14:nvPr/>
              </p14:nvContentPartPr>
              <p14:xfrm>
                <a:off x="8206143" y="617371"/>
                <a:ext cx="103320" cy="93240"/>
              </p14:xfrm>
            </p:contentPart>
          </mc:Choice>
          <mc:Fallback>
            <p:pic>
              <p:nvPicPr>
                <p:cNvPr id="27" name="Freihand 26">
                  <a:extLst>
                    <a:ext uri="{FF2B5EF4-FFF2-40B4-BE49-F238E27FC236}">
                      <a16:creationId xmlns:a16="http://schemas.microsoft.com/office/drawing/2014/main" id="{17680C7E-7E09-4B09-BFA3-86215810989F}"/>
                    </a:ext>
                  </a:extLst>
                </p:cNvPr>
                <p:cNvPicPr/>
                <p:nvPr/>
              </p:nvPicPr>
              <p:blipFill>
                <a:blip r:embed="rId62"/>
                <a:stretch>
                  <a:fillRect/>
                </a:stretch>
              </p:blipFill>
              <p:spPr>
                <a:xfrm>
                  <a:off x="8201823" y="613051"/>
                  <a:ext cx="111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2C9FD8A1-FE38-4AA5-B3E6-240552015412}"/>
                    </a:ext>
                  </a:extLst>
                </p14:cNvPr>
                <p14:cNvContentPartPr/>
                <p14:nvPr/>
              </p14:nvContentPartPr>
              <p14:xfrm>
                <a:off x="8392623" y="586051"/>
                <a:ext cx="74520" cy="144360"/>
              </p14:xfrm>
            </p:contentPart>
          </mc:Choice>
          <mc:Fallback>
            <p:pic>
              <p:nvPicPr>
                <p:cNvPr id="29" name="Freihand 28">
                  <a:extLst>
                    <a:ext uri="{FF2B5EF4-FFF2-40B4-BE49-F238E27FC236}">
                      <a16:creationId xmlns:a16="http://schemas.microsoft.com/office/drawing/2014/main" id="{2C9FD8A1-FE38-4AA5-B3E6-240552015412}"/>
                    </a:ext>
                  </a:extLst>
                </p:cNvPr>
                <p:cNvPicPr/>
                <p:nvPr/>
              </p:nvPicPr>
              <p:blipFill>
                <a:blip r:embed="rId64"/>
                <a:stretch>
                  <a:fillRect/>
                </a:stretch>
              </p:blipFill>
              <p:spPr>
                <a:xfrm>
                  <a:off x="8388303" y="581731"/>
                  <a:ext cx="83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1" name="Freihand 30">
                  <a:extLst>
                    <a:ext uri="{FF2B5EF4-FFF2-40B4-BE49-F238E27FC236}">
                      <a16:creationId xmlns:a16="http://schemas.microsoft.com/office/drawing/2014/main" id="{1236FEE5-9D80-476C-A85F-9A9E24F70F35}"/>
                    </a:ext>
                  </a:extLst>
                </p14:cNvPr>
                <p14:cNvContentPartPr/>
                <p14:nvPr/>
              </p14:nvContentPartPr>
              <p14:xfrm>
                <a:off x="8903823" y="574891"/>
                <a:ext cx="167400" cy="128160"/>
              </p14:xfrm>
            </p:contentPart>
          </mc:Choice>
          <mc:Fallback>
            <p:pic>
              <p:nvPicPr>
                <p:cNvPr id="31" name="Freihand 30">
                  <a:extLst>
                    <a:ext uri="{FF2B5EF4-FFF2-40B4-BE49-F238E27FC236}">
                      <a16:creationId xmlns:a16="http://schemas.microsoft.com/office/drawing/2014/main" id="{1236FEE5-9D80-476C-A85F-9A9E24F70F35}"/>
                    </a:ext>
                  </a:extLst>
                </p:cNvPr>
                <p:cNvPicPr/>
                <p:nvPr/>
              </p:nvPicPr>
              <p:blipFill>
                <a:blip r:embed="rId66"/>
                <a:stretch>
                  <a:fillRect/>
                </a:stretch>
              </p:blipFill>
              <p:spPr>
                <a:xfrm>
                  <a:off x="8899503" y="570571"/>
                  <a:ext cx="176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2" name="Freihand 31">
                  <a:extLst>
                    <a:ext uri="{FF2B5EF4-FFF2-40B4-BE49-F238E27FC236}">
                      <a16:creationId xmlns:a16="http://schemas.microsoft.com/office/drawing/2014/main" id="{C8B7B238-CAE6-48AC-9E83-88FF77609000}"/>
                    </a:ext>
                  </a:extLst>
                </p14:cNvPr>
                <p14:cNvContentPartPr/>
                <p14:nvPr/>
              </p14:nvContentPartPr>
              <p14:xfrm>
                <a:off x="9103983" y="596491"/>
                <a:ext cx="96480" cy="90720"/>
              </p14:xfrm>
            </p:contentPart>
          </mc:Choice>
          <mc:Fallback>
            <p:pic>
              <p:nvPicPr>
                <p:cNvPr id="32" name="Freihand 31">
                  <a:extLst>
                    <a:ext uri="{FF2B5EF4-FFF2-40B4-BE49-F238E27FC236}">
                      <a16:creationId xmlns:a16="http://schemas.microsoft.com/office/drawing/2014/main" id="{C8B7B238-CAE6-48AC-9E83-88FF77609000}"/>
                    </a:ext>
                  </a:extLst>
                </p:cNvPr>
                <p:cNvPicPr/>
                <p:nvPr/>
              </p:nvPicPr>
              <p:blipFill>
                <a:blip r:embed="rId68"/>
                <a:stretch>
                  <a:fillRect/>
                </a:stretch>
              </p:blipFill>
              <p:spPr>
                <a:xfrm>
                  <a:off x="9099663" y="592171"/>
                  <a:ext cx="105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4" name="Freihand 33">
                  <a:extLst>
                    <a:ext uri="{FF2B5EF4-FFF2-40B4-BE49-F238E27FC236}">
                      <a16:creationId xmlns:a16="http://schemas.microsoft.com/office/drawing/2014/main" id="{69736602-F1A3-410D-9E94-274E5CBCDD75}"/>
                    </a:ext>
                  </a:extLst>
                </p14:cNvPr>
                <p14:cNvContentPartPr/>
                <p14:nvPr/>
              </p14:nvContentPartPr>
              <p14:xfrm>
                <a:off x="9190383" y="600451"/>
                <a:ext cx="83880" cy="237960"/>
              </p14:xfrm>
            </p:contentPart>
          </mc:Choice>
          <mc:Fallback>
            <p:pic>
              <p:nvPicPr>
                <p:cNvPr id="34" name="Freihand 33">
                  <a:extLst>
                    <a:ext uri="{FF2B5EF4-FFF2-40B4-BE49-F238E27FC236}">
                      <a16:creationId xmlns:a16="http://schemas.microsoft.com/office/drawing/2014/main" id="{69736602-F1A3-410D-9E94-274E5CBCDD75}"/>
                    </a:ext>
                  </a:extLst>
                </p:cNvPr>
                <p:cNvPicPr/>
                <p:nvPr/>
              </p:nvPicPr>
              <p:blipFill>
                <a:blip r:embed="rId70"/>
                <a:stretch>
                  <a:fillRect/>
                </a:stretch>
              </p:blipFill>
              <p:spPr>
                <a:xfrm>
                  <a:off x="9186063" y="596131"/>
                  <a:ext cx="92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5" name="Freihand 34">
                  <a:extLst>
                    <a:ext uri="{FF2B5EF4-FFF2-40B4-BE49-F238E27FC236}">
                      <a16:creationId xmlns:a16="http://schemas.microsoft.com/office/drawing/2014/main" id="{FAFB856B-CCA6-4AB8-862C-C3A3AA464D8D}"/>
                    </a:ext>
                  </a:extLst>
                </p14:cNvPr>
                <p14:cNvContentPartPr/>
                <p14:nvPr/>
              </p14:nvContentPartPr>
              <p14:xfrm>
                <a:off x="9316023" y="528091"/>
                <a:ext cx="70920" cy="138960"/>
              </p14:xfrm>
            </p:contentPart>
          </mc:Choice>
          <mc:Fallback>
            <p:pic>
              <p:nvPicPr>
                <p:cNvPr id="35" name="Freihand 34">
                  <a:extLst>
                    <a:ext uri="{FF2B5EF4-FFF2-40B4-BE49-F238E27FC236}">
                      <a16:creationId xmlns:a16="http://schemas.microsoft.com/office/drawing/2014/main" id="{FAFB856B-CCA6-4AB8-862C-C3A3AA464D8D}"/>
                    </a:ext>
                  </a:extLst>
                </p:cNvPr>
                <p:cNvPicPr/>
                <p:nvPr/>
              </p:nvPicPr>
              <p:blipFill>
                <a:blip r:embed="rId72"/>
                <a:stretch>
                  <a:fillRect/>
                </a:stretch>
              </p:blipFill>
              <p:spPr>
                <a:xfrm>
                  <a:off x="9311703" y="523771"/>
                  <a:ext cx="79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Freihand 35">
                  <a:extLst>
                    <a:ext uri="{FF2B5EF4-FFF2-40B4-BE49-F238E27FC236}">
                      <a16:creationId xmlns:a16="http://schemas.microsoft.com/office/drawing/2014/main" id="{C5ADC668-96DD-46A7-B047-65125EF6424A}"/>
                    </a:ext>
                  </a:extLst>
                </p14:cNvPr>
                <p14:cNvContentPartPr/>
                <p14:nvPr/>
              </p14:nvContentPartPr>
              <p14:xfrm>
                <a:off x="9385863" y="589651"/>
                <a:ext cx="88200" cy="73800"/>
              </p14:xfrm>
            </p:contentPart>
          </mc:Choice>
          <mc:Fallback>
            <p:pic>
              <p:nvPicPr>
                <p:cNvPr id="36" name="Freihand 35">
                  <a:extLst>
                    <a:ext uri="{FF2B5EF4-FFF2-40B4-BE49-F238E27FC236}">
                      <a16:creationId xmlns:a16="http://schemas.microsoft.com/office/drawing/2014/main" id="{C5ADC668-96DD-46A7-B047-65125EF6424A}"/>
                    </a:ext>
                  </a:extLst>
                </p:cNvPr>
                <p:cNvPicPr/>
                <p:nvPr/>
              </p:nvPicPr>
              <p:blipFill>
                <a:blip r:embed="rId74"/>
                <a:stretch>
                  <a:fillRect/>
                </a:stretch>
              </p:blipFill>
              <p:spPr>
                <a:xfrm>
                  <a:off x="9381543" y="585331"/>
                  <a:ext cx="96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B64C5B4A-71CE-4435-9C60-79F13D7CE2D1}"/>
                    </a:ext>
                  </a:extLst>
                </p14:cNvPr>
                <p14:cNvContentPartPr/>
                <p14:nvPr/>
              </p14:nvContentPartPr>
              <p14:xfrm>
                <a:off x="9745863" y="500371"/>
                <a:ext cx="195840" cy="189360"/>
              </p14:xfrm>
            </p:contentPart>
          </mc:Choice>
          <mc:Fallback>
            <p:pic>
              <p:nvPicPr>
                <p:cNvPr id="37" name="Freihand 36">
                  <a:extLst>
                    <a:ext uri="{FF2B5EF4-FFF2-40B4-BE49-F238E27FC236}">
                      <a16:creationId xmlns:a16="http://schemas.microsoft.com/office/drawing/2014/main" id="{B64C5B4A-71CE-4435-9C60-79F13D7CE2D1}"/>
                    </a:ext>
                  </a:extLst>
                </p:cNvPr>
                <p:cNvPicPr/>
                <p:nvPr/>
              </p:nvPicPr>
              <p:blipFill>
                <a:blip r:embed="rId76"/>
                <a:stretch>
                  <a:fillRect/>
                </a:stretch>
              </p:blipFill>
              <p:spPr>
                <a:xfrm>
                  <a:off x="9741543" y="496051"/>
                  <a:ext cx="204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 name="Freihand 37">
                  <a:extLst>
                    <a:ext uri="{FF2B5EF4-FFF2-40B4-BE49-F238E27FC236}">
                      <a16:creationId xmlns:a16="http://schemas.microsoft.com/office/drawing/2014/main" id="{0F3A0B91-A1CB-47D3-AC9E-849B55E710A1}"/>
                    </a:ext>
                  </a:extLst>
                </p14:cNvPr>
                <p14:cNvContentPartPr/>
                <p14:nvPr/>
              </p14:nvContentPartPr>
              <p14:xfrm>
                <a:off x="10164543" y="566971"/>
                <a:ext cx="170280" cy="72360"/>
              </p14:xfrm>
            </p:contentPart>
          </mc:Choice>
          <mc:Fallback>
            <p:pic>
              <p:nvPicPr>
                <p:cNvPr id="38" name="Freihand 37">
                  <a:extLst>
                    <a:ext uri="{FF2B5EF4-FFF2-40B4-BE49-F238E27FC236}">
                      <a16:creationId xmlns:a16="http://schemas.microsoft.com/office/drawing/2014/main" id="{0F3A0B91-A1CB-47D3-AC9E-849B55E710A1}"/>
                    </a:ext>
                  </a:extLst>
                </p:cNvPr>
                <p:cNvPicPr/>
                <p:nvPr/>
              </p:nvPicPr>
              <p:blipFill>
                <a:blip r:embed="rId78"/>
                <a:stretch>
                  <a:fillRect/>
                </a:stretch>
              </p:blipFill>
              <p:spPr>
                <a:xfrm>
                  <a:off x="10160223" y="562651"/>
                  <a:ext cx="178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1535FB64-3D31-4EBC-A95C-45577CA9352C}"/>
                    </a:ext>
                  </a:extLst>
                </p14:cNvPr>
                <p14:cNvContentPartPr/>
                <p14:nvPr/>
              </p14:nvContentPartPr>
              <p14:xfrm>
                <a:off x="10346343" y="562651"/>
                <a:ext cx="84960" cy="88560"/>
              </p14:xfrm>
            </p:contentPart>
          </mc:Choice>
          <mc:Fallback>
            <p:pic>
              <p:nvPicPr>
                <p:cNvPr id="39" name="Freihand 38">
                  <a:extLst>
                    <a:ext uri="{FF2B5EF4-FFF2-40B4-BE49-F238E27FC236}">
                      <a16:creationId xmlns:a16="http://schemas.microsoft.com/office/drawing/2014/main" id="{1535FB64-3D31-4EBC-A95C-45577CA9352C}"/>
                    </a:ext>
                  </a:extLst>
                </p:cNvPr>
                <p:cNvPicPr/>
                <p:nvPr/>
              </p:nvPicPr>
              <p:blipFill>
                <a:blip r:embed="rId80"/>
                <a:stretch>
                  <a:fillRect/>
                </a:stretch>
              </p:blipFill>
              <p:spPr>
                <a:xfrm>
                  <a:off x="10342023" y="558331"/>
                  <a:ext cx="93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0" name="Freihand 39">
                  <a:extLst>
                    <a:ext uri="{FF2B5EF4-FFF2-40B4-BE49-F238E27FC236}">
                      <a16:creationId xmlns:a16="http://schemas.microsoft.com/office/drawing/2014/main" id="{C28999DD-AC88-40C7-BDC7-078F171C4ED6}"/>
                    </a:ext>
                  </a:extLst>
                </p14:cNvPr>
                <p14:cNvContentPartPr/>
                <p14:nvPr/>
              </p14:nvContentPartPr>
              <p14:xfrm>
                <a:off x="10448583" y="567331"/>
                <a:ext cx="106560" cy="90360"/>
              </p14:xfrm>
            </p:contentPart>
          </mc:Choice>
          <mc:Fallback>
            <p:pic>
              <p:nvPicPr>
                <p:cNvPr id="40" name="Freihand 39">
                  <a:extLst>
                    <a:ext uri="{FF2B5EF4-FFF2-40B4-BE49-F238E27FC236}">
                      <a16:creationId xmlns:a16="http://schemas.microsoft.com/office/drawing/2014/main" id="{C28999DD-AC88-40C7-BDC7-078F171C4ED6}"/>
                    </a:ext>
                  </a:extLst>
                </p:cNvPr>
                <p:cNvPicPr/>
                <p:nvPr/>
              </p:nvPicPr>
              <p:blipFill>
                <a:blip r:embed="rId82"/>
                <a:stretch>
                  <a:fillRect/>
                </a:stretch>
              </p:blipFill>
              <p:spPr>
                <a:xfrm>
                  <a:off x="10444263" y="563011"/>
                  <a:ext cx="115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Freihand 40">
                  <a:extLst>
                    <a:ext uri="{FF2B5EF4-FFF2-40B4-BE49-F238E27FC236}">
                      <a16:creationId xmlns:a16="http://schemas.microsoft.com/office/drawing/2014/main" id="{F5EEF3D7-23EF-4301-9060-7BD3208F7DDD}"/>
                    </a:ext>
                  </a:extLst>
                </p14:cNvPr>
                <p14:cNvContentPartPr/>
                <p14:nvPr/>
              </p14:nvContentPartPr>
              <p14:xfrm>
                <a:off x="10538943" y="479131"/>
                <a:ext cx="115200" cy="158040"/>
              </p14:xfrm>
            </p:contentPart>
          </mc:Choice>
          <mc:Fallback>
            <p:pic>
              <p:nvPicPr>
                <p:cNvPr id="41" name="Freihand 40">
                  <a:extLst>
                    <a:ext uri="{FF2B5EF4-FFF2-40B4-BE49-F238E27FC236}">
                      <a16:creationId xmlns:a16="http://schemas.microsoft.com/office/drawing/2014/main" id="{F5EEF3D7-23EF-4301-9060-7BD3208F7DDD}"/>
                    </a:ext>
                  </a:extLst>
                </p:cNvPr>
                <p:cNvPicPr/>
                <p:nvPr/>
              </p:nvPicPr>
              <p:blipFill>
                <a:blip r:embed="rId84"/>
                <a:stretch>
                  <a:fillRect/>
                </a:stretch>
              </p:blipFill>
              <p:spPr>
                <a:xfrm>
                  <a:off x="10534623" y="474811"/>
                  <a:ext cx="123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4" name="Freihand 43">
                  <a:extLst>
                    <a:ext uri="{FF2B5EF4-FFF2-40B4-BE49-F238E27FC236}">
                      <a16:creationId xmlns:a16="http://schemas.microsoft.com/office/drawing/2014/main" id="{CA55126E-CF6D-4229-A8FF-0A555CAE6CD4}"/>
                    </a:ext>
                  </a:extLst>
                </p14:cNvPr>
                <p14:cNvContentPartPr/>
                <p14:nvPr/>
              </p14:nvContentPartPr>
              <p14:xfrm>
                <a:off x="10849623" y="461491"/>
                <a:ext cx="100800" cy="257040"/>
              </p14:xfrm>
            </p:contentPart>
          </mc:Choice>
          <mc:Fallback>
            <p:pic>
              <p:nvPicPr>
                <p:cNvPr id="44" name="Freihand 43">
                  <a:extLst>
                    <a:ext uri="{FF2B5EF4-FFF2-40B4-BE49-F238E27FC236}">
                      <a16:creationId xmlns:a16="http://schemas.microsoft.com/office/drawing/2014/main" id="{CA55126E-CF6D-4229-A8FF-0A555CAE6CD4}"/>
                    </a:ext>
                  </a:extLst>
                </p:cNvPr>
                <p:cNvPicPr/>
                <p:nvPr/>
              </p:nvPicPr>
              <p:blipFill>
                <a:blip r:embed="rId86"/>
                <a:stretch>
                  <a:fillRect/>
                </a:stretch>
              </p:blipFill>
              <p:spPr>
                <a:xfrm>
                  <a:off x="10845303" y="457171"/>
                  <a:ext cx="1094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5" name="Freihand 44">
                  <a:extLst>
                    <a:ext uri="{FF2B5EF4-FFF2-40B4-BE49-F238E27FC236}">
                      <a16:creationId xmlns:a16="http://schemas.microsoft.com/office/drawing/2014/main" id="{AE1321A4-32E8-40CA-9BEC-94EA88386C74}"/>
                    </a:ext>
                  </a:extLst>
                </p14:cNvPr>
                <p14:cNvContentPartPr/>
                <p14:nvPr/>
              </p14:nvContentPartPr>
              <p14:xfrm>
                <a:off x="10966263" y="560491"/>
                <a:ext cx="271080" cy="64440"/>
              </p14:xfrm>
            </p:contentPart>
          </mc:Choice>
          <mc:Fallback>
            <p:pic>
              <p:nvPicPr>
                <p:cNvPr id="45" name="Freihand 44">
                  <a:extLst>
                    <a:ext uri="{FF2B5EF4-FFF2-40B4-BE49-F238E27FC236}">
                      <a16:creationId xmlns:a16="http://schemas.microsoft.com/office/drawing/2014/main" id="{AE1321A4-32E8-40CA-9BEC-94EA88386C74}"/>
                    </a:ext>
                  </a:extLst>
                </p:cNvPr>
                <p:cNvPicPr/>
                <p:nvPr/>
              </p:nvPicPr>
              <p:blipFill>
                <a:blip r:embed="rId88"/>
                <a:stretch>
                  <a:fillRect/>
                </a:stretch>
              </p:blipFill>
              <p:spPr>
                <a:xfrm>
                  <a:off x="10961943" y="556171"/>
                  <a:ext cx="279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6" name="Freihand 45">
                  <a:extLst>
                    <a:ext uri="{FF2B5EF4-FFF2-40B4-BE49-F238E27FC236}">
                      <a16:creationId xmlns:a16="http://schemas.microsoft.com/office/drawing/2014/main" id="{B96AC004-F768-46E0-828D-B55BB869FF9A}"/>
                    </a:ext>
                  </a:extLst>
                </p14:cNvPr>
                <p14:cNvContentPartPr/>
                <p14:nvPr/>
              </p14:nvContentPartPr>
              <p14:xfrm>
                <a:off x="11296023" y="530971"/>
                <a:ext cx="189720" cy="79560"/>
              </p14:xfrm>
            </p:contentPart>
          </mc:Choice>
          <mc:Fallback>
            <p:pic>
              <p:nvPicPr>
                <p:cNvPr id="46" name="Freihand 45">
                  <a:extLst>
                    <a:ext uri="{FF2B5EF4-FFF2-40B4-BE49-F238E27FC236}">
                      <a16:creationId xmlns:a16="http://schemas.microsoft.com/office/drawing/2014/main" id="{B96AC004-F768-46E0-828D-B55BB869FF9A}"/>
                    </a:ext>
                  </a:extLst>
                </p:cNvPr>
                <p:cNvPicPr/>
                <p:nvPr/>
              </p:nvPicPr>
              <p:blipFill>
                <a:blip r:embed="rId90"/>
                <a:stretch>
                  <a:fillRect/>
                </a:stretch>
              </p:blipFill>
              <p:spPr>
                <a:xfrm>
                  <a:off x="11291703" y="526651"/>
                  <a:ext cx="198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7" name="Freihand 46">
                  <a:extLst>
                    <a:ext uri="{FF2B5EF4-FFF2-40B4-BE49-F238E27FC236}">
                      <a16:creationId xmlns:a16="http://schemas.microsoft.com/office/drawing/2014/main" id="{5BEDA30C-190A-4479-8DAE-2CBBF550A23A}"/>
                    </a:ext>
                  </a:extLst>
                </p14:cNvPr>
                <p14:cNvContentPartPr/>
                <p14:nvPr/>
              </p14:nvContentPartPr>
              <p14:xfrm>
                <a:off x="11501223" y="507211"/>
                <a:ext cx="96480" cy="105840"/>
              </p14:xfrm>
            </p:contentPart>
          </mc:Choice>
          <mc:Fallback>
            <p:pic>
              <p:nvPicPr>
                <p:cNvPr id="47" name="Freihand 46">
                  <a:extLst>
                    <a:ext uri="{FF2B5EF4-FFF2-40B4-BE49-F238E27FC236}">
                      <a16:creationId xmlns:a16="http://schemas.microsoft.com/office/drawing/2014/main" id="{5BEDA30C-190A-4479-8DAE-2CBBF550A23A}"/>
                    </a:ext>
                  </a:extLst>
                </p:cNvPr>
                <p:cNvPicPr/>
                <p:nvPr/>
              </p:nvPicPr>
              <p:blipFill>
                <a:blip r:embed="rId92"/>
                <a:stretch>
                  <a:fillRect/>
                </a:stretch>
              </p:blipFill>
              <p:spPr>
                <a:xfrm>
                  <a:off x="11496903" y="502891"/>
                  <a:ext cx="105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8" name="Freihand 47">
                  <a:extLst>
                    <a:ext uri="{FF2B5EF4-FFF2-40B4-BE49-F238E27FC236}">
                      <a16:creationId xmlns:a16="http://schemas.microsoft.com/office/drawing/2014/main" id="{FA91DDF6-5337-49B8-A1D5-1A75CABD51B2}"/>
                    </a:ext>
                  </a:extLst>
                </p14:cNvPr>
                <p14:cNvContentPartPr/>
                <p14:nvPr/>
              </p14:nvContentPartPr>
              <p14:xfrm>
                <a:off x="9470823" y="893491"/>
                <a:ext cx="114120" cy="121680"/>
              </p14:xfrm>
            </p:contentPart>
          </mc:Choice>
          <mc:Fallback>
            <p:pic>
              <p:nvPicPr>
                <p:cNvPr id="48" name="Freihand 47">
                  <a:extLst>
                    <a:ext uri="{FF2B5EF4-FFF2-40B4-BE49-F238E27FC236}">
                      <a16:creationId xmlns:a16="http://schemas.microsoft.com/office/drawing/2014/main" id="{FA91DDF6-5337-49B8-A1D5-1A75CABD51B2}"/>
                    </a:ext>
                  </a:extLst>
                </p:cNvPr>
                <p:cNvPicPr/>
                <p:nvPr/>
              </p:nvPicPr>
              <p:blipFill>
                <a:blip r:embed="rId94"/>
                <a:stretch>
                  <a:fillRect/>
                </a:stretch>
              </p:blipFill>
              <p:spPr>
                <a:xfrm>
                  <a:off x="9466503" y="889171"/>
                  <a:ext cx="122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9" name="Freihand 48">
                  <a:extLst>
                    <a:ext uri="{FF2B5EF4-FFF2-40B4-BE49-F238E27FC236}">
                      <a16:creationId xmlns:a16="http://schemas.microsoft.com/office/drawing/2014/main" id="{E30E4E30-DF72-4E53-8F71-59E90BD26D2A}"/>
                    </a:ext>
                  </a:extLst>
                </p14:cNvPr>
                <p14:cNvContentPartPr/>
                <p14:nvPr/>
              </p14:nvContentPartPr>
              <p14:xfrm>
                <a:off x="9611223" y="906811"/>
                <a:ext cx="64080" cy="78120"/>
              </p14:xfrm>
            </p:contentPart>
          </mc:Choice>
          <mc:Fallback>
            <p:pic>
              <p:nvPicPr>
                <p:cNvPr id="49" name="Freihand 48">
                  <a:extLst>
                    <a:ext uri="{FF2B5EF4-FFF2-40B4-BE49-F238E27FC236}">
                      <a16:creationId xmlns:a16="http://schemas.microsoft.com/office/drawing/2014/main" id="{E30E4E30-DF72-4E53-8F71-59E90BD26D2A}"/>
                    </a:ext>
                  </a:extLst>
                </p:cNvPr>
                <p:cNvPicPr/>
                <p:nvPr/>
              </p:nvPicPr>
              <p:blipFill>
                <a:blip r:embed="rId96"/>
                <a:stretch>
                  <a:fillRect/>
                </a:stretch>
              </p:blipFill>
              <p:spPr>
                <a:xfrm>
                  <a:off x="9606903" y="902491"/>
                  <a:ext cx="72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 name="Freihand 49">
                  <a:extLst>
                    <a:ext uri="{FF2B5EF4-FFF2-40B4-BE49-F238E27FC236}">
                      <a16:creationId xmlns:a16="http://schemas.microsoft.com/office/drawing/2014/main" id="{AE4ADD1A-9703-4DDC-8CDF-EEB03F81E36B}"/>
                    </a:ext>
                  </a:extLst>
                </p14:cNvPr>
                <p14:cNvContentPartPr/>
                <p14:nvPr/>
              </p14:nvContentPartPr>
              <p14:xfrm>
                <a:off x="9715263" y="910051"/>
                <a:ext cx="70560" cy="70920"/>
              </p14:xfrm>
            </p:contentPart>
          </mc:Choice>
          <mc:Fallback>
            <p:pic>
              <p:nvPicPr>
                <p:cNvPr id="50" name="Freihand 49">
                  <a:extLst>
                    <a:ext uri="{FF2B5EF4-FFF2-40B4-BE49-F238E27FC236}">
                      <a16:creationId xmlns:a16="http://schemas.microsoft.com/office/drawing/2014/main" id="{AE4ADD1A-9703-4DDC-8CDF-EEB03F81E36B}"/>
                    </a:ext>
                  </a:extLst>
                </p:cNvPr>
                <p:cNvPicPr/>
                <p:nvPr/>
              </p:nvPicPr>
              <p:blipFill>
                <a:blip r:embed="rId98"/>
                <a:stretch>
                  <a:fillRect/>
                </a:stretch>
              </p:blipFill>
              <p:spPr>
                <a:xfrm>
                  <a:off x="9710943" y="905731"/>
                  <a:ext cx="79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1" name="Freihand 50">
                  <a:extLst>
                    <a:ext uri="{FF2B5EF4-FFF2-40B4-BE49-F238E27FC236}">
                      <a16:creationId xmlns:a16="http://schemas.microsoft.com/office/drawing/2014/main" id="{A5BB6373-E1C2-41A5-A161-499E9A6D86D8}"/>
                    </a:ext>
                  </a:extLst>
                </p14:cNvPr>
                <p14:cNvContentPartPr/>
                <p14:nvPr/>
              </p14:nvContentPartPr>
              <p14:xfrm>
                <a:off x="9704463" y="916891"/>
                <a:ext cx="74160" cy="74880"/>
              </p14:xfrm>
            </p:contentPart>
          </mc:Choice>
          <mc:Fallback>
            <p:pic>
              <p:nvPicPr>
                <p:cNvPr id="51" name="Freihand 50">
                  <a:extLst>
                    <a:ext uri="{FF2B5EF4-FFF2-40B4-BE49-F238E27FC236}">
                      <a16:creationId xmlns:a16="http://schemas.microsoft.com/office/drawing/2014/main" id="{A5BB6373-E1C2-41A5-A161-499E9A6D86D8}"/>
                    </a:ext>
                  </a:extLst>
                </p:cNvPr>
                <p:cNvPicPr/>
                <p:nvPr/>
              </p:nvPicPr>
              <p:blipFill>
                <a:blip r:embed="rId100"/>
                <a:stretch>
                  <a:fillRect/>
                </a:stretch>
              </p:blipFill>
              <p:spPr>
                <a:xfrm>
                  <a:off x="9700143" y="912571"/>
                  <a:ext cx="82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2" name="Freihand 51">
                  <a:extLst>
                    <a:ext uri="{FF2B5EF4-FFF2-40B4-BE49-F238E27FC236}">
                      <a16:creationId xmlns:a16="http://schemas.microsoft.com/office/drawing/2014/main" id="{DA184573-2ABD-4132-9FBC-435253053568}"/>
                    </a:ext>
                  </a:extLst>
                </p14:cNvPr>
                <p14:cNvContentPartPr/>
                <p14:nvPr/>
              </p14:nvContentPartPr>
              <p14:xfrm>
                <a:off x="9785463" y="917251"/>
                <a:ext cx="106560" cy="45360"/>
              </p14:xfrm>
            </p:contentPart>
          </mc:Choice>
          <mc:Fallback>
            <p:pic>
              <p:nvPicPr>
                <p:cNvPr id="52" name="Freihand 51">
                  <a:extLst>
                    <a:ext uri="{FF2B5EF4-FFF2-40B4-BE49-F238E27FC236}">
                      <a16:creationId xmlns:a16="http://schemas.microsoft.com/office/drawing/2014/main" id="{DA184573-2ABD-4132-9FBC-435253053568}"/>
                    </a:ext>
                  </a:extLst>
                </p:cNvPr>
                <p:cNvPicPr/>
                <p:nvPr/>
              </p:nvPicPr>
              <p:blipFill>
                <a:blip r:embed="rId102"/>
                <a:stretch>
                  <a:fillRect/>
                </a:stretch>
              </p:blipFill>
              <p:spPr>
                <a:xfrm>
                  <a:off x="9781143" y="912931"/>
                  <a:ext cx="115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3" name="Freihand 52">
                  <a:extLst>
                    <a:ext uri="{FF2B5EF4-FFF2-40B4-BE49-F238E27FC236}">
                      <a16:creationId xmlns:a16="http://schemas.microsoft.com/office/drawing/2014/main" id="{93208C67-97E4-43E9-BD6F-E2D5825061F0}"/>
                    </a:ext>
                  </a:extLst>
                </p14:cNvPr>
                <p14:cNvContentPartPr/>
                <p14:nvPr/>
              </p14:nvContentPartPr>
              <p14:xfrm>
                <a:off x="9939183" y="916531"/>
                <a:ext cx="331920" cy="51480"/>
              </p14:xfrm>
            </p:contentPart>
          </mc:Choice>
          <mc:Fallback>
            <p:pic>
              <p:nvPicPr>
                <p:cNvPr id="53" name="Freihand 52">
                  <a:extLst>
                    <a:ext uri="{FF2B5EF4-FFF2-40B4-BE49-F238E27FC236}">
                      <a16:creationId xmlns:a16="http://schemas.microsoft.com/office/drawing/2014/main" id="{93208C67-97E4-43E9-BD6F-E2D5825061F0}"/>
                    </a:ext>
                  </a:extLst>
                </p:cNvPr>
                <p:cNvPicPr/>
                <p:nvPr/>
              </p:nvPicPr>
              <p:blipFill>
                <a:blip r:embed="rId104"/>
                <a:stretch>
                  <a:fillRect/>
                </a:stretch>
              </p:blipFill>
              <p:spPr>
                <a:xfrm>
                  <a:off x="9934863" y="912211"/>
                  <a:ext cx="340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4" name="Freihand 53">
                  <a:extLst>
                    <a:ext uri="{FF2B5EF4-FFF2-40B4-BE49-F238E27FC236}">
                      <a16:creationId xmlns:a16="http://schemas.microsoft.com/office/drawing/2014/main" id="{728B2C1F-BD6C-418B-B4CE-BE94E7EC3B59}"/>
                    </a:ext>
                  </a:extLst>
                </p14:cNvPr>
                <p14:cNvContentPartPr/>
                <p14:nvPr/>
              </p14:nvContentPartPr>
              <p14:xfrm>
                <a:off x="10271463" y="831931"/>
                <a:ext cx="360" cy="360"/>
              </p14:xfrm>
            </p:contentPart>
          </mc:Choice>
          <mc:Fallback>
            <p:pic>
              <p:nvPicPr>
                <p:cNvPr id="54" name="Freihand 53">
                  <a:extLst>
                    <a:ext uri="{FF2B5EF4-FFF2-40B4-BE49-F238E27FC236}">
                      <a16:creationId xmlns:a16="http://schemas.microsoft.com/office/drawing/2014/main" id="{728B2C1F-BD6C-418B-B4CE-BE94E7EC3B59}"/>
                    </a:ext>
                  </a:extLst>
                </p:cNvPr>
                <p:cNvPicPr/>
                <p:nvPr/>
              </p:nvPicPr>
              <p:blipFill>
                <a:blip r:embed="rId106"/>
                <a:stretch>
                  <a:fillRect/>
                </a:stretch>
              </p:blipFill>
              <p:spPr>
                <a:xfrm>
                  <a:off x="10267143" y="827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5" name="Freihand 54">
                  <a:extLst>
                    <a:ext uri="{FF2B5EF4-FFF2-40B4-BE49-F238E27FC236}">
                      <a16:creationId xmlns:a16="http://schemas.microsoft.com/office/drawing/2014/main" id="{FC546573-E927-46B6-A617-308F9E8B418B}"/>
                    </a:ext>
                  </a:extLst>
                </p14:cNvPr>
                <p14:cNvContentPartPr/>
                <p14:nvPr/>
              </p14:nvContentPartPr>
              <p14:xfrm>
                <a:off x="10291263" y="912931"/>
                <a:ext cx="95040" cy="65880"/>
              </p14:xfrm>
            </p:contentPart>
          </mc:Choice>
          <mc:Fallback>
            <p:pic>
              <p:nvPicPr>
                <p:cNvPr id="55" name="Freihand 54">
                  <a:extLst>
                    <a:ext uri="{FF2B5EF4-FFF2-40B4-BE49-F238E27FC236}">
                      <a16:creationId xmlns:a16="http://schemas.microsoft.com/office/drawing/2014/main" id="{FC546573-E927-46B6-A617-308F9E8B418B}"/>
                    </a:ext>
                  </a:extLst>
                </p:cNvPr>
                <p:cNvPicPr/>
                <p:nvPr/>
              </p:nvPicPr>
              <p:blipFill>
                <a:blip r:embed="rId108"/>
                <a:stretch>
                  <a:fillRect/>
                </a:stretch>
              </p:blipFill>
              <p:spPr>
                <a:xfrm>
                  <a:off x="10286943" y="908611"/>
                  <a:ext cx="103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6" name="Freihand 55">
                  <a:extLst>
                    <a:ext uri="{FF2B5EF4-FFF2-40B4-BE49-F238E27FC236}">
                      <a16:creationId xmlns:a16="http://schemas.microsoft.com/office/drawing/2014/main" id="{5DC1D96A-1E72-43C9-88FF-628B08E67588}"/>
                    </a:ext>
                  </a:extLst>
                </p14:cNvPr>
                <p14:cNvContentPartPr/>
                <p14:nvPr/>
              </p14:nvContentPartPr>
              <p14:xfrm>
                <a:off x="10401783" y="902851"/>
                <a:ext cx="35280" cy="72720"/>
              </p14:xfrm>
            </p:contentPart>
          </mc:Choice>
          <mc:Fallback>
            <p:pic>
              <p:nvPicPr>
                <p:cNvPr id="56" name="Freihand 55">
                  <a:extLst>
                    <a:ext uri="{FF2B5EF4-FFF2-40B4-BE49-F238E27FC236}">
                      <a16:creationId xmlns:a16="http://schemas.microsoft.com/office/drawing/2014/main" id="{5DC1D96A-1E72-43C9-88FF-628B08E67588}"/>
                    </a:ext>
                  </a:extLst>
                </p:cNvPr>
                <p:cNvPicPr/>
                <p:nvPr/>
              </p:nvPicPr>
              <p:blipFill>
                <a:blip r:embed="rId110"/>
                <a:stretch>
                  <a:fillRect/>
                </a:stretch>
              </p:blipFill>
              <p:spPr>
                <a:xfrm>
                  <a:off x="10397463" y="898531"/>
                  <a:ext cx="43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7" name="Freihand 56">
                  <a:extLst>
                    <a:ext uri="{FF2B5EF4-FFF2-40B4-BE49-F238E27FC236}">
                      <a16:creationId xmlns:a16="http://schemas.microsoft.com/office/drawing/2014/main" id="{B5E19E7F-B882-4068-BABB-4A3ED2AF63BC}"/>
                    </a:ext>
                  </a:extLst>
                </p14:cNvPr>
                <p14:cNvContentPartPr/>
                <p14:nvPr/>
              </p14:nvContentPartPr>
              <p14:xfrm>
                <a:off x="10428783" y="845971"/>
                <a:ext cx="50400" cy="28080"/>
              </p14:xfrm>
            </p:contentPart>
          </mc:Choice>
          <mc:Fallback>
            <p:pic>
              <p:nvPicPr>
                <p:cNvPr id="57" name="Freihand 56">
                  <a:extLst>
                    <a:ext uri="{FF2B5EF4-FFF2-40B4-BE49-F238E27FC236}">
                      <a16:creationId xmlns:a16="http://schemas.microsoft.com/office/drawing/2014/main" id="{B5E19E7F-B882-4068-BABB-4A3ED2AF63BC}"/>
                    </a:ext>
                  </a:extLst>
                </p:cNvPr>
                <p:cNvPicPr/>
                <p:nvPr/>
              </p:nvPicPr>
              <p:blipFill>
                <a:blip r:embed="rId112"/>
                <a:stretch>
                  <a:fillRect/>
                </a:stretch>
              </p:blipFill>
              <p:spPr>
                <a:xfrm>
                  <a:off x="10424463" y="841651"/>
                  <a:ext cx="59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8" name="Freihand 57">
                  <a:extLst>
                    <a:ext uri="{FF2B5EF4-FFF2-40B4-BE49-F238E27FC236}">
                      <a16:creationId xmlns:a16="http://schemas.microsoft.com/office/drawing/2014/main" id="{9FCA2AB6-3F3C-47DB-BA4B-208262FC9402}"/>
                    </a:ext>
                  </a:extLst>
                </p14:cNvPr>
                <p14:cNvContentPartPr/>
                <p14:nvPr/>
              </p14:nvContentPartPr>
              <p14:xfrm>
                <a:off x="10459023" y="880531"/>
                <a:ext cx="88200" cy="83520"/>
              </p14:xfrm>
            </p:contentPart>
          </mc:Choice>
          <mc:Fallback>
            <p:pic>
              <p:nvPicPr>
                <p:cNvPr id="58" name="Freihand 57">
                  <a:extLst>
                    <a:ext uri="{FF2B5EF4-FFF2-40B4-BE49-F238E27FC236}">
                      <a16:creationId xmlns:a16="http://schemas.microsoft.com/office/drawing/2014/main" id="{9FCA2AB6-3F3C-47DB-BA4B-208262FC9402}"/>
                    </a:ext>
                  </a:extLst>
                </p:cNvPr>
                <p:cNvPicPr/>
                <p:nvPr/>
              </p:nvPicPr>
              <p:blipFill>
                <a:blip r:embed="rId114"/>
                <a:stretch>
                  <a:fillRect/>
                </a:stretch>
              </p:blipFill>
              <p:spPr>
                <a:xfrm>
                  <a:off x="10454703" y="876211"/>
                  <a:ext cx="96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9" name="Freihand 58">
                  <a:extLst>
                    <a:ext uri="{FF2B5EF4-FFF2-40B4-BE49-F238E27FC236}">
                      <a16:creationId xmlns:a16="http://schemas.microsoft.com/office/drawing/2014/main" id="{6567CF09-332D-43A1-AF0F-FE528431A715}"/>
                    </a:ext>
                  </a:extLst>
                </p14:cNvPr>
                <p14:cNvContentPartPr/>
                <p14:nvPr/>
              </p14:nvContentPartPr>
              <p14:xfrm>
                <a:off x="10548303" y="782611"/>
                <a:ext cx="117000" cy="192960"/>
              </p14:xfrm>
            </p:contentPart>
          </mc:Choice>
          <mc:Fallback>
            <p:pic>
              <p:nvPicPr>
                <p:cNvPr id="59" name="Freihand 58">
                  <a:extLst>
                    <a:ext uri="{FF2B5EF4-FFF2-40B4-BE49-F238E27FC236}">
                      <a16:creationId xmlns:a16="http://schemas.microsoft.com/office/drawing/2014/main" id="{6567CF09-332D-43A1-AF0F-FE528431A715}"/>
                    </a:ext>
                  </a:extLst>
                </p:cNvPr>
                <p:cNvPicPr/>
                <p:nvPr/>
              </p:nvPicPr>
              <p:blipFill>
                <a:blip r:embed="rId116"/>
                <a:stretch>
                  <a:fillRect/>
                </a:stretch>
              </p:blipFill>
              <p:spPr>
                <a:xfrm>
                  <a:off x="10543983" y="778291"/>
                  <a:ext cx="1256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2" name="Freihand 61">
                  <a:extLst>
                    <a:ext uri="{FF2B5EF4-FFF2-40B4-BE49-F238E27FC236}">
                      <a16:creationId xmlns:a16="http://schemas.microsoft.com/office/drawing/2014/main" id="{1F37904A-0338-4735-B617-630AC5D840B9}"/>
                    </a:ext>
                  </a:extLst>
                </p14:cNvPr>
                <p14:cNvContentPartPr/>
                <p14:nvPr/>
              </p14:nvContentPartPr>
              <p14:xfrm>
                <a:off x="10877703" y="908611"/>
                <a:ext cx="190800" cy="76680"/>
              </p14:xfrm>
            </p:contentPart>
          </mc:Choice>
          <mc:Fallback>
            <p:pic>
              <p:nvPicPr>
                <p:cNvPr id="62" name="Freihand 61">
                  <a:extLst>
                    <a:ext uri="{FF2B5EF4-FFF2-40B4-BE49-F238E27FC236}">
                      <a16:creationId xmlns:a16="http://schemas.microsoft.com/office/drawing/2014/main" id="{1F37904A-0338-4735-B617-630AC5D840B9}"/>
                    </a:ext>
                  </a:extLst>
                </p:cNvPr>
                <p:cNvPicPr/>
                <p:nvPr/>
              </p:nvPicPr>
              <p:blipFill>
                <a:blip r:embed="rId118"/>
                <a:stretch>
                  <a:fillRect/>
                </a:stretch>
              </p:blipFill>
              <p:spPr>
                <a:xfrm>
                  <a:off x="10873383" y="904291"/>
                  <a:ext cx="199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3" name="Freihand 62">
                  <a:extLst>
                    <a:ext uri="{FF2B5EF4-FFF2-40B4-BE49-F238E27FC236}">
                      <a16:creationId xmlns:a16="http://schemas.microsoft.com/office/drawing/2014/main" id="{991D3B5E-66DA-4D60-97C6-A4BD52B02B8C}"/>
                    </a:ext>
                  </a:extLst>
                </p14:cNvPr>
                <p14:cNvContentPartPr/>
                <p14:nvPr/>
              </p14:nvContentPartPr>
              <p14:xfrm>
                <a:off x="11085783" y="818971"/>
                <a:ext cx="14040" cy="24480"/>
              </p14:xfrm>
            </p:contentPart>
          </mc:Choice>
          <mc:Fallback>
            <p:pic>
              <p:nvPicPr>
                <p:cNvPr id="63" name="Freihand 62">
                  <a:extLst>
                    <a:ext uri="{FF2B5EF4-FFF2-40B4-BE49-F238E27FC236}">
                      <a16:creationId xmlns:a16="http://schemas.microsoft.com/office/drawing/2014/main" id="{991D3B5E-66DA-4D60-97C6-A4BD52B02B8C}"/>
                    </a:ext>
                  </a:extLst>
                </p:cNvPr>
                <p:cNvPicPr/>
                <p:nvPr/>
              </p:nvPicPr>
              <p:blipFill>
                <a:blip r:embed="rId120"/>
                <a:stretch>
                  <a:fillRect/>
                </a:stretch>
              </p:blipFill>
              <p:spPr>
                <a:xfrm>
                  <a:off x="11081463" y="814651"/>
                  <a:ext cx="22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4" name="Freihand 63">
                  <a:extLst>
                    <a:ext uri="{FF2B5EF4-FFF2-40B4-BE49-F238E27FC236}">
                      <a16:creationId xmlns:a16="http://schemas.microsoft.com/office/drawing/2014/main" id="{FC48406A-4D64-46E4-8B28-C283832FBEA3}"/>
                    </a:ext>
                  </a:extLst>
                </p14:cNvPr>
                <p14:cNvContentPartPr/>
                <p14:nvPr/>
              </p14:nvContentPartPr>
              <p14:xfrm>
                <a:off x="11142663" y="772171"/>
                <a:ext cx="96120" cy="175680"/>
              </p14:xfrm>
            </p:contentPart>
          </mc:Choice>
          <mc:Fallback>
            <p:pic>
              <p:nvPicPr>
                <p:cNvPr id="64" name="Freihand 63">
                  <a:extLst>
                    <a:ext uri="{FF2B5EF4-FFF2-40B4-BE49-F238E27FC236}">
                      <a16:creationId xmlns:a16="http://schemas.microsoft.com/office/drawing/2014/main" id="{FC48406A-4D64-46E4-8B28-C283832FBEA3}"/>
                    </a:ext>
                  </a:extLst>
                </p:cNvPr>
                <p:cNvPicPr/>
                <p:nvPr/>
              </p:nvPicPr>
              <p:blipFill>
                <a:blip r:embed="rId122"/>
                <a:stretch>
                  <a:fillRect/>
                </a:stretch>
              </p:blipFill>
              <p:spPr>
                <a:xfrm>
                  <a:off x="11138343" y="767851"/>
                  <a:ext cx="104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Freihand 64">
                  <a:extLst>
                    <a:ext uri="{FF2B5EF4-FFF2-40B4-BE49-F238E27FC236}">
                      <a16:creationId xmlns:a16="http://schemas.microsoft.com/office/drawing/2014/main" id="{6C911039-22A6-4764-A3E4-BC3ED94C55E3}"/>
                    </a:ext>
                  </a:extLst>
                </p14:cNvPr>
                <p14:cNvContentPartPr/>
                <p14:nvPr/>
              </p14:nvContentPartPr>
              <p14:xfrm>
                <a:off x="11127543" y="775771"/>
                <a:ext cx="187560" cy="136080"/>
              </p14:xfrm>
            </p:contentPart>
          </mc:Choice>
          <mc:Fallback>
            <p:pic>
              <p:nvPicPr>
                <p:cNvPr id="65" name="Freihand 64">
                  <a:extLst>
                    <a:ext uri="{FF2B5EF4-FFF2-40B4-BE49-F238E27FC236}">
                      <a16:creationId xmlns:a16="http://schemas.microsoft.com/office/drawing/2014/main" id="{6C911039-22A6-4764-A3E4-BC3ED94C55E3}"/>
                    </a:ext>
                  </a:extLst>
                </p:cNvPr>
                <p:cNvPicPr/>
                <p:nvPr/>
              </p:nvPicPr>
              <p:blipFill>
                <a:blip r:embed="rId124"/>
                <a:stretch>
                  <a:fillRect/>
                </a:stretch>
              </p:blipFill>
              <p:spPr>
                <a:xfrm>
                  <a:off x="11123223" y="771451"/>
                  <a:ext cx="196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6" name="Freihand 65">
                  <a:extLst>
                    <a:ext uri="{FF2B5EF4-FFF2-40B4-BE49-F238E27FC236}">
                      <a16:creationId xmlns:a16="http://schemas.microsoft.com/office/drawing/2014/main" id="{8C0B05D2-3465-4A01-9307-E8A8BEE2D2E4}"/>
                    </a:ext>
                  </a:extLst>
                </p14:cNvPr>
                <p14:cNvContentPartPr/>
                <p14:nvPr/>
              </p14:nvContentPartPr>
              <p14:xfrm>
                <a:off x="11346063" y="830851"/>
                <a:ext cx="82080" cy="95400"/>
              </p14:xfrm>
            </p:contentPart>
          </mc:Choice>
          <mc:Fallback>
            <p:pic>
              <p:nvPicPr>
                <p:cNvPr id="66" name="Freihand 65">
                  <a:extLst>
                    <a:ext uri="{FF2B5EF4-FFF2-40B4-BE49-F238E27FC236}">
                      <a16:creationId xmlns:a16="http://schemas.microsoft.com/office/drawing/2014/main" id="{8C0B05D2-3465-4A01-9307-E8A8BEE2D2E4}"/>
                    </a:ext>
                  </a:extLst>
                </p:cNvPr>
                <p:cNvPicPr/>
                <p:nvPr/>
              </p:nvPicPr>
              <p:blipFill>
                <a:blip r:embed="rId126"/>
                <a:stretch>
                  <a:fillRect/>
                </a:stretch>
              </p:blipFill>
              <p:spPr>
                <a:xfrm>
                  <a:off x="11341743" y="826531"/>
                  <a:ext cx="90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7" name="Freihand 66">
                  <a:extLst>
                    <a:ext uri="{FF2B5EF4-FFF2-40B4-BE49-F238E27FC236}">
                      <a16:creationId xmlns:a16="http://schemas.microsoft.com/office/drawing/2014/main" id="{6652DF7F-6DCD-4023-BA6A-9B3A50EFFCDF}"/>
                    </a:ext>
                  </a:extLst>
                </p14:cNvPr>
                <p14:cNvContentPartPr/>
                <p14:nvPr/>
              </p14:nvContentPartPr>
              <p14:xfrm>
                <a:off x="10248063" y="1134331"/>
                <a:ext cx="181800" cy="207000"/>
              </p14:xfrm>
            </p:contentPart>
          </mc:Choice>
          <mc:Fallback>
            <p:pic>
              <p:nvPicPr>
                <p:cNvPr id="67" name="Freihand 66">
                  <a:extLst>
                    <a:ext uri="{FF2B5EF4-FFF2-40B4-BE49-F238E27FC236}">
                      <a16:creationId xmlns:a16="http://schemas.microsoft.com/office/drawing/2014/main" id="{6652DF7F-6DCD-4023-BA6A-9B3A50EFFCDF}"/>
                    </a:ext>
                  </a:extLst>
                </p:cNvPr>
                <p:cNvPicPr/>
                <p:nvPr/>
              </p:nvPicPr>
              <p:blipFill>
                <a:blip r:embed="rId128"/>
                <a:stretch>
                  <a:fillRect/>
                </a:stretch>
              </p:blipFill>
              <p:spPr>
                <a:xfrm>
                  <a:off x="10243743" y="1130011"/>
                  <a:ext cx="190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8" name="Freihand 67">
                  <a:extLst>
                    <a:ext uri="{FF2B5EF4-FFF2-40B4-BE49-F238E27FC236}">
                      <a16:creationId xmlns:a16="http://schemas.microsoft.com/office/drawing/2014/main" id="{91389D81-F1CF-4301-A558-0D1448924F43}"/>
                    </a:ext>
                  </a:extLst>
                </p14:cNvPr>
                <p14:cNvContentPartPr/>
                <p14:nvPr/>
              </p14:nvContentPartPr>
              <p14:xfrm>
                <a:off x="10408623" y="1153771"/>
                <a:ext cx="121320" cy="122040"/>
              </p14:xfrm>
            </p:contentPart>
          </mc:Choice>
          <mc:Fallback>
            <p:pic>
              <p:nvPicPr>
                <p:cNvPr id="68" name="Freihand 67">
                  <a:extLst>
                    <a:ext uri="{FF2B5EF4-FFF2-40B4-BE49-F238E27FC236}">
                      <a16:creationId xmlns:a16="http://schemas.microsoft.com/office/drawing/2014/main" id="{91389D81-F1CF-4301-A558-0D1448924F43}"/>
                    </a:ext>
                  </a:extLst>
                </p:cNvPr>
                <p:cNvPicPr/>
                <p:nvPr/>
              </p:nvPicPr>
              <p:blipFill>
                <a:blip r:embed="rId130"/>
                <a:stretch>
                  <a:fillRect/>
                </a:stretch>
              </p:blipFill>
              <p:spPr>
                <a:xfrm>
                  <a:off x="10404303" y="1149451"/>
                  <a:ext cx="12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9" name="Freihand 68">
                  <a:extLst>
                    <a:ext uri="{FF2B5EF4-FFF2-40B4-BE49-F238E27FC236}">
                      <a16:creationId xmlns:a16="http://schemas.microsoft.com/office/drawing/2014/main" id="{AA3EBAA0-B671-4A1B-A5D1-CDDE7401EB55}"/>
                    </a:ext>
                  </a:extLst>
                </p14:cNvPr>
                <p14:cNvContentPartPr/>
                <p14:nvPr/>
              </p14:nvContentPartPr>
              <p14:xfrm>
                <a:off x="10530303" y="1092211"/>
                <a:ext cx="71640" cy="170280"/>
              </p14:xfrm>
            </p:contentPart>
          </mc:Choice>
          <mc:Fallback>
            <p:pic>
              <p:nvPicPr>
                <p:cNvPr id="69" name="Freihand 68">
                  <a:extLst>
                    <a:ext uri="{FF2B5EF4-FFF2-40B4-BE49-F238E27FC236}">
                      <a16:creationId xmlns:a16="http://schemas.microsoft.com/office/drawing/2014/main" id="{AA3EBAA0-B671-4A1B-A5D1-CDDE7401EB55}"/>
                    </a:ext>
                  </a:extLst>
                </p:cNvPr>
                <p:cNvPicPr/>
                <p:nvPr/>
              </p:nvPicPr>
              <p:blipFill>
                <a:blip r:embed="rId132"/>
                <a:stretch>
                  <a:fillRect/>
                </a:stretch>
              </p:blipFill>
              <p:spPr>
                <a:xfrm>
                  <a:off x="10525983" y="1087891"/>
                  <a:ext cx="80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0" name="Freihand 69">
                  <a:extLst>
                    <a:ext uri="{FF2B5EF4-FFF2-40B4-BE49-F238E27FC236}">
                      <a16:creationId xmlns:a16="http://schemas.microsoft.com/office/drawing/2014/main" id="{A00DC35F-05D8-4268-9396-64BC4E148FC1}"/>
                    </a:ext>
                  </a:extLst>
                </p14:cNvPr>
                <p14:cNvContentPartPr/>
                <p14:nvPr/>
              </p14:nvContentPartPr>
              <p14:xfrm>
                <a:off x="10822623" y="1159531"/>
                <a:ext cx="133920" cy="165960"/>
              </p14:xfrm>
            </p:contentPart>
          </mc:Choice>
          <mc:Fallback>
            <p:pic>
              <p:nvPicPr>
                <p:cNvPr id="70" name="Freihand 69">
                  <a:extLst>
                    <a:ext uri="{FF2B5EF4-FFF2-40B4-BE49-F238E27FC236}">
                      <a16:creationId xmlns:a16="http://schemas.microsoft.com/office/drawing/2014/main" id="{A00DC35F-05D8-4268-9396-64BC4E148FC1}"/>
                    </a:ext>
                  </a:extLst>
                </p:cNvPr>
                <p:cNvPicPr/>
                <p:nvPr/>
              </p:nvPicPr>
              <p:blipFill>
                <a:blip r:embed="rId134"/>
                <a:stretch>
                  <a:fillRect/>
                </a:stretch>
              </p:blipFill>
              <p:spPr>
                <a:xfrm>
                  <a:off x="10818303" y="1155211"/>
                  <a:ext cx="142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1" name="Freihand 70">
                  <a:extLst>
                    <a:ext uri="{FF2B5EF4-FFF2-40B4-BE49-F238E27FC236}">
                      <a16:creationId xmlns:a16="http://schemas.microsoft.com/office/drawing/2014/main" id="{C93BA34E-790E-470E-9DA0-C0336C2BA043}"/>
                    </a:ext>
                  </a:extLst>
                </p14:cNvPr>
                <p14:cNvContentPartPr/>
                <p14:nvPr/>
              </p14:nvContentPartPr>
              <p14:xfrm>
                <a:off x="10952223" y="1083211"/>
                <a:ext cx="266040" cy="149760"/>
              </p14:xfrm>
            </p:contentPart>
          </mc:Choice>
          <mc:Fallback>
            <p:pic>
              <p:nvPicPr>
                <p:cNvPr id="71" name="Freihand 70">
                  <a:extLst>
                    <a:ext uri="{FF2B5EF4-FFF2-40B4-BE49-F238E27FC236}">
                      <a16:creationId xmlns:a16="http://schemas.microsoft.com/office/drawing/2014/main" id="{C93BA34E-790E-470E-9DA0-C0336C2BA043}"/>
                    </a:ext>
                  </a:extLst>
                </p:cNvPr>
                <p:cNvPicPr/>
                <p:nvPr/>
              </p:nvPicPr>
              <p:blipFill>
                <a:blip r:embed="rId136"/>
                <a:stretch>
                  <a:fillRect/>
                </a:stretch>
              </p:blipFill>
              <p:spPr>
                <a:xfrm>
                  <a:off x="10947903" y="1078891"/>
                  <a:ext cx="274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2" name="Freihand 71">
                  <a:extLst>
                    <a:ext uri="{FF2B5EF4-FFF2-40B4-BE49-F238E27FC236}">
                      <a16:creationId xmlns:a16="http://schemas.microsoft.com/office/drawing/2014/main" id="{4D2F1CEA-BB24-4CA3-8947-9453CE7C4A45}"/>
                    </a:ext>
                  </a:extLst>
                </p14:cNvPr>
                <p14:cNvContentPartPr/>
                <p14:nvPr/>
              </p14:nvContentPartPr>
              <p14:xfrm>
                <a:off x="11261103" y="1056211"/>
                <a:ext cx="239760" cy="296280"/>
              </p14:xfrm>
            </p:contentPart>
          </mc:Choice>
          <mc:Fallback>
            <p:pic>
              <p:nvPicPr>
                <p:cNvPr id="72" name="Freihand 71">
                  <a:extLst>
                    <a:ext uri="{FF2B5EF4-FFF2-40B4-BE49-F238E27FC236}">
                      <a16:creationId xmlns:a16="http://schemas.microsoft.com/office/drawing/2014/main" id="{4D2F1CEA-BB24-4CA3-8947-9453CE7C4A45}"/>
                    </a:ext>
                  </a:extLst>
                </p:cNvPr>
                <p:cNvPicPr/>
                <p:nvPr/>
              </p:nvPicPr>
              <p:blipFill>
                <a:blip r:embed="rId138"/>
                <a:stretch>
                  <a:fillRect/>
                </a:stretch>
              </p:blipFill>
              <p:spPr>
                <a:xfrm>
                  <a:off x="11256783" y="1051891"/>
                  <a:ext cx="2484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6" name="Freihand 75">
                  <a:extLst>
                    <a:ext uri="{FF2B5EF4-FFF2-40B4-BE49-F238E27FC236}">
                      <a16:creationId xmlns:a16="http://schemas.microsoft.com/office/drawing/2014/main" id="{A2E7CDB3-9993-4FD0-B366-48EBD8F558C8}"/>
                    </a:ext>
                  </a:extLst>
                </p14:cNvPr>
                <p14:cNvContentPartPr/>
                <p14:nvPr/>
              </p14:nvContentPartPr>
              <p14:xfrm>
                <a:off x="10237623" y="1497571"/>
                <a:ext cx="153360" cy="133560"/>
              </p14:xfrm>
            </p:contentPart>
          </mc:Choice>
          <mc:Fallback>
            <p:pic>
              <p:nvPicPr>
                <p:cNvPr id="76" name="Freihand 75">
                  <a:extLst>
                    <a:ext uri="{FF2B5EF4-FFF2-40B4-BE49-F238E27FC236}">
                      <a16:creationId xmlns:a16="http://schemas.microsoft.com/office/drawing/2014/main" id="{A2E7CDB3-9993-4FD0-B366-48EBD8F558C8}"/>
                    </a:ext>
                  </a:extLst>
                </p:cNvPr>
                <p:cNvPicPr/>
                <p:nvPr/>
              </p:nvPicPr>
              <p:blipFill>
                <a:blip r:embed="rId140"/>
                <a:stretch>
                  <a:fillRect/>
                </a:stretch>
              </p:blipFill>
              <p:spPr>
                <a:xfrm>
                  <a:off x="10233303" y="1493251"/>
                  <a:ext cx="162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7" name="Freihand 76">
                  <a:extLst>
                    <a:ext uri="{FF2B5EF4-FFF2-40B4-BE49-F238E27FC236}">
                      <a16:creationId xmlns:a16="http://schemas.microsoft.com/office/drawing/2014/main" id="{08BD3E90-A054-438E-BE8C-0AB600FEA64B}"/>
                    </a:ext>
                  </a:extLst>
                </p14:cNvPr>
                <p14:cNvContentPartPr/>
                <p14:nvPr/>
              </p14:nvContentPartPr>
              <p14:xfrm>
                <a:off x="10428063" y="1477411"/>
                <a:ext cx="90360" cy="128880"/>
              </p14:xfrm>
            </p:contentPart>
          </mc:Choice>
          <mc:Fallback>
            <p:pic>
              <p:nvPicPr>
                <p:cNvPr id="77" name="Freihand 76">
                  <a:extLst>
                    <a:ext uri="{FF2B5EF4-FFF2-40B4-BE49-F238E27FC236}">
                      <a16:creationId xmlns:a16="http://schemas.microsoft.com/office/drawing/2014/main" id="{08BD3E90-A054-438E-BE8C-0AB600FEA64B}"/>
                    </a:ext>
                  </a:extLst>
                </p:cNvPr>
                <p:cNvPicPr/>
                <p:nvPr/>
              </p:nvPicPr>
              <p:blipFill>
                <a:blip r:embed="rId142"/>
                <a:stretch>
                  <a:fillRect/>
                </a:stretch>
              </p:blipFill>
              <p:spPr>
                <a:xfrm>
                  <a:off x="10423743" y="1473091"/>
                  <a:ext cx="99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8" name="Freihand 77">
                  <a:extLst>
                    <a:ext uri="{FF2B5EF4-FFF2-40B4-BE49-F238E27FC236}">
                      <a16:creationId xmlns:a16="http://schemas.microsoft.com/office/drawing/2014/main" id="{84F46FA0-4322-497D-B8F5-86F6CAB7ACB0}"/>
                    </a:ext>
                  </a:extLst>
                </p14:cNvPr>
                <p14:cNvContentPartPr/>
                <p14:nvPr/>
              </p14:nvContentPartPr>
              <p14:xfrm>
                <a:off x="10593663" y="1442491"/>
                <a:ext cx="46440" cy="190080"/>
              </p14:xfrm>
            </p:contentPart>
          </mc:Choice>
          <mc:Fallback>
            <p:pic>
              <p:nvPicPr>
                <p:cNvPr id="78" name="Freihand 77">
                  <a:extLst>
                    <a:ext uri="{FF2B5EF4-FFF2-40B4-BE49-F238E27FC236}">
                      <a16:creationId xmlns:a16="http://schemas.microsoft.com/office/drawing/2014/main" id="{84F46FA0-4322-497D-B8F5-86F6CAB7ACB0}"/>
                    </a:ext>
                  </a:extLst>
                </p:cNvPr>
                <p:cNvPicPr/>
                <p:nvPr/>
              </p:nvPicPr>
              <p:blipFill>
                <a:blip r:embed="rId144"/>
                <a:stretch>
                  <a:fillRect/>
                </a:stretch>
              </p:blipFill>
              <p:spPr>
                <a:xfrm>
                  <a:off x="10589343" y="1438171"/>
                  <a:ext cx="55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9" name="Freihand 78">
                  <a:extLst>
                    <a:ext uri="{FF2B5EF4-FFF2-40B4-BE49-F238E27FC236}">
                      <a16:creationId xmlns:a16="http://schemas.microsoft.com/office/drawing/2014/main" id="{972326B3-C78C-4879-A978-5EE80B5D8825}"/>
                    </a:ext>
                  </a:extLst>
                </p14:cNvPr>
                <p14:cNvContentPartPr/>
                <p14:nvPr/>
              </p14:nvContentPartPr>
              <p14:xfrm>
                <a:off x="10578543" y="1448971"/>
                <a:ext cx="161280" cy="147960"/>
              </p14:xfrm>
            </p:contentPart>
          </mc:Choice>
          <mc:Fallback>
            <p:pic>
              <p:nvPicPr>
                <p:cNvPr id="79" name="Freihand 78">
                  <a:extLst>
                    <a:ext uri="{FF2B5EF4-FFF2-40B4-BE49-F238E27FC236}">
                      <a16:creationId xmlns:a16="http://schemas.microsoft.com/office/drawing/2014/main" id="{972326B3-C78C-4879-A978-5EE80B5D8825}"/>
                    </a:ext>
                  </a:extLst>
                </p:cNvPr>
                <p:cNvPicPr/>
                <p:nvPr/>
              </p:nvPicPr>
              <p:blipFill>
                <a:blip r:embed="rId146"/>
                <a:stretch>
                  <a:fillRect/>
                </a:stretch>
              </p:blipFill>
              <p:spPr>
                <a:xfrm>
                  <a:off x="10574223" y="1444651"/>
                  <a:ext cx="169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0" name="Freihand 79">
                  <a:extLst>
                    <a:ext uri="{FF2B5EF4-FFF2-40B4-BE49-F238E27FC236}">
                      <a16:creationId xmlns:a16="http://schemas.microsoft.com/office/drawing/2014/main" id="{8EBD26FA-C145-455C-BFCE-31D680AC4F5C}"/>
                    </a:ext>
                  </a:extLst>
                </p14:cNvPr>
                <p14:cNvContentPartPr/>
                <p14:nvPr/>
              </p14:nvContentPartPr>
              <p14:xfrm>
                <a:off x="10837383" y="1536451"/>
                <a:ext cx="104760" cy="5760"/>
              </p14:xfrm>
            </p:contentPart>
          </mc:Choice>
          <mc:Fallback>
            <p:pic>
              <p:nvPicPr>
                <p:cNvPr id="80" name="Freihand 79">
                  <a:extLst>
                    <a:ext uri="{FF2B5EF4-FFF2-40B4-BE49-F238E27FC236}">
                      <a16:creationId xmlns:a16="http://schemas.microsoft.com/office/drawing/2014/main" id="{8EBD26FA-C145-455C-BFCE-31D680AC4F5C}"/>
                    </a:ext>
                  </a:extLst>
                </p:cNvPr>
                <p:cNvPicPr/>
                <p:nvPr/>
              </p:nvPicPr>
              <p:blipFill>
                <a:blip r:embed="rId148"/>
                <a:stretch>
                  <a:fillRect/>
                </a:stretch>
              </p:blipFill>
              <p:spPr>
                <a:xfrm>
                  <a:off x="10833063" y="1532131"/>
                  <a:ext cx="1134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1" name="Freihand 80">
                  <a:extLst>
                    <a:ext uri="{FF2B5EF4-FFF2-40B4-BE49-F238E27FC236}">
                      <a16:creationId xmlns:a16="http://schemas.microsoft.com/office/drawing/2014/main" id="{EC3B8B3B-A04F-42BC-8A31-71CDB6D87938}"/>
                    </a:ext>
                  </a:extLst>
                </p14:cNvPr>
                <p14:cNvContentPartPr/>
                <p14:nvPr/>
              </p14:nvContentPartPr>
              <p14:xfrm>
                <a:off x="11056983" y="1498651"/>
                <a:ext cx="133560" cy="79920"/>
              </p14:xfrm>
            </p:contentPart>
          </mc:Choice>
          <mc:Fallback>
            <p:pic>
              <p:nvPicPr>
                <p:cNvPr id="81" name="Freihand 80">
                  <a:extLst>
                    <a:ext uri="{FF2B5EF4-FFF2-40B4-BE49-F238E27FC236}">
                      <a16:creationId xmlns:a16="http://schemas.microsoft.com/office/drawing/2014/main" id="{EC3B8B3B-A04F-42BC-8A31-71CDB6D87938}"/>
                    </a:ext>
                  </a:extLst>
                </p:cNvPr>
                <p:cNvPicPr/>
                <p:nvPr/>
              </p:nvPicPr>
              <p:blipFill>
                <a:blip r:embed="rId150"/>
                <a:stretch>
                  <a:fillRect/>
                </a:stretch>
              </p:blipFill>
              <p:spPr>
                <a:xfrm>
                  <a:off x="11052663" y="1494331"/>
                  <a:ext cx="142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2" name="Freihand 81">
                  <a:extLst>
                    <a:ext uri="{FF2B5EF4-FFF2-40B4-BE49-F238E27FC236}">
                      <a16:creationId xmlns:a16="http://schemas.microsoft.com/office/drawing/2014/main" id="{54A9D5FD-0EE7-4FA4-9C00-888BD3977E06}"/>
                    </a:ext>
                  </a:extLst>
                </p14:cNvPr>
                <p14:cNvContentPartPr/>
                <p14:nvPr/>
              </p14:nvContentPartPr>
              <p14:xfrm>
                <a:off x="11163183" y="1492891"/>
                <a:ext cx="230040" cy="91080"/>
              </p14:xfrm>
            </p:contentPart>
          </mc:Choice>
          <mc:Fallback>
            <p:pic>
              <p:nvPicPr>
                <p:cNvPr id="82" name="Freihand 81">
                  <a:extLst>
                    <a:ext uri="{FF2B5EF4-FFF2-40B4-BE49-F238E27FC236}">
                      <a16:creationId xmlns:a16="http://schemas.microsoft.com/office/drawing/2014/main" id="{54A9D5FD-0EE7-4FA4-9C00-888BD3977E06}"/>
                    </a:ext>
                  </a:extLst>
                </p:cNvPr>
                <p:cNvPicPr/>
                <p:nvPr/>
              </p:nvPicPr>
              <p:blipFill>
                <a:blip r:embed="rId152"/>
                <a:stretch>
                  <a:fillRect/>
                </a:stretch>
              </p:blipFill>
              <p:spPr>
                <a:xfrm>
                  <a:off x="11158863" y="1488571"/>
                  <a:ext cx="238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3" name="Freihand 82">
                  <a:extLst>
                    <a:ext uri="{FF2B5EF4-FFF2-40B4-BE49-F238E27FC236}">
                      <a16:creationId xmlns:a16="http://schemas.microsoft.com/office/drawing/2014/main" id="{570561BB-7A7F-43E8-BA7F-2AB4F98FC11B}"/>
                    </a:ext>
                  </a:extLst>
                </p14:cNvPr>
                <p14:cNvContentPartPr/>
                <p14:nvPr/>
              </p14:nvContentPartPr>
              <p14:xfrm>
                <a:off x="11375943" y="1398571"/>
                <a:ext cx="501120" cy="345960"/>
              </p14:xfrm>
            </p:contentPart>
          </mc:Choice>
          <mc:Fallback>
            <p:pic>
              <p:nvPicPr>
                <p:cNvPr id="83" name="Freihand 82">
                  <a:extLst>
                    <a:ext uri="{FF2B5EF4-FFF2-40B4-BE49-F238E27FC236}">
                      <a16:creationId xmlns:a16="http://schemas.microsoft.com/office/drawing/2014/main" id="{570561BB-7A7F-43E8-BA7F-2AB4F98FC11B}"/>
                    </a:ext>
                  </a:extLst>
                </p:cNvPr>
                <p:cNvPicPr/>
                <p:nvPr/>
              </p:nvPicPr>
              <p:blipFill>
                <a:blip r:embed="rId154"/>
                <a:stretch>
                  <a:fillRect/>
                </a:stretch>
              </p:blipFill>
              <p:spPr>
                <a:xfrm>
                  <a:off x="11371623" y="1394251"/>
                  <a:ext cx="50976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4" name="Freihand 83">
                  <a:extLst>
                    <a:ext uri="{FF2B5EF4-FFF2-40B4-BE49-F238E27FC236}">
                      <a16:creationId xmlns:a16="http://schemas.microsoft.com/office/drawing/2014/main" id="{1A7EDD61-7194-44CF-A27E-978F624608EE}"/>
                    </a:ext>
                  </a:extLst>
                </p14:cNvPr>
                <p14:cNvContentPartPr/>
                <p14:nvPr/>
              </p14:nvContentPartPr>
              <p14:xfrm>
                <a:off x="10913343" y="1644811"/>
                <a:ext cx="972360" cy="90720"/>
              </p14:xfrm>
            </p:contentPart>
          </mc:Choice>
          <mc:Fallback>
            <p:pic>
              <p:nvPicPr>
                <p:cNvPr id="84" name="Freihand 83">
                  <a:extLst>
                    <a:ext uri="{FF2B5EF4-FFF2-40B4-BE49-F238E27FC236}">
                      <a16:creationId xmlns:a16="http://schemas.microsoft.com/office/drawing/2014/main" id="{1A7EDD61-7194-44CF-A27E-978F624608EE}"/>
                    </a:ext>
                  </a:extLst>
                </p:cNvPr>
                <p:cNvPicPr/>
                <p:nvPr/>
              </p:nvPicPr>
              <p:blipFill>
                <a:blip r:embed="rId156"/>
                <a:stretch>
                  <a:fillRect/>
                </a:stretch>
              </p:blipFill>
              <p:spPr>
                <a:xfrm>
                  <a:off x="10909023" y="1640491"/>
                  <a:ext cx="98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6" name="Freihand 85">
                  <a:extLst>
                    <a:ext uri="{FF2B5EF4-FFF2-40B4-BE49-F238E27FC236}">
                      <a16:creationId xmlns:a16="http://schemas.microsoft.com/office/drawing/2014/main" id="{B1D2C6D8-9216-46D7-A47F-090113D6C7E2}"/>
                    </a:ext>
                  </a:extLst>
                </p14:cNvPr>
                <p14:cNvContentPartPr/>
                <p14:nvPr/>
              </p14:nvContentPartPr>
              <p14:xfrm>
                <a:off x="9819303" y="2036491"/>
                <a:ext cx="251280" cy="28800"/>
              </p14:xfrm>
            </p:contentPart>
          </mc:Choice>
          <mc:Fallback>
            <p:pic>
              <p:nvPicPr>
                <p:cNvPr id="86" name="Freihand 85">
                  <a:extLst>
                    <a:ext uri="{FF2B5EF4-FFF2-40B4-BE49-F238E27FC236}">
                      <a16:creationId xmlns:a16="http://schemas.microsoft.com/office/drawing/2014/main" id="{B1D2C6D8-9216-46D7-A47F-090113D6C7E2}"/>
                    </a:ext>
                  </a:extLst>
                </p:cNvPr>
                <p:cNvPicPr/>
                <p:nvPr/>
              </p:nvPicPr>
              <p:blipFill>
                <a:blip r:embed="rId158"/>
                <a:stretch>
                  <a:fillRect/>
                </a:stretch>
              </p:blipFill>
              <p:spPr>
                <a:xfrm>
                  <a:off x="9814983" y="2032171"/>
                  <a:ext cx="259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7" name="Freihand 86">
                  <a:extLst>
                    <a:ext uri="{FF2B5EF4-FFF2-40B4-BE49-F238E27FC236}">
                      <a16:creationId xmlns:a16="http://schemas.microsoft.com/office/drawing/2014/main" id="{60940CCA-02BD-490B-A8CD-006CE88F06A1}"/>
                    </a:ext>
                  </a:extLst>
                </p14:cNvPr>
                <p14:cNvContentPartPr/>
                <p14:nvPr/>
              </p14:nvContentPartPr>
              <p14:xfrm>
                <a:off x="9990663" y="1943251"/>
                <a:ext cx="160920" cy="235080"/>
              </p14:xfrm>
            </p:contentPart>
          </mc:Choice>
          <mc:Fallback>
            <p:pic>
              <p:nvPicPr>
                <p:cNvPr id="87" name="Freihand 86">
                  <a:extLst>
                    <a:ext uri="{FF2B5EF4-FFF2-40B4-BE49-F238E27FC236}">
                      <a16:creationId xmlns:a16="http://schemas.microsoft.com/office/drawing/2014/main" id="{60940CCA-02BD-490B-A8CD-006CE88F06A1}"/>
                    </a:ext>
                  </a:extLst>
                </p:cNvPr>
                <p:cNvPicPr/>
                <p:nvPr/>
              </p:nvPicPr>
              <p:blipFill>
                <a:blip r:embed="rId160"/>
                <a:stretch>
                  <a:fillRect/>
                </a:stretch>
              </p:blipFill>
              <p:spPr>
                <a:xfrm>
                  <a:off x="9986343" y="1938931"/>
                  <a:ext cx="1695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9" name="Freihand 88">
                  <a:extLst>
                    <a:ext uri="{FF2B5EF4-FFF2-40B4-BE49-F238E27FC236}">
                      <a16:creationId xmlns:a16="http://schemas.microsoft.com/office/drawing/2014/main" id="{7FFED517-2B47-4AD7-BA97-6C88B2B75200}"/>
                    </a:ext>
                  </a:extLst>
                </p14:cNvPr>
                <p14:cNvContentPartPr/>
                <p14:nvPr/>
              </p14:nvContentPartPr>
              <p14:xfrm>
                <a:off x="10248423" y="1857211"/>
                <a:ext cx="72360" cy="100800"/>
              </p14:xfrm>
            </p:contentPart>
          </mc:Choice>
          <mc:Fallback>
            <p:pic>
              <p:nvPicPr>
                <p:cNvPr id="89" name="Freihand 88">
                  <a:extLst>
                    <a:ext uri="{FF2B5EF4-FFF2-40B4-BE49-F238E27FC236}">
                      <a16:creationId xmlns:a16="http://schemas.microsoft.com/office/drawing/2014/main" id="{7FFED517-2B47-4AD7-BA97-6C88B2B75200}"/>
                    </a:ext>
                  </a:extLst>
                </p:cNvPr>
                <p:cNvPicPr/>
                <p:nvPr/>
              </p:nvPicPr>
              <p:blipFill>
                <a:blip r:embed="rId162"/>
                <a:stretch>
                  <a:fillRect/>
                </a:stretch>
              </p:blipFill>
              <p:spPr>
                <a:xfrm>
                  <a:off x="10244103" y="1852891"/>
                  <a:ext cx="81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0" name="Freihand 89">
                  <a:extLst>
                    <a:ext uri="{FF2B5EF4-FFF2-40B4-BE49-F238E27FC236}">
                      <a16:creationId xmlns:a16="http://schemas.microsoft.com/office/drawing/2014/main" id="{35748A73-63EC-45F3-8509-CC3560601049}"/>
                    </a:ext>
                  </a:extLst>
                </p14:cNvPr>
                <p14:cNvContentPartPr/>
                <p14:nvPr/>
              </p14:nvContentPartPr>
              <p14:xfrm>
                <a:off x="10333383" y="1893931"/>
                <a:ext cx="134640" cy="253080"/>
              </p14:xfrm>
            </p:contentPart>
          </mc:Choice>
          <mc:Fallback>
            <p:pic>
              <p:nvPicPr>
                <p:cNvPr id="90" name="Freihand 89">
                  <a:extLst>
                    <a:ext uri="{FF2B5EF4-FFF2-40B4-BE49-F238E27FC236}">
                      <a16:creationId xmlns:a16="http://schemas.microsoft.com/office/drawing/2014/main" id="{35748A73-63EC-45F3-8509-CC3560601049}"/>
                    </a:ext>
                  </a:extLst>
                </p:cNvPr>
                <p:cNvPicPr/>
                <p:nvPr/>
              </p:nvPicPr>
              <p:blipFill>
                <a:blip r:embed="rId164"/>
                <a:stretch>
                  <a:fillRect/>
                </a:stretch>
              </p:blipFill>
              <p:spPr>
                <a:xfrm>
                  <a:off x="10329063" y="1889611"/>
                  <a:ext cx="143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1" name="Freihand 90">
                  <a:extLst>
                    <a:ext uri="{FF2B5EF4-FFF2-40B4-BE49-F238E27FC236}">
                      <a16:creationId xmlns:a16="http://schemas.microsoft.com/office/drawing/2014/main" id="{60903676-74AF-476D-A053-0F68A398DD0A}"/>
                    </a:ext>
                  </a:extLst>
                </p14:cNvPr>
                <p14:cNvContentPartPr/>
                <p14:nvPr/>
              </p14:nvContentPartPr>
              <p14:xfrm>
                <a:off x="10505103" y="1994011"/>
                <a:ext cx="225000" cy="135360"/>
              </p14:xfrm>
            </p:contentPart>
          </mc:Choice>
          <mc:Fallback>
            <p:pic>
              <p:nvPicPr>
                <p:cNvPr id="91" name="Freihand 90">
                  <a:extLst>
                    <a:ext uri="{FF2B5EF4-FFF2-40B4-BE49-F238E27FC236}">
                      <a16:creationId xmlns:a16="http://schemas.microsoft.com/office/drawing/2014/main" id="{60903676-74AF-476D-A053-0F68A398DD0A}"/>
                    </a:ext>
                  </a:extLst>
                </p:cNvPr>
                <p:cNvPicPr/>
                <p:nvPr/>
              </p:nvPicPr>
              <p:blipFill>
                <a:blip r:embed="rId166"/>
                <a:stretch>
                  <a:fillRect/>
                </a:stretch>
              </p:blipFill>
              <p:spPr>
                <a:xfrm>
                  <a:off x="10500783" y="1989691"/>
                  <a:ext cx="233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 name="Freihand 91">
                  <a:extLst>
                    <a:ext uri="{FF2B5EF4-FFF2-40B4-BE49-F238E27FC236}">
                      <a16:creationId xmlns:a16="http://schemas.microsoft.com/office/drawing/2014/main" id="{4D874294-42DD-49F5-A6EF-4EAEFED1A57C}"/>
                    </a:ext>
                  </a:extLst>
                </p14:cNvPr>
                <p14:cNvContentPartPr/>
                <p14:nvPr/>
              </p14:nvContentPartPr>
              <p14:xfrm>
                <a:off x="10784103" y="2008771"/>
                <a:ext cx="276120" cy="231840"/>
              </p14:xfrm>
            </p:contentPart>
          </mc:Choice>
          <mc:Fallback>
            <p:pic>
              <p:nvPicPr>
                <p:cNvPr id="92" name="Freihand 91">
                  <a:extLst>
                    <a:ext uri="{FF2B5EF4-FFF2-40B4-BE49-F238E27FC236}">
                      <a16:creationId xmlns:a16="http://schemas.microsoft.com/office/drawing/2014/main" id="{4D874294-42DD-49F5-A6EF-4EAEFED1A57C}"/>
                    </a:ext>
                  </a:extLst>
                </p:cNvPr>
                <p:cNvPicPr/>
                <p:nvPr/>
              </p:nvPicPr>
              <p:blipFill>
                <a:blip r:embed="rId168"/>
                <a:stretch>
                  <a:fillRect/>
                </a:stretch>
              </p:blipFill>
              <p:spPr>
                <a:xfrm>
                  <a:off x="10779783" y="2004451"/>
                  <a:ext cx="2847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3" name="Freihand 92">
                  <a:extLst>
                    <a:ext uri="{FF2B5EF4-FFF2-40B4-BE49-F238E27FC236}">
                      <a16:creationId xmlns:a16="http://schemas.microsoft.com/office/drawing/2014/main" id="{4DD1AD26-887F-4406-AA3E-BC5052445DCA}"/>
                    </a:ext>
                  </a:extLst>
                </p14:cNvPr>
                <p14:cNvContentPartPr/>
                <p14:nvPr/>
              </p14:nvContentPartPr>
              <p14:xfrm>
                <a:off x="10964463" y="1918051"/>
                <a:ext cx="252000" cy="192240"/>
              </p14:xfrm>
            </p:contentPart>
          </mc:Choice>
          <mc:Fallback>
            <p:pic>
              <p:nvPicPr>
                <p:cNvPr id="93" name="Freihand 92">
                  <a:extLst>
                    <a:ext uri="{FF2B5EF4-FFF2-40B4-BE49-F238E27FC236}">
                      <a16:creationId xmlns:a16="http://schemas.microsoft.com/office/drawing/2014/main" id="{4DD1AD26-887F-4406-AA3E-BC5052445DCA}"/>
                    </a:ext>
                  </a:extLst>
                </p:cNvPr>
                <p:cNvPicPr/>
                <p:nvPr/>
              </p:nvPicPr>
              <p:blipFill>
                <a:blip r:embed="rId170"/>
                <a:stretch>
                  <a:fillRect/>
                </a:stretch>
              </p:blipFill>
              <p:spPr>
                <a:xfrm>
                  <a:off x="10960143" y="1913731"/>
                  <a:ext cx="260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4" name="Freihand 93">
                  <a:extLst>
                    <a:ext uri="{FF2B5EF4-FFF2-40B4-BE49-F238E27FC236}">
                      <a16:creationId xmlns:a16="http://schemas.microsoft.com/office/drawing/2014/main" id="{889B79DA-8CF4-45E4-9204-9EE30A8DB2AC}"/>
                    </a:ext>
                  </a:extLst>
                </p14:cNvPr>
                <p14:cNvContentPartPr/>
                <p14:nvPr/>
              </p14:nvContentPartPr>
              <p14:xfrm>
                <a:off x="11359383" y="1916971"/>
                <a:ext cx="55800" cy="184320"/>
              </p14:xfrm>
            </p:contentPart>
          </mc:Choice>
          <mc:Fallback>
            <p:pic>
              <p:nvPicPr>
                <p:cNvPr id="94" name="Freihand 93">
                  <a:extLst>
                    <a:ext uri="{FF2B5EF4-FFF2-40B4-BE49-F238E27FC236}">
                      <a16:creationId xmlns:a16="http://schemas.microsoft.com/office/drawing/2014/main" id="{889B79DA-8CF4-45E4-9204-9EE30A8DB2AC}"/>
                    </a:ext>
                  </a:extLst>
                </p:cNvPr>
                <p:cNvPicPr/>
                <p:nvPr/>
              </p:nvPicPr>
              <p:blipFill>
                <a:blip r:embed="rId172"/>
                <a:stretch>
                  <a:fillRect/>
                </a:stretch>
              </p:blipFill>
              <p:spPr>
                <a:xfrm>
                  <a:off x="11355063" y="1912651"/>
                  <a:ext cx="64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5" name="Freihand 94">
                  <a:extLst>
                    <a:ext uri="{FF2B5EF4-FFF2-40B4-BE49-F238E27FC236}">
                      <a16:creationId xmlns:a16="http://schemas.microsoft.com/office/drawing/2014/main" id="{D1BFDA71-9849-4B07-9F08-3AB0E9A2E979}"/>
                    </a:ext>
                  </a:extLst>
                </p14:cNvPr>
                <p14:cNvContentPartPr/>
                <p14:nvPr/>
              </p14:nvContentPartPr>
              <p14:xfrm>
                <a:off x="11328783" y="1907971"/>
                <a:ext cx="151920" cy="44280"/>
              </p14:xfrm>
            </p:contentPart>
          </mc:Choice>
          <mc:Fallback>
            <p:pic>
              <p:nvPicPr>
                <p:cNvPr id="95" name="Freihand 94">
                  <a:extLst>
                    <a:ext uri="{FF2B5EF4-FFF2-40B4-BE49-F238E27FC236}">
                      <a16:creationId xmlns:a16="http://schemas.microsoft.com/office/drawing/2014/main" id="{D1BFDA71-9849-4B07-9F08-3AB0E9A2E979}"/>
                    </a:ext>
                  </a:extLst>
                </p:cNvPr>
                <p:cNvPicPr/>
                <p:nvPr/>
              </p:nvPicPr>
              <p:blipFill>
                <a:blip r:embed="rId174"/>
                <a:stretch>
                  <a:fillRect/>
                </a:stretch>
              </p:blipFill>
              <p:spPr>
                <a:xfrm>
                  <a:off x="11324463" y="1903651"/>
                  <a:ext cx="1605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6" name="Freihand 95">
                  <a:extLst>
                    <a:ext uri="{FF2B5EF4-FFF2-40B4-BE49-F238E27FC236}">
                      <a16:creationId xmlns:a16="http://schemas.microsoft.com/office/drawing/2014/main" id="{F28FC92F-E002-4B53-8FAB-EDCE3FB58D21}"/>
                    </a:ext>
                  </a:extLst>
                </p14:cNvPr>
                <p14:cNvContentPartPr/>
                <p14:nvPr/>
              </p14:nvContentPartPr>
              <p14:xfrm>
                <a:off x="11481063" y="1875931"/>
                <a:ext cx="72000" cy="183600"/>
              </p14:xfrm>
            </p:contentPart>
          </mc:Choice>
          <mc:Fallback>
            <p:pic>
              <p:nvPicPr>
                <p:cNvPr id="96" name="Freihand 95">
                  <a:extLst>
                    <a:ext uri="{FF2B5EF4-FFF2-40B4-BE49-F238E27FC236}">
                      <a16:creationId xmlns:a16="http://schemas.microsoft.com/office/drawing/2014/main" id="{F28FC92F-E002-4B53-8FAB-EDCE3FB58D21}"/>
                    </a:ext>
                  </a:extLst>
                </p:cNvPr>
                <p:cNvPicPr/>
                <p:nvPr/>
              </p:nvPicPr>
              <p:blipFill>
                <a:blip r:embed="rId176"/>
                <a:stretch>
                  <a:fillRect/>
                </a:stretch>
              </p:blipFill>
              <p:spPr>
                <a:xfrm>
                  <a:off x="11476743" y="1871611"/>
                  <a:ext cx="80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7" name="Freihand 96">
                  <a:extLst>
                    <a:ext uri="{FF2B5EF4-FFF2-40B4-BE49-F238E27FC236}">
                      <a16:creationId xmlns:a16="http://schemas.microsoft.com/office/drawing/2014/main" id="{E99670B0-5513-434A-BBA0-2342849C7B13}"/>
                    </a:ext>
                  </a:extLst>
                </p14:cNvPr>
                <p14:cNvContentPartPr/>
                <p14:nvPr/>
              </p14:nvContentPartPr>
              <p14:xfrm>
                <a:off x="11581143" y="1982851"/>
                <a:ext cx="122400" cy="68040"/>
              </p14:xfrm>
            </p:contentPart>
          </mc:Choice>
          <mc:Fallback>
            <p:pic>
              <p:nvPicPr>
                <p:cNvPr id="97" name="Freihand 96">
                  <a:extLst>
                    <a:ext uri="{FF2B5EF4-FFF2-40B4-BE49-F238E27FC236}">
                      <a16:creationId xmlns:a16="http://schemas.microsoft.com/office/drawing/2014/main" id="{E99670B0-5513-434A-BBA0-2342849C7B13}"/>
                    </a:ext>
                  </a:extLst>
                </p:cNvPr>
                <p:cNvPicPr/>
                <p:nvPr/>
              </p:nvPicPr>
              <p:blipFill>
                <a:blip r:embed="rId178"/>
                <a:stretch>
                  <a:fillRect/>
                </a:stretch>
              </p:blipFill>
              <p:spPr>
                <a:xfrm>
                  <a:off x="11576823" y="1978531"/>
                  <a:ext cx="131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8" name="Freihand 97">
                  <a:extLst>
                    <a:ext uri="{FF2B5EF4-FFF2-40B4-BE49-F238E27FC236}">
                      <a16:creationId xmlns:a16="http://schemas.microsoft.com/office/drawing/2014/main" id="{D99572C6-8E2A-4DF4-AFED-2C5709180B83}"/>
                    </a:ext>
                  </a:extLst>
                </p14:cNvPr>
                <p14:cNvContentPartPr/>
                <p14:nvPr/>
              </p14:nvContentPartPr>
              <p14:xfrm>
                <a:off x="11725143" y="1951891"/>
                <a:ext cx="79560" cy="204120"/>
              </p14:xfrm>
            </p:contentPart>
          </mc:Choice>
          <mc:Fallback>
            <p:pic>
              <p:nvPicPr>
                <p:cNvPr id="98" name="Freihand 97">
                  <a:extLst>
                    <a:ext uri="{FF2B5EF4-FFF2-40B4-BE49-F238E27FC236}">
                      <a16:creationId xmlns:a16="http://schemas.microsoft.com/office/drawing/2014/main" id="{D99572C6-8E2A-4DF4-AFED-2C5709180B83}"/>
                    </a:ext>
                  </a:extLst>
                </p:cNvPr>
                <p:cNvPicPr/>
                <p:nvPr/>
              </p:nvPicPr>
              <p:blipFill>
                <a:blip r:embed="rId180"/>
                <a:stretch>
                  <a:fillRect/>
                </a:stretch>
              </p:blipFill>
              <p:spPr>
                <a:xfrm>
                  <a:off x="11720823" y="1947571"/>
                  <a:ext cx="88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4" name="Freihand 103">
                  <a:extLst>
                    <a:ext uri="{FF2B5EF4-FFF2-40B4-BE49-F238E27FC236}">
                      <a16:creationId xmlns:a16="http://schemas.microsoft.com/office/drawing/2014/main" id="{F8356277-B5EB-4F67-9535-2967BA4BED0F}"/>
                    </a:ext>
                  </a:extLst>
                </p14:cNvPr>
                <p14:cNvContentPartPr/>
                <p14:nvPr/>
              </p14:nvContentPartPr>
              <p14:xfrm>
                <a:off x="1237983" y="2150251"/>
                <a:ext cx="360" cy="360"/>
              </p14:xfrm>
            </p:contentPart>
          </mc:Choice>
          <mc:Fallback>
            <p:pic>
              <p:nvPicPr>
                <p:cNvPr id="104" name="Freihand 103">
                  <a:extLst>
                    <a:ext uri="{FF2B5EF4-FFF2-40B4-BE49-F238E27FC236}">
                      <a16:creationId xmlns:a16="http://schemas.microsoft.com/office/drawing/2014/main" id="{F8356277-B5EB-4F67-9535-2967BA4BED0F}"/>
                    </a:ext>
                  </a:extLst>
                </p:cNvPr>
                <p:cNvPicPr/>
                <p:nvPr/>
              </p:nvPicPr>
              <p:blipFill>
                <a:blip r:embed="rId106"/>
                <a:stretch>
                  <a:fillRect/>
                </a:stretch>
              </p:blipFill>
              <p:spPr>
                <a:xfrm>
                  <a:off x="1233663" y="2145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5" name="Freihand 104">
                  <a:extLst>
                    <a:ext uri="{FF2B5EF4-FFF2-40B4-BE49-F238E27FC236}">
                      <a16:creationId xmlns:a16="http://schemas.microsoft.com/office/drawing/2014/main" id="{256D6660-05DB-4157-BD22-915D045A4258}"/>
                    </a:ext>
                  </a:extLst>
                </p14:cNvPr>
                <p14:cNvContentPartPr/>
                <p14:nvPr/>
              </p14:nvContentPartPr>
              <p14:xfrm>
                <a:off x="1205583" y="2130091"/>
                <a:ext cx="5565960" cy="68760"/>
              </p14:xfrm>
            </p:contentPart>
          </mc:Choice>
          <mc:Fallback>
            <p:pic>
              <p:nvPicPr>
                <p:cNvPr id="105" name="Freihand 104">
                  <a:extLst>
                    <a:ext uri="{FF2B5EF4-FFF2-40B4-BE49-F238E27FC236}">
                      <a16:creationId xmlns:a16="http://schemas.microsoft.com/office/drawing/2014/main" id="{256D6660-05DB-4157-BD22-915D045A4258}"/>
                    </a:ext>
                  </a:extLst>
                </p:cNvPr>
                <p:cNvPicPr/>
                <p:nvPr/>
              </p:nvPicPr>
              <p:blipFill>
                <a:blip r:embed="rId183"/>
                <a:stretch>
                  <a:fillRect/>
                </a:stretch>
              </p:blipFill>
              <p:spPr>
                <a:xfrm>
                  <a:off x="1201263" y="2125771"/>
                  <a:ext cx="5574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Freihand 106">
                  <a:extLst>
                    <a:ext uri="{FF2B5EF4-FFF2-40B4-BE49-F238E27FC236}">
                      <a16:creationId xmlns:a16="http://schemas.microsoft.com/office/drawing/2014/main" id="{4A93162B-2D36-4BCC-9EA9-9C0976FF74B1}"/>
                    </a:ext>
                  </a:extLst>
                </p14:cNvPr>
                <p14:cNvContentPartPr/>
                <p14:nvPr/>
              </p14:nvContentPartPr>
              <p14:xfrm>
                <a:off x="1749183" y="2231611"/>
                <a:ext cx="56520" cy="482400"/>
              </p14:xfrm>
            </p:contentPart>
          </mc:Choice>
          <mc:Fallback>
            <p:pic>
              <p:nvPicPr>
                <p:cNvPr id="107" name="Freihand 106">
                  <a:extLst>
                    <a:ext uri="{FF2B5EF4-FFF2-40B4-BE49-F238E27FC236}">
                      <a16:creationId xmlns:a16="http://schemas.microsoft.com/office/drawing/2014/main" id="{4A93162B-2D36-4BCC-9EA9-9C0976FF74B1}"/>
                    </a:ext>
                  </a:extLst>
                </p:cNvPr>
                <p:cNvPicPr/>
                <p:nvPr/>
              </p:nvPicPr>
              <p:blipFill>
                <a:blip r:embed="rId185"/>
                <a:stretch>
                  <a:fillRect/>
                </a:stretch>
              </p:blipFill>
              <p:spPr>
                <a:xfrm>
                  <a:off x="1744863" y="2227291"/>
                  <a:ext cx="6516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8" name="Freihand 107">
                  <a:extLst>
                    <a:ext uri="{FF2B5EF4-FFF2-40B4-BE49-F238E27FC236}">
                      <a16:creationId xmlns:a16="http://schemas.microsoft.com/office/drawing/2014/main" id="{316BD28E-43AF-427D-ADFF-3C521177F8B4}"/>
                    </a:ext>
                  </a:extLst>
                </p14:cNvPr>
                <p14:cNvContentPartPr/>
                <p14:nvPr/>
              </p14:nvContentPartPr>
              <p14:xfrm>
                <a:off x="1628943" y="2612131"/>
                <a:ext cx="259200" cy="152640"/>
              </p14:xfrm>
            </p:contentPart>
          </mc:Choice>
          <mc:Fallback>
            <p:pic>
              <p:nvPicPr>
                <p:cNvPr id="108" name="Freihand 107">
                  <a:extLst>
                    <a:ext uri="{FF2B5EF4-FFF2-40B4-BE49-F238E27FC236}">
                      <a16:creationId xmlns:a16="http://schemas.microsoft.com/office/drawing/2014/main" id="{316BD28E-43AF-427D-ADFF-3C521177F8B4}"/>
                    </a:ext>
                  </a:extLst>
                </p:cNvPr>
                <p:cNvPicPr/>
                <p:nvPr/>
              </p:nvPicPr>
              <p:blipFill>
                <a:blip r:embed="rId187"/>
                <a:stretch>
                  <a:fillRect/>
                </a:stretch>
              </p:blipFill>
              <p:spPr>
                <a:xfrm>
                  <a:off x="1624623" y="2607811"/>
                  <a:ext cx="267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A7D6EEC2-41A4-4EC4-8F35-5507A05E0BFE}"/>
                    </a:ext>
                  </a:extLst>
                </p14:cNvPr>
                <p14:cNvContentPartPr/>
                <p14:nvPr/>
              </p14:nvContentPartPr>
              <p14:xfrm>
                <a:off x="2754663" y="2491171"/>
                <a:ext cx="304560" cy="39600"/>
              </p14:xfrm>
            </p:contentPart>
          </mc:Choice>
          <mc:Fallback>
            <p:pic>
              <p:nvPicPr>
                <p:cNvPr id="111" name="Freihand 110">
                  <a:extLst>
                    <a:ext uri="{FF2B5EF4-FFF2-40B4-BE49-F238E27FC236}">
                      <a16:creationId xmlns:a16="http://schemas.microsoft.com/office/drawing/2014/main" id="{A7D6EEC2-41A4-4EC4-8F35-5507A05E0BFE}"/>
                    </a:ext>
                  </a:extLst>
                </p:cNvPr>
                <p:cNvPicPr/>
                <p:nvPr/>
              </p:nvPicPr>
              <p:blipFill>
                <a:blip r:embed="rId189"/>
                <a:stretch>
                  <a:fillRect/>
                </a:stretch>
              </p:blipFill>
              <p:spPr>
                <a:xfrm>
                  <a:off x="2750343" y="2486851"/>
                  <a:ext cx="313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14FB8CF2-CB1C-45DE-ADEE-FB438819BE36}"/>
                    </a:ext>
                  </a:extLst>
                </p14:cNvPr>
                <p14:cNvContentPartPr/>
                <p14:nvPr/>
              </p14:nvContentPartPr>
              <p14:xfrm>
                <a:off x="2790303" y="2545531"/>
                <a:ext cx="282960" cy="43200"/>
              </p14:xfrm>
            </p:contentPart>
          </mc:Choice>
          <mc:Fallback>
            <p:pic>
              <p:nvPicPr>
                <p:cNvPr id="112" name="Freihand 111">
                  <a:extLst>
                    <a:ext uri="{FF2B5EF4-FFF2-40B4-BE49-F238E27FC236}">
                      <a16:creationId xmlns:a16="http://schemas.microsoft.com/office/drawing/2014/main" id="{14FB8CF2-CB1C-45DE-ADEE-FB438819BE36}"/>
                    </a:ext>
                  </a:extLst>
                </p:cNvPr>
                <p:cNvPicPr/>
                <p:nvPr/>
              </p:nvPicPr>
              <p:blipFill>
                <a:blip r:embed="rId191"/>
                <a:stretch>
                  <a:fillRect/>
                </a:stretch>
              </p:blipFill>
              <p:spPr>
                <a:xfrm>
                  <a:off x="2785983" y="2541211"/>
                  <a:ext cx="291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1766B6E3-C47B-4459-BBBB-7178AAFFCC6B}"/>
                    </a:ext>
                  </a:extLst>
                </p14:cNvPr>
                <p14:cNvContentPartPr/>
                <p14:nvPr/>
              </p14:nvContentPartPr>
              <p14:xfrm>
                <a:off x="3054183" y="2453371"/>
                <a:ext cx="120960" cy="187200"/>
              </p14:xfrm>
            </p:contentPart>
          </mc:Choice>
          <mc:Fallback>
            <p:pic>
              <p:nvPicPr>
                <p:cNvPr id="113" name="Freihand 112">
                  <a:extLst>
                    <a:ext uri="{FF2B5EF4-FFF2-40B4-BE49-F238E27FC236}">
                      <a16:creationId xmlns:a16="http://schemas.microsoft.com/office/drawing/2014/main" id="{1766B6E3-C47B-4459-BBBB-7178AAFFCC6B}"/>
                    </a:ext>
                  </a:extLst>
                </p:cNvPr>
                <p:cNvPicPr/>
                <p:nvPr/>
              </p:nvPicPr>
              <p:blipFill>
                <a:blip r:embed="rId193"/>
                <a:stretch>
                  <a:fillRect/>
                </a:stretch>
              </p:blipFill>
              <p:spPr>
                <a:xfrm>
                  <a:off x="3049863" y="2449051"/>
                  <a:ext cx="129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DE66317C-9044-480D-BDAE-4166970E3C63}"/>
                    </a:ext>
                  </a:extLst>
                </p14:cNvPr>
                <p14:cNvContentPartPr/>
                <p14:nvPr/>
              </p14:nvContentPartPr>
              <p14:xfrm>
                <a:off x="3446943" y="2348251"/>
                <a:ext cx="175680" cy="185760"/>
              </p14:xfrm>
            </p:contentPart>
          </mc:Choice>
          <mc:Fallback>
            <p:pic>
              <p:nvPicPr>
                <p:cNvPr id="115" name="Freihand 114">
                  <a:extLst>
                    <a:ext uri="{FF2B5EF4-FFF2-40B4-BE49-F238E27FC236}">
                      <a16:creationId xmlns:a16="http://schemas.microsoft.com/office/drawing/2014/main" id="{DE66317C-9044-480D-BDAE-4166970E3C63}"/>
                    </a:ext>
                  </a:extLst>
                </p:cNvPr>
                <p:cNvPicPr/>
                <p:nvPr/>
              </p:nvPicPr>
              <p:blipFill>
                <a:blip r:embed="rId195"/>
                <a:stretch>
                  <a:fillRect/>
                </a:stretch>
              </p:blipFill>
              <p:spPr>
                <a:xfrm>
                  <a:off x="3442623" y="2343931"/>
                  <a:ext cx="184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797C19AD-4BCC-466C-8228-85D5A9747D8E}"/>
                    </a:ext>
                  </a:extLst>
                </p14:cNvPr>
                <p14:cNvContentPartPr/>
                <p14:nvPr/>
              </p14:nvContentPartPr>
              <p14:xfrm>
                <a:off x="3655743" y="2399371"/>
                <a:ext cx="339480" cy="108360"/>
              </p14:xfrm>
            </p:contentPart>
          </mc:Choice>
          <mc:Fallback>
            <p:pic>
              <p:nvPicPr>
                <p:cNvPr id="116" name="Freihand 115">
                  <a:extLst>
                    <a:ext uri="{FF2B5EF4-FFF2-40B4-BE49-F238E27FC236}">
                      <a16:creationId xmlns:a16="http://schemas.microsoft.com/office/drawing/2014/main" id="{797C19AD-4BCC-466C-8228-85D5A9747D8E}"/>
                    </a:ext>
                  </a:extLst>
                </p:cNvPr>
                <p:cNvPicPr/>
                <p:nvPr/>
              </p:nvPicPr>
              <p:blipFill>
                <a:blip r:embed="rId197"/>
                <a:stretch>
                  <a:fillRect/>
                </a:stretch>
              </p:blipFill>
              <p:spPr>
                <a:xfrm>
                  <a:off x="3651423" y="2395051"/>
                  <a:ext cx="348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46BCADC2-3048-4391-8909-F7CE5568F26E}"/>
                    </a:ext>
                  </a:extLst>
                </p14:cNvPr>
                <p14:cNvContentPartPr/>
                <p14:nvPr/>
              </p14:nvContentPartPr>
              <p14:xfrm>
                <a:off x="4049583" y="2451931"/>
                <a:ext cx="262080" cy="71280"/>
              </p14:xfrm>
            </p:contentPart>
          </mc:Choice>
          <mc:Fallback>
            <p:pic>
              <p:nvPicPr>
                <p:cNvPr id="117" name="Freihand 116">
                  <a:extLst>
                    <a:ext uri="{FF2B5EF4-FFF2-40B4-BE49-F238E27FC236}">
                      <a16:creationId xmlns:a16="http://schemas.microsoft.com/office/drawing/2014/main" id="{46BCADC2-3048-4391-8909-F7CE5568F26E}"/>
                    </a:ext>
                  </a:extLst>
                </p:cNvPr>
                <p:cNvPicPr/>
                <p:nvPr/>
              </p:nvPicPr>
              <p:blipFill>
                <a:blip r:embed="rId199"/>
                <a:stretch>
                  <a:fillRect/>
                </a:stretch>
              </p:blipFill>
              <p:spPr>
                <a:xfrm>
                  <a:off x="4045263" y="2447611"/>
                  <a:ext cx="270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EA0AD468-BC40-4EE6-984D-9F802D11FDF9}"/>
                    </a:ext>
                  </a:extLst>
                </p14:cNvPr>
                <p14:cNvContentPartPr/>
                <p14:nvPr/>
              </p14:nvContentPartPr>
              <p14:xfrm>
                <a:off x="4319943" y="2429251"/>
                <a:ext cx="185400" cy="95400"/>
              </p14:xfrm>
            </p:contentPart>
          </mc:Choice>
          <mc:Fallback>
            <p:pic>
              <p:nvPicPr>
                <p:cNvPr id="118" name="Freihand 117">
                  <a:extLst>
                    <a:ext uri="{FF2B5EF4-FFF2-40B4-BE49-F238E27FC236}">
                      <a16:creationId xmlns:a16="http://schemas.microsoft.com/office/drawing/2014/main" id="{EA0AD468-BC40-4EE6-984D-9F802D11FDF9}"/>
                    </a:ext>
                  </a:extLst>
                </p:cNvPr>
                <p:cNvPicPr/>
                <p:nvPr/>
              </p:nvPicPr>
              <p:blipFill>
                <a:blip r:embed="rId201"/>
                <a:stretch>
                  <a:fillRect/>
                </a:stretch>
              </p:blipFill>
              <p:spPr>
                <a:xfrm>
                  <a:off x="4315623" y="2424931"/>
                  <a:ext cx="194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F5ED8310-C4CE-4C52-A230-6D148C441907}"/>
                    </a:ext>
                  </a:extLst>
                </p14:cNvPr>
                <p14:cNvContentPartPr/>
                <p14:nvPr/>
              </p14:nvContentPartPr>
              <p14:xfrm>
                <a:off x="4738263" y="2390731"/>
                <a:ext cx="178920" cy="134640"/>
              </p14:xfrm>
            </p:contentPart>
          </mc:Choice>
          <mc:Fallback>
            <p:pic>
              <p:nvPicPr>
                <p:cNvPr id="120" name="Freihand 119">
                  <a:extLst>
                    <a:ext uri="{FF2B5EF4-FFF2-40B4-BE49-F238E27FC236}">
                      <a16:creationId xmlns:a16="http://schemas.microsoft.com/office/drawing/2014/main" id="{F5ED8310-C4CE-4C52-A230-6D148C441907}"/>
                    </a:ext>
                  </a:extLst>
                </p:cNvPr>
                <p:cNvPicPr/>
                <p:nvPr/>
              </p:nvPicPr>
              <p:blipFill>
                <a:blip r:embed="rId203"/>
                <a:stretch>
                  <a:fillRect/>
                </a:stretch>
              </p:blipFill>
              <p:spPr>
                <a:xfrm>
                  <a:off x="4733943" y="2386411"/>
                  <a:ext cx="187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7D735213-2406-4CE2-BBE9-94F0E3FCBB3B}"/>
                    </a:ext>
                  </a:extLst>
                </p14:cNvPr>
                <p14:cNvContentPartPr/>
                <p14:nvPr/>
              </p14:nvContentPartPr>
              <p14:xfrm>
                <a:off x="4880103" y="2438611"/>
                <a:ext cx="432000" cy="133200"/>
              </p14:xfrm>
            </p:contentPart>
          </mc:Choice>
          <mc:Fallback>
            <p:pic>
              <p:nvPicPr>
                <p:cNvPr id="121" name="Freihand 120">
                  <a:extLst>
                    <a:ext uri="{FF2B5EF4-FFF2-40B4-BE49-F238E27FC236}">
                      <a16:creationId xmlns:a16="http://schemas.microsoft.com/office/drawing/2014/main" id="{7D735213-2406-4CE2-BBE9-94F0E3FCBB3B}"/>
                    </a:ext>
                  </a:extLst>
                </p:cNvPr>
                <p:cNvPicPr/>
                <p:nvPr/>
              </p:nvPicPr>
              <p:blipFill>
                <a:blip r:embed="rId205"/>
                <a:stretch>
                  <a:fillRect/>
                </a:stretch>
              </p:blipFill>
              <p:spPr>
                <a:xfrm>
                  <a:off x="4875783" y="2434291"/>
                  <a:ext cx="440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8D03423D-D882-4EA0-A0A8-74154E93B79D}"/>
                    </a:ext>
                  </a:extLst>
                </p14:cNvPr>
                <p14:cNvContentPartPr/>
                <p14:nvPr/>
              </p14:nvContentPartPr>
              <p14:xfrm>
                <a:off x="5130663" y="2319091"/>
                <a:ext cx="21600" cy="7920"/>
              </p14:xfrm>
            </p:contentPart>
          </mc:Choice>
          <mc:Fallback>
            <p:pic>
              <p:nvPicPr>
                <p:cNvPr id="122" name="Freihand 121">
                  <a:extLst>
                    <a:ext uri="{FF2B5EF4-FFF2-40B4-BE49-F238E27FC236}">
                      <a16:creationId xmlns:a16="http://schemas.microsoft.com/office/drawing/2014/main" id="{8D03423D-D882-4EA0-A0A8-74154E93B79D}"/>
                    </a:ext>
                  </a:extLst>
                </p:cNvPr>
                <p:cNvPicPr/>
                <p:nvPr/>
              </p:nvPicPr>
              <p:blipFill>
                <a:blip r:embed="rId207"/>
                <a:stretch>
                  <a:fillRect/>
                </a:stretch>
              </p:blipFill>
              <p:spPr>
                <a:xfrm>
                  <a:off x="5126343" y="2314771"/>
                  <a:ext cx="30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4" name="Freihand 123">
                  <a:extLst>
                    <a:ext uri="{FF2B5EF4-FFF2-40B4-BE49-F238E27FC236}">
                      <a16:creationId xmlns:a16="http://schemas.microsoft.com/office/drawing/2014/main" id="{9EFF49CD-867B-48A7-ABF7-4DCF039DEF08}"/>
                    </a:ext>
                  </a:extLst>
                </p14:cNvPr>
                <p14:cNvContentPartPr/>
                <p14:nvPr/>
              </p14:nvContentPartPr>
              <p14:xfrm>
                <a:off x="5558703" y="2405131"/>
                <a:ext cx="122760" cy="129600"/>
              </p14:xfrm>
            </p:contentPart>
          </mc:Choice>
          <mc:Fallback>
            <p:pic>
              <p:nvPicPr>
                <p:cNvPr id="124" name="Freihand 123">
                  <a:extLst>
                    <a:ext uri="{FF2B5EF4-FFF2-40B4-BE49-F238E27FC236}">
                      <a16:creationId xmlns:a16="http://schemas.microsoft.com/office/drawing/2014/main" id="{9EFF49CD-867B-48A7-ABF7-4DCF039DEF08}"/>
                    </a:ext>
                  </a:extLst>
                </p:cNvPr>
                <p:cNvPicPr/>
                <p:nvPr/>
              </p:nvPicPr>
              <p:blipFill>
                <a:blip r:embed="rId209"/>
                <a:stretch>
                  <a:fillRect/>
                </a:stretch>
              </p:blipFill>
              <p:spPr>
                <a:xfrm>
                  <a:off x="5554383" y="2400811"/>
                  <a:ext cx="131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D153B39D-AD17-49C5-863B-5D99C7598ACA}"/>
                    </a:ext>
                  </a:extLst>
                </p14:cNvPr>
                <p14:cNvContentPartPr/>
                <p14:nvPr/>
              </p14:nvContentPartPr>
              <p14:xfrm>
                <a:off x="5749143" y="2410171"/>
                <a:ext cx="82080" cy="85680"/>
              </p14:xfrm>
            </p:contentPart>
          </mc:Choice>
          <mc:Fallback>
            <p:pic>
              <p:nvPicPr>
                <p:cNvPr id="125" name="Freihand 124">
                  <a:extLst>
                    <a:ext uri="{FF2B5EF4-FFF2-40B4-BE49-F238E27FC236}">
                      <a16:creationId xmlns:a16="http://schemas.microsoft.com/office/drawing/2014/main" id="{D153B39D-AD17-49C5-863B-5D99C7598ACA}"/>
                    </a:ext>
                  </a:extLst>
                </p:cNvPr>
                <p:cNvPicPr/>
                <p:nvPr/>
              </p:nvPicPr>
              <p:blipFill>
                <a:blip r:embed="rId211"/>
                <a:stretch>
                  <a:fillRect/>
                </a:stretch>
              </p:blipFill>
              <p:spPr>
                <a:xfrm>
                  <a:off x="5744823" y="2405851"/>
                  <a:ext cx="90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6" name="Freihand 125">
                  <a:extLst>
                    <a:ext uri="{FF2B5EF4-FFF2-40B4-BE49-F238E27FC236}">
                      <a16:creationId xmlns:a16="http://schemas.microsoft.com/office/drawing/2014/main" id="{E80D0DC8-7134-4FBE-9457-3AD36DE51EBC}"/>
                    </a:ext>
                  </a:extLst>
                </p14:cNvPr>
                <p14:cNvContentPartPr/>
                <p14:nvPr/>
              </p14:nvContentPartPr>
              <p14:xfrm>
                <a:off x="5885223" y="2422051"/>
                <a:ext cx="221760" cy="77400"/>
              </p14:xfrm>
            </p:contentPart>
          </mc:Choice>
          <mc:Fallback>
            <p:pic>
              <p:nvPicPr>
                <p:cNvPr id="126" name="Freihand 125">
                  <a:extLst>
                    <a:ext uri="{FF2B5EF4-FFF2-40B4-BE49-F238E27FC236}">
                      <a16:creationId xmlns:a16="http://schemas.microsoft.com/office/drawing/2014/main" id="{E80D0DC8-7134-4FBE-9457-3AD36DE51EBC}"/>
                    </a:ext>
                  </a:extLst>
                </p:cNvPr>
                <p:cNvPicPr/>
                <p:nvPr/>
              </p:nvPicPr>
              <p:blipFill>
                <a:blip r:embed="rId213"/>
                <a:stretch>
                  <a:fillRect/>
                </a:stretch>
              </p:blipFill>
              <p:spPr>
                <a:xfrm>
                  <a:off x="5880903" y="2417731"/>
                  <a:ext cx="230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7" name="Freihand 126">
                  <a:extLst>
                    <a:ext uri="{FF2B5EF4-FFF2-40B4-BE49-F238E27FC236}">
                      <a16:creationId xmlns:a16="http://schemas.microsoft.com/office/drawing/2014/main" id="{6C4B1E52-DAAE-43F2-99C3-D883D3D67644}"/>
                    </a:ext>
                  </a:extLst>
                </p14:cNvPr>
                <p14:cNvContentPartPr/>
                <p14:nvPr/>
              </p14:nvContentPartPr>
              <p14:xfrm>
                <a:off x="6162063" y="2420611"/>
                <a:ext cx="215640" cy="82800"/>
              </p14:xfrm>
            </p:contentPart>
          </mc:Choice>
          <mc:Fallback>
            <p:pic>
              <p:nvPicPr>
                <p:cNvPr id="127" name="Freihand 126">
                  <a:extLst>
                    <a:ext uri="{FF2B5EF4-FFF2-40B4-BE49-F238E27FC236}">
                      <a16:creationId xmlns:a16="http://schemas.microsoft.com/office/drawing/2014/main" id="{6C4B1E52-DAAE-43F2-99C3-D883D3D67644}"/>
                    </a:ext>
                  </a:extLst>
                </p:cNvPr>
                <p:cNvPicPr/>
                <p:nvPr/>
              </p:nvPicPr>
              <p:blipFill>
                <a:blip r:embed="rId215"/>
                <a:stretch>
                  <a:fillRect/>
                </a:stretch>
              </p:blipFill>
              <p:spPr>
                <a:xfrm>
                  <a:off x="6157743" y="2416291"/>
                  <a:ext cx="224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E33DB093-8AF6-485B-BB68-CA1EF50FDF5C}"/>
                    </a:ext>
                  </a:extLst>
                </p14:cNvPr>
                <p14:cNvContentPartPr/>
                <p14:nvPr/>
              </p14:nvContentPartPr>
              <p14:xfrm>
                <a:off x="6427383" y="2429611"/>
                <a:ext cx="376560" cy="199440"/>
              </p14:xfrm>
            </p:contentPart>
          </mc:Choice>
          <mc:Fallback>
            <p:pic>
              <p:nvPicPr>
                <p:cNvPr id="129" name="Freihand 128">
                  <a:extLst>
                    <a:ext uri="{FF2B5EF4-FFF2-40B4-BE49-F238E27FC236}">
                      <a16:creationId xmlns:a16="http://schemas.microsoft.com/office/drawing/2014/main" id="{E33DB093-8AF6-485B-BB68-CA1EF50FDF5C}"/>
                    </a:ext>
                  </a:extLst>
                </p:cNvPr>
                <p:cNvPicPr/>
                <p:nvPr/>
              </p:nvPicPr>
              <p:blipFill>
                <a:blip r:embed="rId217"/>
                <a:stretch>
                  <a:fillRect/>
                </a:stretch>
              </p:blipFill>
              <p:spPr>
                <a:xfrm>
                  <a:off x="6423063" y="2425291"/>
                  <a:ext cx="385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Freihand 129">
                  <a:extLst>
                    <a:ext uri="{FF2B5EF4-FFF2-40B4-BE49-F238E27FC236}">
                      <a16:creationId xmlns:a16="http://schemas.microsoft.com/office/drawing/2014/main" id="{BC908C96-E785-4348-B43B-506D9A8FBE6A}"/>
                    </a:ext>
                  </a:extLst>
                </p14:cNvPr>
                <p14:cNvContentPartPr/>
                <p14:nvPr/>
              </p14:nvContentPartPr>
              <p14:xfrm>
                <a:off x="6977823" y="2191651"/>
                <a:ext cx="30240" cy="223560"/>
              </p14:xfrm>
            </p:contentPart>
          </mc:Choice>
          <mc:Fallback>
            <p:pic>
              <p:nvPicPr>
                <p:cNvPr id="130" name="Freihand 129">
                  <a:extLst>
                    <a:ext uri="{FF2B5EF4-FFF2-40B4-BE49-F238E27FC236}">
                      <a16:creationId xmlns:a16="http://schemas.microsoft.com/office/drawing/2014/main" id="{BC908C96-E785-4348-B43B-506D9A8FBE6A}"/>
                    </a:ext>
                  </a:extLst>
                </p:cNvPr>
                <p:cNvPicPr/>
                <p:nvPr/>
              </p:nvPicPr>
              <p:blipFill>
                <a:blip r:embed="rId219"/>
                <a:stretch>
                  <a:fillRect/>
                </a:stretch>
              </p:blipFill>
              <p:spPr>
                <a:xfrm>
                  <a:off x="6973503" y="2187331"/>
                  <a:ext cx="388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0DA173AE-F28D-4B0A-B5B5-949D13417051}"/>
                    </a:ext>
                  </a:extLst>
                </p14:cNvPr>
                <p14:cNvContentPartPr/>
                <p14:nvPr/>
              </p14:nvContentPartPr>
              <p14:xfrm>
                <a:off x="6981783" y="2486851"/>
                <a:ext cx="26280" cy="21240"/>
              </p14:xfrm>
            </p:contentPart>
          </mc:Choice>
          <mc:Fallback>
            <p:pic>
              <p:nvPicPr>
                <p:cNvPr id="131" name="Freihand 130">
                  <a:extLst>
                    <a:ext uri="{FF2B5EF4-FFF2-40B4-BE49-F238E27FC236}">
                      <a16:creationId xmlns:a16="http://schemas.microsoft.com/office/drawing/2014/main" id="{0DA173AE-F28D-4B0A-B5B5-949D13417051}"/>
                    </a:ext>
                  </a:extLst>
                </p:cNvPr>
                <p:cNvPicPr/>
                <p:nvPr/>
              </p:nvPicPr>
              <p:blipFill>
                <a:blip r:embed="rId221"/>
                <a:stretch>
                  <a:fillRect/>
                </a:stretch>
              </p:blipFill>
              <p:spPr>
                <a:xfrm>
                  <a:off x="6977463" y="2482531"/>
                  <a:ext cx="34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2" name="Freihand 161">
                  <a:extLst>
                    <a:ext uri="{FF2B5EF4-FFF2-40B4-BE49-F238E27FC236}">
                      <a16:creationId xmlns:a16="http://schemas.microsoft.com/office/drawing/2014/main" id="{6431BC79-1BC7-4293-AD15-F7884711EFFC}"/>
                    </a:ext>
                  </a:extLst>
                </p14:cNvPr>
                <p14:cNvContentPartPr/>
                <p14:nvPr/>
              </p14:nvContentPartPr>
              <p14:xfrm>
                <a:off x="3624423" y="2636251"/>
                <a:ext cx="2931840" cy="50040"/>
              </p14:xfrm>
            </p:contentPart>
          </mc:Choice>
          <mc:Fallback>
            <p:pic>
              <p:nvPicPr>
                <p:cNvPr id="162" name="Freihand 161">
                  <a:extLst>
                    <a:ext uri="{FF2B5EF4-FFF2-40B4-BE49-F238E27FC236}">
                      <a16:creationId xmlns:a16="http://schemas.microsoft.com/office/drawing/2014/main" id="{6431BC79-1BC7-4293-AD15-F7884711EFFC}"/>
                    </a:ext>
                  </a:extLst>
                </p:cNvPr>
                <p:cNvPicPr/>
                <p:nvPr/>
              </p:nvPicPr>
              <p:blipFill>
                <a:blip r:embed="rId223"/>
                <a:stretch>
                  <a:fillRect/>
                </a:stretch>
              </p:blipFill>
              <p:spPr>
                <a:xfrm>
                  <a:off x="3620103" y="2631931"/>
                  <a:ext cx="29404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3" name="Freihand 162">
                  <a:extLst>
                    <a:ext uri="{FF2B5EF4-FFF2-40B4-BE49-F238E27FC236}">
                      <a16:creationId xmlns:a16="http://schemas.microsoft.com/office/drawing/2014/main" id="{7A244758-3331-42F9-ACB0-776933263B6F}"/>
                    </a:ext>
                  </a:extLst>
                </p14:cNvPr>
                <p14:cNvContentPartPr/>
                <p14:nvPr/>
              </p14:nvContentPartPr>
              <p14:xfrm>
                <a:off x="644703" y="1027771"/>
                <a:ext cx="1746720" cy="77760"/>
              </p14:xfrm>
            </p:contentPart>
          </mc:Choice>
          <mc:Fallback>
            <p:pic>
              <p:nvPicPr>
                <p:cNvPr id="163" name="Freihand 162">
                  <a:extLst>
                    <a:ext uri="{FF2B5EF4-FFF2-40B4-BE49-F238E27FC236}">
                      <a16:creationId xmlns:a16="http://schemas.microsoft.com/office/drawing/2014/main" id="{7A244758-3331-42F9-ACB0-776933263B6F}"/>
                    </a:ext>
                  </a:extLst>
                </p:cNvPr>
                <p:cNvPicPr/>
                <p:nvPr/>
              </p:nvPicPr>
              <p:blipFill>
                <a:blip r:embed="rId225"/>
                <a:stretch>
                  <a:fillRect/>
                </a:stretch>
              </p:blipFill>
              <p:spPr>
                <a:xfrm>
                  <a:off x="640383" y="1023451"/>
                  <a:ext cx="1755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7" name="Freihand 166">
                  <a:extLst>
                    <a:ext uri="{FF2B5EF4-FFF2-40B4-BE49-F238E27FC236}">
                      <a16:creationId xmlns:a16="http://schemas.microsoft.com/office/drawing/2014/main" id="{999EA242-7196-4F95-B198-733202A16B7A}"/>
                    </a:ext>
                  </a:extLst>
                </p14:cNvPr>
                <p14:cNvContentPartPr/>
                <p14:nvPr/>
              </p14:nvContentPartPr>
              <p14:xfrm>
                <a:off x="3673383" y="2641291"/>
                <a:ext cx="3136320" cy="67680"/>
              </p14:xfrm>
            </p:contentPart>
          </mc:Choice>
          <mc:Fallback>
            <p:pic>
              <p:nvPicPr>
                <p:cNvPr id="167" name="Freihand 166">
                  <a:extLst>
                    <a:ext uri="{FF2B5EF4-FFF2-40B4-BE49-F238E27FC236}">
                      <a16:creationId xmlns:a16="http://schemas.microsoft.com/office/drawing/2014/main" id="{999EA242-7196-4F95-B198-733202A16B7A}"/>
                    </a:ext>
                  </a:extLst>
                </p:cNvPr>
                <p:cNvPicPr/>
                <p:nvPr/>
              </p:nvPicPr>
              <p:blipFill>
                <a:blip r:embed="rId227"/>
                <a:stretch>
                  <a:fillRect/>
                </a:stretch>
              </p:blipFill>
              <p:spPr>
                <a:xfrm>
                  <a:off x="3669063" y="2636971"/>
                  <a:ext cx="3144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2" name="Freihand 131">
                  <a:extLst>
                    <a:ext uri="{FF2B5EF4-FFF2-40B4-BE49-F238E27FC236}">
                      <a16:creationId xmlns:a16="http://schemas.microsoft.com/office/drawing/2014/main" id="{C4C6C440-B0CD-4445-814B-F9CD91B276E8}"/>
                    </a:ext>
                  </a:extLst>
                </p14:cNvPr>
                <p14:cNvContentPartPr/>
                <p14:nvPr/>
              </p14:nvContentPartPr>
              <p14:xfrm>
                <a:off x="7334943" y="2260051"/>
                <a:ext cx="159480" cy="227160"/>
              </p14:xfrm>
            </p:contentPart>
          </mc:Choice>
          <mc:Fallback>
            <p:pic>
              <p:nvPicPr>
                <p:cNvPr id="132" name="Freihand 131">
                  <a:extLst>
                    <a:ext uri="{FF2B5EF4-FFF2-40B4-BE49-F238E27FC236}">
                      <a16:creationId xmlns:a16="http://schemas.microsoft.com/office/drawing/2014/main" id="{C4C6C440-B0CD-4445-814B-F9CD91B276E8}"/>
                    </a:ext>
                  </a:extLst>
                </p:cNvPr>
                <p:cNvPicPr/>
                <p:nvPr/>
              </p:nvPicPr>
              <p:blipFill>
                <a:blip r:embed="rId229"/>
                <a:stretch>
                  <a:fillRect/>
                </a:stretch>
              </p:blipFill>
              <p:spPr>
                <a:xfrm>
                  <a:off x="7330623" y="2255731"/>
                  <a:ext cx="1681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3" name="Freihand 132">
                  <a:extLst>
                    <a:ext uri="{FF2B5EF4-FFF2-40B4-BE49-F238E27FC236}">
                      <a16:creationId xmlns:a16="http://schemas.microsoft.com/office/drawing/2014/main" id="{BC0CF4DA-51A2-4DA0-B937-5B50435D0D0D}"/>
                    </a:ext>
                  </a:extLst>
                </p14:cNvPr>
                <p14:cNvContentPartPr/>
                <p14:nvPr/>
              </p14:nvContentPartPr>
              <p14:xfrm>
                <a:off x="7542303" y="2385331"/>
                <a:ext cx="122040" cy="79920"/>
              </p14:xfrm>
            </p:contentPart>
          </mc:Choice>
          <mc:Fallback>
            <p:pic>
              <p:nvPicPr>
                <p:cNvPr id="133" name="Freihand 132">
                  <a:extLst>
                    <a:ext uri="{FF2B5EF4-FFF2-40B4-BE49-F238E27FC236}">
                      <a16:creationId xmlns:a16="http://schemas.microsoft.com/office/drawing/2014/main" id="{BC0CF4DA-51A2-4DA0-B937-5B50435D0D0D}"/>
                    </a:ext>
                  </a:extLst>
                </p:cNvPr>
                <p:cNvPicPr/>
                <p:nvPr/>
              </p:nvPicPr>
              <p:blipFill>
                <a:blip r:embed="rId231"/>
                <a:stretch>
                  <a:fillRect/>
                </a:stretch>
              </p:blipFill>
              <p:spPr>
                <a:xfrm>
                  <a:off x="7537983" y="2381011"/>
                  <a:ext cx="130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4" name="Freihand 133">
                  <a:extLst>
                    <a:ext uri="{FF2B5EF4-FFF2-40B4-BE49-F238E27FC236}">
                      <a16:creationId xmlns:a16="http://schemas.microsoft.com/office/drawing/2014/main" id="{E15AE06F-52F3-4225-AC28-ABEE5521FFDF}"/>
                    </a:ext>
                  </a:extLst>
                </p14:cNvPr>
                <p14:cNvContentPartPr/>
                <p14:nvPr/>
              </p14:nvContentPartPr>
              <p14:xfrm>
                <a:off x="7728783" y="2404051"/>
                <a:ext cx="123480" cy="179640"/>
              </p14:xfrm>
            </p:contentPart>
          </mc:Choice>
          <mc:Fallback>
            <p:pic>
              <p:nvPicPr>
                <p:cNvPr id="134" name="Freihand 133">
                  <a:extLst>
                    <a:ext uri="{FF2B5EF4-FFF2-40B4-BE49-F238E27FC236}">
                      <a16:creationId xmlns:a16="http://schemas.microsoft.com/office/drawing/2014/main" id="{E15AE06F-52F3-4225-AC28-ABEE5521FFDF}"/>
                    </a:ext>
                  </a:extLst>
                </p:cNvPr>
                <p:cNvPicPr/>
                <p:nvPr/>
              </p:nvPicPr>
              <p:blipFill>
                <a:blip r:embed="rId233"/>
                <a:stretch>
                  <a:fillRect/>
                </a:stretch>
              </p:blipFill>
              <p:spPr>
                <a:xfrm>
                  <a:off x="7724463" y="2399731"/>
                  <a:ext cx="132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5" name="Freihand 134">
                  <a:extLst>
                    <a:ext uri="{FF2B5EF4-FFF2-40B4-BE49-F238E27FC236}">
                      <a16:creationId xmlns:a16="http://schemas.microsoft.com/office/drawing/2014/main" id="{742D77F4-9498-48E3-BC6A-AFD5131D96E2}"/>
                    </a:ext>
                  </a:extLst>
                </p14:cNvPr>
                <p14:cNvContentPartPr/>
                <p14:nvPr/>
              </p14:nvContentPartPr>
              <p14:xfrm>
                <a:off x="7829223" y="2387851"/>
                <a:ext cx="116640" cy="194760"/>
              </p14:xfrm>
            </p:contentPart>
          </mc:Choice>
          <mc:Fallback>
            <p:pic>
              <p:nvPicPr>
                <p:cNvPr id="135" name="Freihand 134">
                  <a:extLst>
                    <a:ext uri="{FF2B5EF4-FFF2-40B4-BE49-F238E27FC236}">
                      <a16:creationId xmlns:a16="http://schemas.microsoft.com/office/drawing/2014/main" id="{742D77F4-9498-48E3-BC6A-AFD5131D96E2}"/>
                    </a:ext>
                  </a:extLst>
                </p:cNvPr>
                <p:cNvPicPr/>
                <p:nvPr/>
              </p:nvPicPr>
              <p:blipFill>
                <a:blip r:embed="rId235"/>
                <a:stretch>
                  <a:fillRect/>
                </a:stretch>
              </p:blipFill>
              <p:spPr>
                <a:xfrm>
                  <a:off x="7824903" y="2383531"/>
                  <a:ext cx="125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6" name="Freihand 135">
                  <a:extLst>
                    <a:ext uri="{FF2B5EF4-FFF2-40B4-BE49-F238E27FC236}">
                      <a16:creationId xmlns:a16="http://schemas.microsoft.com/office/drawing/2014/main" id="{0843AEAE-8DA3-4602-8FD2-25537BFD27CE}"/>
                    </a:ext>
                  </a:extLst>
                </p14:cNvPr>
                <p14:cNvContentPartPr/>
                <p14:nvPr/>
              </p14:nvContentPartPr>
              <p14:xfrm>
                <a:off x="7966743" y="2276971"/>
                <a:ext cx="184680" cy="366120"/>
              </p14:xfrm>
            </p:contentPart>
          </mc:Choice>
          <mc:Fallback>
            <p:pic>
              <p:nvPicPr>
                <p:cNvPr id="136" name="Freihand 135">
                  <a:extLst>
                    <a:ext uri="{FF2B5EF4-FFF2-40B4-BE49-F238E27FC236}">
                      <a16:creationId xmlns:a16="http://schemas.microsoft.com/office/drawing/2014/main" id="{0843AEAE-8DA3-4602-8FD2-25537BFD27CE}"/>
                    </a:ext>
                  </a:extLst>
                </p:cNvPr>
                <p:cNvPicPr/>
                <p:nvPr/>
              </p:nvPicPr>
              <p:blipFill>
                <a:blip r:embed="rId237"/>
                <a:stretch>
                  <a:fillRect/>
                </a:stretch>
              </p:blipFill>
              <p:spPr>
                <a:xfrm>
                  <a:off x="7962423" y="2272651"/>
                  <a:ext cx="19332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7" name="Freihand 136">
                  <a:extLst>
                    <a:ext uri="{FF2B5EF4-FFF2-40B4-BE49-F238E27FC236}">
                      <a16:creationId xmlns:a16="http://schemas.microsoft.com/office/drawing/2014/main" id="{1B5C623A-1DF7-4F06-8BF3-01E1D7A949CD}"/>
                    </a:ext>
                  </a:extLst>
                </p14:cNvPr>
                <p14:cNvContentPartPr/>
                <p14:nvPr/>
              </p14:nvContentPartPr>
              <p14:xfrm>
                <a:off x="8269143" y="2385331"/>
                <a:ext cx="5400" cy="89280"/>
              </p14:xfrm>
            </p:contentPart>
          </mc:Choice>
          <mc:Fallback>
            <p:pic>
              <p:nvPicPr>
                <p:cNvPr id="137" name="Freihand 136">
                  <a:extLst>
                    <a:ext uri="{FF2B5EF4-FFF2-40B4-BE49-F238E27FC236}">
                      <a16:creationId xmlns:a16="http://schemas.microsoft.com/office/drawing/2014/main" id="{1B5C623A-1DF7-4F06-8BF3-01E1D7A949CD}"/>
                    </a:ext>
                  </a:extLst>
                </p:cNvPr>
                <p:cNvPicPr/>
                <p:nvPr/>
              </p:nvPicPr>
              <p:blipFill>
                <a:blip r:embed="rId239"/>
                <a:stretch>
                  <a:fillRect/>
                </a:stretch>
              </p:blipFill>
              <p:spPr>
                <a:xfrm>
                  <a:off x="8264823" y="2381011"/>
                  <a:ext cx="14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8" name="Freihand 137">
                  <a:extLst>
                    <a:ext uri="{FF2B5EF4-FFF2-40B4-BE49-F238E27FC236}">
                      <a16:creationId xmlns:a16="http://schemas.microsoft.com/office/drawing/2014/main" id="{63B8CD78-CDEE-4001-AA06-239877E4002A}"/>
                    </a:ext>
                  </a:extLst>
                </p14:cNvPr>
                <p14:cNvContentPartPr/>
                <p14:nvPr/>
              </p14:nvContentPartPr>
              <p14:xfrm>
                <a:off x="8295423" y="2332411"/>
                <a:ext cx="26280" cy="23040"/>
              </p14:xfrm>
            </p:contentPart>
          </mc:Choice>
          <mc:Fallback>
            <p:pic>
              <p:nvPicPr>
                <p:cNvPr id="138" name="Freihand 137">
                  <a:extLst>
                    <a:ext uri="{FF2B5EF4-FFF2-40B4-BE49-F238E27FC236}">
                      <a16:creationId xmlns:a16="http://schemas.microsoft.com/office/drawing/2014/main" id="{63B8CD78-CDEE-4001-AA06-239877E4002A}"/>
                    </a:ext>
                  </a:extLst>
                </p:cNvPr>
                <p:cNvPicPr/>
                <p:nvPr/>
              </p:nvPicPr>
              <p:blipFill>
                <a:blip r:embed="rId241"/>
                <a:stretch>
                  <a:fillRect/>
                </a:stretch>
              </p:blipFill>
              <p:spPr>
                <a:xfrm>
                  <a:off x="8291103" y="2328091"/>
                  <a:ext cx="34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9" name="Freihand 138">
                  <a:extLst>
                    <a:ext uri="{FF2B5EF4-FFF2-40B4-BE49-F238E27FC236}">
                      <a16:creationId xmlns:a16="http://schemas.microsoft.com/office/drawing/2014/main" id="{26647320-C298-411C-9580-A399F029C1BC}"/>
                    </a:ext>
                  </a:extLst>
                </p14:cNvPr>
                <p14:cNvContentPartPr/>
                <p14:nvPr/>
              </p14:nvContentPartPr>
              <p14:xfrm>
                <a:off x="8315223" y="2375971"/>
                <a:ext cx="93600" cy="108360"/>
              </p14:xfrm>
            </p:contentPart>
          </mc:Choice>
          <mc:Fallback>
            <p:pic>
              <p:nvPicPr>
                <p:cNvPr id="139" name="Freihand 138">
                  <a:extLst>
                    <a:ext uri="{FF2B5EF4-FFF2-40B4-BE49-F238E27FC236}">
                      <a16:creationId xmlns:a16="http://schemas.microsoft.com/office/drawing/2014/main" id="{26647320-C298-411C-9580-A399F029C1BC}"/>
                    </a:ext>
                  </a:extLst>
                </p:cNvPr>
                <p:cNvPicPr/>
                <p:nvPr/>
              </p:nvPicPr>
              <p:blipFill>
                <a:blip r:embed="rId243"/>
                <a:stretch>
                  <a:fillRect/>
                </a:stretch>
              </p:blipFill>
              <p:spPr>
                <a:xfrm>
                  <a:off x="8310903" y="2371651"/>
                  <a:ext cx="102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3" name="Freihand 142">
                  <a:extLst>
                    <a:ext uri="{FF2B5EF4-FFF2-40B4-BE49-F238E27FC236}">
                      <a16:creationId xmlns:a16="http://schemas.microsoft.com/office/drawing/2014/main" id="{1115F9F2-A743-4032-919D-8B1D2CB2AED0}"/>
                    </a:ext>
                  </a:extLst>
                </p14:cNvPr>
                <p14:cNvContentPartPr/>
                <p14:nvPr/>
              </p14:nvContentPartPr>
              <p14:xfrm>
                <a:off x="8579823" y="2247091"/>
                <a:ext cx="100440" cy="306720"/>
              </p14:xfrm>
            </p:contentPart>
          </mc:Choice>
          <mc:Fallback>
            <p:pic>
              <p:nvPicPr>
                <p:cNvPr id="143" name="Freihand 142">
                  <a:extLst>
                    <a:ext uri="{FF2B5EF4-FFF2-40B4-BE49-F238E27FC236}">
                      <a16:creationId xmlns:a16="http://schemas.microsoft.com/office/drawing/2014/main" id="{1115F9F2-A743-4032-919D-8B1D2CB2AED0}"/>
                    </a:ext>
                  </a:extLst>
                </p:cNvPr>
                <p:cNvPicPr/>
                <p:nvPr/>
              </p:nvPicPr>
              <p:blipFill>
                <a:blip r:embed="rId245"/>
                <a:stretch>
                  <a:fillRect/>
                </a:stretch>
              </p:blipFill>
              <p:spPr>
                <a:xfrm>
                  <a:off x="8575503" y="2242771"/>
                  <a:ext cx="1090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4" name="Freihand 143">
                  <a:extLst>
                    <a:ext uri="{FF2B5EF4-FFF2-40B4-BE49-F238E27FC236}">
                      <a16:creationId xmlns:a16="http://schemas.microsoft.com/office/drawing/2014/main" id="{2FD4D855-D6BD-42B8-8E74-ECF609F28629}"/>
                    </a:ext>
                  </a:extLst>
                </p14:cNvPr>
                <p14:cNvContentPartPr/>
                <p14:nvPr/>
              </p14:nvContentPartPr>
              <p14:xfrm>
                <a:off x="8692863" y="2347891"/>
                <a:ext cx="81000" cy="96840"/>
              </p14:xfrm>
            </p:contentPart>
          </mc:Choice>
          <mc:Fallback>
            <p:pic>
              <p:nvPicPr>
                <p:cNvPr id="144" name="Freihand 143">
                  <a:extLst>
                    <a:ext uri="{FF2B5EF4-FFF2-40B4-BE49-F238E27FC236}">
                      <a16:creationId xmlns:a16="http://schemas.microsoft.com/office/drawing/2014/main" id="{2FD4D855-D6BD-42B8-8E74-ECF609F28629}"/>
                    </a:ext>
                  </a:extLst>
                </p:cNvPr>
                <p:cNvPicPr/>
                <p:nvPr/>
              </p:nvPicPr>
              <p:blipFill>
                <a:blip r:embed="rId247"/>
                <a:stretch>
                  <a:fillRect/>
                </a:stretch>
              </p:blipFill>
              <p:spPr>
                <a:xfrm>
                  <a:off x="8688543" y="2343571"/>
                  <a:ext cx="89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5" name="Freihand 144">
                  <a:extLst>
                    <a:ext uri="{FF2B5EF4-FFF2-40B4-BE49-F238E27FC236}">
                      <a16:creationId xmlns:a16="http://schemas.microsoft.com/office/drawing/2014/main" id="{D3AD7BC1-6598-4ABD-9ED2-292964E68DAB}"/>
                    </a:ext>
                  </a:extLst>
                </p14:cNvPr>
                <p14:cNvContentPartPr/>
                <p14:nvPr/>
              </p14:nvContentPartPr>
              <p14:xfrm>
                <a:off x="8827863" y="2232691"/>
                <a:ext cx="98280" cy="179280"/>
              </p14:xfrm>
            </p:contentPart>
          </mc:Choice>
          <mc:Fallback>
            <p:pic>
              <p:nvPicPr>
                <p:cNvPr id="145" name="Freihand 144">
                  <a:extLst>
                    <a:ext uri="{FF2B5EF4-FFF2-40B4-BE49-F238E27FC236}">
                      <a16:creationId xmlns:a16="http://schemas.microsoft.com/office/drawing/2014/main" id="{D3AD7BC1-6598-4ABD-9ED2-292964E68DAB}"/>
                    </a:ext>
                  </a:extLst>
                </p:cNvPr>
                <p:cNvPicPr/>
                <p:nvPr/>
              </p:nvPicPr>
              <p:blipFill>
                <a:blip r:embed="rId249"/>
                <a:stretch>
                  <a:fillRect/>
                </a:stretch>
              </p:blipFill>
              <p:spPr>
                <a:xfrm>
                  <a:off x="8823543" y="2228371"/>
                  <a:ext cx="106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6" name="Freihand 145">
                  <a:extLst>
                    <a:ext uri="{FF2B5EF4-FFF2-40B4-BE49-F238E27FC236}">
                      <a16:creationId xmlns:a16="http://schemas.microsoft.com/office/drawing/2014/main" id="{EFF4367B-A7F1-4245-A25E-79066530027B}"/>
                    </a:ext>
                  </a:extLst>
                </p14:cNvPr>
                <p14:cNvContentPartPr/>
                <p14:nvPr/>
              </p14:nvContentPartPr>
              <p14:xfrm>
                <a:off x="8941263" y="2330611"/>
                <a:ext cx="462960" cy="75600"/>
              </p14:xfrm>
            </p:contentPart>
          </mc:Choice>
          <mc:Fallback>
            <p:pic>
              <p:nvPicPr>
                <p:cNvPr id="146" name="Freihand 145">
                  <a:extLst>
                    <a:ext uri="{FF2B5EF4-FFF2-40B4-BE49-F238E27FC236}">
                      <a16:creationId xmlns:a16="http://schemas.microsoft.com/office/drawing/2014/main" id="{EFF4367B-A7F1-4245-A25E-79066530027B}"/>
                    </a:ext>
                  </a:extLst>
                </p:cNvPr>
                <p:cNvPicPr/>
                <p:nvPr/>
              </p:nvPicPr>
              <p:blipFill>
                <a:blip r:embed="rId251"/>
                <a:stretch>
                  <a:fillRect/>
                </a:stretch>
              </p:blipFill>
              <p:spPr>
                <a:xfrm>
                  <a:off x="8936943" y="2326291"/>
                  <a:ext cx="471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19EB4EDC-2215-49FF-B9DA-D6D43D4387EA}"/>
                    </a:ext>
                  </a:extLst>
                </p14:cNvPr>
                <p14:cNvContentPartPr/>
                <p14:nvPr/>
              </p14:nvContentPartPr>
              <p14:xfrm>
                <a:off x="9335463" y="2263651"/>
                <a:ext cx="30960" cy="16920"/>
              </p14:xfrm>
            </p:contentPart>
          </mc:Choice>
          <mc:Fallback>
            <p:pic>
              <p:nvPicPr>
                <p:cNvPr id="147" name="Freihand 146">
                  <a:extLst>
                    <a:ext uri="{FF2B5EF4-FFF2-40B4-BE49-F238E27FC236}">
                      <a16:creationId xmlns:a16="http://schemas.microsoft.com/office/drawing/2014/main" id="{19EB4EDC-2215-49FF-B9DA-D6D43D4387EA}"/>
                    </a:ext>
                  </a:extLst>
                </p:cNvPr>
                <p:cNvPicPr/>
                <p:nvPr/>
              </p:nvPicPr>
              <p:blipFill>
                <a:blip r:embed="rId253"/>
                <a:stretch>
                  <a:fillRect/>
                </a:stretch>
              </p:blipFill>
              <p:spPr>
                <a:xfrm>
                  <a:off x="9331143" y="2259331"/>
                  <a:ext cx="39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8" name="Freihand 147">
                  <a:extLst>
                    <a:ext uri="{FF2B5EF4-FFF2-40B4-BE49-F238E27FC236}">
                      <a16:creationId xmlns:a16="http://schemas.microsoft.com/office/drawing/2014/main" id="{D935701A-77E0-47B0-B397-A963D0994F6E}"/>
                    </a:ext>
                  </a:extLst>
                </p14:cNvPr>
                <p14:cNvContentPartPr/>
                <p14:nvPr/>
              </p14:nvContentPartPr>
              <p14:xfrm>
                <a:off x="9412863" y="2353291"/>
                <a:ext cx="146880" cy="262440"/>
              </p14:xfrm>
            </p:contentPart>
          </mc:Choice>
          <mc:Fallback>
            <p:pic>
              <p:nvPicPr>
                <p:cNvPr id="148" name="Freihand 147">
                  <a:extLst>
                    <a:ext uri="{FF2B5EF4-FFF2-40B4-BE49-F238E27FC236}">
                      <a16:creationId xmlns:a16="http://schemas.microsoft.com/office/drawing/2014/main" id="{D935701A-77E0-47B0-B397-A963D0994F6E}"/>
                    </a:ext>
                  </a:extLst>
                </p:cNvPr>
                <p:cNvPicPr/>
                <p:nvPr/>
              </p:nvPicPr>
              <p:blipFill>
                <a:blip r:embed="rId255"/>
                <a:stretch>
                  <a:fillRect/>
                </a:stretch>
              </p:blipFill>
              <p:spPr>
                <a:xfrm>
                  <a:off x="9408543" y="2348971"/>
                  <a:ext cx="1555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5FE0F2ED-D4CD-4241-8727-AC6FBDA378A5}"/>
                    </a:ext>
                  </a:extLst>
                </p14:cNvPr>
                <p14:cNvContentPartPr/>
                <p14:nvPr/>
              </p14:nvContentPartPr>
              <p14:xfrm>
                <a:off x="9784383" y="2355811"/>
                <a:ext cx="10800" cy="143280"/>
              </p14:xfrm>
            </p:contentPart>
          </mc:Choice>
          <mc:Fallback>
            <p:pic>
              <p:nvPicPr>
                <p:cNvPr id="150" name="Freihand 149">
                  <a:extLst>
                    <a:ext uri="{FF2B5EF4-FFF2-40B4-BE49-F238E27FC236}">
                      <a16:creationId xmlns:a16="http://schemas.microsoft.com/office/drawing/2014/main" id="{5FE0F2ED-D4CD-4241-8727-AC6FBDA378A5}"/>
                    </a:ext>
                  </a:extLst>
                </p:cNvPr>
                <p:cNvPicPr/>
                <p:nvPr/>
              </p:nvPicPr>
              <p:blipFill>
                <a:blip r:embed="rId257"/>
                <a:stretch>
                  <a:fillRect/>
                </a:stretch>
              </p:blipFill>
              <p:spPr>
                <a:xfrm>
                  <a:off x="9780063" y="2351491"/>
                  <a:ext cx="19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1" name="Freihand 150">
                  <a:extLst>
                    <a:ext uri="{FF2B5EF4-FFF2-40B4-BE49-F238E27FC236}">
                      <a16:creationId xmlns:a16="http://schemas.microsoft.com/office/drawing/2014/main" id="{9E23E1BC-17F0-4AA5-A174-E048D82138BA}"/>
                    </a:ext>
                  </a:extLst>
                </p14:cNvPr>
                <p14:cNvContentPartPr/>
                <p14:nvPr/>
              </p14:nvContentPartPr>
              <p14:xfrm>
                <a:off x="9665583" y="2320531"/>
                <a:ext cx="203400" cy="197280"/>
              </p14:xfrm>
            </p:contentPart>
          </mc:Choice>
          <mc:Fallback>
            <p:pic>
              <p:nvPicPr>
                <p:cNvPr id="151" name="Freihand 150">
                  <a:extLst>
                    <a:ext uri="{FF2B5EF4-FFF2-40B4-BE49-F238E27FC236}">
                      <a16:creationId xmlns:a16="http://schemas.microsoft.com/office/drawing/2014/main" id="{9E23E1BC-17F0-4AA5-A174-E048D82138BA}"/>
                    </a:ext>
                  </a:extLst>
                </p:cNvPr>
                <p:cNvPicPr/>
                <p:nvPr/>
              </p:nvPicPr>
              <p:blipFill>
                <a:blip r:embed="rId259"/>
                <a:stretch>
                  <a:fillRect/>
                </a:stretch>
              </p:blipFill>
              <p:spPr>
                <a:xfrm>
                  <a:off x="9661263" y="2316211"/>
                  <a:ext cx="212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36D748F4-7BC2-4F41-83B2-06E29DADC6DA}"/>
                    </a:ext>
                  </a:extLst>
                </p14:cNvPr>
                <p14:cNvContentPartPr/>
                <p14:nvPr/>
              </p14:nvContentPartPr>
              <p14:xfrm>
                <a:off x="9893823" y="2363011"/>
                <a:ext cx="327960" cy="100440"/>
              </p14:xfrm>
            </p:contentPart>
          </mc:Choice>
          <mc:Fallback>
            <p:pic>
              <p:nvPicPr>
                <p:cNvPr id="152" name="Freihand 151">
                  <a:extLst>
                    <a:ext uri="{FF2B5EF4-FFF2-40B4-BE49-F238E27FC236}">
                      <a16:creationId xmlns:a16="http://schemas.microsoft.com/office/drawing/2014/main" id="{36D748F4-7BC2-4F41-83B2-06E29DADC6DA}"/>
                    </a:ext>
                  </a:extLst>
                </p:cNvPr>
                <p:cNvPicPr/>
                <p:nvPr/>
              </p:nvPicPr>
              <p:blipFill>
                <a:blip r:embed="rId261"/>
                <a:stretch>
                  <a:fillRect/>
                </a:stretch>
              </p:blipFill>
              <p:spPr>
                <a:xfrm>
                  <a:off x="9889503" y="2358691"/>
                  <a:ext cx="336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1D401FE5-AF50-4D67-96E4-AC1B491EAC87}"/>
                    </a:ext>
                  </a:extLst>
                </p14:cNvPr>
                <p14:cNvContentPartPr/>
                <p14:nvPr/>
              </p14:nvContentPartPr>
              <p14:xfrm>
                <a:off x="10242663" y="2402251"/>
                <a:ext cx="278640" cy="85680"/>
              </p14:xfrm>
            </p:contentPart>
          </mc:Choice>
          <mc:Fallback>
            <p:pic>
              <p:nvPicPr>
                <p:cNvPr id="153" name="Freihand 152">
                  <a:extLst>
                    <a:ext uri="{FF2B5EF4-FFF2-40B4-BE49-F238E27FC236}">
                      <a16:creationId xmlns:a16="http://schemas.microsoft.com/office/drawing/2014/main" id="{1D401FE5-AF50-4D67-96E4-AC1B491EAC87}"/>
                    </a:ext>
                  </a:extLst>
                </p:cNvPr>
                <p:cNvPicPr/>
                <p:nvPr/>
              </p:nvPicPr>
              <p:blipFill>
                <a:blip r:embed="rId263"/>
                <a:stretch>
                  <a:fillRect/>
                </a:stretch>
              </p:blipFill>
              <p:spPr>
                <a:xfrm>
                  <a:off x="10238343" y="2397931"/>
                  <a:ext cx="287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F6151B7A-E1F3-4402-8A7C-4757F006DCC3}"/>
                    </a:ext>
                  </a:extLst>
                </p14:cNvPr>
                <p14:cNvContentPartPr/>
                <p14:nvPr/>
              </p14:nvContentPartPr>
              <p14:xfrm>
                <a:off x="10550463" y="2337811"/>
                <a:ext cx="182880" cy="145440"/>
              </p14:xfrm>
            </p:contentPart>
          </mc:Choice>
          <mc:Fallback>
            <p:pic>
              <p:nvPicPr>
                <p:cNvPr id="154" name="Freihand 153">
                  <a:extLst>
                    <a:ext uri="{FF2B5EF4-FFF2-40B4-BE49-F238E27FC236}">
                      <a16:creationId xmlns:a16="http://schemas.microsoft.com/office/drawing/2014/main" id="{F6151B7A-E1F3-4402-8A7C-4757F006DCC3}"/>
                    </a:ext>
                  </a:extLst>
                </p:cNvPr>
                <p:cNvPicPr/>
                <p:nvPr/>
              </p:nvPicPr>
              <p:blipFill>
                <a:blip r:embed="rId265"/>
                <a:stretch>
                  <a:fillRect/>
                </a:stretch>
              </p:blipFill>
              <p:spPr>
                <a:xfrm>
                  <a:off x="10546143" y="2333491"/>
                  <a:ext cx="191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8" name="Freihand 167">
                  <a:extLst>
                    <a:ext uri="{FF2B5EF4-FFF2-40B4-BE49-F238E27FC236}">
                      <a16:creationId xmlns:a16="http://schemas.microsoft.com/office/drawing/2014/main" id="{2153D73E-64AD-4C4D-9760-A6F4ACDC0B50}"/>
                    </a:ext>
                  </a:extLst>
                </p14:cNvPr>
                <p14:cNvContentPartPr/>
                <p14:nvPr/>
              </p14:nvContentPartPr>
              <p14:xfrm>
                <a:off x="7507023" y="2620411"/>
                <a:ext cx="3325680" cy="91080"/>
              </p14:xfrm>
            </p:contentPart>
          </mc:Choice>
          <mc:Fallback>
            <p:pic>
              <p:nvPicPr>
                <p:cNvPr id="168" name="Freihand 167">
                  <a:extLst>
                    <a:ext uri="{FF2B5EF4-FFF2-40B4-BE49-F238E27FC236}">
                      <a16:creationId xmlns:a16="http://schemas.microsoft.com/office/drawing/2014/main" id="{2153D73E-64AD-4C4D-9760-A6F4ACDC0B50}"/>
                    </a:ext>
                  </a:extLst>
                </p:cNvPr>
                <p:cNvPicPr/>
                <p:nvPr/>
              </p:nvPicPr>
              <p:blipFill>
                <a:blip r:embed="rId267"/>
                <a:stretch>
                  <a:fillRect/>
                </a:stretch>
              </p:blipFill>
              <p:spPr>
                <a:xfrm>
                  <a:off x="7502703" y="2616091"/>
                  <a:ext cx="3334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0" name="Freihand 169">
                  <a:extLst>
                    <a:ext uri="{FF2B5EF4-FFF2-40B4-BE49-F238E27FC236}">
                      <a16:creationId xmlns:a16="http://schemas.microsoft.com/office/drawing/2014/main" id="{EA5C4234-D291-43B5-8490-A49610A2C835}"/>
                    </a:ext>
                  </a:extLst>
                </p14:cNvPr>
                <p14:cNvContentPartPr/>
                <p14:nvPr/>
              </p14:nvContentPartPr>
              <p14:xfrm>
                <a:off x="5161983" y="1756771"/>
                <a:ext cx="1900800" cy="750240"/>
              </p14:xfrm>
            </p:contentPart>
          </mc:Choice>
          <mc:Fallback>
            <p:pic>
              <p:nvPicPr>
                <p:cNvPr id="170" name="Freihand 169">
                  <a:extLst>
                    <a:ext uri="{FF2B5EF4-FFF2-40B4-BE49-F238E27FC236}">
                      <a16:creationId xmlns:a16="http://schemas.microsoft.com/office/drawing/2014/main" id="{EA5C4234-D291-43B5-8490-A49610A2C835}"/>
                    </a:ext>
                  </a:extLst>
                </p:cNvPr>
                <p:cNvPicPr/>
                <p:nvPr/>
              </p:nvPicPr>
              <p:blipFill>
                <a:blip r:embed="rId269"/>
                <a:stretch>
                  <a:fillRect/>
                </a:stretch>
              </p:blipFill>
              <p:spPr>
                <a:xfrm>
                  <a:off x="5157663" y="1752451"/>
                  <a:ext cx="1909440" cy="75888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Keynesian Cross</a:t>
            </a:r>
            <a:endParaRPr lang="de-DE" sz="2400" b="1" dirty="0">
              <a:solidFill>
                <a:srgbClr val="000000"/>
              </a:solidFill>
              <a:latin typeface="Sparkasse Rg" pitchFamily="34" charset="0"/>
            </a:endParaRP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a:solidFill>
                  <a:srgbClr val="000000"/>
                </a:solidFill>
              </a:rPr>
              <a:t>Aggregate demand Y</a:t>
            </a:r>
            <a:r>
              <a:rPr lang="de-DE" sz="1600" baseline="30000">
                <a:solidFill>
                  <a:srgbClr val="000000"/>
                </a:solidFill>
              </a:rPr>
              <a:t>D</a:t>
            </a:r>
            <a:r>
              <a:rPr lang="de-DE" sz="1600">
                <a:solidFill>
                  <a:srgbClr val="000000"/>
                </a:solidFill>
              </a:rPr>
              <a: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C (private consumption); </a:t>
            </a:r>
            <a:r>
              <a:rPr lang="de-DE" sz="1600" dirty="0">
                <a:solidFill>
                  <a:srgbClr val="000000"/>
                </a:solidFill>
              </a:rPr>
              <a:t>I </a:t>
            </a:r>
            <a:r>
              <a:rPr lang="de-DE" sz="1600">
                <a:solidFill>
                  <a:srgbClr val="000000"/>
                </a:solidFill>
              </a:rPr>
              <a:t>(Investment); G (Government expenditure); I and G sare exogenously fixed variables, C depends positively on aggregate income (production) Y</a:t>
            </a:r>
          </a:p>
          <a:p>
            <a:pPr eaLnBrk="1" hangingPunct="1">
              <a:buClrTx/>
              <a:buFontTx/>
              <a:buNone/>
            </a:pPr>
            <a:endParaRPr lang="de-DE" sz="1600">
              <a:solidFill>
                <a:srgbClr val="000000"/>
              </a:solidFill>
            </a:endParaRPr>
          </a:p>
          <a:p>
            <a:pPr eaLnBrk="1" hangingPunct="1">
              <a:buClrTx/>
              <a:buFontTx/>
              <a:buNone/>
            </a:pPr>
            <a:r>
              <a:rPr lang="de-DE" sz="1600">
                <a:solidFill>
                  <a:srgbClr val="000000"/>
                </a:solidFill>
              </a:rPr>
              <a:t>Keynesian consumption function: </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t>
            </a:r>
            <a:r>
              <a:rPr lang="de-DE" sz="1600">
                <a:solidFill>
                  <a:srgbClr val="000000"/>
                </a:solidFill>
              </a:rPr>
              <a:t>(autonous consumption); </a:t>
            </a:r>
            <a:r>
              <a:rPr lang="de-DE" sz="1600" dirty="0">
                <a:solidFill>
                  <a:srgbClr val="000000"/>
                </a:solidFill>
              </a:rPr>
              <a:t>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a:t>
            </a:r>
            <a:r>
              <a:rPr lang="de-DE" sz="1600">
                <a:solidFill>
                  <a:srgbClr val="000000"/>
                </a:solidFill>
              </a:rPr>
              <a:t>(marginal propensity to consum)</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Euqilibrium: With aggregate income (production) Y is determined by the aggreate demand Y</a:t>
            </a:r>
            <a:r>
              <a:rPr lang="de-DE" sz="1600" baseline="30000">
                <a:solidFill>
                  <a:srgbClr val="000000"/>
                </a:solidFill>
              </a:rPr>
              <a:t>D</a:t>
            </a:r>
            <a:r>
              <a:rPr lang="de-DE" sz="1600">
                <a:solidFill>
                  <a:srgbClr val="000000"/>
                </a:solidFill>
              </a:rPr>
              <a:t> →</a:t>
            </a:r>
            <a:endParaRPr lang="de-DE" sz="1600" dirty="0">
              <a:solidFill>
                <a:srgbClr val="000000"/>
              </a:solidFill>
            </a:endParaRP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000B7629-93CA-418E-97C2-D2A895343B90}"/>
                  </a:ext>
                </a:extLst>
              </p14:cNvPr>
              <p14:cNvContentPartPr/>
              <p14:nvPr/>
            </p14:nvContentPartPr>
            <p14:xfrm>
              <a:off x="6776943" y="1283371"/>
              <a:ext cx="15840" cy="87480"/>
            </p14:xfrm>
          </p:contentPart>
        </mc:Choice>
        <mc:Fallback>
          <p:pic>
            <p:nvPicPr>
              <p:cNvPr id="8" name="Freihand 7">
                <a:extLst>
                  <a:ext uri="{FF2B5EF4-FFF2-40B4-BE49-F238E27FC236}">
                    <a16:creationId xmlns:a16="http://schemas.microsoft.com/office/drawing/2014/main" id="{000B7629-93CA-418E-97C2-D2A895343B90}"/>
                  </a:ext>
                </a:extLst>
              </p:cNvPr>
              <p:cNvPicPr/>
              <p:nvPr/>
            </p:nvPicPr>
            <p:blipFill>
              <a:blip r:embed="rId4"/>
              <a:stretch>
                <a:fillRect/>
              </a:stretch>
            </p:blipFill>
            <p:spPr>
              <a:xfrm>
                <a:off x="6772623" y="1279051"/>
                <a:ext cx="24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7618AB3C-2D78-49B3-8754-9B957A46E5A3}"/>
                  </a:ext>
                </a:extLst>
              </p14:cNvPr>
              <p14:cNvContentPartPr/>
              <p14:nvPr/>
            </p14:nvContentPartPr>
            <p14:xfrm>
              <a:off x="6711423" y="1309291"/>
              <a:ext cx="112680" cy="18000"/>
            </p14:xfrm>
          </p:contentPart>
        </mc:Choice>
        <mc:Fallback>
          <p:pic>
            <p:nvPicPr>
              <p:cNvPr id="9" name="Freihand 8">
                <a:extLst>
                  <a:ext uri="{FF2B5EF4-FFF2-40B4-BE49-F238E27FC236}">
                    <a16:creationId xmlns:a16="http://schemas.microsoft.com/office/drawing/2014/main" id="{7618AB3C-2D78-49B3-8754-9B957A46E5A3}"/>
                  </a:ext>
                </a:extLst>
              </p:cNvPr>
              <p:cNvPicPr/>
              <p:nvPr/>
            </p:nvPicPr>
            <p:blipFill>
              <a:blip r:embed="rId6"/>
              <a:stretch>
                <a:fillRect/>
              </a:stretch>
            </p:blipFill>
            <p:spPr>
              <a:xfrm>
                <a:off x="6707103" y="1304971"/>
                <a:ext cx="121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A8970633-47A1-44AD-A90A-F9ABA4EC1268}"/>
                  </a:ext>
                </a:extLst>
              </p14:cNvPr>
              <p14:cNvContentPartPr/>
              <p14:nvPr/>
            </p14:nvContentPartPr>
            <p14:xfrm>
              <a:off x="7041543" y="1217131"/>
              <a:ext cx="6840" cy="119520"/>
            </p14:xfrm>
          </p:contentPart>
        </mc:Choice>
        <mc:Fallback>
          <p:pic>
            <p:nvPicPr>
              <p:cNvPr id="10" name="Freihand 9">
                <a:extLst>
                  <a:ext uri="{FF2B5EF4-FFF2-40B4-BE49-F238E27FC236}">
                    <a16:creationId xmlns:a16="http://schemas.microsoft.com/office/drawing/2014/main" id="{A8970633-47A1-44AD-A90A-F9ABA4EC1268}"/>
                  </a:ext>
                </a:extLst>
              </p:cNvPr>
              <p:cNvPicPr/>
              <p:nvPr/>
            </p:nvPicPr>
            <p:blipFill>
              <a:blip r:embed="rId8"/>
              <a:stretch>
                <a:fillRect/>
              </a:stretch>
            </p:blipFill>
            <p:spPr>
              <a:xfrm>
                <a:off x="7037223" y="1212811"/>
                <a:ext cx="15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B742D058-B391-4711-A2D0-54FFC836A22D}"/>
                  </a:ext>
                </a:extLst>
              </p14:cNvPr>
              <p14:cNvContentPartPr/>
              <p14:nvPr/>
            </p14:nvContentPartPr>
            <p14:xfrm>
              <a:off x="7027143" y="1182571"/>
              <a:ext cx="125640" cy="25920"/>
            </p14:xfrm>
          </p:contentPart>
        </mc:Choice>
        <mc:Fallback>
          <p:pic>
            <p:nvPicPr>
              <p:cNvPr id="11" name="Freihand 10">
                <a:extLst>
                  <a:ext uri="{FF2B5EF4-FFF2-40B4-BE49-F238E27FC236}">
                    <a16:creationId xmlns:a16="http://schemas.microsoft.com/office/drawing/2014/main" id="{B742D058-B391-4711-A2D0-54FFC836A22D}"/>
                  </a:ext>
                </a:extLst>
              </p:cNvPr>
              <p:cNvPicPr/>
              <p:nvPr/>
            </p:nvPicPr>
            <p:blipFill>
              <a:blip r:embed="rId10"/>
              <a:stretch>
                <a:fillRect/>
              </a:stretch>
            </p:blipFill>
            <p:spPr>
              <a:xfrm>
                <a:off x="7022823" y="1178251"/>
                <a:ext cx="134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38EEBAC1-F478-450F-A077-71C3C29D18A6}"/>
                  </a:ext>
                </a:extLst>
              </p14:cNvPr>
              <p14:cNvContentPartPr/>
              <p14:nvPr/>
            </p14:nvContentPartPr>
            <p14:xfrm>
              <a:off x="7032543" y="1271131"/>
              <a:ext cx="120240" cy="88200"/>
            </p14:xfrm>
          </p:contentPart>
        </mc:Choice>
        <mc:Fallback>
          <p:pic>
            <p:nvPicPr>
              <p:cNvPr id="12" name="Freihand 11">
                <a:extLst>
                  <a:ext uri="{FF2B5EF4-FFF2-40B4-BE49-F238E27FC236}">
                    <a16:creationId xmlns:a16="http://schemas.microsoft.com/office/drawing/2014/main" id="{38EEBAC1-F478-450F-A077-71C3C29D18A6}"/>
                  </a:ext>
                </a:extLst>
              </p:cNvPr>
              <p:cNvPicPr/>
              <p:nvPr/>
            </p:nvPicPr>
            <p:blipFill>
              <a:blip r:embed="rId12"/>
              <a:stretch>
                <a:fillRect/>
              </a:stretch>
            </p:blipFill>
            <p:spPr>
              <a:xfrm>
                <a:off x="7028223" y="1266811"/>
                <a:ext cx="128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C3FD9927-FFBA-42C2-9A08-DEFF62F9D724}"/>
                  </a:ext>
                </a:extLst>
              </p14:cNvPr>
              <p14:cNvContentPartPr/>
              <p14:nvPr/>
            </p14:nvContentPartPr>
            <p14:xfrm>
              <a:off x="7183023" y="1226851"/>
              <a:ext cx="128520" cy="118800"/>
            </p14:xfrm>
          </p:contentPart>
        </mc:Choice>
        <mc:Fallback>
          <p:pic>
            <p:nvPicPr>
              <p:cNvPr id="13" name="Freihand 12">
                <a:extLst>
                  <a:ext uri="{FF2B5EF4-FFF2-40B4-BE49-F238E27FC236}">
                    <a16:creationId xmlns:a16="http://schemas.microsoft.com/office/drawing/2014/main" id="{C3FD9927-FFBA-42C2-9A08-DEFF62F9D724}"/>
                  </a:ext>
                </a:extLst>
              </p:cNvPr>
              <p:cNvPicPr/>
              <p:nvPr/>
            </p:nvPicPr>
            <p:blipFill>
              <a:blip r:embed="rId14"/>
              <a:stretch>
                <a:fillRect/>
              </a:stretch>
            </p:blipFill>
            <p:spPr>
              <a:xfrm>
                <a:off x="7178703" y="1222531"/>
                <a:ext cx="137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83F925FE-DC58-427C-8BF3-C2AF84BC7161}"/>
                  </a:ext>
                </a:extLst>
              </p14:cNvPr>
              <p14:cNvContentPartPr/>
              <p14:nvPr/>
            </p14:nvContentPartPr>
            <p14:xfrm>
              <a:off x="6901143" y="1082131"/>
              <a:ext cx="97200" cy="384840"/>
            </p14:xfrm>
          </p:contentPart>
        </mc:Choice>
        <mc:Fallback>
          <p:pic>
            <p:nvPicPr>
              <p:cNvPr id="14" name="Freihand 13">
                <a:extLst>
                  <a:ext uri="{FF2B5EF4-FFF2-40B4-BE49-F238E27FC236}">
                    <a16:creationId xmlns:a16="http://schemas.microsoft.com/office/drawing/2014/main" id="{83F925FE-DC58-427C-8BF3-C2AF84BC7161}"/>
                  </a:ext>
                </a:extLst>
              </p:cNvPr>
              <p:cNvPicPr/>
              <p:nvPr/>
            </p:nvPicPr>
            <p:blipFill>
              <a:blip r:embed="rId16"/>
              <a:stretch>
                <a:fillRect/>
              </a:stretch>
            </p:blipFill>
            <p:spPr>
              <a:xfrm>
                <a:off x="6896823" y="1077811"/>
                <a:ext cx="1058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9603C362-2807-40D0-A29D-90177A9E8E04}"/>
                  </a:ext>
                </a:extLst>
              </p14:cNvPr>
              <p14:cNvContentPartPr/>
              <p14:nvPr/>
            </p14:nvContentPartPr>
            <p14:xfrm>
              <a:off x="7387863" y="1257811"/>
              <a:ext cx="128160" cy="15840"/>
            </p14:xfrm>
          </p:contentPart>
        </mc:Choice>
        <mc:Fallback>
          <p:pic>
            <p:nvPicPr>
              <p:cNvPr id="16" name="Freihand 15">
                <a:extLst>
                  <a:ext uri="{FF2B5EF4-FFF2-40B4-BE49-F238E27FC236}">
                    <a16:creationId xmlns:a16="http://schemas.microsoft.com/office/drawing/2014/main" id="{9603C362-2807-40D0-A29D-90177A9E8E04}"/>
                  </a:ext>
                </a:extLst>
              </p:cNvPr>
              <p:cNvPicPr/>
              <p:nvPr/>
            </p:nvPicPr>
            <p:blipFill>
              <a:blip r:embed="rId18"/>
              <a:stretch>
                <a:fillRect/>
              </a:stretch>
            </p:blipFill>
            <p:spPr>
              <a:xfrm>
                <a:off x="7383543" y="1253491"/>
                <a:ext cx="136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8D19712C-8508-4DBB-9F67-10993F3A711D}"/>
                  </a:ext>
                </a:extLst>
              </p14:cNvPr>
              <p14:cNvContentPartPr/>
              <p14:nvPr/>
            </p14:nvContentPartPr>
            <p14:xfrm>
              <a:off x="7644543" y="1162051"/>
              <a:ext cx="4320" cy="143280"/>
            </p14:xfrm>
          </p:contentPart>
        </mc:Choice>
        <mc:Fallback>
          <p:pic>
            <p:nvPicPr>
              <p:cNvPr id="18" name="Freihand 17">
                <a:extLst>
                  <a:ext uri="{FF2B5EF4-FFF2-40B4-BE49-F238E27FC236}">
                    <a16:creationId xmlns:a16="http://schemas.microsoft.com/office/drawing/2014/main" id="{8D19712C-8508-4DBB-9F67-10993F3A711D}"/>
                  </a:ext>
                </a:extLst>
              </p:cNvPr>
              <p:cNvPicPr/>
              <p:nvPr/>
            </p:nvPicPr>
            <p:blipFill>
              <a:blip r:embed="rId20"/>
              <a:stretch>
                <a:fillRect/>
              </a:stretch>
            </p:blipFill>
            <p:spPr>
              <a:xfrm>
                <a:off x="7640223" y="1157731"/>
                <a:ext cx="12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670F9208-61EE-4F6E-B2DF-A462A19F35D4}"/>
                  </a:ext>
                </a:extLst>
              </p14:cNvPr>
              <p14:cNvContentPartPr/>
              <p14:nvPr/>
            </p14:nvContentPartPr>
            <p14:xfrm>
              <a:off x="7580823" y="1258891"/>
              <a:ext cx="139680" cy="39240"/>
            </p14:xfrm>
          </p:contentPart>
        </mc:Choice>
        <mc:Fallback>
          <p:pic>
            <p:nvPicPr>
              <p:cNvPr id="19" name="Freihand 18">
                <a:extLst>
                  <a:ext uri="{FF2B5EF4-FFF2-40B4-BE49-F238E27FC236}">
                    <a16:creationId xmlns:a16="http://schemas.microsoft.com/office/drawing/2014/main" id="{670F9208-61EE-4F6E-B2DF-A462A19F35D4}"/>
                  </a:ext>
                </a:extLst>
              </p:cNvPr>
              <p:cNvPicPr/>
              <p:nvPr/>
            </p:nvPicPr>
            <p:blipFill>
              <a:blip r:embed="rId22"/>
              <a:stretch>
                <a:fillRect/>
              </a:stretch>
            </p:blipFill>
            <p:spPr>
              <a:xfrm>
                <a:off x="7576503" y="1254571"/>
                <a:ext cx="148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369949B6-0984-4ADA-A82D-618D5BA621E6}"/>
                  </a:ext>
                </a:extLst>
              </p14:cNvPr>
              <p14:cNvContentPartPr/>
              <p14:nvPr/>
            </p14:nvContentPartPr>
            <p14:xfrm>
              <a:off x="7554543" y="1126051"/>
              <a:ext cx="146880" cy="38520"/>
            </p14:xfrm>
          </p:contentPart>
        </mc:Choice>
        <mc:Fallback>
          <p:pic>
            <p:nvPicPr>
              <p:cNvPr id="20" name="Freihand 19">
                <a:extLst>
                  <a:ext uri="{FF2B5EF4-FFF2-40B4-BE49-F238E27FC236}">
                    <a16:creationId xmlns:a16="http://schemas.microsoft.com/office/drawing/2014/main" id="{369949B6-0984-4ADA-A82D-618D5BA621E6}"/>
                  </a:ext>
                </a:extLst>
              </p:cNvPr>
              <p:cNvPicPr/>
              <p:nvPr/>
            </p:nvPicPr>
            <p:blipFill>
              <a:blip r:embed="rId24"/>
              <a:stretch>
                <a:fillRect/>
              </a:stretch>
            </p:blipFill>
            <p:spPr>
              <a:xfrm>
                <a:off x="7550223" y="1121731"/>
                <a:ext cx="155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DD390825-754E-4D9C-9F62-D4790357B5E7}"/>
                  </a:ext>
                </a:extLst>
              </p14:cNvPr>
              <p14:cNvContentPartPr/>
              <p14:nvPr/>
            </p14:nvContentPartPr>
            <p14:xfrm>
              <a:off x="7747863" y="1094731"/>
              <a:ext cx="133200" cy="189360"/>
            </p14:xfrm>
          </p:contentPart>
        </mc:Choice>
        <mc:Fallback>
          <p:pic>
            <p:nvPicPr>
              <p:cNvPr id="21" name="Freihand 20">
                <a:extLst>
                  <a:ext uri="{FF2B5EF4-FFF2-40B4-BE49-F238E27FC236}">
                    <a16:creationId xmlns:a16="http://schemas.microsoft.com/office/drawing/2014/main" id="{DD390825-754E-4D9C-9F62-D4790357B5E7}"/>
                  </a:ext>
                </a:extLst>
              </p:cNvPr>
              <p:cNvPicPr/>
              <p:nvPr/>
            </p:nvPicPr>
            <p:blipFill>
              <a:blip r:embed="rId26"/>
              <a:stretch>
                <a:fillRect/>
              </a:stretch>
            </p:blipFill>
            <p:spPr>
              <a:xfrm>
                <a:off x="7743543" y="1090411"/>
                <a:ext cx="141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937DC6F2-4B09-4574-9C5E-C8438FE7BFBB}"/>
                  </a:ext>
                </a:extLst>
              </p14:cNvPr>
              <p14:cNvContentPartPr/>
              <p14:nvPr/>
            </p14:nvContentPartPr>
            <p14:xfrm>
              <a:off x="7855863" y="1009411"/>
              <a:ext cx="132480" cy="464040"/>
            </p14:xfrm>
          </p:contentPart>
        </mc:Choice>
        <mc:Fallback>
          <p:pic>
            <p:nvPicPr>
              <p:cNvPr id="22" name="Freihand 21">
                <a:extLst>
                  <a:ext uri="{FF2B5EF4-FFF2-40B4-BE49-F238E27FC236}">
                    <a16:creationId xmlns:a16="http://schemas.microsoft.com/office/drawing/2014/main" id="{937DC6F2-4B09-4574-9C5E-C8438FE7BFBB}"/>
                  </a:ext>
                </a:extLst>
              </p:cNvPr>
              <p:cNvPicPr/>
              <p:nvPr/>
            </p:nvPicPr>
            <p:blipFill>
              <a:blip r:embed="rId28"/>
              <a:stretch>
                <a:fillRect/>
              </a:stretch>
            </p:blipFill>
            <p:spPr>
              <a:xfrm>
                <a:off x="7851543" y="1005091"/>
                <a:ext cx="1411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38114136-DEA3-444C-A79A-9841F874D882}"/>
                  </a:ext>
                </a:extLst>
              </p14:cNvPr>
              <p14:cNvContentPartPr/>
              <p14:nvPr/>
            </p14:nvContentPartPr>
            <p14:xfrm>
              <a:off x="7013103" y="906451"/>
              <a:ext cx="813600" cy="613080"/>
            </p14:xfrm>
          </p:contentPart>
        </mc:Choice>
        <mc:Fallback>
          <p:pic>
            <p:nvPicPr>
              <p:cNvPr id="24" name="Freihand 23">
                <a:extLst>
                  <a:ext uri="{FF2B5EF4-FFF2-40B4-BE49-F238E27FC236}">
                    <a16:creationId xmlns:a16="http://schemas.microsoft.com/office/drawing/2014/main" id="{38114136-DEA3-444C-A79A-9841F874D882}"/>
                  </a:ext>
                </a:extLst>
              </p:cNvPr>
              <p:cNvPicPr/>
              <p:nvPr/>
            </p:nvPicPr>
            <p:blipFill>
              <a:blip r:embed="rId30"/>
              <a:stretch>
                <a:fillRect/>
              </a:stretch>
            </p:blipFill>
            <p:spPr>
              <a:xfrm>
                <a:off x="7008783" y="902131"/>
                <a:ext cx="822240" cy="621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0A802607-9680-40E9-831E-69E082D540F0}"/>
                  </a:ext>
                </a:extLst>
              </p14:cNvPr>
              <p14:cNvContentPartPr/>
              <p14:nvPr/>
            </p14:nvContentPartPr>
            <p14:xfrm>
              <a:off x="7121823" y="1612771"/>
              <a:ext cx="32760" cy="1800"/>
            </p14:xfrm>
          </p:contentPart>
        </mc:Choice>
        <mc:Fallback>
          <p:pic>
            <p:nvPicPr>
              <p:cNvPr id="25" name="Freihand 24">
                <a:extLst>
                  <a:ext uri="{FF2B5EF4-FFF2-40B4-BE49-F238E27FC236}">
                    <a16:creationId xmlns:a16="http://schemas.microsoft.com/office/drawing/2014/main" id="{0A802607-9680-40E9-831E-69E082D540F0}"/>
                  </a:ext>
                </a:extLst>
              </p:cNvPr>
              <p:cNvPicPr/>
              <p:nvPr/>
            </p:nvPicPr>
            <p:blipFill>
              <a:blip r:embed="rId32"/>
              <a:stretch>
                <a:fillRect/>
              </a:stretch>
            </p:blipFill>
            <p:spPr>
              <a:xfrm>
                <a:off x="7117503" y="1608451"/>
                <a:ext cx="41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FFEC0FD0-E54A-4EDC-A32B-F3D3208FD9C1}"/>
                  </a:ext>
                </a:extLst>
              </p14:cNvPr>
              <p14:cNvContentPartPr/>
              <p14:nvPr/>
            </p14:nvContentPartPr>
            <p14:xfrm>
              <a:off x="7106343" y="894571"/>
              <a:ext cx="869760" cy="705960"/>
            </p14:xfrm>
          </p:contentPart>
        </mc:Choice>
        <mc:Fallback>
          <p:pic>
            <p:nvPicPr>
              <p:cNvPr id="26" name="Freihand 25">
                <a:extLst>
                  <a:ext uri="{FF2B5EF4-FFF2-40B4-BE49-F238E27FC236}">
                    <a16:creationId xmlns:a16="http://schemas.microsoft.com/office/drawing/2014/main" id="{FFEC0FD0-E54A-4EDC-A32B-F3D3208FD9C1}"/>
                  </a:ext>
                </a:extLst>
              </p:cNvPr>
              <p:cNvPicPr/>
              <p:nvPr/>
            </p:nvPicPr>
            <p:blipFill>
              <a:blip r:embed="rId34"/>
              <a:stretch>
                <a:fillRect/>
              </a:stretch>
            </p:blipFill>
            <p:spPr>
              <a:xfrm>
                <a:off x="7102023" y="890251"/>
                <a:ext cx="87840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58A2B0EB-0CB2-41EF-86BE-70DF3678C9C4}"/>
                  </a:ext>
                </a:extLst>
              </p14:cNvPr>
              <p14:cNvContentPartPr/>
              <p14:nvPr/>
            </p14:nvContentPartPr>
            <p14:xfrm>
              <a:off x="5950743" y="1078891"/>
              <a:ext cx="237600" cy="461160"/>
            </p14:xfrm>
          </p:contentPart>
        </mc:Choice>
        <mc:Fallback>
          <p:pic>
            <p:nvPicPr>
              <p:cNvPr id="28" name="Freihand 27">
                <a:extLst>
                  <a:ext uri="{FF2B5EF4-FFF2-40B4-BE49-F238E27FC236}">
                    <a16:creationId xmlns:a16="http://schemas.microsoft.com/office/drawing/2014/main" id="{58A2B0EB-0CB2-41EF-86BE-70DF3678C9C4}"/>
                  </a:ext>
                </a:extLst>
              </p:cNvPr>
              <p:cNvPicPr/>
              <p:nvPr/>
            </p:nvPicPr>
            <p:blipFill>
              <a:blip r:embed="rId36"/>
              <a:stretch>
                <a:fillRect/>
              </a:stretch>
            </p:blipFill>
            <p:spPr>
              <a:xfrm>
                <a:off x="5946423" y="1074571"/>
                <a:ext cx="2462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C117578E-6AFB-4064-B6C2-889AB916EB63}"/>
                  </a:ext>
                </a:extLst>
              </p14:cNvPr>
              <p14:cNvContentPartPr/>
              <p14:nvPr/>
            </p14:nvContentPartPr>
            <p14:xfrm>
              <a:off x="-8697" y="2744611"/>
              <a:ext cx="523080" cy="449280"/>
            </p14:xfrm>
          </p:contentPart>
        </mc:Choice>
        <mc:Fallback>
          <p:pic>
            <p:nvPicPr>
              <p:cNvPr id="30" name="Freihand 29">
                <a:extLst>
                  <a:ext uri="{FF2B5EF4-FFF2-40B4-BE49-F238E27FC236}">
                    <a16:creationId xmlns:a16="http://schemas.microsoft.com/office/drawing/2014/main" id="{C117578E-6AFB-4064-B6C2-889AB916EB63}"/>
                  </a:ext>
                </a:extLst>
              </p:cNvPr>
              <p:cNvPicPr/>
              <p:nvPr/>
            </p:nvPicPr>
            <p:blipFill>
              <a:blip r:embed="rId38"/>
              <a:stretch>
                <a:fillRect/>
              </a:stretch>
            </p:blipFill>
            <p:spPr>
              <a:xfrm>
                <a:off x="-13017" y="2740291"/>
                <a:ext cx="53172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6695F896-D7A4-4024-B16B-773E6E553B47}"/>
                  </a:ext>
                </a:extLst>
              </p14:cNvPr>
              <p14:cNvContentPartPr/>
              <p14:nvPr/>
            </p14:nvContentPartPr>
            <p14:xfrm>
              <a:off x="636783" y="3146371"/>
              <a:ext cx="678600" cy="24120"/>
            </p14:xfrm>
          </p:contentPart>
        </mc:Choice>
        <mc:Fallback>
          <p:pic>
            <p:nvPicPr>
              <p:cNvPr id="31" name="Freihand 30">
                <a:extLst>
                  <a:ext uri="{FF2B5EF4-FFF2-40B4-BE49-F238E27FC236}">
                    <a16:creationId xmlns:a16="http://schemas.microsoft.com/office/drawing/2014/main" id="{6695F896-D7A4-4024-B16B-773E6E553B47}"/>
                  </a:ext>
                </a:extLst>
              </p:cNvPr>
              <p:cNvPicPr/>
              <p:nvPr/>
            </p:nvPicPr>
            <p:blipFill>
              <a:blip r:embed="rId40"/>
              <a:stretch>
                <a:fillRect/>
              </a:stretch>
            </p:blipFill>
            <p:spPr>
              <a:xfrm>
                <a:off x="632463" y="3142051"/>
                <a:ext cx="687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00298075-DF18-4BAF-BDA2-AFFE5388D0B8}"/>
                  </a:ext>
                </a:extLst>
              </p14:cNvPr>
              <p14:cNvContentPartPr/>
              <p14:nvPr/>
            </p14:nvContentPartPr>
            <p14:xfrm>
              <a:off x="589623" y="2778451"/>
              <a:ext cx="228240" cy="443520"/>
            </p14:xfrm>
          </p:contentPart>
        </mc:Choice>
        <mc:Fallback>
          <p:pic>
            <p:nvPicPr>
              <p:cNvPr id="32" name="Freihand 31">
                <a:extLst>
                  <a:ext uri="{FF2B5EF4-FFF2-40B4-BE49-F238E27FC236}">
                    <a16:creationId xmlns:a16="http://schemas.microsoft.com/office/drawing/2014/main" id="{00298075-DF18-4BAF-BDA2-AFFE5388D0B8}"/>
                  </a:ext>
                </a:extLst>
              </p:cNvPr>
              <p:cNvPicPr/>
              <p:nvPr/>
            </p:nvPicPr>
            <p:blipFill>
              <a:blip r:embed="rId42"/>
              <a:stretch>
                <a:fillRect/>
              </a:stretch>
            </p:blipFill>
            <p:spPr>
              <a:xfrm>
                <a:off x="585303" y="2774131"/>
                <a:ext cx="2368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C835BEE5-3D8D-441E-AE34-E7C278C6BD1C}"/>
                  </a:ext>
                </a:extLst>
              </p14:cNvPr>
              <p14:cNvContentPartPr/>
              <p14:nvPr/>
            </p14:nvContentPartPr>
            <p14:xfrm>
              <a:off x="2985423" y="3141331"/>
              <a:ext cx="1926720" cy="50760"/>
            </p14:xfrm>
          </p:contentPart>
        </mc:Choice>
        <mc:Fallback>
          <p:pic>
            <p:nvPicPr>
              <p:cNvPr id="33" name="Freihand 32">
                <a:extLst>
                  <a:ext uri="{FF2B5EF4-FFF2-40B4-BE49-F238E27FC236}">
                    <a16:creationId xmlns:a16="http://schemas.microsoft.com/office/drawing/2014/main" id="{C835BEE5-3D8D-441E-AE34-E7C278C6BD1C}"/>
                  </a:ext>
                </a:extLst>
              </p:cNvPr>
              <p:cNvPicPr/>
              <p:nvPr/>
            </p:nvPicPr>
            <p:blipFill>
              <a:blip r:embed="rId44"/>
              <a:stretch>
                <a:fillRect/>
              </a:stretch>
            </p:blipFill>
            <p:spPr>
              <a:xfrm>
                <a:off x="2981103" y="3137011"/>
                <a:ext cx="1935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D9A5FEEC-1ACA-4A65-BEC9-2ABE5A29A2C8}"/>
                  </a:ext>
                </a:extLst>
              </p14:cNvPr>
              <p14:cNvContentPartPr/>
              <p14:nvPr/>
            </p14:nvContentPartPr>
            <p14:xfrm>
              <a:off x="896703" y="2774851"/>
              <a:ext cx="415800" cy="439560"/>
            </p14:xfrm>
          </p:contentPart>
        </mc:Choice>
        <mc:Fallback>
          <p:pic>
            <p:nvPicPr>
              <p:cNvPr id="34" name="Freihand 33">
                <a:extLst>
                  <a:ext uri="{FF2B5EF4-FFF2-40B4-BE49-F238E27FC236}">
                    <a16:creationId xmlns:a16="http://schemas.microsoft.com/office/drawing/2014/main" id="{D9A5FEEC-1ACA-4A65-BEC9-2ABE5A29A2C8}"/>
                  </a:ext>
                </a:extLst>
              </p:cNvPr>
              <p:cNvPicPr/>
              <p:nvPr/>
            </p:nvPicPr>
            <p:blipFill>
              <a:blip r:embed="rId46"/>
              <a:stretch>
                <a:fillRect/>
              </a:stretch>
            </p:blipFill>
            <p:spPr>
              <a:xfrm>
                <a:off x="892383" y="2770531"/>
                <a:ext cx="42444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Freihand 53">
                <a:extLst>
                  <a:ext uri="{FF2B5EF4-FFF2-40B4-BE49-F238E27FC236}">
                    <a16:creationId xmlns:a16="http://schemas.microsoft.com/office/drawing/2014/main" id="{AB323B46-9AF2-43DD-980E-2003DB0E641C}"/>
                  </a:ext>
                </a:extLst>
              </p14:cNvPr>
              <p14:cNvContentPartPr/>
              <p14:nvPr/>
            </p14:nvContentPartPr>
            <p14:xfrm>
              <a:off x="5637543" y="2769091"/>
              <a:ext cx="801360" cy="414720"/>
            </p14:xfrm>
          </p:contentPart>
        </mc:Choice>
        <mc:Fallback>
          <p:pic>
            <p:nvPicPr>
              <p:cNvPr id="54" name="Freihand 53">
                <a:extLst>
                  <a:ext uri="{FF2B5EF4-FFF2-40B4-BE49-F238E27FC236}">
                    <a16:creationId xmlns:a16="http://schemas.microsoft.com/office/drawing/2014/main" id="{AB323B46-9AF2-43DD-980E-2003DB0E641C}"/>
                  </a:ext>
                </a:extLst>
              </p:cNvPr>
              <p:cNvPicPr/>
              <p:nvPr/>
            </p:nvPicPr>
            <p:blipFill>
              <a:blip r:embed="rId48"/>
              <a:stretch>
                <a:fillRect/>
              </a:stretch>
            </p:blipFill>
            <p:spPr>
              <a:xfrm>
                <a:off x="5633223" y="2764771"/>
                <a:ext cx="81000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66981" name="Freihand 166980">
                <a:extLst>
                  <a:ext uri="{FF2B5EF4-FFF2-40B4-BE49-F238E27FC236}">
                    <a16:creationId xmlns:a16="http://schemas.microsoft.com/office/drawing/2014/main" id="{D9290BA5-07AC-49C3-BC7F-4B83FC2F4F82}"/>
                  </a:ext>
                </a:extLst>
              </p14:cNvPr>
              <p14:cNvContentPartPr/>
              <p14:nvPr/>
            </p14:nvContentPartPr>
            <p14:xfrm>
              <a:off x="596823" y="2779531"/>
              <a:ext cx="262080" cy="460080"/>
            </p14:xfrm>
          </p:contentPart>
        </mc:Choice>
        <mc:Fallback>
          <p:pic>
            <p:nvPicPr>
              <p:cNvPr id="166981" name="Freihand 166980">
                <a:extLst>
                  <a:ext uri="{FF2B5EF4-FFF2-40B4-BE49-F238E27FC236}">
                    <a16:creationId xmlns:a16="http://schemas.microsoft.com/office/drawing/2014/main" id="{D9290BA5-07AC-49C3-BC7F-4B83FC2F4F82}"/>
                  </a:ext>
                </a:extLst>
              </p:cNvPr>
              <p:cNvPicPr/>
              <p:nvPr/>
            </p:nvPicPr>
            <p:blipFill>
              <a:blip r:embed="rId50"/>
              <a:stretch>
                <a:fillRect/>
              </a:stretch>
            </p:blipFill>
            <p:spPr>
              <a:xfrm>
                <a:off x="592503" y="2775211"/>
                <a:ext cx="270720" cy="468720"/>
              </a:xfrm>
              <a:prstGeom prst="rect">
                <a:avLst/>
              </a:prstGeom>
            </p:spPr>
          </p:pic>
        </mc:Fallback>
      </mc:AlternateContent>
      <p:grpSp>
        <p:nvGrpSpPr>
          <p:cNvPr id="167149" name="Gruppieren 167148">
            <a:extLst>
              <a:ext uri="{FF2B5EF4-FFF2-40B4-BE49-F238E27FC236}">
                <a16:creationId xmlns:a16="http://schemas.microsoft.com/office/drawing/2014/main" id="{9B47DC9D-9C64-47A1-A2F9-1785D422B529}"/>
              </a:ext>
            </a:extLst>
          </p:cNvPr>
          <p:cNvGrpSpPr/>
          <p:nvPr/>
        </p:nvGrpSpPr>
        <p:grpSpPr>
          <a:xfrm>
            <a:off x="5959743" y="1087891"/>
            <a:ext cx="579600" cy="396360"/>
            <a:chOff x="5959743" y="1087891"/>
            <a:chExt cx="579600" cy="396360"/>
          </a:xfrm>
        </p:grpSpPr>
        <mc:AlternateContent xmlns:mc="http://schemas.openxmlformats.org/markup-compatibility/2006">
          <mc:Choice xmlns:p14="http://schemas.microsoft.com/office/powerpoint/2010/main" Requires="p14">
            <p:contentPart p14:bwMode="auto" r:id="rId51">
              <p14:nvContentPartPr>
                <p14:cNvPr id="2" name="Freihand 1">
                  <a:extLst>
                    <a:ext uri="{FF2B5EF4-FFF2-40B4-BE49-F238E27FC236}">
                      <a16:creationId xmlns:a16="http://schemas.microsoft.com/office/drawing/2014/main" id="{22A2C1FB-1914-4338-BC66-5CD9E2D9C571}"/>
                    </a:ext>
                  </a:extLst>
                </p14:cNvPr>
                <p14:cNvContentPartPr/>
                <p14:nvPr/>
              </p14:nvContentPartPr>
              <p14:xfrm>
                <a:off x="5959743" y="1429171"/>
                <a:ext cx="145080" cy="17280"/>
              </p14:xfrm>
            </p:contentPart>
          </mc:Choice>
          <mc:Fallback>
            <p:pic>
              <p:nvPicPr>
                <p:cNvPr id="2" name="Freihand 1">
                  <a:extLst>
                    <a:ext uri="{FF2B5EF4-FFF2-40B4-BE49-F238E27FC236}">
                      <a16:creationId xmlns:a16="http://schemas.microsoft.com/office/drawing/2014/main" id="{22A2C1FB-1914-4338-BC66-5CD9E2D9C571}"/>
                    </a:ext>
                  </a:extLst>
                </p:cNvPr>
                <p:cNvPicPr/>
                <p:nvPr/>
              </p:nvPicPr>
              <p:blipFill>
                <a:blip r:embed="rId52"/>
                <a:stretch>
                  <a:fillRect/>
                </a:stretch>
              </p:blipFill>
              <p:spPr>
                <a:xfrm>
                  <a:off x="5955423" y="1424851"/>
                  <a:ext cx="153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 name="Freihand 2">
                  <a:extLst>
                    <a:ext uri="{FF2B5EF4-FFF2-40B4-BE49-F238E27FC236}">
                      <a16:creationId xmlns:a16="http://schemas.microsoft.com/office/drawing/2014/main" id="{9291ACD3-F083-4462-BBBB-CAB216BAA45B}"/>
                    </a:ext>
                  </a:extLst>
                </p14:cNvPr>
                <p14:cNvContentPartPr/>
                <p14:nvPr/>
              </p14:nvContentPartPr>
              <p14:xfrm>
                <a:off x="6194103" y="1429171"/>
                <a:ext cx="107280" cy="23400"/>
              </p14:xfrm>
            </p:contentPart>
          </mc:Choice>
          <mc:Fallback>
            <p:pic>
              <p:nvPicPr>
                <p:cNvPr id="3" name="Freihand 2">
                  <a:extLst>
                    <a:ext uri="{FF2B5EF4-FFF2-40B4-BE49-F238E27FC236}">
                      <a16:creationId xmlns:a16="http://schemas.microsoft.com/office/drawing/2014/main" id="{9291ACD3-F083-4462-BBBB-CAB216BAA45B}"/>
                    </a:ext>
                  </a:extLst>
                </p:cNvPr>
                <p:cNvPicPr/>
                <p:nvPr/>
              </p:nvPicPr>
              <p:blipFill>
                <a:blip r:embed="rId54"/>
                <a:stretch>
                  <a:fillRect/>
                </a:stretch>
              </p:blipFill>
              <p:spPr>
                <a:xfrm>
                  <a:off x="6189783" y="1424851"/>
                  <a:ext cx="115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 name="Freihand 4">
                  <a:extLst>
                    <a:ext uri="{FF2B5EF4-FFF2-40B4-BE49-F238E27FC236}">
                      <a16:creationId xmlns:a16="http://schemas.microsoft.com/office/drawing/2014/main" id="{D76E0BFD-16FE-4B3C-8A90-BAAF62A57145}"/>
                    </a:ext>
                  </a:extLst>
                </p14:cNvPr>
                <p14:cNvContentPartPr/>
                <p14:nvPr/>
              </p14:nvContentPartPr>
              <p14:xfrm>
                <a:off x="6434583" y="1440331"/>
                <a:ext cx="104760" cy="23760"/>
              </p14:xfrm>
            </p:contentPart>
          </mc:Choice>
          <mc:Fallback>
            <p:pic>
              <p:nvPicPr>
                <p:cNvPr id="5" name="Freihand 4">
                  <a:extLst>
                    <a:ext uri="{FF2B5EF4-FFF2-40B4-BE49-F238E27FC236}">
                      <a16:creationId xmlns:a16="http://schemas.microsoft.com/office/drawing/2014/main" id="{D76E0BFD-16FE-4B3C-8A90-BAAF62A57145}"/>
                    </a:ext>
                  </a:extLst>
                </p:cNvPr>
                <p:cNvPicPr/>
                <p:nvPr/>
              </p:nvPicPr>
              <p:blipFill>
                <a:blip r:embed="rId56"/>
                <a:stretch>
                  <a:fillRect/>
                </a:stretch>
              </p:blipFill>
              <p:spPr>
                <a:xfrm>
                  <a:off x="6430263" y="1436011"/>
                  <a:ext cx="113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67148" name="Freihand 167147">
                  <a:extLst>
                    <a:ext uri="{FF2B5EF4-FFF2-40B4-BE49-F238E27FC236}">
                      <a16:creationId xmlns:a16="http://schemas.microsoft.com/office/drawing/2014/main" id="{2F839530-A95D-47C7-849F-CBAC18EE4228}"/>
                    </a:ext>
                  </a:extLst>
                </p14:cNvPr>
                <p14:cNvContentPartPr/>
                <p14:nvPr/>
              </p14:nvContentPartPr>
              <p14:xfrm>
                <a:off x="5970903" y="1087891"/>
                <a:ext cx="197640" cy="396360"/>
              </p14:xfrm>
            </p:contentPart>
          </mc:Choice>
          <mc:Fallback>
            <p:pic>
              <p:nvPicPr>
                <p:cNvPr id="167148" name="Freihand 167147">
                  <a:extLst>
                    <a:ext uri="{FF2B5EF4-FFF2-40B4-BE49-F238E27FC236}">
                      <a16:creationId xmlns:a16="http://schemas.microsoft.com/office/drawing/2014/main" id="{2F839530-A95D-47C7-849F-CBAC18EE4228}"/>
                    </a:ext>
                  </a:extLst>
                </p:cNvPr>
                <p:cNvPicPr/>
                <p:nvPr/>
              </p:nvPicPr>
              <p:blipFill>
                <a:blip r:embed="rId58"/>
                <a:stretch>
                  <a:fillRect/>
                </a:stretch>
              </p:blipFill>
              <p:spPr>
                <a:xfrm>
                  <a:off x="5966583" y="1083571"/>
                  <a:ext cx="206280" cy="40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167150" name="Freihand 167149">
                <a:extLst>
                  <a:ext uri="{FF2B5EF4-FFF2-40B4-BE49-F238E27FC236}">
                    <a16:creationId xmlns:a16="http://schemas.microsoft.com/office/drawing/2014/main" id="{C235051C-7E4E-4BBF-8B4A-8BE32AE8659A}"/>
                  </a:ext>
                </a:extLst>
              </p14:cNvPr>
              <p14:cNvContentPartPr/>
              <p14:nvPr/>
            </p14:nvContentPartPr>
            <p14:xfrm>
              <a:off x="4084143" y="3909931"/>
              <a:ext cx="2500200" cy="145080"/>
            </p14:xfrm>
          </p:contentPart>
        </mc:Choice>
        <mc:Fallback>
          <p:pic>
            <p:nvPicPr>
              <p:cNvPr id="167150" name="Freihand 167149">
                <a:extLst>
                  <a:ext uri="{FF2B5EF4-FFF2-40B4-BE49-F238E27FC236}">
                    <a16:creationId xmlns:a16="http://schemas.microsoft.com/office/drawing/2014/main" id="{C235051C-7E4E-4BBF-8B4A-8BE32AE8659A}"/>
                  </a:ext>
                </a:extLst>
              </p:cNvPr>
              <p:cNvPicPr/>
              <p:nvPr/>
            </p:nvPicPr>
            <p:blipFill>
              <a:blip r:embed="rId60"/>
              <a:stretch>
                <a:fillRect/>
              </a:stretch>
            </p:blipFill>
            <p:spPr>
              <a:xfrm>
                <a:off x="4079823" y="3905611"/>
                <a:ext cx="2508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67268" name="Freihand 167267">
                <a:extLst>
                  <a:ext uri="{FF2B5EF4-FFF2-40B4-BE49-F238E27FC236}">
                    <a16:creationId xmlns:a16="http://schemas.microsoft.com/office/drawing/2014/main" id="{5FDAB4E8-0209-4DC3-ACDC-9A674CC8DDAA}"/>
                  </a:ext>
                </a:extLst>
              </p14:cNvPr>
              <p14:cNvContentPartPr/>
              <p14:nvPr/>
            </p14:nvContentPartPr>
            <p14:xfrm>
              <a:off x="2683023" y="4254451"/>
              <a:ext cx="734040" cy="748440"/>
            </p14:xfrm>
          </p:contentPart>
        </mc:Choice>
        <mc:Fallback>
          <p:pic>
            <p:nvPicPr>
              <p:cNvPr id="167268" name="Freihand 167267">
                <a:extLst>
                  <a:ext uri="{FF2B5EF4-FFF2-40B4-BE49-F238E27FC236}">
                    <a16:creationId xmlns:a16="http://schemas.microsoft.com/office/drawing/2014/main" id="{5FDAB4E8-0209-4DC3-ACDC-9A674CC8DDAA}"/>
                  </a:ext>
                </a:extLst>
              </p:cNvPr>
              <p:cNvPicPr/>
              <p:nvPr/>
            </p:nvPicPr>
            <p:blipFill>
              <a:blip r:embed="rId62"/>
              <a:stretch>
                <a:fillRect/>
              </a:stretch>
            </p:blipFill>
            <p:spPr>
              <a:xfrm>
                <a:off x="2678703" y="4250131"/>
                <a:ext cx="742680" cy="757080"/>
              </a:xfrm>
              <a:prstGeom prst="rect">
                <a:avLst/>
              </a:prstGeom>
            </p:spPr>
          </p:pic>
        </mc:Fallback>
      </mc:AlternateContent>
      <p:grpSp>
        <p:nvGrpSpPr>
          <p:cNvPr id="167274" name="Gruppieren 167273">
            <a:extLst>
              <a:ext uri="{FF2B5EF4-FFF2-40B4-BE49-F238E27FC236}">
                <a16:creationId xmlns:a16="http://schemas.microsoft.com/office/drawing/2014/main" id="{3399B53B-12EA-4CBE-9D09-CF7D07777AE4}"/>
              </a:ext>
            </a:extLst>
          </p:cNvPr>
          <p:cNvGrpSpPr/>
          <p:nvPr/>
        </p:nvGrpSpPr>
        <p:grpSpPr>
          <a:xfrm>
            <a:off x="582423" y="1910131"/>
            <a:ext cx="11466360" cy="3179880"/>
            <a:chOff x="582423" y="1910131"/>
            <a:chExt cx="11466360" cy="3179880"/>
          </a:xfrm>
        </p:grpSpPr>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B31F466F-6C3A-4204-92F5-3C84D5F6D845}"/>
                    </a:ext>
                  </a:extLst>
                </p14:cNvPr>
                <p14:cNvContentPartPr/>
                <p14:nvPr/>
              </p14:nvContentPartPr>
              <p14:xfrm>
                <a:off x="6040383" y="2525731"/>
                <a:ext cx="113040" cy="120960"/>
              </p14:xfrm>
            </p:contentPart>
          </mc:Choice>
          <mc:Fallback>
            <p:pic>
              <p:nvPicPr>
                <p:cNvPr id="56" name="Freihand 55">
                  <a:extLst>
                    <a:ext uri="{FF2B5EF4-FFF2-40B4-BE49-F238E27FC236}">
                      <a16:creationId xmlns:a16="http://schemas.microsoft.com/office/drawing/2014/main" id="{B31F466F-6C3A-4204-92F5-3C84D5F6D845}"/>
                    </a:ext>
                  </a:extLst>
                </p:cNvPr>
                <p:cNvPicPr/>
                <p:nvPr/>
              </p:nvPicPr>
              <p:blipFill>
                <a:blip r:embed="rId64"/>
                <a:stretch>
                  <a:fillRect/>
                </a:stretch>
              </p:blipFill>
              <p:spPr>
                <a:xfrm>
                  <a:off x="6036063" y="2521411"/>
                  <a:ext cx="121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DC5525FA-87B7-49F4-AD58-B69CC0728229}"/>
                    </a:ext>
                  </a:extLst>
                </p14:cNvPr>
                <p14:cNvContentPartPr/>
                <p14:nvPr/>
              </p14:nvContentPartPr>
              <p14:xfrm>
                <a:off x="6180423" y="2405491"/>
                <a:ext cx="45720" cy="121320"/>
              </p14:xfrm>
            </p:contentPart>
          </mc:Choice>
          <mc:Fallback>
            <p:pic>
              <p:nvPicPr>
                <p:cNvPr id="57" name="Freihand 56">
                  <a:extLst>
                    <a:ext uri="{FF2B5EF4-FFF2-40B4-BE49-F238E27FC236}">
                      <a16:creationId xmlns:a16="http://schemas.microsoft.com/office/drawing/2014/main" id="{DC5525FA-87B7-49F4-AD58-B69CC0728229}"/>
                    </a:ext>
                  </a:extLst>
                </p:cNvPr>
                <p:cNvPicPr/>
                <p:nvPr/>
              </p:nvPicPr>
              <p:blipFill>
                <a:blip r:embed="rId66"/>
                <a:stretch>
                  <a:fillRect/>
                </a:stretch>
              </p:blipFill>
              <p:spPr>
                <a:xfrm>
                  <a:off x="6176103" y="2401171"/>
                  <a:ext cx="54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8" name="Freihand 57">
                  <a:extLst>
                    <a:ext uri="{FF2B5EF4-FFF2-40B4-BE49-F238E27FC236}">
                      <a16:creationId xmlns:a16="http://schemas.microsoft.com/office/drawing/2014/main" id="{F65B5135-F848-40A7-8B11-D3B5A4E3B633}"/>
                    </a:ext>
                  </a:extLst>
                </p14:cNvPr>
                <p14:cNvContentPartPr/>
                <p14:nvPr/>
              </p14:nvContentPartPr>
              <p14:xfrm>
                <a:off x="6255663" y="2411611"/>
                <a:ext cx="82080" cy="165240"/>
              </p14:xfrm>
            </p:contentPart>
          </mc:Choice>
          <mc:Fallback>
            <p:pic>
              <p:nvPicPr>
                <p:cNvPr id="58" name="Freihand 57">
                  <a:extLst>
                    <a:ext uri="{FF2B5EF4-FFF2-40B4-BE49-F238E27FC236}">
                      <a16:creationId xmlns:a16="http://schemas.microsoft.com/office/drawing/2014/main" id="{F65B5135-F848-40A7-8B11-D3B5A4E3B633}"/>
                    </a:ext>
                  </a:extLst>
                </p:cNvPr>
                <p:cNvPicPr/>
                <p:nvPr/>
              </p:nvPicPr>
              <p:blipFill>
                <a:blip r:embed="rId68"/>
                <a:stretch>
                  <a:fillRect/>
                </a:stretch>
              </p:blipFill>
              <p:spPr>
                <a:xfrm>
                  <a:off x="6251343" y="2407291"/>
                  <a:ext cx="90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9" name="Freihand 58">
                  <a:extLst>
                    <a:ext uri="{FF2B5EF4-FFF2-40B4-BE49-F238E27FC236}">
                      <a16:creationId xmlns:a16="http://schemas.microsoft.com/office/drawing/2014/main" id="{62A5A114-463E-4596-8091-6D8DA84F0546}"/>
                    </a:ext>
                  </a:extLst>
                </p14:cNvPr>
                <p14:cNvContentPartPr/>
                <p14:nvPr/>
              </p14:nvContentPartPr>
              <p14:xfrm>
                <a:off x="6380583" y="2476411"/>
                <a:ext cx="96480" cy="47520"/>
              </p14:xfrm>
            </p:contentPart>
          </mc:Choice>
          <mc:Fallback>
            <p:pic>
              <p:nvPicPr>
                <p:cNvPr id="59" name="Freihand 58">
                  <a:extLst>
                    <a:ext uri="{FF2B5EF4-FFF2-40B4-BE49-F238E27FC236}">
                      <a16:creationId xmlns:a16="http://schemas.microsoft.com/office/drawing/2014/main" id="{62A5A114-463E-4596-8091-6D8DA84F0546}"/>
                    </a:ext>
                  </a:extLst>
                </p:cNvPr>
                <p:cNvPicPr/>
                <p:nvPr/>
              </p:nvPicPr>
              <p:blipFill>
                <a:blip r:embed="rId70"/>
                <a:stretch>
                  <a:fillRect/>
                </a:stretch>
              </p:blipFill>
              <p:spPr>
                <a:xfrm>
                  <a:off x="6376263" y="2472091"/>
                  <a:ext cx="1051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0" name="Freihand 59">
                  <a:extLst>
                    <a:ext uri="{FF2B5EF4-FFF2-40B4-BE49-F238E27FC236}">
                      <a16:creationId xmlns:a16="http://schemas.microsoft.com/office/drawing/2014/main" id="{08E991DC-FAEE-48CC-BF69-2C8CCDAAC2A4}"/>
                    </a:ext>
                  </a:extLst>
                </p14:cNvPr>
                <p14:cNvContentPartPr/>
                <p14:nvPr/>
              </p14:nvContentPartPr>
              <p14:xfrm>
                <a:off x="6442503" y="2412691"/>
                <a:ext cx="119880" cy="227880"/>
              </p14:xfrm>
            </p:contentPart>
          </mc:Choice>
          <mc:Fallback>
            <p:pic>
              <p:nvPicPr>
                <p:cNvPr id="60" name="Freihand 59">
                  <a:extLst>
                    <a:ext uri="{FF2B5EF4-FFF2-40B4-BE49-F238E27FC236}">
                      <a16:creationId xmlns:a16="http://schemas.microsoft.com/office/drawing/2014/main" id="{08E991DC-FAEE-48CC-BF69-2C8CCDAAC2A4}"/>
                    </a:ext>
                  </a:extLst>
                </p:cNvPr>
                <p:cNvPicPr/>
                <p:nvPr/>
              </p:nvPicPr>
              <p:blipFill>
                <a:blip r:embed="rId72"/>
                <a:stretch>
                  <a:fillRect/>
                </a:stretch>
              </p:blipFill>
              <p:spPr>
                <a:xfrm>
                  <a:off x="6438183" y="2408371"/>
                  <a:ext cx="128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F4E90C1D-716D-4FAF-9D86-AE3774AD632D}"/>
                    </a:ext>
                  </a:extLst>
                </p14:cNvPr>
                <p14:cNvContentPartPr/>
                <p14:nvPr/>
              </p14:nvContentPartPr>
              <p14:xfrm>
                <a:off x="6653103" y="2471011"/>
                <a:ext cx="165240" cy="23760"/>
              </p14:xfrm>
            </p:contentPart>
          </mc:Choice>
          <mc:Fallback>
            <p:pic>
              <p:nvPicPr>
                <p:cNvPr id="62" name="Freihand 61">
                  <a:extLst>
                    <a:ext uri="{FF2B5EF4-FFF2-40B4-BE49-F238E27FC236}">
                      <a16:creationId xmlns:a16="http://schemas.microsoft.com/office/drawing/2014/main" id="{F4E90C1D-716D-4FAF-9D86-AE3774AD632D}"/>
                    </a:ext>
                  </a:extLst>
                </p:cNvPr>
                <p:cNvPicPr/>
                <p:nvPr/>
              </p:nvPicPr>
              <p:blipFill>
                <a:blip r:embed="rId74"/>
                <a:stretch>
                  <a:fillRect/>
                </a:stretch>
              </p:blipFill>
              <p:spPr>
                <a:xfrm>
                  <a:off x="6648783" y="2466691"/>
                  <a:ext cx="173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3" name="Freihand 62">
                  <a:extLst>
                    <a:ext uri="{FF2B5EF4-FFF2-40B4-BE49-F238E27FC236}">
                      <a16:creationId xmlns:a16="http://schemas.microsoft.com/office/drawing/2014/main" id="{445F07AA-0770-43BE-96F5-C8B10086A4E5}"/>
                    </a:ext>
                  </a:extLst>
                </p14:cNvPr>
                <p14:cNvContentPartPr/>
                <p14:nvPr/>
              </p14:nvContentPartPr>
              <p14:xfrm>
                <a:off x="6680823" y="2501971"/>
                <a:ext cx="161640" cy="28800"/>
              </p14:xfrm>
            </p:contentPart>
          </mc:Choice>
          <mc:Fallback>
            <p:pic>
              <p:nvPicPr>
                <p:cNvPr id="63" name="Freihand 62">
                  <a:extLst>
                    <a:ext uri="{FF2B5EF4-FFF2-40B4-BE49-F238E27FC236}">
                      <a16:creationId xmlns:a16="http://schemas.microsoft.com/office/drawing/2014/main" id="{445F07AA-0770-43BE-96F5-C8B10086A4E5}"/>
                    </a:ext>
                  </a:extLst>
                </p:cNvPr>
                <p:cNvPicPr/>
                <p:nvPr/>
              </p:nvPicPr>
              <p:blipFill>
                <a:blip r:embed="rId76"/>
                <a:stretch>
                  <a:fillRect/>
                </a:stretch>
              </p:blipFill>
              <p:spPr>
                <a:xfrm>
                  <a:off x="6676503" y="2497651"/>
                  <a:ext cx="170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66912" name="Freihand 166911">
                  <a:extLst>
                    <a:ext uri="{FF2B5EF4-FFF2-40B4-BE49-F238E27FC236}">
                      <a16:creationId xmlns:a16="http://schemas.microsoft.com/office/drawing/2014/main" id="{C7AA47B4-3892-4922-B124-4A35EF0B2E3A}"/>
                    </a:ext>
                  </a:extLst>
                </p14:cNvPr>
                <p14:cNvContentPartPr/>
                <p14:nvPr/>
              </p14:nvContentPartPr>
              <p14:xfrm>
                <a:off x="6935703" y="2372011"/>
                <a:ext cx="147240" cy="110160"/>
              </p14:xfrm>
            </p:contentPart>
          </mc:Choice>
          <mc:Fallback>
            <p:pic>
              <p:nvPicPr>
                <p:cNvPr id="166912" name="Freihand 166911">
                  <a:extLst>
                    <a:ext uri="{FF2B5EF4-FFF2-40B4-BE49-F238E27FC236}">
                      <a16:creationId xmlns:a16="http://schemas.microsoft.com/office/drawing/2014/main" id="{C7AA47B4-3892-4922-B124-4A35EF0B2E3A}"/>
                    </a:ext>
                  </a:extLst>
                </p:cNvPr>
                <p:cNvPicPr/>
                <p:nvPr/>
              </p:nvPicPr>
              <p:blipFill>
                <a:blip r:embed="rId78"/>
                <a:stretch>
                  <a:fillRect/>
                </a:stretch>
              </p:blipFill>
              <p:spPr>
                <a:xfrm>
                  <a:off x="6931383" y="2367691"/>
                  <a:ext cx="155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6913" name="Freihand 166912">
                  <a:extLst>
                    <a:ext uri="{FF2B5EF4-FFF2-40B4-BE49-F238E27FC236}">
                      <a16:creationId xmlns:a16="http://schemas.microsoft.com/office/drawing/2014/main" id="{A14EAC49-4BEC-4EC9-9A29-3ABD87A4E3F7}"/>
                    </a:ext>
                  </a:extLst>
                </p14:cNvPr>
                <p14:cNvContentPartPr/>
                <p14:nvPr/>
              </p14:nvContentPartPr>
              <p14:xfrm>
                <a:off x="7107063" y="2405491"/>
                <a:ext cx="99000" cy="54720"/>
              </p14:xfrm>
            </p:contentPart>
          </mc:Choice>
          <mc:Fallback>
            <p:pic>
              <p:nvPicPr>
                <p:cNvPr id="166913" name="Freihand 166912">
                  <a:extLst>
                    <a:ext uri="{FF2B5EF4-FFF2-40B4-BE49-F238E27FC236}">
                      <a16:creationId xmlns:a16="http://schemas.microsoft.com/office/drawing/2014/main" id="{A14EAC49-4BEC-4EC9-9A29-3ABD87A4E3F7}"/>
                    </a:ext>
                  </a:extLst>
                </p:cNvPr>
                <p:cNvPicPr/>
                <p:nvPr/>
              </p:nvPicPr>
              <p:blipFill>
                <a:blip r:embed="rId80"/>
                <a:stretch>
                  <a:fillRect/>
                </a:stretch>
              </p:blipFill>
              <p:spPr>
                <a:xfrm>
                  <a:off x="7102743" y="2401171"/>
                  <a:ext cx="107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66914" name="Freihand 166913">
                  <a:extLst>
                    <a:ext uri="{FF2B5EF4-FFF2-40B4-BE49-F238E27FC236}">
                      <a16:creationId xmlns:a16="http://schemas.microsoft.com/office/drawing/2014/main" id="{E4ADDABA-17CC-49F5-A93E-E64131A907A4}"/>
                    </a:ext>
                  </a:extLst>
                </p14:cNvPr>
                <p14:cNvContentPartPr/>
                <p14:nvPr/>
              </p14:nvContentPartPr>
              <p14:xfrm>
                <a:off x="7157463" y="2420251"/>
                <a:ext cx="45720" cy="163080"/>
              </p14:xfrm>
            </p:contentPart>
          </mc:Choice>
          <mc:Fallback>
            <p:pic>
              <p:nvPicPr>
                <p:cNvPr id="166914" name="Freihand 166913">
                  <a:extLst>
                    <a:ext uri="{FF2B5EF4-FFF2-40B4-BE49-F238E27FC236}">
                      <a16:creationId xmlns:a16="http://schemas.microsoft.com/office/drawing/2014/main" id="{E4ADDABA-17CC-49F5-A93E-E64131A907A4}"/>
                    </a:ext>
                  </a:extLst>
                </p:cNvPr>
                <p:cNvPicPr/>
                <p:nvPr/>
              </p:nvPicPr>
              <p:blipFill>
                <a:blip r:embed="rId82"/>
                <a:stretch>
                  <a:fillRect/>
                </a:stretch>
              </p:blipFill>
              <p:spPr>
                <a:xfrm>
                  <a:off x="7153143" y="2415931"/>
                  <a:ext cx="54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66918" name="Freihand 166917">
                  <a:extLst>
                    <a:ext uri="{FF2B5EF4-FFF2-40B4-BE49-F238E27FC236}">
                      <a16:creationId xmlns:a16="http://schemas.microsoft.com/office/drawing/2014/main" id="{799C290C-FFE8-44D9-B4D0-C977222F6987}"/>
                    </a:ext>
                  </a:extLst>
                </p14:cNvPr>
                <p14:cNvContentPartPr/>
                <p14:nvPr/>
              </p14:nvContentPartPr>
              <p14:xfrm>
                <a:off x="7358703" y="2364091"/>
                <a:ext cx="115920" cy="17280"/>
              </p14:xfrm>
            </p:contentPart>
          </mc:Choice>
          <mc:Fallback>
            <p:pic>
              <p:nvPicPr>
                <p:cNvPr id="166918" name="Freihand 166917">
                  <a:extLst>
                    <a:ext uri="{FF2B5EF4-FFF2-40B4-BE49-F238E27FC236}">
                      <a16:creationId xmlns:a16="http://schemas.microsoft.com/office/drawing/2014/main" id="{799C290C-FFE8-44D9-B4D0-C977222F6987}"/>
                    </a:ext>
                  </a:extLst>
                </p:cNvPr>
                <p:cNvPicPr/>
                <p:nvPr/>
              </p:nvPicPr>
              <p:blipFill>
                <a:blip r:embed="rId84"/>
                <a:stretch>
                  <a:fillRect/>
                </a:stretch>
              </p:blipFill>
              <p:spPr>
                <a:xfrm>
                  <a:off x="7354383" y="2359771"/>
                  <a:ext cx="124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6919" name="Freihand 166918">
                  <a:extLst>
                    <a:ext uri="{FF2B5EF4-FFF2-40B4-BE49-F238E27FC236}">
                      <a16:creationId xmlns:a16="http://schemas.microsoft.com/office/drawing/2014/main" id="{C045328F-D4EC-433D-B966-9C8042C8220B}"/>
                    </a:ext>
                  </a:extLst>
                </p14:cNvPr>
                <p14:cNvContentPartPr/>
                <p14:nvPr/>
              </p14:nvContentPartPr>
              <p14:xfrm>
                <a:off x="7361223" y="2393251"/>
                <a:ext cx="135720" cy="29520"/>
              </p14:xfrm>
            </p:contentPart>
          </mc:Choice>
          <mc:Fallback>
            <p:pic>
              <p:nvPicPr>
                <p:cNvPr id="166919" name="Freihand 166918">
                  <a:extLst>
                    <a:ext uri="{FF2B5EF4-FFF2-40B4-BE49-F238E27FC236}">
                      <a16:creationId xmlns:a16="http://schemas.microsoft.com/office/drawing/2014/main" id="{C045328F-D4EC-433D-B966-9C8042C8220B}"/>
                    </a:ext>
                  </a:extLst>
                </p:cNvPr>
                <p:cNvPicPr/>
                <p:nvPr/>
              </p:nvPicPr>
              <p:blipFill>
                <a:blip r:embed="rId86"/>
                <a:stretch>
                  <a:fillRect/>
                </a:stretch>
              </p:blipFill>
              <p:spPr>
                <a:xfrm>
                  <a:off x="7356903" y="2388931"/>
                  <a:ext cx="144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6920" name="Freihand 166919">
                  <a:extLst>
                    <a:ext uri="{FF2B5EF4-FFF2-40B4-BE49-F238E27FC236}">
                      <a16:creationId xmlns:a16="http://schemas.microsoft.com/office/drawing/2014/main" id="{DB1014FF-21A8-4B72-B0E4-95BBEB2D8366}"/>
                    </a:ext>
                  </a:extLst>
                </p14:cNvPr>
                <p14:cNvContentPartPr/>
                <p14:nvPr/>
              </p14:nvContentPartPr>
              <p14:xfrm>
                <a:off x="7344303" y="2182651"/>
                <a:ext cx="136440" cy="146520"/>
              </p14:xfrm>
            </p:contentPart>
          </mc:Choice>
          <mc:Fallback>
            <p:pic>
              <p:nvPicPr>
                <p:cNvPr id="166920" name="Freihand 166919">
                  <a:extLst>
                    <a:ext uri="{FF2B5EF4-FFF2-40B4-BE49-F238E27FC236}">
                      <a16:creationId xmlns:a16="http://schemas.microsoft.com/office/drawing/2014/main" id="{DB1014FF-21A8-4B72-B0E4-95BBEB2D8366}"/>
                    </a:ext>
                  </a:extLst>
                </p:cNvPr>
                <p:cNvPicPr/>
                <p:nvPr/>
              </p:nvPicPr>
              <p:blipFill>
                <a:blip r:embed="rId88"/>
                <a:stretch>
                  <a:fillRect/>
                </a:stretch>
              </p:blipFill>
              <p:spPr>
                <a:xfrm>
                  <a:off x="7339983" y="2178331"/>
                  <a:ext cx="145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6922" name="Freihand 166921">
                  <a:extLst>
                    <a:ext uri="{FF2B5EF4-FFF2-40B4-BE49-F238E27FC236}">
                      <a16:creationId xmlns:a16="http://schemas.microsoft.com/office/drawing/2014/main" id="{E4A74FD3-1A31-4BDD-80E3-1A95F2D0ECA4}"/>
                    </a:ext>
                  </a:extLst>
                </p14:cNvPr>
                <p14:cNvContentPartPr/>
                <p14:nvPr/>
              </p14:nvContentPartPr>
              <p14:xfrm>
                <a:off x="7618983" y="2265811"/>
                <a:ext cx="163440" cy="101160"/>
              </p14:xfrm>
            </p:contentPart>
          </mc:Choice>
          <mc:Fallback>
            <p:pic>
              <p:nvPicPr>
                <p:cNvPr id="166922" name="Freihand 166921">
                  <a:extLst>
                    <a:ext uri="{FF2B5EF4-FFF2-40B4-BE49-F238E27FC236}">
                      <a16:creationId xmlns:a16="http://schemas.microsoft.com/office/drawing/2014/main" id="{E4A74FD3-1A31-4BDD-80E3-1A95F2D0ECA4}"/>
                    </a:ext>
                  </a:extLst>
                </p:cNvPr>
                <p:cNvPicPr/>
                <p:nvPr/>
              </p:nvPicPr>
              <p:blipFill>
                <a:blip r:embed="rId90"/>
                <a:stretch>
                  <a:fillRect/>
                </a:stretch>
              </p:blipFill>
              <p:spPr>
                <a:xfrm>
                  <a:off x="7614663" y="2261491"/>
                  <a:ext cx="172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6923" name="Freihand 166922">
                  <a:extLst>
                    <a:ext uri="{FF2B5EF4-FFF2-40B4-BE49-F238E27FC236}">
                      <a16:creationId xmlns:a16="http://schemas.microsoft.com/office/drawing/2014/main" id="{9DF3E6EA-4975-4129-9E4B-F5E77DD249AB}"/>
                    </a:ext>
                  </a:extLst>
                </p14:cNvPr>
                <p14:cNvContentPartPr/>
                <p14:nvPr/>
              </p14:nvContentPartPr>
              <p14:xfrm>
                <a:off x="7786023" y="2176891"/>
                <a:ext cx="111240" cy="163800"/>
              </p14:xfrm>
            </p:contentPart>
          </mc:Choice>
          <mc:Fallback>
            <p:pic>
              <p:nvPicPr>
                <p:cNvPr id="166923" name="Freihand 166922">
                  <a:extLst>
                    <a:ext uri="{FF2B5EF4-FFF2-40B4-BE49-F238E27FC236}">
                      <a16:creationId xmlns:a16="http://schemas.microsoft.com/office/drawing/2014/main" id="{9DF3E6EA-4975-4129-9E4B-F5E77DD249AB}"/>
                    </a:ext>
                  </a:extLst>
                </p:cNvPr>
                <p:cNvPicPr/>
                <p:nvPr/>
              </p:nvPicPr>
              <p:blipFill>
                <a:blip r:embed="rId92"/>
                <a:stretch>
                  <a:fillRect/>
                </a:stretch>
              </p:blipFill>
              <p:spPr>
                <a:xfrm>
                  <a:off x="7781703" y="2172571"/>
                  <a:ext cx="119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6924" name="Freihand 166923">
                  <a:extLst>
                    <a:ext uri="{FF2B5EF4-FFF2-40B4-BE49-F238E27FC236}">
                      <a16:creationId xmlns:a16="http://schemas.microsoft.com/office/drawing/2014/main" id="{4F3C4E69-676D-4F16-83CF-7A36BD86CE78}"/>
                    </a:ext>
                  </a:extLst>
                </p14:cNvPr>
                <p14:cNvContentPartPr/>
                <p14:nvPr/>
              </p14:nvContentPartPr>
              <p14:xfrm>
                <a:off x="7895103" y="2175451"/>
                <a:ext cx="148680" cy="164880"/>
              </p14:xfrm>
            </p:contentPart>
          </mc:Choice>
          <mc:Fallback>
            <p:pic>
              <p:nvPicPr>
                <p:cNvPr id="166924" name="Freihand 166923">
                  <a:extLst>
                    <a:ext uri="{FF2B5EF4-FFF2-40B4-BE49-F238E27FC236}">
                      <a16:creationId xmlns:a16="http://schemas.microsoft.com/office/drawing/2014/main" id="{4F3C4E69-676D-4F16-83CF-7A36BD86CE78}"/>
                    </a:ext>
                  </a:extLst>
                </p:cNvPr>
                <p:cNvPicPr/>
                <p:nvPr/>
              </p:nvPicPr>
              <p:blipFill>
                <a:blip r:embed="rId94"/>
                <a:stretch>
                  <a:fillRect/>
                </a:stretch>
              </p:blipFill>
              <p:spPr>
                <a:xfrm>
                  <a:off x="7890783" y="2171131"/>
                  <a:ext cx="157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6925" name="Freihand 166924">
                  <a:extLst>
                    <a:ext uri="{FF2B5EF4-FFF2-40B4-BE49-F238E27FC236}">
                      <a16:creationId xmlns:a16="http://schemas.microsoft.com/office/drawing/2014/main" id="{5A28F626-0B78-4C31-9E80-C0FC6AD189D0}"/>
                    </a:ext>
                  </a:extLst>
                </p14:cNvPr>
                <p14:cNvContentPartPr/>
                <p14:nvPr/>
              </p14:nvContentPartPr>
              <p14:xfrm>
                <a:off x="8159343" y="2218291"/>
                <a:ext cx="51480" cy="75240"/>
              </p14:xfrm>
            </p:contentPart>
          </mc:Choice>
          <mc:Fallback>
            <p:pic>
              <p:nvPicPr>
                <p:cNvPr id="166925" name="Freihand 166924">
                  <a:extLst>
                    <a:ext uri="{FF2B5EF4-FFF2-40B4-BE49-F238E27FC236}">
                      <a16:creationId xmlns:a16="http://schemas.microsoft.com/office/drawing/2014/main" id="{5A28F626-0B78-4C31-9E80-C0FC6AD189D0}"/>
                    </a:ext>
                  </a:extLst>
                </p:cNvPr>
                <p:cNvPicPr/>
                <p:nvPr/>
              </p:nvPicPr>
              <p:blipFill>
                <a:blip r:embed="rId96"/>
                <a:stretch>
                  <a:fillRect/>
                </a:stretch>
              </p:blipFill>
              <p:spPr>
                <a:xfrm>
                  <a:off x="8155023" y="2213971"/>
                  <a:ext cx="60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6926" name="Freihand 166925">
                  <a:extLst>
                    <a:ext uri="{FF2B5EF4-FFF2-40B4-BE49-F238E27FC236}">
                      <a16:creationId xmlns:a16="http://schemas.microsoft.com/office/drawing/2014/main" id="{14206580-D28E-468B-B3C6-BEC677A52265}"/>
                    </a:ext>
                  </a:extLst>
                </p14:cNvPr>
                <p14:cNvContentPartPr/>
                <p14:nvPr/>
              </p14:nvContentPartPr>
              <p14:xfrm>
                <a:off x="8175543" y="2163571"/>
                <a:ext cx="18000" cy="7560"/>
              </p14:xfrm>
            </p:contentPart>
          </mc:Choice>
          <mc:Fallback>
            <p:pic>
              <p:nvPicPr>
                <p:cNvPr id="166926" name="Freihand 166925">
                  <a:extLst>
                    <a:ext uri="{FF2B5EF4-FFF2-40B4-BE49-F238E27FC236}">
                      <a16:creationId xmlns:a16="http://schemas.microsoft.com/office/drawing/2014/main" id="{14206580-D28E-468B-B3C6-BEC677A52265}"/>
                    </a:ext>
                  </a:extLst>
                </p:cNvPr>
                <p:cNvPicPr/>
                <p:nvPr/>
              </p:nvPicPr>
              <p:blipFill>
                <a:blip r:embed="rId98"/>
                <a:stretch>
                  <a:fillRect/>
                </a:stretch>
              </p:blipFill>
              <p:spPr>
                <a:xfrm>
                  <a:off x="8171223" y="2159251"/>
                  <a:ext cx="26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6927" name="Freihand 166926">
                  <a:extLst>
                    <a:ext uri="{FF2B5EF4-FFF2-40B4-BE49-F238E27FC236}">
                      <a16:creationId xmlns:a16="http://schemas.microsoft.com/office/drawing/2014/main" id="{1A96B400-3BAF-4B14-93C9-2ACA5AC15E90}"/>
                    </a:ext>
                  </a:extLst>
                </p14:cNvPr>
                <p14:cNvContentPartPr/>
                <p14:nvPr/>
              </p14:nvContentPartPr>
              <p14:xfrm>
                <a:off x="8224863" y="2201011"/>
                <a:ext cx="83160" cy="96480"/>
              </p14:xfrm>
            </p:contentPart>
          </mc:Choice>
          <mc:Fallback>
            <p:pic>
              <p:nvPicPr>
                <p:cNvPr id="166927" name="Freihand 166926">
                  <a:extLst>
                    <a:ext uri="{FF2B5EF4-FFF2-40B4-BE49-F238E27FC236}">
                      <a16:creationId xmlns:a16="http://schemas.microsoft.com/office/drawing/2014/main" id="{1A96B400-3BAF-4B14-93C9-2ACA5AC15E90}"/>
                    </a:ext>
                  </a:extLst>
                </p:cNvPr>
                <p:cNvPicPr/>
                <p:nvPr/>
              </p:nvPicPr>
              <p:blipFill>
                <a:blip r:embed="rId100"/>
                <a:stretch>
                  <a:fillRect/>
                </a:stretch>
              </p:blipFill>
              <p:spPr>
                <a:xfrm>
                  <a:off x="8220543" y="2196691"/>
                  <a:ext cx="91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6929" name="Freihand 166928">
                  <a:extLst>
                    <a:ext uri="{FF2B5EF4-FFF2-40B4-BE49-F238E27FC236}">
                      <a16:creationId xmlns:a16="http://schemas.microsoft.com/office/drawing/2014/main" id="{E1F3B4A4-D6A1-4693-8298-ACD671CD8C26}"/>
                    </a:ext>
                  </a:extLst>
                </p14:cNvPr>
                <p14:cNvContentPartPr/>
                <p14:nvPr/>
              </p14:nvContentPartPr>
              <p14:xfrm>
                <a:off x="8437983" y="2100211"/>
                <a:ext cx="168480" cy="163800"/>
              </p14:xfrm>
            </p:contentPart>
          </mc:Choice>
          <mc:Fallback>
            <p:pic>
              <p:nvPicPr>
                <p:cNvPr id="166929" name="Freihand 166928">
                  <a:extLst>
                    <a:ext uri="{FF2B5EF4-FFF2-40B4-BE49-F238E27FC236}">
                      <a16:creationId xmlns:a16="http://schemas.microsoft.com/office/drawing/2014/main" id="{E1F3B4A4-D6A1-4693-8298-ACD671CD8C26}"/>
                    </a:ext>
                  </a:extLst>
                </p:cNvPr>
                <p:cNvPicPr/>
                <p:nvPr/>
              </p:nvPicPr>
              <p:blipFill>
                <a:blip r:embed="rId102"/>
                <a:stretch>
                  <a:fillRect/>
                </a:stretch>
              </p:blipFill>
              <p:spPr>
                <a:xfrm>
                  <a:off x="8433663" y="2095891"/>
                  <a:ext cx="177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6930" name="Freihand 166929">
                  <a:extLst>
                    <a:ext uri="{FF2B5EF4-FFF2-40B4-BE49-F238E27FC236}">
                      <a16:creationId xmlns:a16="http://schemas.microsoft.com/office/drawing/2014/main" id="{14D0C7F4-2598-4676-9C34-6A1D3253BDA9}"/>
                    </a:ext>
                  </a:extLst>
                </p14:cNvPr>
                <p14:cNvContentPartPr/>
                <p14:nvPr/>
              </p14:nvContentPartPr>
              <p14:xfrm>
                <a:off x="8634183" y="2126851"/>
                <a:ext cx="57960" cy="84240"/>
              </p14:xfrm>
            </p:contentPart>
          </mc:Choice>
          <mc:Fallback>
            <p:pic>
              <p:nvPicPr>
                <p:cNvPr id="166930" name="Freihand 166929">
                  <a:extLst>
                    <a:ext uri="{FF2B5EF4-FFF2-40B4-BE49-F238E27FC236}">
                      <a16:creationId xmlns:a16="http://schemas.microsoft.com/office/drawing/2014/main" id="{14D0C7F4-2598-4676-9C34-6A1D3253BDA9}"/>
                    </a:ext>
                  </a:extLst>
                </p:cNvPr>
                <p:cNvPicPr/>
                <p:nvPr/>
              </p:nvPicPr>
              <p:blipFill>
                <a:blip r:embed="rId104"/>
                <a:stretch>
                  <a:fillRect/>
                </a:stretch>
              </p:blipFill>
              <p:spPr>
                <a:xfrm>
                  <a:off x="8629863" y="2122531"/>
                  <a:ext cx="66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6931" name="Freihand 166930">
                  <a:extLst>
                    <a:ext uri="{FF2B5EF4-FFF2-40B4-BE49-F238E27FC236}">
                      <a16:creationId xmlns:a16="http://schemas.microsoft.com/office/drawing/2014/main" id="{C0E214B1-B958-4AFA-8ACD-614B7D056B3F}"/>
                    </a:ext>
                  </a:extLst>
                </p14:cNvPr>
                <p14:cNvContentPartPr/>
                <p14:nvPr/>
              </p14:nvContentPartPr>
              <p14:xfrm>
                <a:off x="8823183" y="2143051"/>
                <a:ext cx="123840" cy="87480"/>
              </p14:xfrm>
            </p:contentPart>
          </mc:Choice>
          <mc:Fallback>
            <p:pic>
              <p:nvPicPr>
                <p:cNvPr id="166931" name="Freihand 166930">
                  <a:extLst>
                    <a:ext uri="{FF2B5EF4-FFF2-40B4-BE49-F238E27FC236}">
                      <a16:creationId xmlns:a16="http://schemas.microsoft.com/office/drawing/2014/main" id="{C0E214B1-B958-4AFA-8ACD-614B7D056B3F}"/>
                    </a:ext>
                  </a:extLst>
                </p:cNvPr>
                <p:cNvPicPr/>
                <p:nvPr/>
              </p:nvPicPr>
              <p:blipFill>
                <a:blip r:embed="rId106"/>
                <a:stretch>
                  <a:fillRect/>
                </a:stretch>
              </p:blipFill>
              <p:spPr>
                <a:xfrm>
                  <a:off x="8818863" y="2138731"/>
                  <a:ext cx="132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6932" name="Freihand 166931">
                  <a:extLst>
                    <a:ext uri="{FF2B5EF4-FFF2-40B4-BE49-F238E27FC236}">
                      <a16:creationId xmlns:a16="http://schemas.microsoft.com/office/drawing/2014/main" id="{AFF7E1A0-E1A3-4080-BA13-B0F0F367EC9B}"/>
                    </a:ext>
                  </a:extLst>
                </p14:cNvPr>
                <p14:cNvContentPartPr/>
                <p14:nvPr/>
              </p14:nvContentPartPr>
              <p14:xfrm>
                <a:off x="8986623" y="2069251"/>
                <a:ext cx="133920" cy="141840"/>
              </p14:xfrm>
            </p:contentPart>
          </mc:Choice>
          <mc:Fallback>
            <p:pic>
              <p:nvPicPr>
                <p:cNvPr id="166932" name="Freihand 166931">
                  <a:extLst>
                    <a:ext uri="{FF2B5EF4-FFF2-40B4-BE49-F238E27FC236}">
                      <a16:creationId xmlns:a16="http://schemas.microsoft.com/office/drawing/2014/main" id="{AFF7E1A0-E1A3-4080-BA13-B0F0F367EC9B}"/>
                    </a:ext>
                  </a:extLst>
                </p:cNvPr>
                <p:cNvPicPr/>
                <p:nvPr/>
              </p:nvPicPr>
              <p:blipFill>
                <a:blip r:embed="rId108"/>
                <a:stretch>
                  <a:fillRect/>
                </a:stretch>
              </p:blipFill>
              <p:spPr>
                <a:xfrm>
                  <a:off x="8982303" y="2064931"/>
                  <a:ext cx="142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6933" name="Freihand 166932">
                  <a:extLst>
                    <a:ext uri="{FF2B5EF4-FFF2-40B4-BE49-F238E27FC236}">
                      <a16:creationId xmlns:a16="http://schemas.microsoft.com/office/drawing/2014/main" id="{736E4B54-A328-46B8-A746-70AF30F2C73E}"/>
                    </a:ext>
                  </a:extLst>
                </p14:cNvPr>
                <p14:cNvContentPartPr/>
                <p14:nvPr/>
              </p14:nvContentPartPr>
              <p14:xfrm>
                <a:off x="9130623" y="2077531"/>
                <a:ext cx="144360" cy="128160"/>
              </p14:xfrm>
            </p:contentPart>
          </mc:Choice>
          <mc:Fallback>
            <p:pic>
              <p:nvPicPr>
                <p:cNvPr id="166933" name="Freihand 166932">
                  <a:extLst>
                    <a:ext uri="{FF2B5EF4-FFF2-40B4-BE49-F238E27FC236}">
                      <a16:creationId xmlns:a16="http://schemas.microsoft.com/office/drawing/2014/main" id="{736E4B54-A328-46B8-A746-70AF30F2C73E}"/>
                    </a:ext>
                  </a:extLst>
                </p:cNvPr>
                <p:cNvPicPr/>
                <p:nvPr/>
              </p:nvPicPr>
              <p:blipFill>
                <a:blip r:embed="rId110"/>
                <a:stretch>
                  <a:fillRect/>
                </a:stretch>
              </p:blipFill>
              <p:spPr>
                <a:xfrm>
                  <a:off x="9126303" y="2073211"/>
                  <a:ext cx="153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6934" name="Freihand 166933">
                  <a:extLst>
                    <a:ext uri="{FF2B5EF4-FFF2-40B4-BE49-F238E27FC236}">
                      <a16:creationId xmlns:a16="http://schemas.microsoft.com/office/drawing/2014/main" id="{47ABFFAF-385C-4BE3-845A-FA8048F30B86}"/>
                    </a:ext>
                  </a:extLst>
                </p14:cNvPr>
                <p14:cNvContentPartPr/>
                <p14:nvPr/>
              </p14:nvContentPartPr>
              <p14:xfrm>
                <a:off x="9292263" y="2130091"/>
                <a:ext cx="30240" cy="82800"/>
              </p14:xfrm>
            </p:contentPart>
          </mc:Choice>
          <mc:Fallback>
            <p:pic>
              <p:nvPicPr>
                <p:cNvPr id="166934" name="Freihand 166933">
                  <a:extLst>
                    <a:ext uri="{FF2B5EF4-FFF2-40B4-BE49-F238E27FC236}">
                      <a16:creationId xmlns:a16="http://schemas.microsoft.com/office/drawing/2014/main" id="{47ABFFAF-385C-4BE3-845A-FA8048F30B86}"/>
                    </a:ext>
                  </a:extLst>
                </p:cNvPr>
                <p:cNvPicPr/>
                <p:nvPr/>
              </p:nvPicPr>
              <p:blipFill>
                <a:blip r:embed="rId112"/>
                <a:stretch>
                  <a:fillRect/>
                </a:stretch>
              </p:blipFill>
              <p:spPr>
                <a:xfrm>
                  <a:off x="9287943" y="2125771"/>
                  <a:ext cx="38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6935" name="Freihand 166934">
                  <a:extLst>
                    <a:ext uri="{FF2B5EF4-FFF2-40B4-BE49-F238E27FC236}">
                      <a16:creationId xmlns:a16="http://schemas.microsoft.com/office/drawing/2014/main" id="{2D61A697-B23A-480F-A0F4-20FF47958879}"/>
                    </a:ext>
                  </a:extLst>
                </p14:cNvPr>
                <p14:cNvContentPartPr/>
                <p14:nvPr/>
              </p14:nvContentPartPr>
              <p14:xfrm>
                <a:off x="9346983" y="2048011"/>
                <a:ext cx="132480" cy="151200"/>
              </p14:xfrm>
            </p:contentPart>
          </mc:Choice>
          <mc:Fallback>
            <p:pic>
              <p:nvPicPr>
                <p:cNvPr id="166935" name="Freihand 166934">
                  <a:extLst>
                    <a:ext uri="{FF2B5EF4-FFF2-40B4-BE49-F238E27FC236}">
                      <a16:creationId xmlns:a16="http://schemas.microsoft.com/office/drawing/2014/main" id="{2D61A697-B23A-480F-A0F4-20FF47958879}"/>
                    </a:ext>
                  </a:extLst>
                </p:cNvPr>
                <p:cNvPicPr/>
                <p:nvPr/>
              </p:nvPicPr>
              <p:blipFill>
                <a:blip r:embed="rId114"/>
                <a:stretch>
                  <a:fillRect/>
                </a:stretch>
              </p:blipFill>
              <p:spPr>
                <a:xfrm>
                  <a:off x="9342663" y="2043691"/>
                  <a:ext cx="141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6936" name="Freihand 166935">
                  <a:extLst>
                    <a:ext uri="{FF2B5EF4-FFF2-40B4-BE49-F238E27FC236}">
                      <a16:creationId xmlns:a16="http://schemas.microsoft.com/office/drawing/2014/main" id="{47D63BB1-8F46-4D97-9A7A-4373C8981DC9}"/>
                    </a:ext>
                  </a:extLst>
                </p14:cNvPr>
                <p14:cNvContentPartPr/>
                <p14:nvPr/>
              </p14:nvContentPartPr>
              <p14:xfrm>
                <a:off x="9436623" y="2032171"/>
                <a:ext cx="360" cy="360"/>
              </p14:xfrm>
            </p:contentPart>
          </mc:Choice>
          <mc:Fallback>
            <p:pic>
              <p:nvPicPr>
                <p:cNvPr id="166936" name="Freihand 166935">
                  <a:extLst>
                    <a:ext uri="{FF2B5EF4-FFF2-40B4-BE49-F238E27FC236}">
                      <a16:creationId xmlns:a16="http://schemas.microsoft.com/office/drawing/2014/main" id="{47D63BB1-8F46-4D97-9A7A-4373C8981DC9}"/>
                    </a:ext>
                  </a:extLst>
                </p:cNvPr>
                <p:cNvPicPr/>
                <p:nvPr/>
              </p:nvPicPr>
              <p:blipFill>
                <a:blip r:embed="rId116"/>
                <a:stretch>
                  <a:fillRect/>
                </a:stretch>
              </p:blipFill>
              <p:spPr>
                <a:xfrm>
                  <a:off x="9432303" y="2027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6937" name="Freihand 166936">
                  <a:extLst>
                    <a:ext uri="{FF2B5EF4-FFF2-40B4-BE49-F238E27FC236}">
                      <a16:creationId xmlns:a16="http://schemas.microsoft.com/office/drawing/2014/main" id="{4F21420E-B9AE-4F46-8C66-21BE11F9C3C6}"/>
                    </a:ext>
                  </a:extLst>
                </p14:cNvPr>
                <p14:cNvContentPartPr/>
                <p14:nvPr/>
              </p14:nvContentPartPr>
              <p14:xfrm>
                <a:off x="9292983" y="2006251"/>
                <a:ext cx="360" cy="360"/>
              </p14:xfrm>
            </p:contentPart>
          </mc:Choice>
          <mc:Fallback>
            <p:pic>
              <p:nvPicPr>
                <p:cNvPr id="166937" name="Freihand 166936">
                  <a:extLst>
                    <a:ext uri="{FF2B5EF4-FFF2-40B4-BE49-F238E27FC236}">
                      <a16:creationId xmlns:a16="http://schemas.microsoft.com/office/drawing/2014/main" id="{4F21420E-B9AE-4F46-8C66-21BE11F9C3C6}"/>
                    </a:ext>
                  </a:extLst>
                </p:cNvPr>
                <p:cNvPicPr/>
                <p:nvPr/>
              </p:nvPicPr>
              <p:blipFill>
                <a:blip r:embed="rId116"/>
                <a:stretch>
                  <a:fillRect/>
                </a:stretch>
              </p:blipFill>
              <p:spPr>
                <a:xfrm>
                  <a:off x="9288663" y="2001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6938" name="Freihand 166937">
                  <a:extLst>
                    <a:ext uri="{FF2B5EF4-FFF2-40B4-BE49-F238E27FC236}">
                      <a16:creationId xmlns:a16="http://schemas.microsoft.com/office/drawing/2014/main" id="{1DA1F4F8-37B5-46D1-B7FE-F9DBD5D13CF4}"/>
                    </a:ext>
                  </a:extLst>
                </p14:cNvPr>
                <p14:cNvContentPartPr/>
                <p14:nvPr/>
              </p14:nvContentPartPr>
              <p14:xfrm>
                <a:off x="9493143" y="2117491"/>
                <a:ext cx="88920" cy="68040"/>
              </p14:xfrm>
            </p:contentPart>
          </mc:Choice>
          <mc:Fallback>
            <p:pic>
              <p:nvPicPr>
                <p:cNvPr id="166938" name="Freihand 166937">
                  <a:extLst>
                    <a:ext uri="{FF2B5EF4-FFF2-40B4-BE49-F238E27FC236}">
                      <a16:creationId xmlns:a16="http://schemas.microsoft.com/office/drawing/2014/main" id="{1DA1F4F8-37B5-46D1-B7FE-F9DBD5D13CF4}"/>
                    </a:ext>
                  </a:extLst>
                </p:cNvPr>
                <p:cNvPicPr/>
                <p:nvPr/>
              </p:nvPicPr>
              <p:blipFill>
                <a:blip r:embed="rId119"/>
                <a:stretch>
                  <a:fillRect/>
                </a:stretch>
              </p:blipFill>
              <p:spPr>
                <a:xfrm>
                  <a:off x="9488823" y="2113171"/>
                  <a:ext cx="97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6940" name="Freihand 166939">
                  <a:extLst>
                    <a:ext uri="{FF2B5EF4-FFF2-40B4-BE49-F238E27FC236}">
                      <a16:creationId xmlns:a16="http://schemas.microsoft.com/office/drawing/2014/main" id="{102BC5F4-6697-4A33-9244-5FEFC3D5F828}"/>
                    </a:ext>
                  </a:extLst>
                </p14:cNvPr>
                <p14:cNvContentPartPr/>
                <p14:nvPr/>
              </p14:nvContentPartPr>
              <p14:xfrm>
                <a:off x="9592503" y="2075011"/>
                <a:ext cx="120960" cy="100800"/>
              </p14:xfrm>
            </p:contentPart>
          </mc:Choice>
          <mc:Fallback>
            <p:pic>
              <p:nvPicPr>
                <p:cNvPr id="166940" name="Freihand 166939">
                  <a:extLst>
                    <a:ext uri="{FF2B5EF4-FFF2-40B4-BE49-F238E27FC236}">
                      <a16:creationId xmlns:a16="http://schemas.microsoft.com/office/drawing/2014/main" id="{102BC5F4-6697-4A33-9244-5FEFC3D5F828}"/>
                    </a:ext>
                  </a:extLst>
                </p:cNvPr>
                <p:cNvPicPr/>
                <p:nvPr/>
              </p:nvPicPr>
              <p:blipFill>
                <a:blip r:embed="rId121"/>
                <a:stretch>
                  <a:fillRect/>
                </a:stretch>
              </p:blipFill>
              <p:spPr>
                <a:xfrm>
                  <a:off x="9588183" y="2070691"/>
                  <a:ext cx="129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66941" name="Freihand 166940">
                  <a:extLst>
                    <a:ext uri="{FF2B5EF4-FFF2-40B4-BE49-F238E27FC236}">
                      <a16:creationId xmlns:a16="http://schemas.microsoft.com/office/drawing/2014/main" id="{AFEEC317-847C-4E03-94C0-8F94D5A6AF05}"/>
                    </a:ext>
                  </a:extLst>
                </p14:cNvPr>
                <p14:cNvContentPartPr/>
                <p14:nvPr/>
              </p14:nvContentPartPr>
              <p14:xfrm>
                <a:off x="9730743" y="2019211"/>
                <a:ext cx="157680" cy="144720"/>
              </p14:xfrm>
            </p:contentPart>
          </mc:Choice>
          <mc:Fallback>
            <p:pic>
              <p:nvPicPr>
                <p:cNvPr id="166941" name="Freihand 166940">
                  <a:extLst>
                    <a:ext uri="{FF2B5EF4-FFF2-40B4-BE49-F238E27FC236}">
                      <a16:creationId xmlns:a16="http://schemas.microsoft.com/office/drawing/2014/main" id="{AFEEC317-847C-4E03-94C0-8F94D5A6AF05}"/>
                    </a:ext>
                  </a:extLst>
                </p:cNvPr>
                <p:cNvPicPr/>
                <p:nvPr/>
              </p:nvPicPr>
              <p:blipFill>
                <a:blip r:embed="rId123"/>
                <a:stretch>
                  <a:fillRect/>
                </a:stretch>
              </p:blipFill>
              <p:spPr>
                <a:xfrm>
                  <a:off x="9726423" y="2014891"/>
                  <a:ext cx="166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66942" name="Freihand 166941">
                  <a:extLst>
                    <a:ext uri="{FF2B5EF4-FFF2-40B4-BE49-F238E27FC236}">
                      <a16:creationId xmlns:a16="http://schemas.microsoft.com/office/drawing/2014/main" id="{53361A55-D73D-42AB-AD64-25758ECABF81}"/>
                    </a:ext>
                  </a:extLst>
                </p14:cNvPr>
                <p14:cNvContentPartPr/>
                <p14:nvPr/>
              </p14:nvContentPartPr>
              <p14:xfrm>
                <a:off x="10059423" y="2088331"/>
                <a:ext cx="89280" cy="76680"/>
              </p14:xfrm>
            </p:contentPart>
          </mc:Choice>
          <mc:Fallback>
            <p:pic>
              <p:nvPicPr>
                <p:cNvPr id="166942" name="Freihand 166941">
                  <a:extLst>
                    <a:ext uri="{FF2B5EF4-FFF2-40B4-BE49-F238E27FC236}">
                      <a16:creationId xmlns:a16="http://schemas.microsoft.com/office/drawing/2014/main" id="{53361A55-D73D-42AB-AD64-25758ECABF81}"/>
                    </a:ext>
                  </a:extLst>
                </p:cNvPr>
                <p:cNvPicPr/>
                <p:nvPr/>
              </p:nvPicPr>
              <p:blipFill>
                <a:blip r:embed="rId125"/>
                <a:stretch>
                  <a:fillRect/>
                </a:stretch>
              </p:blipFill>
              <p:spPr>
                <a:xfrm>
                  <a:off x="10055103" y="2084011"/>
                  <a:ext cx="97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66943" name="Freihand 166942">
                  <a:extLst>
                    <a:ext uri="{FF2B5EF4-FFF2-40B4-BE49-F238E27FC236}">
                      <a16:creationId xmlns:a16="http://schemas.microsoft.com/office/drawing/2014/main" id="{C7A5991D-D22A-489B-96E7-B3CFDD3DA827}"/>
                    </a:ext>
                  </a:extLst>
                </p14:cNvPr>
                <p14:cNvContentPartPr/>
                <p14:nvPr/>
              </p14:nvContentPartPr>
              <p14:xfrm>
                <a:off x="10175703" y="2097691"/>
                <a:ext cx="138240" cy="49680"/>
              </p14:xfrm>
            </p:contentPart>
          </mc:Choice>
          <mc:Fallback>
            <p:pic>
              <p:nvPicPr>
                <p:cNvPr id="166943" name="Freihand 166942">
                  <a:extLst>
                    <a:ext uri="{FF2B5EF4-FFF2-40B4-BE49-F238E27FC236}">
                      <a16:creationId xmlns:a16="http://schemas.microsoft.com/office/drawing/2014/main" id="{C7A5991D-D22A-489B-96E7-B3CFDD3DA827}"/>
                    </a:ext>
                  </a:extLst>
                </p:cNvPr>
                <p:cNvPicPr/>
                <p:nvPr/>
              </p:nvPicPr>
              <p:blipFill>
                <a:blip r:embed="rId127"/>
                <a:stretch>
                  <a:fillRect/>
                </a:stretch>
              </p:blipFill>
              <p:spPr>
                <a:xfrm>
                  <a:off x="10171383" y="2093371"/>
                  <a:ext cx="146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66944" name="Freihand 166943">
                  <a:extLst>
                    <a:ext uri="{FF2B5EF4-FFF2-40B4-BE49-F238E27FC236}">
                      <a16:creationId xmlns:a16="http://schemas.microsoft.com/office/drawing/2014/main" id="{3DAFCE44-6AEA-4F1B-98A7-2EAC099F5300}"/>
                    </a:ext>
                  </a:extLst>
                </p14:cNvPr>
                <p14:cNvContentPartPr/>
                <p14:nvPr/>
              </p14:nvContentPartPr>
              <p14:xfrm>
                <a:off x="10328703" y="2088691"/>
                <a:ext cx="60480" cy="70560"/>
              </p14:xfrm>
            </p:contentPart>
          </mc:Choice>
          <mc:Fallback>
            <p:pic>
              <p:nvPicPr>
                <p:cNvPr id="166944" name="Freihand 166943">
                  <a:extLst>
                    <a:ext uri="{FF2B5EF4-FFF2-40B4-BE49-F238E27FC236}">
                      <a16:creationId xmlns:a16="http://schemas.microsoft.com/office/drawing/2014/main" id="{3DAFCE44-6AEA-4F1B-98A7-2EAC099F5300}"/>
                    </a:ext>
                  </a:extLst>
                </p:cNvPr>
                <p:cNvPicPr/>
                <p:nvPr/>
              </p:nvPicPr>
              <p:blipFill>
                <a:blip r:embed="rId129"/>
                <a:stretch>
                  <a:fillRect/>
                </a:stretch>
              </p:blipFill>
              <p:spPr>
                <a:xfrm>
                  <a:off x="10324383" y="2084371"/>
                  <a:ext cx="69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66945" name="Freihand 166944">
                  <a:extLst>
                    <a:ext uri="{FF2B5EF4-FFF2-40B4-BE49-F238E27FC236}">
                      <a16:creationId xmlns:a16="http://schemas.microsoft.com/office/drawing/2014/main" id="{238AFEC2-8870-4532-A632-9B26EDC9ACFF}"/>
                    </a:ext>
                  </a:extLst>
                </p14:cNvPr>
                <p14:cNvContentPartPr/>
                <p14:nvPr/>
              </p14:nvContentPartPr>
              <p14:xfrm>
                <a:off x="10430223" y="2093011"/>
                <a:ext cx="245520" cy="48960"/>
              </p14:xfrm>
            </p:contentPart>
          </mc:Choice>
          <mc:Fallback>
            <p:pic>
              <p:nvPicPr>
                <p:cNvPr id="166945" name="Freihand 166944">
                  <a:extLst>
                    <a:ext uri="{FF2B5EF4-FFF2-40B4-BE49-F238E27FC236}">
                      <a16:creationId xmlns:a16="http://schemas.microsoft.com/office/drawing/2014/main" id="{238AFEC2-8870-4532-A632-9B26EDC9ACFF}"/>
                    </a:ext>
                  </a:extLst>
                </p:cNvPr>
                <p:cNvPicPr/>
                <p:nvPr/>
              </p:nvPicPr>
              <p:blipFill>
                <a:blip r:embed="rId131"/>
                <a:stretch>
                  <a:fillRect/>
                </a:stretch>
              </p:blipFill>
              <p:spPr>
                <a:xfrm>
                  <a:off x="10425903" y="2088691"/>
                  <a:ext cx="254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6946" name="Freihand 166945">
                  <a:extLst>
                    <a:ext uri="{FF2B5EF4-FFF2-40B4-BE49-F238E27FC236}">
                      <a16:creationId xmlns:a16="http://schemas.microsoft.com/office/drawing/2014/main" id="{CEC6ED24-98EC-4A84-9F86-F7FF2053B993}"/>
                    </a:ext>
                  </a:extLst>
                </p14:cNvPr>
                <p14:cNvContentPartPr/>
                <p14:nvPr/>
              </p14:nvContentPartPr>
              <p14:xfrm>
                <a:off x="10657743" y="2070691"/>
                <a:ext cx="129960" cy="187920"/>
              </p14:xfrm>
            </p:contentPart>
          </mc:Choice>
          <mc:Fallback>
            <p:pic>
              <p:nvPicPr>
                <p:cNvPr id="166946" name="Freihand 166945">
                  <a:extLst>
                    <a:ext uri="{FF2B5EF4-FFF2-40B4-BE49-F238E27FC236}">
                      <a16:creationId xmlns:a16="http://schemas.microsoft.com/office/drawing/2014/main" id="{CEC6ED24-98EC-4A84-9F86-F7FF2053B993}"/>
                    </a:ext>
                  </a:extLst>
                </p:cNvPr>
                <p:cNvPicPr/>
                <p:nvPr/>
              </p:nvPicPr>
              <p:blipFill>
                <a:blip r:embed="rId133"/>
                <a:stretch>
                  <a:fillRect/>
                </a:stretch>
              </p:blipFill>
              <p:spPr>
                <a:xfrm>
                  <a:off x="10653423" y="2066371"/>
                  <a:ext cx="138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6947" name="Freihand 166946">
                  <a:extLst>
                    <a:ext uri="{FF2B5EF4-FFF2-40B4-BE49-F238E27FC236}">
                      <a16:creationId xmlns:a16="http://schemas.microsoft.com/office/drawing/2014/main" id="{859CD944-EE2B-4BB2-A75D-9FDCB9522103}"/>
                    </a:ext>
                  </a:extLst>
                </p14:cNvPr>
                <p14:cNvContentPartPr/>
                <p14:nvPr/>
              </p14:nvContentPartPr>
              <p14:xfrm>
                <a:off x="10815783" y="1979971"/>
                <a:ext cx="154800" cy="137880"/>
              </p14:xfrm>
            </p:contentPart>
          </mc:Choice>
          <mc:Fallback>
            <p:pic>
              <p:nvPicPr>
                <p:cNvPr id="166947" name="Freihand 166946">
                  <a:extLst>
                    <a:ext uri="{FF2B5EF4-FFF2-40B4-BE49-F238E27FC236}">
                      <a16:creationId xmlns:a16="http://schemas.microsoft.com/office/drawing/2014/main" id="{859CD944-EE2B-4BB2-A75D-9FDCB9522103}"/>
                    </a:ext>
                  </a:extLst>
                </p:cNvPr>
                <p:cNvPicPr/>
                <p:nvPr/>
              </p:nvPicPr>
              <p:blipFill>
                <a:blip r:embed="rId135"/>
                <a:stretch>
                  <a:fillRect/>
                </a:stretch>
              </p:blipFill>
              <p:spPr>
                <a:xfrm>
                  <a:off x="10811463" y="1975651"/>
                  <a:ext cx="163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6948" name="Freihand 166947">
                  <a:extLst>
                    <a:ext uri="{FF2B5EF4-FFF2-40B4-BE49-F238E27FC236}">
                      <a16:creationId xmlns:a16="http://schemas.microsoft.com/office/drawing/2014/main" id="{F0847CCD-0EF2-4538-8B6A-728FA46D08A1}"/>
                    </a:ext>
                  </a:extLst>
                </p14:cNvPr>
                <p14:cNvContentPartPr/>
                <p14:nvPr/>
              </p14:nvContentPartPr>
              <p14:xfrm>
                <a:off x="10946463" y="1991491"/>
                <a:ext cx="360" cy="360"/>
              </p14:xfrm>
            </p:contentPart>
          </mc:Choice>
          <mc:Fallback>
            <p:pic>
              <p:nvPicPr>
                <p:cNvPr id="166948" name="Freihand 166947">
                  <a:extLst>
                    <a:ext uri="{FF2B5EF4-FFF2-40B4-BE49-F238E27FC236}">
                      <a16:creationId xmlns:a16="http://schemas.microsoft.com/office/drawing/2014/main" id="{F0847CCD-0EF2-4538-8B6A-728FA46D08A1}"/>
                    </a:ext>
                  </a:extLst>
                </p:cNvPr>
                <p:cNvPicPr/>
                <p:nvPr/>
              </p:nvPicPr>
              <p:blipFill>
                <a:blip r:embed="rId116"/>
                <a:stretch>
                  <a:fillRect/>
                </a:stretch>
              </p:blipFill>
              <p:spPr>
                <a:xfrm>
                  <a:off x="10942143" y="1987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6949" name="Freihand 166948">
                  <a:extLst>
                    <a:ext uri="{FF2B5EF4-FFF2-40B4-BE49-F238E27FC236}">
                      <a16:creationId xmlns:a16="http://schemas.microsoft.com/office/drawing/2014/main" id="{D7B08A8B-8FEA-4912-B274-7DE793CC316A}"/>
                    </a:ext>
                  </a:extLst>
                </p14:cNvPr>
                <p14:cNvContentPartPr/>
                <p14:nvPr/>
              </p14:nvContentPartPr>
              <p14:xfrm>
                <a:off x="10975623" y="2059891"/>
                <a:ext cx="218160" cy="58680"/>
              </p14:xfrm>
            </p:contentPart>
          </mc:Choice>
          <mc:Fallback>
            <p:pic>
              <p:nvPicPr>
                <p:cNvPr id="166949" name="Freihand 166948">
                  <a:extLst>
                    <a:ext uri="{FF2B5EF4-FFF2-40B4-BE49-F238E27FC236}">
                      <a16:creationId xmlns:a16="http://schemas.microsoft.com/office/drawing/2014/main" id="{D7B08A8B-8FEA-4912-B274-7DE793CC316A}"/>
                    </a:ext>
                  </a:extLst>
                </p:cNvPr>
                <p:cNvPicPr/>
                <p:nvPr/>
              </p:nvPicPr>
              <p:blipFill>
                <a:blip r:embed="rId138"/>
                <a:stretch>
                  <a:fillRect/>
                </a:stretch>
              </p:blipFill>
              <p:spPr>
                <a:xfrm>
                  <a:off x="10971303" y="2055571"/>
                  <a:ext cx="226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6950" name="Freihand 166949">
                  <a:extLst>
                    <a:ext uri="{FF2B5EF4-FFF2-40B4-BE49-F238E27FC236}">
                      <a16:creationId xmlns:a16="http://schemas.microsoft.com/office/drawing/2014/main" id="{906F43D0-9C41-4B6F-B507-579CF4B89BC9}"/>
                    </a:ext>
                  </a:extLst>
                </p14:cNvPr>
                <p14:cNvContentPartPr/>
                <p14:nvPr/>
              </p14:nvContentPartPr>
              <p14:xfrm>
                <a:off x="11325183" y="2050531"/>
                <a:ext cx="86760" cy="81360"/>
              </p14:xfrm>
            </p:contentPart>
          </mc:Choice>
          <mc:Fallback>
            <p:pic>
              <p:nvPicPr>
                <p:cNvPr id="166950" name="Freihand 166949">
                  <a:extLst>
                    <a:ext uri="{FF2B5EF4-FFF2-40B4-BE49-F238E27FC236}">
                      <a16:creationId xmlns:a16="http://schemas.microsoft.com/office/drawing/2014/main" id="{906F43D0-9C41-4B6F-B507-579CF4B89BC9}"/>
                    </a:ext>
                  </a:extLst>
                </p:cNvPr>
                <p:cNvPicPr/>
                <p:nvPr/>
              </p:nvPicPr>
              <p:blipFill>
                <a:blip r:embed="rId140"/>
                <a:stretch>
                  <a:fillRect/>
                </a:stretch>
              </p:blipFill>
              <p:spPr>
                <a:xfrm>
                  <a:off x="11320863" y="2046211"/>
                  <a:ext cx="95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6951" name="Freihand 166950">
                  <a:extLst>
                    <a:ext uri="{FF2B5EF4-FFF2-40B4-BE49-F238E27FC236}">
                      <a16:creationId xmlns:a16="http://schemas.microsoft.com/office/drawing/2014/main" id="{41738FFD-0BDE-460D-A70D-5A77939B91CB}"/>
                    </a:ext>
                  </a:extLst>
                </p14:cNvPr>
                <p14:cNvContentPartPr/>
                <p14:nvPr/>
              </p14:nvContentPartPr>
              <p14:xfrm>
                <a:off x="11424903" y="1947211"/>
                <a:ext cx="56160" cy="292680"/>
              </p14:xfrm>
            </p:contentPart>
          </mc:Choice>
          <mc:Fallback>
            <p:pic>
              <p:nvPicPr>
                <p:cNvPr id="166951" name="Freihand 166950">
                  <a:extLst>
                    <a:ext uri="{FF2B5EF4-FFF2-40B4-BE49-F238E27FC236}">
                      <a16:creationId xmlns:a16="http://schemas.microsoft.com/office/drawing/2014/main" id="{41738FFD-0BDE-460D-A70D-5A77939B91CB}"/>
                    </a:ext>
                  </a:extLst>
                </p:cNvPr>
                <p:cNvPicPr/>
                <p:nvPr/>
              </p:nvPicPr>
              <p:blipFill>
                <a:blip r:embed="rId142"/>
                <a:stretch>
                  <a:fillRect/>
                </a:stretch>
              </p:blipFill>
              <p:spPr>
                <a:xfrm>
                  <a:off x="11420583" y="1942891"/>
                  <a:ext cx="648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6952" name="Freihand 166951">
                  <a:extLst>
                    <a:ext uri="{FF2B5EF4-FFF2-40B4-BE49-F238E27FC236}">
                      <a16:creationId xmlns:a16="http://schemas.microsoft.com/office/drawing/2014/main" id="{DFB74950-245C-4008-A817-01274D489DAF}"/>
                    </a:ext>
                  </a:extLst>
                </p14:cNvPr>
                <p14:cNvContentPartPr/>
                <p14:nvPr/>
              </p14:nvContentPartPr>
              <p14:xfrm>
                <a:off x="11354343" y="1910131"/>
                <a:ext cx="360" cy="360"/>
              </p14:xfrm>
            </p:contentPart>
          </mc:Choice>
          <mc:Fallback>
            <p:pic>
              <p:nvPicPr>
                <p:cNvPr id="166952" name="Freihand 166951">
                  <a:extLst>
                    <a:ext uri="{FF2B5EF4-FFF2-40B4-BE49-F238E27FC236}">
                      <a16:creationId xmlns:a16="http://schemas.microsoft.com/office/drawing/2014/main" id="{DFB74950-245C-4008-A817-01274D489DAF}"/>
                    </a:ext>
                  </a:extLst>
                </p:cNvPr>
                <p:cNvPicPr/>
                <p:nvPr/>
              </p:nvPicPr>
              <p:blipFill>
                <a:blip r:embed="rId116"/>
                <a:stretch>
                  <a:fillRect/>
                </a:stretch>
              </p:blipFill>
              <p:spPr>
                <a:xfrm>
                  <a:off x="11350023" y="1905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6953" name="Freihand 166952">
                  <a:extLst>
                    <a:ext uri="{FF2B5EF4-FFF2-40B4-BE49-F238E27FC236}">
                      <a16:creationId xmlns:a16="http://schemas.microsoft.com/office/drawing/2014/main" id="{7FB795EC-30B1-4FDB-A991-F37A940D7709}"/>
                    </a:ext>
                  </a:extLst>
                </p14:cNvPr>
                <p14:cNvContentPartPr/>
                <p14:nvPr/>
              </p14:nvContentPartPr>
              <p14:xfrm>
                <a:off x="8092743" y="2438611"/>
                <a:ext cx="171000" cy="130320"/>
              </p14:xfrm>
            </p:contentPart>
          </mc:Choice>
          <mc:Fallback>
            <p:pic>
              <p:nvPicPr>
                <p:cNvPr id="166953" name="Freihand 166952">
                  <a:extLst>
                    <a:ext uri="{FF2B5EF4-FFF2-40B4-BE49-F238E27FC236}">
                      <a16:creationId xmlns:a16="http://schemas.microsoft.com/office/drawing/2014/main" id="{7FB795EC-30B1-4FDB-A991-F37A940D7709}"/>
                    </a:ext>
                  </a:extLst>
                </p:cNvPr>
                <p:cNvPicPr/>
                <p:nvPr/>
              </p:nvPicPr>
              <p:blipFill>
                <a:blip r:embed="rId145"/>
                <a:stretch>
                  <a:fillRect/>
                </a:stretch>
              </p:blipFill>
              <p:spPr>
                <a:xfrm>
                  <a:off x="8088423" y="2434291"/>
                  <a:ext cx="179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6956" name="Freihand 166955">
                  <a:extLst>
                    <a:ext uri="{FF2B5EF4-FFF2-40B4-BE49-F238E27FC236}">
                      <a16:creationId xmlns:a16="http://schemas.microsoft.com/office/drawing/2014/main" id="{E01352AB-9F33-4615-8D72-B324BD2A9FBA}"/>
                    </a:ext>
                  </a:extLst>
                </p14:cNvPr>
                <p14:cNvContentPartPr/>
                <p14:nvPr/>
              </p14:nvContentPartPr>
              <p14:xfrm>
                <a:off x="8251143" y="2433931"/>
                <a:ext cx="219240" cy="110520"/>
              </p14:xfrm>
            </p:contentPart>
          </mc:Choice>
          <mc:Fallback>
            <p:pic>
              <p:nvPicPr>
                <p:cNvPr id="166956" name="Freihand 166955">
                  <a:extLst>
                    <a:ext uri="{FF2B5EF4-FFF2-40B4-BE49-F238E27FC236}">
                      <a16:creationId xmlns:a16="http://schemas.microsoft.com/office/drawing/2014/main" id="{E01352AB-9F33-4615-8D72-B324BD2A9FBA}"/>
                    </a:ext>
                  </a:extLst>
                </p:cNvPr>
                <p:cNvPicPr/>
                <p:nvPr/>
              </p:nvPicPr>
              <p:blipFill>
                <a:blip r:embed="rId147"/>
                <a:stretch>
                  <a:fillRect/>
                </a:stretch>
              </p:blipFill>
              <p:spPr>
                <a:xfrm>
                  <a:off x="8246823" y="2429611"/>
                  <a:ext cx="227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6957" name="Freihand 166956">
                  <a:extLst>
                    <a:ext uri="{FF2B5EF4-FFF2-40B4-BE49-F238E27FC236}">
                      <a16:creationId xmlns:a16="http://schemas.microsoft.com/office/drawing/2014/main" id="{E296AA50-4C39-418C-9903-5CC7DA4323CB}"/>
                    </a:ext>
                  </a:extLst>
                </p14:cNvPr>
                <p14:cNvContentPartPr/>
                <p14:nvPr/>
              </p14:nvContentPartPr>
              <p14:xfrm>
                <a:off x="8549223" y="2427811"/>
                <a:ext cx="104760" cy="78480"/>
              </p14:xfrm>
            </p:contentPart>
          </mc:Choice>
          <mc:Fallback>
            <p:pic>
              <p:nvPicPr>
                <p:cNvPr id="166957" name="Freihand 166956">
                  <a:extLst>
                    <a:ext uri="{FF2B5EF4-FFF2-40B4-BE49-F238E27FC236}">
                      <a16:creationId xmlns:a16="http://schemas.microsoft.com/office/drawing/2014/main" id="{E296AA50-4C39-418C-9903-5CC7DA4323CB}"/>
                    </a:ext>
                  </a:extLst>
                </p:cNvPr>
                <p:cNvPicPr/>
                <p:nvPr/>
              </p:nvPicPr>
              <p:blipFill>
                <a:blip r:embed="rId149"/>
                <a:stretch>
                  <a:fillRect/>
                </a:stretch>
              </p:blipFill>
              <p:spPr>
                <a:xfrm>
                  <a:off x="8544903" y="2423491"/>
                  <a:ext cx="113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6958" name="Freihand 166957">
                  <a:extLst>
                    <a:ext uri="{FF2B5EF4-FFF2-40B4-BE49-F238E27FC236}">
                      <a16:creationId xmlns:a16="http://schemas.microsoft.com/office/drawing/2014/main" id="{694853D5-8F66-4A6F-B140-6964B5554032}"/>
                    </a:ext>
                  </a:extLst>
                </p14:cNvPr>
                <p14:cNvContentPartPr/>
                <p14:nvPr/>
              </p14:nvContentPartPr>
              <p14:xfrm>
                <a:off x="8640663" y="2428531"/>
                <a:ext cx="111240" cy="77400"/>
              </p14:xfrm>
            </p:contentPart>
          </mc:Choice>
          <mc:Fallback>
            <p:pic>
              <p:nvPicPr>
                <p:cNvPr id="166958" name="Freihand 166957">
                  <a:extLst>
                    <a:ext uri="{FF2B5EF4-FFF2-40B4-BE49-F238E27FC236}">
                      <a16:creationId xmlns:a16="http://schemas.microsoft.com/office/drawing/2014/main" id="{694853D5-8F66-4A6F-B140-6964B5554032}"/>
                    </a:ext>
                  </a:extLst>
                </p:cNvPr>
                <p:cNvPicPr/>
                <p:nvPr/>
              </p:nvPicPr>
              <p:blipFill>
                <a:blip r:embed="rId151"/>
                <a:stretch>
                  <a:fillRect/>
                </a:stretch>
              </p:blipFill>
              <p:spPr>
                <a:xfrm>
                  <a:off x="8636343" y="2424211"/>
                  <a:ext cx="119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6959" name="Freihand 166958">
                  <a:extLst>
                    <a:ext uri="{FF2B5EF4-FFF2-40B4-BE49-F238E27FC236}">
                      <a16:creationId xmlns:a16="http://schemas.microsoft.com/office/drawing/2014/main" id="{65377CDC-73B8-4FA9-9F30-FFFDCC445933}"/>
                    </a:ext>
                  </a:extLst>
                </p14:cNvPr>
                <p14:cNvContentPartPr/>
                <p14:nvPr/>
              </p14:nvContentPartPr>
              <p14:xfrm>
                <a:off x="8782503" y="2498731"/>
                <a:ext cx="360" cy="360"/>
              </p14:xfrm>
            </p:contentPart>
          </mc:Choice>
          <mc:Fallback>
            <p:pic>
              <p:nvPicPr>
                <p:cNvPr id="166959" name="Freihand 166958">
                  <a:extLst>
                    <a:ext uri="{FF2B5EF4-FFF2-40B4-BE49-F238E27FC236}">
                      <a16:creationId xmlns:a16="http://schemas.microsoft.com/office/drawing/2014/main" id="{65377CDC-73B8-4FA9-9F30-FFFDCC445933}"/>
                    </a:ext>
                  </a:extLst>
                </p:cNvPr>
                <p:cNvPicPr/>
                <p:nvPr/>
              </p:nvPicPr>
              <p:blipFill>
                <a:blip r:embed="rId116"/>
                <a:stretch>
                  <a:fillRect/>
                </a:stretch>
              </p:blipFill>
              <p:spPr>
                <a:xfrm>
                  <a:off x="8778183" y="2494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6960" name="Freihand 166959">
                  <a:extLst>
                    <a:ext uri="{FF2B5EF4-FFF2-40B4-BE49-F238E27FC236}">
                      <a16:creationId xmlns:a16="http://schemas.microsoft.com/office/drawing/2014/main" id="{590BF651-0C5C-4C49-A57F-9CAE41535430}"/>
                    </a:ext>
                  </a:extLst>
                </p14:cNvPr>
                <p14:cNvContentPartPr/>
                <p14:nvPr/>
              </p14:nvContentPartPr>
              <p14:xfrm>
                <a:off x="8761263" y="2401171"/>
                <a:ext cx="86760" cy="109800"/>
              </p14:xfrm>
            </p:contentPart>
          </mc:Choice>
          <mc:Fallback>
            <p:pic>
              <p:nvPicPr>
                <p:cNvPr id="166960" name="Freihand 166959">
                  <a:extLst>
                    <a:ext uri="{FF2B5EF4-FFF2-40B4-BE49-F238E27FC236}">
                      <a16:creationId xmlns:a16="http://schemas.microsoft.com/office/drawing/2014/main" id="{590BF651-0C5C-4C49-A57F-9CAE41535430}"/>
                    </a:ext>
                  </a:extLst>
                </p:cNvPr>
                <p:cNvPicPr/>
                <p:nvPr/>
              </p:nvPicPr>
              <p:blipFill>
                <a:blip r:embed="rId154"/>
                <a:stretch>
                  <a:fillRect/>
                </a:stretch>
              </p:blipFill>
              <p:spPr>
                <a:xfrm>
                  <a:off x="8756943" y="2396851"/>
                  <a:ext cx="95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6961" name="Freihand 166960">
                  <a:extLst>
                    <a:ext uri="{FF2B5EF4-FFF2-40B4-BE49-F238E27FC236}">
                      <a16:creationId xmlns:a16="http://schemas.microsoft.com/office/drawing/2014/main" id="{C06B93F3-5155-449A-85AF-AB826F17E005}"/>
                    </a:ext>
                  </a:extLst>
                </p14:cNvPr>
                <p14:cNvContentPartPr/>
                <p14:nvPr/>
              </p14:nvContentPartPr>
              <p14:xfrm>
                <a:off x="8816343" y="2422771"/>
                <a:ext cx="83880" cy="95040"/>
              </p14:xfrm>
            </p:contentPart>
          </mc:Choice>
          <mc:Fallback>
            <p:pic>
              <p:nvPicPr>
                <p:cNvPr id="166961" name="Freihand 166960">
                  <a:extLst>
                    <a:ext uri="{FF2B5EF4-FFF2-40B4-BE49-F238E27FC236}">
                      <a16:creationId xmlns:a16="http://schemas.microsoft.com/office/drawing/2014/main" id="{C06B93F3-5155-449A-85AF-AB826F17E005}"/>
                    </a:ext>
                  </a:extLst>
                </p:cNvPr>
                <p:cNvPicPr/>
                <p:nvPr/>
              </p:nvPicPr>
              <p:blipFill>
                <a:blip r:embed="rId156"/>
                <a:stretch>
                  <a:fillRect/>
                </a:stretch>
              </p:blipFill>
              <p:spPr>
                <a:xfrm>
                  <a:off x="8812023" y="2418451"/>
                  <a:ext cx="92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6962" name="Freihand 166961">
                  <a:extLst>
                    <a:ext uri="{FF2B5EF4-FFF2-40B4-BE49-F238E27FC236}">
                      <a16:creationId xmlns:a16="http://schemas.microsoft.com/office/drawing/2014/main" id="{AB50E168-9699-4637-BD75-BD81CBC9D1EF}"/>
                    </a:ext>
                  </a:extLst>
                </p14:cNvPr>
                <p14:cNvContentPartPr/>
                <p14:nvPr/>
              </p14:nvContentPartPr>
              <p14:xfrm>
                <a:off x="8912823" y="2382091"/>
                <a:ext cx="103320" cy="105840"/>
              </p14:xfrm>
            </p:contentPart>
          </mc:Choice>
          <mc:Fallback>
            <p:pic>
              <p:nvPicPr>
                <p:cNvPr id="166962" name="Freihand 166961">
                  <a:extLst>
                    <a:ext uri="{FF2B5EF4-FFF2-40B4-BE49-F238E27FC236}">
                      <a16:creationId xmlns:a16="http://schemas.microsoft.com/office/drawing/2014/main" id="{AB50E168-9699-4637-BD75-BD81CBC9D1EF}"/>
                    </a:ext>
                  </a:extLst>
                </p:cNvPr>
                <p:cNvPicPr/>
                <p:nvPr/>
              </p:nvPicPr>
              <p:blipFill>
                <a:blip r:embed="rId158"/>
                <a:stretch>
                  <a:fillRect/>
                </a:stretch>
              </p:blipFill>
              <p:spPr>
                <a:xfrm>
                  <a:off x="8908503" y="2377771"/>
                  <a:ext cx="111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6963" name="Freihand 166962">
                  <a:extLst>
                    <a:ext uri="{FF2B5EF4-FFF2-40B4-BE49-F238E27FC236}">
                      <a16:creationId xmlns:a16="http://schemas.microsoft.com/office/drawing/2014/main" id="{6C1C8E4F-A354-4449-B45F-D2FB3C06FEB2}"/>
                    </a:ext>
                  </a:extLst>
                </p14:cNvPr>
                <p14:cNvContentPartPr/>
                <p14:nvPr/>
              </p14:nvContentPartPr>
              <p14:xfrm>
                <a:off x="9191463" y="2381011"/>
                <a:ext cx="188280" cy="92880"/>
              </p14:xfrm>
            </p:contentPart>
          </mc:Choice>
          <mc:Fallback>
            <p:pic>
              <p:nvPicPr>
                <p:cNvPr id="166963" name="Freihand 166962">
                  <a:extLst>
                    <a:ext uri="{FF2B5EF4-FFF2-40B4-BE49-F238E27FC236}">
                      <a16:creationId xmlns:a16="http://schemas.microsoft.com/office/drawing/2014/main" id="{6C1C8E4F-A354-4449-B45F-D2FB3C06FEB2}"/>
                    </a:ext>
                  </a:extLst>
                </p:cNvPr>
                <p:cNvPicPr/>
                <p:nvPr/>
              </p:nvPicPr>
              <p:blipFill>
                <a:blip r:embed="rId160"/>
                <a:stretch>
                  <a:fillRect/>
                </a:stretch>
              </p:blipFill>
              <p:spPr>
                <a:xfrm>
                  <a:off x="9187143" y="2376691"/>
                  <a:ext cx="196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6964" name="Freihand 166963">
                  <a:extLst>
                    <a:ext uri="{FF2B5EF4-FFF2-40B4-BE49-F238E27FC236}">
                      <a16:creationId xmlns:a16="http://schemas.microsoft.com/office/drawing/2014/main" id="{86042043-9002-4E99-BD83-457754F1F79D}"/>
                    </a:ext>
                  </a:extLst>
                </p14:cNvPr>
                <p14:cNvContentPartPr/>
                <p14:nvPr/>
              </p14:nvContentPartPr>
              <p14:xfrm>
                <a:off x="9335463" y="2338171"/>
                <a:ext cx="18360" cy="360"/>
              </p14:xfrm>
            </p:contentPart>
          </mc:Choice>
          <mc:Fallback>
            <p:pic>
              <p:nvPicPr>
                <p:cNvPr id="166964" name="Freihand 166963">
                  <a:extLst>
                    <a:ext uri="{FF2B5EF4-FFF2-40B4-BE49-F238E27FC236}">
                      <a16:creationId xmlns:a16="http://schemas.microsoft.com/office/drawing/2014/main" id="{86042043-9002-4E99-BD83-457754F1F79D}"/>
                    </a:ext>
                  </a:extLst>
                </p:cNvPr>
                <p:cNvPicPr/>
                <p:nvPr/>
              </p:nvPicPr>
              <p:blipFill>
                <a:blip r:embed="rId162"/>
                <a:stretch>
                  <a:fillRect/>
                </a:stretch>
              </p:blipFill>
              <p:spPr>
                <a:xfrm>
                  <a:off x="9331143" y="2333851"/>
                  <a:ext cx="27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6965" name="Freihand 166964">
                  <a:extLst>
                    <a:ext uri="{FF2B5EF4-FFF2-40B4-BE49-F238E27FC236}">
                      <a16:creationId xmlns:a16="http://schemas.microsoft.com/office/drawing/2014/main" id="{1550E62C-1902-4585-BE49-303D6260C08C}"/>
                    </a:ext>
                  </a:extLst>
                </p14:cNvPr>
                <p14:cNvContentPartPr/>
                <p14:nvPr/>
              </p14:nvContentPartPr>
              <p14:xfrm>
                <a:off x="9439503" y="2366971"/>
                <a:ext cx="131400" cy="103680"/>
              </p14:xfrm>
            </p:contentPart>
          </mc:Choice>
          <mc:Fallback>
            <p:pic>
              <p:nvPicPr>
                <p:cNvPr id="166965" name="Freihand 166964">
                  <a:extLst>
                    <a:ext uri="{FF2B5EF4-FFF2-40B4-BE49-F238E27FC236}">
                      <a16:creationId xmlns:a16="http://schemas.microsoft.com/office/drawing/2014/main" id="{1550E62C-1902-4585-BE49-303D6260C08C}"/>
                    </a:ext>
                  </a:extLst>
                </p:cNvPr>
                <p:cNvPicPr/>
                <p:nvPr/>
              </p:nvPicPr>
              <p:blipFill>
                <a:blip r:embed="rId164"/>
                <a:stretch>
                  <a:fillRect/>
                </a:stretch>
              </p:blipFill>
              <p:spPr>
                <a:xfrm>
                  <a:off x="9435183" y="2362651"/>
                  <a:ext cx="140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6966" name="Freihand 166965">
                  <a:extLst>
                    <a:ext uri="{FF2B5EF4-FFF2-40B4-BE49-F238E27FC236}">
                      <a16:creationId xmlns:a16="http://schemas.microsoft.com/office/drawing/2014/main" id="{96662072-20E2-4360-88F9-7E50542246A6}"/>
                    </a:ext>
                  </a:extLst>
                </p14:cNvPr>
                <p14:cNvContentPartPr/>
                <p14:nvPr/>
              </p14:nvContentPartPr>
              <p14:xfrm>
                <a:off x="9552903" y="2390371"/>
                <a:ext cx="295560" cy="50760"/>
              </p14:xfrm>
            </p:contentPart>
          </mc:Choice>
          <mc:Fallback>
            <p:pic>
              <p:nvPicPr>
                <p:cNvPr id="166966" name="Freihand 166965">
                  <a:extLst>
                    <a:ext uri="{FF2B5EF4-FFF2-40B4-BE49-F238E27FC236}">
                      <a16:creationId xmlns:a16="http://schemas.microsoft.com/office/drawing/2014/main" id="{96662072-20E2-4360-88F9-7E50542246A6}"/>
                    </a:ext>
                  </a:extLst>
                </p:cNvPr>
                <p:cNvPicPr/>
                <p:nvPr/>
              </p:nvPicPr>
              <p:blipFill>
                <a:blip r:embed="rId166"/>
                <a:stretch>
                  <a:fillRect/>
                </a:stretch>
              </p:blipFill>
              <p:spPr>
                <a:xfrm>
                  <a:off x="9548583" y="2386051"/>
                  <a:ext cx="304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6967" name="Freihand 166966">
                  <a:extLst>
                    <a:ext uri="{FF2B5EF4-FFF2-40B4-BE49-F238E27FC236}">
                      <a16:creationId xmlns:a16="http://schemas.microsoft.com/office/drawing/2014/main" id="{E7BB71DF-6857-48D3-B987-7323AA1AC6D1}"/>
                    </a:ext>
                  </a:extLst>
                </p14:cNvPr>
                <p14:cNvContentPartPr/>
                <p14:nvPr/>
              </p14:nvContentPartPr>
              <p14:xfrm>
                <a:off x="9916503" y="2360491"/>
                <a:ext cx="126720" cy="74880"/>
              </p14:xfrm>
            </p:contentPart>
          </mc:Choice>
          <mc:Fallback>
            <p:pic>
              <p:nvPicPr>
                <p:cNvPr id="166967" name="Freihand 166966">
                  <a:extLst>
                    <a:ext uri="{FF2B5EF4-FFF2-40B4-BE49-F238E27FC236}">
                      <a16:creationId xmlns:a16="http://schemas.microsoft.com/office/drawing/2014/main" id="{E7BB71DF-6857-48D3-B987-7323AA1AC6D1}"/>
                    </a:ext>
                  </a:extLst>
                </p:cNvPr>
                <p:cNvPicPr/>
                <p:nvPr/>
              </p:nvPicPr>
              <p:blipFill>
                <a:blip r:embed="rId168"/>
                <a:stretch>
                  <a:fillRect/>
                </a:stretch>
              </p:blipFill>
              <p:spPr>
                <a:xfrm>
                  <a:off x="9912183" y="2356171"/>
                  <a:ext cx="135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6968" name="Freihand 166967">
                  <a:extLst>
                    <a:ext uri="{FF2B5EF4-FFF2-40B4-BE49-F238E27FC236}">
                      <a16:creationId xmlns:a16="http://schemas.microsoft.com/office/drawing/2014/main" id="{8AA1BF4F-FFA3-4C68-8F4E-1016A2244720}"/>
                    </a:ext>
                  </a:extLst>
                </p14:cNvPr>
                <p14:cNvContentPartPr/>
                <p14:nvPr/>
              </p14:nvContentPartPr>
              <p14:xfrm>
                <a:off x="10131063" y="2311171"/>
                <a:ext cx="86760" cy="127080"/>
              </p14:xfrm>
            </p:contentPart>
          </mc:Choice>
          <mc:Fallback>
            <p:pic>
              <p:nvPicPr>
                <p:cNvPr id="166968" name="Freihand 166967">
                  <a:extLst>
                    <a:ext uri="{FF2B5EF4-FFF2-40B4-BE49-F238E27FC236}">
                      <a16:creationId xmlns:a16="http://schemas.microsoft.com/office/drawing/2014/main" id="{8AA1BF4F-FFA3-4C68-8F4E-1016A2244720}"/>
                    </a:ext>
                  </a:extLst>
                </p:cNvPr>
                <p:cNvPicPr/>
                <p:nvPr/>
              </p:nvPicPr>
              <p:blipFill>
                <a:blip r:embed="rId170"/>
                <a:stretch>
                  <a:fillRect/>
                </a:stretch>
              </p:blipFill>
              <p:spPr>
                <a:xfrm>
                  <a:off x="10126743" y="2306851"/>
                  <a:ext cx="95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6969" name="Freihand 166968">
                  <a:extLst>
                    <a:ext uri="{FF2B5EF4-FFF2-40B4-BE49-F238E27FC236}">
                      <a16:creationId xmlns:a16="http://schemas.microsoft.com/office/drawing/2014/main" id="{345900BA-0569-4B57-881E-84371F9D697C}"/>
                    </a:ext>
                  </a:extLst>
                </p14:cNvPr>
                <p14:cNvContentPartPr/>
                <p14:nvPr/>
              </p14:nvContentPartPr>
              <p14:xfrm>
                <a:off x="10254903" y="2379571"/>
                <a:ext cx="61920" cy="167400"/>
              </p14:xfrm>
            </p:contentPart>
          </mc:Choice>
          <mc:Fallback>
            <p:pic>
              <p:nvPicPr>
                <p:cNvPr id="166969" name="Freihand 166968">
                  <a:extLst>
                    <a:ext uri="{FF2B5EF4-FFF2-40B4-BE49-F238E27FC236}">
                      <a16:creationId xmlns:a16="http://schemas.microsoft.com/office/drawing/2014/main" id="{345900BA-0569-4B57-881E-84371F9D697C}"/>
                    </a:ext>
                  </a:extLst>
                </p:cNvPr>
                <p:cNvPicPr/>
                <p:nvPr/>
              </p:nvPicPr>
              <p:blipFill>
                <a:blip r:embed="rId172"/>
                <a:stretch>
                  <a:fillRect/>
                </a:stretch>
              </p:blipFill>
              <p:spPr>
                <a:xfrm>
                  <a:off x="10250583" y="2375251"/>
                  <a:ext cx="70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6970" name="Freihand 166969">
                  <a:extLst>
                    <a:ext uri="{FF2B5EF4-FFF2-40B4-BE49-F238E27FC236}">
                      <a16:creationId xmlns:a16="http://schemas.microsoft.com/office/drawing/2014/main" id="{E4013C08-0626-4706-879A-C73A92BD939F}"/>
                    </a:ext>
                  </a:extLst>
                </p14:cNvPr>
                <p14:cNvContentPartPr/>
                <p14:nvPr/>
              </p14:nvContentPartPr>
              <p14:xfrm>
                <a:off x="10562343" y="2354011"/>
                <a:ext cx="198720" cy="58680"/>
              </p14:xfrm>
            </p:contentPart>
          </mc:Choice>
          <mc:Fallback>
            <p:pic>
              <p:nvPicPr>
                <p:cNvPr id="166970" name="Freihand 166969">
                  <a:extLst>
                    <a:ext uri="{FF2B5EF4-FFF2-40B4-BE49-F238E27FC236}">
                      <a16:creationId xmlns:a16="http://schemas.microsoft.com/office/drawing/2014/main" id="{E4013C08-0626-4706-879A-C73A92BD939F}"/>
                    </a:ext>
                  </a:extLst>
                </p:cNvPr>
                <p:cNvPicPr/>
                <p:nvPr/>
              </p:nvPicPr>
              <p:blipFill>
                <a:blip r:embed="rId174"/>
                <a:stretch>
                  <a:fillRect/>
                </a:stretch>
              </p:blipFill>
              <p:spPr>
                <a:xfrm>
                  <a:off x="10558023" y="2349691"/>
                  <a:ext cx="207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6971" name="Freihand 166970">
                  <a:extLst>
                    <a:ext uri="{FF2B5EF4-FFF2-40B4-BE49-F238E27FC236}">
                      <a16:creationId xmlns:a16="http://schemas.microsoft.com/office/drawing/2014/main" id="{0725F09F-5308-4EFA-9A6F-AD5E727331C5}"/>
                    </a:ext>
                  </a:extLst>
                </p14:cNvPr>
                <p14:cNvContentPartPr/>
                <p14:nvPr/>
              </p14:nvContentPartPr>
              <p14:xfrm>
                <a:off x="10808223" y="2336731"/>
                <a:ext cx="155880" cy="95760"/>
              </p14:xfrm>
            </p:contentPart>
          </mc:Choice>
          <mc:Fallback>
            <p:pic>
              <p:nvPicPr>
                <p:cNvPr id="166971" name="Freihand 166970">
                  <a:extLst>
                    <a:ext uri="{FF2B5EF4-FFF2-40B4-BE49-F238E27FC236}">
                      <a16:creationId xmlns:a16="http://schemas.microsoft.com/office/drawing/2014/main" id="{0725F09F-5308-4EFA-9A6F-AD5E727331C5}"/>
                    </a:ext>
                  </a:extLst>
                </p:cNvPr>
                <p:cNvPicPr/>
                <p:nvPr/>
              </p:nvPicPr>
              <p:blipFill>
                <a:blip r:embed="rId176"/>
                <a:stretch>
                  <a:fillRect/>
                </a:stretch>
              </p:blipFill>
              <p:spPr>
                <a:xfrm>
                  <a:off x="10803903" y="2332411"/>
                  <a:ext cx="164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6975" name="Freihand 166974">
                  <a:extLst>
                    <a:ext uri="{FF2B5EF4-FFF2-40B4-BE49-F238E27FC236}">
                      <a16:creationId xmlns:a16="http://schemas.microsoft.com/office/drawing/2014/main" id="{D727E8FF-461B-462A-A140-CF32CFE67B71}"/>
                    </a:ext>
                  </a:extLst>
                </p14:cNvPr>
                <p14:cNvContentPartPr/>
                <p14:nvPr/>
              </p14:nvContentPartPr>
              <p14:xfrm>
                <a:off x="11093703" y="2343211"/>
                <a:ext cx="221400" cy="93600"/>
              </p14:xfrm>
            </p:contentPart>
          </mc:Choice>
          <mc:Fallback>
            <p:pic>
              <p:nvPicPr>
                <p:cNvPr id="166975" name="Freihand 166974">
                  <a:extLst>
                    <a:ext uri="{FF2B5EF4-FFF2-40B4-BE49-F238E27FC236}">
                      <a16:creationId xmlns:a16="http://schemas.microsoft.com/office/drawing/2014/main" id="{D727E8FF-461B-462A-A140-CF32CFE67B71}"/>
                    </a:ext>
                  </a:extLst>
                </p:cNvPr>
                <p:cNvPicPr/>
                <p:nvPr/>
              </p:nvPicPr>
              <p:blipFill>
                <a:blip r:embed="rId178"/>
                <a:stretch>
                  <a:fillRect/>
                </a:stretch>
              </p:blipFill>
              <p:spPr>
                <a:xfrm>
                  <a:off x="11089383" y="2338891"/>
                  <a:ext cx="230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6976" name="Freihand 166975">
                  <a:extLst>
                    <a:ext uri="{FF2B5EF4-FFF2-40B4-BE49-F238E27FC236}">
                      <a16:creationId xmlns:a16="http://schemas.microsoft.com/office/drawing/2014/main" id="{BCD942E3-3120-4B73-91F9-3B4C9FC08B96}"/>
                    </a:ext>
                  </a:extLst>
                </p14:cNvPr>
                <p14:cNvContentPartPr/>
                <p14:nvPr/>
              </p14:nvContentPartPr>
              <p14:xfrm>
                <a:off x="11339223" y="2344651"/>
                <a:ext cx="17280" cy="80280"/>
              </p14:xfrm>
            </p:contentPart>
          </mc:Choice>
          <mc:Fallback>
            <p:pic>
              <p:nvPicPr>
                <p:cNvPr id="166976" name="Freihand 166975">
                  <a:extLst>
                    <a:ext uri="{FF2B5EF4-FFF2-40B4-BE49-F238E27FC236}">
                      <a16:creationId xmlns:a16="http://schemas.microsoft.com/office/drawing/2014/main" id="{BCD942E3-3120-4B73-91F9-3B4C9FC08B96}"/>
                    </a:ext>
                  </a:extLst>
                </p:cNvPr>
                <p:cNvPicPr/>
                <p:nvPr/>
              </p:nvPicPr>
              <p:blipFill>
                <a:blip r:embed="rId180"/>
                <a:stretch>
                  <a:fillRect/>
                </a:stretch>
              </p:blipFill>
              <p:spPr>
                <a:xfrm>
                  <a:off x="11334903" y="2340331"/>
                  <a:ext cx="25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6977" name="Freihand 166976">
                  <a:extLst>
                    <a:ext uri="{FF2B5EF4-FFF2-40B4-BE49-F238E27FC236}">
                      <a16:creationId xmlns:a16="http://schemas.microsoft.com/office/drawing/2014/main" id="{3244A4AA-3822-48CE-9267-B4E70EF7A3A5}"/>
                    </a:ext>
                  </a:extLst>
                </p14:cNvPr>
                <p14:cNvContentPartPr/>
                <p14:nvPr/>
              </p14:nvContentPartPr>
              <p14:xfrm>
                <a:off x="11366223" y="2258251"/>
                <a:ext cx="84960" cy="146160"/>
              </p14:xfrm>
            </p:contentPart>
          </mc:Choice>
          <mc:Fallback>
            <p:pic>
              <p:nvPicPr>
                <p:cNvPr id="166977" name="Freihand 166976">
                  <a:extLst>
                    <a:ext uri="{FF2B5EF4-FFF2-40B4-BE49-F238E27FC236}">
                      <a16:creationId xmlns:a16="http://schemas.microsoft.com/office/drawing/2014/main" id="{3244A4AA-3822-48CE-9267-B4E70EF7A3A5}"/>
                    </a:ext>
                  </a:extLst>
                </p:cNvPr>
                <p:cNvPicPr/>
                <p:nvPr/>
              </p:nvPicPr>
              <p:blipFill>
                <a:blip r:embed="rId182"/>
                <a:stretch>
                  <a:fillRect/>
                </a:stretch>
              </p:blipFill>
              <p:spPr>
                <a:xfrm>
                  <a:off x="11361903" y="2253931"/>
                  <a:ext cx="93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6978" name="Freihand 166977">
                  <a:extLst>
                    <a:ext uri="{FF2B5EF4-FFF2-40B4-BE49-F238E27FC236}">
                      <a16:creationId xmlns:a16="http://schemas.microsoft.com/office/drawing/2014/main" id="{E1F925E6-7E3B-4AE0-9EF9-1EDD2CD7BDB7}"/>
                    </a:ext>
                  </a:extLst>
                </p14:cNvPr>
                <p14:cNvContentPartPr/>
                <p14:nvPr/>
              </p14:nvContentPartPr>
              <p14:xfrm>
                <a:off x="11345703" y="2224771"/>
                <a:ext cx="17280" cy="19080"/>
              </p14:xfrm>
            </p:contentPart>
          </mc:Choice>
          <mc:Fallback>
            <p:pic>
              <p:nvPicPr>
                <p:cNvPr id="166978" name="Freihand 166977">
                  <a:extLst>
                    <a:ext uri="{FF2B5EF4-FFF2-40B4-BE49-F238E27FC236}">
                      <a16:creationId xmlns:a16="http://schemas.microsoft.com/office/drawing/2014/main" id="{E1F925E6-7E3B-4AE0-9EF9-1EDD2CD7BDB7}"/>
                    </a:ext>
                  </a:extLst>
                </p:cNvPr>
                <p:cNvPicPr/>
                <p:nvPr/>
              </p:nvPicPr>
              <p:blipFill>
                <a:blip r:embed="rId184"/>
                <a:stretch>
                  <a:fillRect/>
                </a:stretch>
              </p:blipFill>
              <p:spPr>
                <a:xfrm>
                  <a:off x="11341383" y="2220451"/>
                  <a:ext cx="25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6979" name="Freihand 166978">
                  <a:extLst>
                    <a:ext uri="{FF2B5EF4-FFF2-40B4-BE49-F238E27FC236}">
                      <a16:creationId xmlns:a16="http://schemas.microsoft.com/office/drawing/2014/main" id="{FD4D3017-7471-4A46-A80E-D4DF3A7E94C1}"/>
                    </a:ext>
                  </a:extLst>
                </p14:cNvPr>
                <p14:cNvContentPartPr/>
                <p14:nvPr/>
              </p14:nvContentPartPr>
              <p14:xfrm>
                <a:off x="10979943" y="2464891"/>
                <a:ext cx="560880" cy="59400"/>
              </p14:xfrm>
            </p:contentPart>
          </mc:Choice>
          <mc:Fallback>
            <p:pic>
              <p:nvPicPr>
                <p:cNvPr id="166979" name="Freihand 166978">
                  <a:extLst>
                    <a:ext uri="{FF2B5EF4-FFF2-40B4-BE49-F238E27FC236}">
                      <a16:creationId xmlns:a16="http://schemas.microsoft.com/office/drawing/2014/main" id="{FD4D3017-7471-4A46-A80E-D4DF3A7E94C1}"/>
                    </a:ext>
                  </a:extLst>
                </p:cNvPr>
                <p:cNvPicPr/>
                <p:nvPr/>
              </p:nvPicPr>
              <p:blipFill>
                <a:blip r:embed="rId186"/>
                <a:stretch>
                  <a:fillRect/>
                </a:stretch>
              </p:blipFill>
              <p:spPr>
                <a:xfrm>
                  <a:off x="10975623" y="2460571"/>
                  <a:ext cx="569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5" name="Freihand 34">
                  <a:extLst>
                    <a:ext uri="{FF2B5EF4-FFF2-40B4-BE49-F238E27FC236}">
                      <a16:creationId xmlns:a16="http://schemas.microsoft.com/office/drawing/2014/main" id="{30D19BD1-2949-4A80-AC37-E24F4484643E}"/>
                    </a:ext>
                  </a:extLst>
                </p14:cNvPr>
                <p14:cNvContentPartPr/>
                <p14:nvPr/>
              </p14:nvContentPartPr>
              <p14:xfrm>
                <a:off x="5008623" y="2833171"/>
                <a:ext cx="712440" cy="344520"/>
              </p14:xfrm>
            </p:contentPart>
          </mc:Choice>
          <mc:Fallback>
            <p:pic>
              <p:nvPicPr>
                <p:cNvPr id="35" name="Freihand 34">
                  <a:extLst>
                    <a:ext uri="{FF2B5EF4-FFF2-40B4-BE49-F238E27FC236}">
                      <a16:creationId xmlns:a16="http://schemas.microsoft.com/office/drawing/2014/main" id="{30D19BD1-2949-4A80-AC37-E24F4484643E}"/>
                    </a:ext>
                  </a:extLst>
                </p:cNvPr>
                <p:cNvPicPr/>
                <p:nvPr/>
              </p:nvPicPr>
              <p:blipFill>
                <a:blip r:embed="rId188"/>
                <a:stretch>
                  <a:fillRect/>
                </a:stretch>
              </p:blipFill>
              <p:spPr>
                <a:xfrm>
                  <a:off x="5004303" y="2828851"/>
                  <a:ext cx="72108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6" name="Freihand 35">
                  <a:extLst>
                    <a:ext uri="{FF2B5EF4-FFF2-40B4-BE49-F238E27FC236}">
                      <a16:creationId xmlns:a16="http://schemas.microsoft.com/office/drawing/2014/main" id="{F8C07F7C-9721-438F-B488-DAF5FFE45D55}"/>
                    </a:ext>
                  </a:extLst>
                </p14:cNvPr>
                <p14:cNvContentPartPr/>
                <p14:nvPr/>
              </p14:nvContentPartPr>
              <p14:xfrm>
                <a:off x="5785503" y="3058531"/>
                <a:ext cx="2449440" cy="104400"/>
              </p14:xfrm>
            </p:contentPart>
          </mc:Choice>
          <mc:Fallback>
            <p:pic>
              <p:nvPicPr>
                <p:cNvPr id="36" name="Freihand 35">
                  <a:extLst>
                    <a:ext uri="{FF2B5EF4-FFF2-40B4-BE49-F238E27FC236}">
                      <a16:creationId xmlns:a16="http://schemas.microsoft.com/office/drawing/2014/main" id="{F8C07F7C-9721-438F-B488-DAF5FFE45D55}"/>
                    </a:ext>
                  </a:extLst>
                </p:cNvPr>
                <p:cNvPicPr/>
                <p:nvPr/>
              </p:nvPicPr>
              <p:blipFill>
                <a:blip r:embed="rId190"/>
                <a:stretch>
                  <a:fillRect/>
                </a:stretch>
              </p:blipFill>
              <p:spPr>
                <a:xfrm>
                  <a:off x="5781183" y="3054211"/>
                  <a:ext cx="2458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7016" name="Freihand 167015">
                  <a:extLst>
                    <a:ext uri="{FF2B5EF4-FFF2-40B4-BE49-F238E27FC236}">
                      <a16:creationId xmlns:a16="http://schemas.microsoft.com/office/drawing/2014/main" id="{C1BC7CAF-286B-4B12-ACD3-9D903672CB3E}"/>
                    </a:ext>
                  </a:extLst>
                </p14:cNvPr>
                <p14:cNvContentPartPr/>
                <p14:nvPr/>
              </p14:nvContentPartPr>
              <p14:xfrm>
                <a:off x="5347023" y="3211891"/>
                <a:ext cx="212400" cy="143640"/>
              </p14:xfrm>
            </p:contentPart>
          </mc:Choice>
          <mc:Fallback>
            <p:pic>
              <p:nvPicPr>
                <p:cNvPr id="167016" name="Freihand 167015">
                  <a:extLst>
                    <a:ext uri="{FF2B5EF4-FFF2-40B4-BE49-F238E27FC236}">
                      <a16:creationId xmlns:a16="http://schemas.microsoft.com/office/drawing/2014/main" id="{C1BC7CAF-286B-4B12-ACD3-9D903672CB3E}"/>
                    </a:ext>
                  </a:extLst>
                </p:cNvPr>
                <p:cNvPicPr/>
                <p:nvPr/>
              </p:nvPicPr>
              <p:blipFill>
                <a:blip r:embed="rId192"/>
                <a:stretch>
                  <a:fillRect/>
                </a:stretch>
              </p:blipFill>
              <p:spPr>
                <a:xfrm>
                  <a:off x="5342703" y="3207571"/>
                  <a:ext cx="221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7017" name="Freihand 167016">
                  <a:extLst>
                    <a:ext uri="{FF2B5EF4-FFF2-40B4-BE49-F238E27FC236}">
                      <a16:creationId xmlns:a16="http://schemas.microsoft.com/office/drawing/2014/main" id="{626B9263-A8B1-4FD4-A073-EC3563791A69}"/>
                    </a:ext>
                  </a:extLst>
                </p14:cNvPr>
                <p14:cNvContentPartPr/>
                <p14:nvPr/>
              </p14:nvContentPartPr>
              <p14:xfrm>
                <a:off x="5705583" y="3235291"/>
                <a:ext cx="109440" cy="92520"/>
              </p14:xfrm>
            </p:contentPart>
          </mc:Choice>
          <mc:Fallback>
            <p:pic>
              <p:nvPicPr>
                <p:cNvPr id="167017" name="Freihand 167016">
                  <a:extLst>
                    <a:ext uri="{FF2B5EF4-FFF2-40B4-BE49-F238E27FC236}">
                      <a16:creationId xmlns:a16="http://schemas.microsoft.com/office/drawing/2014/main" id="{626B9263-A8B1-4FD4-A073-EC3563791A69}"/>
                    </a:ext>
                  </a:extLst>
                </p:cNvPr>
                <p:cNvPicPr/>
                <p:nvPr/>
              </p:nvPicPr>
              <p:blipFill>
                <a:blip r:embed="rId194"/>
                <a:stretch>
                  <a:fillRect/>
                </a:stretch>
              </p:blipFill>
              <p:spPr>
                <a:xfrm>
                  <a:off x="5701263" y="3230971"/>
                  <a:ext cx="118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7018" name="Freihand 167017">
                  <a:extLst>
                    <a:ext uri="{FF2B5EF4-FFF2-40B4-BE49-F238E27FC236}">
                      <a16:creationId xmlns:a16="http://schemas.microsoft.com/office/drawing/2014/main" id="{9D7A47F1-492F-4704-9363-D5AD9C765045}"/>
                    </a:ext>
                  </a:extLst>
                </p14:cNvPr>
                <p14:cNvContentPartPr/>
                <p14:nvPr/>
              </p14:nvContentPartPr>
              <p14:xfrm>
                <a:off x="5832303" y="3249331"/>
                <a:ext cx="127800" cy="109080"/>
              </p14:xfrm>
            </p:contentPart>
          </mc:Choice>
          <mc:Fallback>
            <p:pic>
              <p:nvPicPr>
                <p:cNvPr id="167018" name="Freihand 167017">
                  <a:extLst>
                    <a:ext uri="{FF2B5EF4-FFF2-40B4-BE49-F238E27FC236}">
                      <a16:creationId xmlns:a16="http://schemas.microsoft.com/office/drawing/2014/main" id="{9D7A47F1-492F-4704-9363-D5AD9C765045}"/>
                    </a:ext>
                  </a:extLst>
                </p:cNvPr>
                <p:cNvPicPr/>
                <p:nvPr/>
              </p:nvPicPr>
              <p:blipFill>
                <a:blip r:embed="rId196"/>
                <a:stretch>
                  <a:fillRect/>
                </a:stretch>
              </p:blipFill>
              <p:spPr>
                <a:xfrm>
                  <a:off x="5827983" y="3245011"/>
                  <a:ext cx="136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7019" name="Freihand 167018">
                  <a:extLst>
                    <a:ext uri="{FF2B5EF4-FFF2-40B4-BE49-F238E27FC236}">
                      <a16:creationId xmlns:a16="http://schemas.microsoft.com/office/drawing/2014/main" id="{B3224324-A75A-4138-91CD-C7D48C0B0ED2}"/>
                    </a:ext>
                  </a:extLst>
                </p14:cNvPr>
                <p14:cNvContentPartPr/>
                <p14:nvPr/>
              </p14:nvContentPartPr>
              <p14:xfrm>
                <a:off x="6001503" y="3249331"/>
                <a:ext cx="5040" cy="90720"/>
              </p14:xfrm>
            </p:contentPart>
          </mc:Choice>
          <mc:Fallback>
            <p:pic>
              <p:nvPicPr>
                <p:cNvPr id="167019" name="Freihand 167018">
                  <a:extLst>
                    <a:ext uri="{FF2B5EF4-FFF2-40B4-BE49-F238E27FC236}">
                      <a16:creationId xmlns:a16="http://schemas.microsoft.com/office/drawing/2014/main" id="{B3224324-A75A-4138-91CD-C7D48C0B0ED2}"/>
                    </a:ext>
                  </a:extLst>
                </p:cNvPr>
                <p:cNvPicPr/>
                <p:nvPr/>
              </p:nvPicPr>
              <p:blipFill>
                <a:blip r:embed="rId198"/>
                <a:stretch>
                  <a:fillRect/>
                </a:stretch>
              </p:blipFill>
              <p:spPr>
                <a:xfrm>
                  <a:off x="5997183" y="3245011"/>
                  <a:ext cx="13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7020" name="Freihand 167019">
                  <a:extLst>
                    <a:ext uri="{FF2B5EF4-FFF2-40B4-BE49-F238E27FC236}">
                      <a16:creationId xmlns:a16="http://schemas.microsoft.com/office/drawing/2014/main" id="{53B906DA-2828-4842-9EAA-7EF73656156C}"/>
                    </a:ext>
                  </a:extLst>
                </p14:cNvPr>
                <p14:cNvContentPartPr/>
                <p14:nvPr/>
              </p14:nvContentPartPr>
              <p14:xfrm>
                <a:off x="6005823" y="3206131"/>
                <a:ext cx="40680" cy="46800"/>
              </p14:xfrm>
            </p:contentPart>
          </mc:Choice>
          <mc:Fallback>
            <p:pic>
              <p:nvPicPr>
                <p:cNvPr id="167020" name="Freihand 167019">
                  <a:extLst>
                    <a:ext uri="{FF2B5EF4-FFF2-40B4-BE49-F238E27FC236}">
                      <a16:creationId xmlns:a16="http://schemas.microsoft.com/office/drawing/2014/main" id="{53B906DA-2828-4842-9EAA-7EF73656156C}"/>
                    </a:ext>
                  </a:extLst>
                </p:cNvPr>
                <p:cNvPicPr/>
                <p:nvPr/>
              </p:nvPicPr>
              <p:blipFill>
                <a:blip r:embed="rId200"/>
                <a:stretch>
                  <a:fillRect/>
                </a:stretch>
              </p:blipFill>
              <p:spPr>
                <a:xfrm>
                  <a:off x="6001503" y="3201811"/>
                  <a:ext cx="49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7021" name="Freihand 167020">
                  <a:extLst>
                    <a:ext uri="{FF2B5EF4-FFF2-40B4-BE49-F238E27FC236}">
                      <a16:creationId xmlns:a16="http://schemas.microsoft.com/office/drawing/2014/main" id="{1845FAE3-BEEE-49E1-9D95-F1E2457A9A51}"/>
                    </a:ext>
                  </a:extLst>
                </p14:cNvPr>
                <p14:cNvContentPartPr/>
                <p14:nvPr/>
              </p14:nvContentPartPr>
              <p14:xfrm>
                <a:off x="6044703" y="3259771"/>
                <a:ext cx="60840" cy="88200"/>
              </p14:xfrm>
            </p:contentPart>
          </mc:Choice>
          <mc:Fallback>
            <p:pic>
              <p:nvPicPr>
                <p:cNvPr id="167021" name="Freihand 167020">
                  <a:extLst>
                    <a:ext uri="{FF2B5EF4-FFF2-40B4-BE49-F238E27FC236}">
                      <a16:creationId xmlns:a16="http://schemas.microsoft.com/office/drawing/2014/main" id="{1845FAE3-BEEE-49E1-9D95-F1E2457A9A51}"/>
                    </a:ext>
                  </a:extLst>
                </p:cNvPr>
                <p:cNvPicPr/>
                <p:nvPr/>
              </p:nvPicPr>
              <p:blipFill>
                <a:blip r:embed="rId202"/>
                <a:stretch>
                  <a:fillRect/>
                </a:stretch>
              </p:blipFill>
              <p:spPr>
                <a:xfrm>
                  <a:off x="6040383" y="3255451"/>
                  <a:ext cx="69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7022" name="Freihand 167021">
                  <a:extLst>
                    <a:ext uri="{FF2B5EF4-FFF2-40B4-BE49-F238E27FC236}">
                      <a16:creationId xmlns:a16="http://schemas.microsoft.com/office/drawing/2014/main" id="{FEC97122-2A2E-4F1C-A3A0-6DC34182B7D1}"/>
                    </a:ext>
                  </a:extLst>
                </p14:cNvPr>
                <p14:cNvContentPartPr/>
                <p14:nvPr/>
              </p14:nvContentPartPr>
              <p14:xfrm>
                <a:off x="6102303" y="3212611"/>
                <a:ext cx="256680" cy="108720"/>
              </p14:xfrm>
            </p:contentPart>
          </mc:Choice>
          <mc:Fallback>
            <p:pic>
              <p:nvPicPr>
                <p:cNvPr id="167022" name="Freihand 167021">
                  <a:extLst>
                    <a:ext uri="{FF2B5EF4-FFF2-40B4-BE49-F238E27FC236}">
                      <a16:creationId xmlns:a16="http://schemas.microsoft.com/office/drawing/2014/main" id="{FEC97122-2A2E-4F1C-A3A0-6DC34182B7D1}"/>
                    </a:ext>
                  </a:extLst>
                </p:cNvPr>
                <p:cNvPicPr/>
                <p:nvPr/>
              </p:nvPicPr>
              <p:blipFill>
                <a:blip r:embed="rId204"/>
                <a:stretch>
                  <a:fillRect/>
                </a:stretch>
              </p:blipFill>
              <p:spPr>
                <a:xfrm>
                  <a:off x="6097983" y="3208291"/>
                  <a:ext cx="265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7023" name="Freihand 167022">
                  <a:extLst>
                    <a:ext uri="{FF2B5EF4-FFF2-40B4-BE49-F238E27FC236}">
                      <a16:creationId xmlns:a16="http://schemas.microsoft.com/office/drawing/2014/main" id="{7BE2E8B1-236A-4BC4-A672-D79A399AD09A}"/>
                    </a:ext>
                  </a:extLst>
                </p14:cNvPr>
                <p14:cNvContentPartPr/>
                <p14:nvPr/>
              </p14:nvContentPartPr>
              <p14:xfrm>
                <a:off x="6386703" y="3261211"/>
                <a:ext cx="70560" cy="54720"/>
              </p14:xfrm>
            </p:contentPart>
          </mc:Choice>
          <mc:Fallback>
            <p:pic>
              <p:nvPicPr>
                <p:cNvPr id="167023" name="Freihand 167022">
                  <a:extLst>
                    <a:ext uri="{FF2B5EF4-FFF2-40B4-BE49-F238E27FC236}">
                      <a16:creationId xmlns:a16="http://schemas.microsoft.com/office/drawing/2014/main" id="{7BE2E8B1-236A-4BC4-A672-D79A399AD09A}"/>
                    </a:ext>
                  </a:extLst>
                </p:cNvPr>
                <p:cNvPicPr/>
                <p:nvPr/>
              </p:nvPicPr>
              <p:blipFill>
                <a:blip r:embed="rId206"/>
                <a:stretch>
                  <a:fillRect/>
                </a:stretch>
              </p:blipFill>
              <p:spPr>
                <a:xfrm>
                  <a:off x="6382383" y="3256891"/>
                  <a:ext cx="79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7024" name="Freihand 167023">
                  <a:extLst>
                    <a:ext uri="{FF2B5EF4-FFF2-40B4-BE49-F238E27FC236}">
                      <a16:creationId xmlns:a16="http://schemas.microsoft.com/office/drawing/2014/main" id="{D2A1D135-78D9-4E6B-9DEC-0980348CFF69}"/>
                    </a:ext>
                  </a:extLst>
                </p14:cNvPr>
                <p14:cNvContentPartPr/>
                <p14:nvPr/>
              </p14:nvContentPartPr>
              <p14:xfrm>
                <a:off x="6466263" y="3243211"/>
                <a:ext cx="113400" cy="63360"/>
              </p14:xfrm>
            </p:contentPart>
          </mc:Choice>
          <mc:Fallback>
            <p:pic>
              <p:nvPicPr>
                <p:cNvPr id="167024" name="Freihand 167023">
                  <a:extLst>
                    <a:ext uri="{FF2B5EF4-FFF2-40B4-BE49-F238E27FC236}">
                      <a16:creationId xmlns:a16="http://schemas.microsoft.com/office/drawing/2014/main" id="{D2A1D135-78D9-4E6B-9DEC-0980348CFF69}"/>
                    </a:ext>
                  </a:extLst>
                </p:cNvPr>
                <p:cNvPicPr/>
                <p:nvPr/>
              </p:nvPicPr>
              <p:blipFill>
                <a:blip r:embed="rId208"/>
                <a:stretch>
                  <a:fillRect/>
                </a:stretch>
              </p:blipFill>
              <p:spPr>
                <a:xfrm>
                  <a:off x="6461943" y="3238891"/>
                  <a:ext cx="122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7025" name="Freihand 167024">
                  <a:extLst>
                    <a:ext uri="{FF2B5EF4-FFF2-40B4-BE49-F238E27FC236}">
                      <a16:creationId xmlns:a16="http://schemas.microsoft.com/office/drawing/2014/main" id="{163ACF20-261D-4DBC-9682-9050721C2D74}"/>
                    </a:ext>
                  </a:extLst>
                </p14:cNvPr>
                <p14:cNvContentPartPr/>
                <p14:nvPr/>
              </p14:nvContentPartPr>
              <p14:xfrm>
                <a:off x="5589663" y="3369931"/>
                <a:ext cx="98280" cy="45720"/>
              </p14:xfrm>
            </p:contentPart>
          </mc:Choice>
          <mc:Fallback>
            <p:pic>
              <p:nvPicPr>
                <p:cNvPr id="167025" name="Freihand 167024">
                  <a:extLst>
                    <a:ext uri="{FF2B5EF4-FFF2-40B4-BE49-F238E27FC236}">
                      <a16:creationId xmlns:a16="http://schemas.microsoft.com/office/drawing/2014/main" id="{163ACF20-261D-4DBC-9682-9050721C2D74}"/>
                    </a:ext>
                  </a:extLst>
                </p:cNvPr>
                <p:cNvPicPr/>
                <p:nvPr/>
              </p:nvPicPr>
              <p:blipFill>
                <a:blip r:embed="rId210"/>
                <a:stretch>
                  <a:fillRect/>
                </a:stretch>
              </p:blipFill>
              <p:spPr>
                <a:xfrm>
                  <a:off x="5585343" y="3365611"/>
                  <a:ext cx="106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7026" name="Freihand 167025">
                  <a:extLst>
                    <a:ext uri="{FF2B5EF4-FFF2-40B4-BE49-F238E27FC236}">
                      <a16:creationId xmlns:a16="http://schemas.microsoft.com/office/drawing/2014/main" id="{C7AB6011-7CA2-42E4-BA98-A83EDD1A4BE3}"/>
                    </a:ext>
                  </a:extLst>
                </p14:cNvPr>
                <p14:cNvContentPartPr/>
                <p14:nvPr/>
              </p14:nvContentPartPr>
              <p14:xfrm>
                <a:off x="6781263" y="3232051"/>
                <a:ext cx="219240" cy="68400"/>
              </p14:xfrm>
            </p:contentPart>
          </mc:Choice>
          <mc:Fallback>
            <p:pic>
              <p:nvPicPr>
                <p:cNvPr id="167026" name="Freihand 167025">
                  <a:extLst>
                    <a:ext uri="{FF2B5EF4-FFF2-40B4-BE49-F238E27FC236}">
                      <a16:creationId xmlns:a16="http://schemas.microsoft.com/office/drawing/2014/main" id="{C7AB6011-7CA2-42E4-BA98-A83EDD1A4BE3}"/>
                    </a:ext>
                  </a:extLst>
                </p:cNvPr>
                <p:cNvPicPr/>
                <p:nvPr/>
              </p:nvPicPr>
              <p:blipFill>
                <a:blip r:embed="rId212"/>
                <a:stretch>
                  <a:fillRect/>
                </a:stretch>
              </p:blipFill>
              <p:spPr>
                <a:xfrm>
                  <a:off x="6776943" y="3227731"/>
                  <a:ext cx="227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7027" name="Freihand 167026">
                  <a:extLst>
                    <a:ext uri="{FF2B5EF4-FFF2-40B4-BE49-F238E27FC236}">
                      <a16:creationId xmlns:a16="http://schemas.microsoft.com/office/drawing/2014/main" id="{72961E4E-6A40-4884-8ABE-04F502316E63}"/>
                    </a:ext>
                  </a:extLst>
                </p14:cNvPr>
                <p14:cNvContentPartPr/>
                <p14:nvPr/>
              </p14:nvContentPartPr>
              <p14:xfrm>
                <a:off x="7027143" y="3228091"/>
                <a:ext cx="183600" cy="59760"/>
              </p14:xfrm>
            </p:contentPart>
          </mc:Choice>
          <mc:Fallback>
            <p:pic>
              <p:nvPicPr>
                <p:cNvPr id="167027" name="Freihand 167026">
                  <a:extLst>
                    <a:ext uri="{FF2B5EF4-FFF2-40B4-BE49-F238E27FC236}">
                      <a16:creationId xmlns:a16="http://schemas.microsoft.com/office/drawing/2014/main" id="{72961E4E-6A40-4884-8ABE-04F502316E63}"/>
                    </a:ext>
                  </a:extLst>
                </p:cNvPr>
                <p:cNvPicPr/>
                <p:nvPr/>
              </p:nvPicPr>
              <p:blipFill>
                <a:blip r:embed="rId214"/>
                <a:stretch>
                  <a:fillRect/>
                </a:stretch>
              </p:blipFill>
              <p:spPr>
                <a:xfrm>
                  <a:off x="7022823" y="3223771"/>
                  <a:ext cx="192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7028" name="Freihand 167027">
                  <a:extLst>
                    <a:ext uri="{FF2B5EF4-FFF2-40B4-BE49-F238E27FC236}">
                      <a16:creationId xmlns:a16="http://schemas.microsoft.com/office/drawing/2014/main" id="{4EA7D2B0-CF2E-4C1E-A810-CD4B645A6C46}"/>
                    </a:ext>
                  </a:extLst>
                </p14:cNvPr>
                <p14:cNvContentPartPr/>
                <p14:nvPr/>
              </p14:nvContentPartPr>
              <p14:xfrm>
                <a:off x="7154223" y="3189211"/>
                <a:ext cx="33480" cy="3600"/>
              </p14:xfrm>
            </p:contentPart>
          </mc:Choice>
          <mc:Fallback>
            <p:pic>
              <p:nvPicPr>
                <p:cNvPr id="167028" name="Freihand 167027">
                  <a:extLst>
                    <a:ext uri="{FF2B5EF4-FFF2-40B4-BE49-F238E27FC236}">
                      <a16:creationId xmlns:a16="http://schemas.microsoft.com/office/drawing/2014/main" id="{4EA7D2B0-CF2E-4C1E-A810-CD4B645A6C46}"/>
                    </a:ext>
                  </a:extLst>
                </p:cNvPr>
                <p:cNvPicPr/>
                <p:nvPr/>
              </p:nvPicPr>
              <p:blipFill>
                <a:blip r:embed="rId216"/>
                <a:stretch>
                  <a:fillRect/>
                </a:stretch>
              </p:blipFill>
              <p:spPr>
                <a:xfrm>
                  <a:off x="7149903" y="3184891"/>
                  <a:ext cx="42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7029" name="Freihand 167028">
                  <a:extLst>
                    <a:ext uri="{FF2B5EF4-FFF2-40B4-BE49-F238E27FC236}">
                      <a16:creationId xmlns:a16="http://schemas.microsoft.com/office/drawing/2014/main" id="{D815E2ED-2FD3-4CF7-8140-CBC4D6971B44}"/>
                    </a:ext>
                  </a:extLst>
                </p14:cNvPr>
                <p14:cNvContentPartPr/>
                <p14:nvPr/>
              </p14:nvContentPartPr>
              <p14:xfrm>
                <a:off x="7235223" y="3211891"/>
                <a:ext cx="405720" cy="59400"/>
              </p14:xfrm>
            </p:contentPart>
          </mc:Choice>
          <mc:Fallback>
            <p:pic>
              <p:nvPicPr>
                <p:cNvPr id="167029" name="Freihand 167028">
                  <a:extLst>
                    <a:ext uri="{FF2B5EF4-FFF2-40B4-BE49-F238E27FC236}">
                      <a16:creationId xmlns:a16="http://schemas.microsoft.com/office/drawing/2014/main" id="{D815E2ED-2FD3-4CF7-8140-CBC4D6971B44}"/>
                    </a:ext>
                  </a:extLst>
                </p:cNvPr>
                <p:cNvPicPr/>
                <p:nvPr/>
              </p:nvPicPr>
              <p:blipFill>
                <a:blip r:embed="rId218"/>
                <a:stretch>
                  <a:fillRect/>
                </a:stretch>
              </p:blipFill>
              <p:spPr>
                <a:xfrm>
                  <a:off x="7230903" y="3207571"/>
                  <a:ext cx="414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7030" name="Freihand 167029">
                  <a:extLst>
                    <a:ext uri="{FF2B5EF4-FFF2-40B4-BE49-F238E27FC236}">
                      <a16:creationId xmlns:a16="http://schemas.microsoft.com/office/drawing/2014/main" id="{36F0B60E-AE7B-48FE-909B-D5282AAF5E86}"/>
                    </a:ext>
                  </a:extLst>
                </p14:cNvPr>
                <p14:cNvContentPartPr/>
                <p14:nvPr/>
              </p14:nvContentPartPr>
              <p14:xfrm>
                <a:off x="7662903" y="3140251"/>
                <a:ext cx="59400" cy="70560"/>
              </p14:xfrm>
            </p:contentPart>
          </mc:Choice>
          <mc:Fallback>
            <p:pic>
              <p:nvPicPr>
                <p:cNvPr id="167030" name="Freihand 167029">
                  <a:extLst>
                    <a:ext uri="{FF2B5EF4-FFF2-40B4-BE49-F238E27FC236}">
                      <a16:creationId xmlns:a16="http://schemas.microsoft.com/office/drawing/2014/main" id="{36F0B60E-AE7B-48FE-909B-D5282AAF5E86}"/>
                    </a:ext>
                  </a:extLst>
                </p:cNvPr>
                <p:cNvPicPr/>
                <p:nvPr/>
              </p:nvPicPr>
              <p:blipFill>
                <a:blip r:embed="rId220"/>
                <a:stretch>
                  <a:fillRect/>
                </a:stretch>
              </p:blipFill>
              <p:spPr>
                <a:xfrm>
                  <a:off x="7658583" y="3135931"/>
                  <a:ext cx="68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8" name="Freihand 37">
                  <a:extLst>
                    <a:ext uri="{FF2B5EF4-FFF2-40B4-BE49-F238E27FC236}">
                      <a16:creationId xmlns:a16="http://schemas.microsoft.com/office/drawing/2014/main" id="{89643A3E-8A6B-4341-9857-AC35DB39D524}"/>
                    </a:ext>
                  </a:extLst>
                </p14:cNvPr>
                <p14:cNvContentPartPr/>
                <p14:nvPr/>
              </p14:nvContentPartPr>
              <p14:xfrm>
                <a:off x="914343" y="2817691"/>
                <a:ext cx="201240" cy="408600"/>
              </p14:xfrm>
            </p:contentPart>
          </mc:Choice>
          <mc:Fallback>
            <p:pic>
              <p:nvPicPr>
                <p:cNvPr id="38" name="Freihand 37">
                  <a:extLst>
                    <a:ext uri="{FF2B5EF4-FFF2-40B4-BE49-F238E27FC236}">
                      <a16:creationId xmlns:a16="http://schemas.microsoft.com/office/drawing/2014/main" id="{89643A3E-8A6B-4341-9857-AC35DB39D524}"/>
                    </a:ext>
                  </a:extLst>
                </p:cNvPr>
                <p:cNvPicPr/>
                <p:nvPr/>
              </p:nvPicPr>
              <p:blipFill>
                <a:blip r:embed="rId222"/>
                <a:stretch>
                  <a:fillRect/>
                </a:stretch>
              </p:blipFill>
              <p:spPr>
                <a:xfrm>
                  <a:off x="910023" y="2813371"/>
                  <a:ext cx="20988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9" name="Freihand 38">
                  <a:extLst>
                    <a:ext uri="{FF2B5EF4-FFF2-40B4-BE49-F238E27FC236}">
                      <a16:creationId xmlns:a16="http://schemas.microsoft.com/office/drawing/2014/main" id="{5494C18A-2298-411A-AD26-EB0724D60852}"/>
                    </a:ext>
                  </a:extLst>
                </p14:cNvPr>
                <p14:cNvContentPartPr/>
                <p14:nvPr/>
              </p14:nvContentPartPr>
              <p14:xfrm>
                <a:off x="1136823" y="2652451"/>
                <a:ext cx="716400" cy="201960"/>
              </p14:xfrm>
            </p:contentPart>
          </mc:Choice>
          <mc:Fallback>
            <p:pic>
              <p:nvPicPr>
                <p:cNvPr id="39" name="Freihand 38">
                  <a:extLst>
                    <a:ext uri="{FF2B5EF4-FFF2-40B4-BE49-F238E27FC236}">
                      <a16:creationId xmlns:a16="http://schemas.microsoft.com/office/drawing/2014/main" id="{5494C18A-2298-411A-AD26-EB0724D60852}"/>
                    </a:ext>
                  </a:extLst>
                </p:cNvPr>
                <p:cNvPicPr/>
                <p:nvPr/>
              </p:nvPicPr>
              <p:blipFill>
                <a:blip r:embed="rId224"/>
                <a:stretch>
                  <a:fillRect/>
                </a:stretch>
              </p:blipFill>
              <p:spPr>
                <a:xfrm>
                  <a:off x="1132503" y="2648131"/>
                  <a:ext cx="725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0" name="Freihand 39">
                  <a:extLst>
                    <a:ext uri="{FF2B5EF4-FFF2-40B4-BE49-F238E27FC236}">
                      <a16:creationId xmlns:a16="http://schemas.microsoft.com/office/drawing/2014/main" id="{17A1A50B-9FB3-4F6F-81CC-9A66E65C8BD3}"/>
                    </a:ext>
                  </a:extLst>
                </p14:cNvPr>
                <p14:cNvContentPartPr/>
                <p14:nvPr/>
              </p14:nvContentPartPr>
              <p14:xfrm>
                <a:off x="1131783" y="2675491"/>
                <a:ext cx="243360" cy="214920"/>
              </p14:xfrm>
            </p:contentPart>
          </mc:Choice>
          <mc:Fallback>
            <p:pic>
              <p:nvPicPr>
                <p:cNvPr id="40" name="Freihand 39">
                  <a:extLst>
                    <a:ext uri="{FF2B5EF4-FFF2-40B4-BE49-F238E27FC236}">
                      <a16:creationId xmlns:a16="http://schemas.microsoft.com/office/drawing/2014/main" id="{17A1A50B-9FB3-4F6F-81CC-9A66E65C8BD3}"/>
                    </a:ext>
                  </a:extLst>
                </p:cNvPr>
                <p:cNvPicPr/>
                <p:nvPr/>
              </p:nvPicPr>
              <p:blipFill>
                <a:blip r:embed="rId226"/>
                <a:stretch>
                  <a:fillRect/>
                </a:stretch>
              </p:blipFill>
              <p:spPr>
                <a:xfrm>
                  <a:off x="1127463" y="2671171"/>
                  <a:ext cx="252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2" name="Freihand 41">
                  <a:extLst>
                    <a:ext uri="{FF2B5EF4-FFF2-40B4-BE49-F238E27FC236}">
                      <a16:creationId xmlns:a16="http://schemas.microsoft.com/office/drawing/2014/main" id="{A5726B4C-F6A0-4CD6-A198-679F72CFF4A0}"/>
                    </a:ext>
                  </a:extLst>
                </p14:cNvPr>
                <p14:cNvContentPartPr/>
                <p14:nvPr/>
              </p14:nvContentPartPr>
              <p14:xfrm>
                <a:off x="1989303" y="2639851"/>
                <a:ext cx="135360" cy="182880"/>
              </p14:xfrm>
            </p:contentPart>
          </mc:Choice>
          <mc:Fallback>
            <p:pic>
              <p:nvPicPr>
                <p:cNvPr id="42" name="Freihand 41">
                  <a:extLst>
                    <a:ext uri="{FF2B5EF4-FFF2-40B4-BE49-F238E27FC236}">
                      <a16:creationId xmlns:a16="http://schemas.microsoft.com/office/drawing/2014/main" id="{A5726B4C-F6A0-4CD6-A198-679F72CFF4A0}"/>
                    </a:ext>
                  </a:extLst>
                </p:cNvPr>
                <p:cNvPicPr/>
                <p:nvPr/>
              </p:nvPicPr>
              <p:blipFill>
                <a:blip r:embed="rId228"/>
                <a:stretch>
                  <a:fillRect/>
                </a:stretch>
              </p:blipFill>
              <p:spPr>
                <a:xfrm>
                  <a:off x="1984983" y="2635531"/>
                  <a:ext cx="144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3" name="Freihand 42">
                  <a:extLst>
                    <a:ext uri="{FF2B5EF4-FFF2-40B4-BE49-F238E27FC236}">
                      <a16:creationId xmlns:a16="http://schemas.microsoft.com/office/drawing/2014/main" id="{EAB0CDB8-DBE6-4620-AFCB-E95949D9A51F}"/>
                    </a:ext>
                  </a:extLst>
                </p14:cNvPr>
                <p14:cNvContentPartPr/>
                <p14:nvPr/>
              </p14:nvContentPartPr>
              <p14:xfrm>
                <a:off x="2172543" y="2599531"/>
                <a:ext cx="34200" cy="127800"/>
              </p14:xfrm>
            </p:contentPart>
          </mc:Choice>
          <mc:Fallback>
            <p:pic>
              <p:nvPicPr>
                <p:cNvPr id="43" name="Freihand 42">
                  <a:extLst>
                    <a:ext uri="{FF2B5EF4-FFF2-40B4-BE49-F238E27FC236}">
                      <a16:creationId xmlns:a16="http://schemas.microsoft.com/office/drawing/2014/main" id="{EAB0CDB8-DBE6-4620-AFCB-E95949D9A51F}"/>
                    </a:ext>
                  </a:extLst>
                </p:cNvPr>
                <p:cNvPicPr/>
                <p:nvPr/>
              </p:nvPicPr>
              <p:blipFill>
                <a:blip r:embed="rId230"/>
                <a:stretch>
                  <a:fillRect/>
                </a:stretch>
              </p:blipFill>
              <p:spPr>
                <a:xfrm>
                  <a:off x="2168223" y="2595211"/>
                  <a:ext cx="42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4" name="Freihand 43">
                  <a:extLst>
                    <a:ext uri="{FF2B5EF4-FFF2-40B4-BE49-F238E27FC236}">
                      <a16:creationId xmlns:a16="http://schemas.microsoft.com/office/drawing/2014/main" id="{F01ED2A2-6B01-49A4-8404-2B5DC15A2F9F}"/>
                    </a:ext>
                  </a:extLst>
                </p14:cNvPr>
                <p14:cNvContentPartPr/>
                <p14:nvPr/>
              </p14:nvContentPartPr>
              <p14:xfrm>
                <a:off x="2221863" y="2672971"/>
                <a:ext cx="70200" cy="73440"/>
              </p14:xfrm>
            </p:contentPart>
          </mc:Choice>
          <mc:Fallback>
            <p:pic>
              <p:nvPicPr>
                <p:cNvPr id="44" name="Freihand 43">
                  <a:extLst>
                    <a:ext uri="{FF2B5EF4-FFF2-40B4-BE49-F238E27FC236}">
                      <a16:creationId xmlns:a16="http://schemas.microsoft.com/office/drawing/2014/main" id="{F01ED2A2-6B01-49A4-8404-2B5DC15A2F9F}"/>
                    </a:ext>
                  </a:extLst>
                </p:cNvPr>
                <p:cNvPicPr/>
                <p:nvPr/>
              </p:nvPicPr>
              <p:blipFill>
                <a:blip r:embed="rId232"/>
                <a:stretch>
                  <a:fillRect/>
                </a:stretch>
              </p:blipFill>
              <p:spPr>
                <a:xfrm>
                  <a:off x="2217543" y="2668651"/>
                  <a:ext cx="78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5" name="Freihand 44">
                  <a:extLst>
                    <a:ext uri="{FF2B5EF4-FFF2-40B4-BE49-F238E27FC236}">
                      <a16:creationId xmlns:a16="http://schemas.microsoft.com/office/drawing/2014/main" id="{C59FF8D0-5DF9-4697-B179-968DBD6A90E8}"/>
                    </a:ext>
                  </a:extLst>
                </p14:cNvPr>
                <p14:cNvContentPartPr/>
                <p14:nvPr/>
              </p14:nvContentPartPr>
              <p14:xfrm>
                <a:off x="2325543" y="2659651"/>
                <a:ext cx="111240" cy="127080"/>
              </p14:xfrm>
            </p:contentPart>
          </mc:Choice>
          <mc:Fallback>
            <p:pic>
              <p:nvPicPr>
                <p:cNvPr id="45" name="Freihand 44">
                  <a:extLst>
                    <a:ext uri="{FF2B5EF4-FFF2-40B4-BE49-F238E27FC236}">
                      <a16:creationId xmlns:a16="http://schemas.microsoft.com/office/drawing/2014/main" id="{C59FF8D0-5DF9-4697-B179-968DBD6A90E8}"/>
                    </a:ext>
                  </a:extLst>
                </p:cNvPr>
                <p:cNvPicPr/>
                <p:nvPr/>
              </p:nvPicPr>
              <p:blipFill>
                <a:blip r:embed="rId234"/>
                <a:stretch>
                  <a:fillRect/>
                </a:stretch>
              </p:blipFill>
              <p:spPr>
                <a:xfrm>
                  <a:off x="2321223" y="2655331"/>
                  <a:ext cx="119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6" name="Freihand 45">
                  <a:extLst>
                    <a:ext uri="{FF2B5EF4-FFF2-40B4-BE49-F238E27FC236}">
                      <a16:creationId xmlns:a16="http://schemas.microsoft.com/office/drawing/2014/main" id="{7C0D412A-C006-401C-99D7-14205187BFFB}"/>
                    </a:ext>
                  </a:extLst>
                </p14:cNvPr>
                <p14:cNvContentPartPr/>
                <p14:nvPr/>
              </p14:nvContentPartPr>
              <p14:xfrm>
                <a:off x="2479263" y="2652091"/>
                <a:ext cx="157320" cy="79200"/>
              </p14:xfrm>
            </p:contentPart>
          </mc:Choice>
          <mc:Fallback>
            <p:pic>
              <p:nvPicPr>
                <p:cNvPr id="46" name="Freihand 45">
                  <a:extLst>
                    <a:ext uri="{FF2B5EF4-FFF2-40B4-BE49-F238E27FC236}">
                      <a16:creationId xmlns:a16="http://schemas.microsoft.com/office/drawing/2014/main" id="{7C0D412A-C006-401C-99D7-14205187BFFB}"/>
                    </a:ext>
                  </a:extLst>
                </p:cNvPr>
                <p:cNvPicPr/>
                <p:nvPr/>
              </p:nvPicPr>
              <p:blipFill>
                <a:blip r:embed="rId236"/>
                <a:stretch>
                  <a:fillRect/>
                </a:stretch>
              </p:blipFill>
              <p:spPr>
                <a:xfrm>
                  <a:off x="2474943" y="2647771"/>
                  <a:ext cx="165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7" name="Freihand 46">
                  <a:extLst>
                    <a:ext uri="{FF2B5EF4-FFF2-40B4-BE49-F238E27FC236}">
                      <a16:creationId xmlns:a16="http://schemas.microsoft.com/office/drawing/2014/main" id="{B79ECDCD-4D8B-47A1-87F3-AF38F796A50D}"/>
                    </a:ext>
                  </a:extLst>
                </p14:cNvPr>
                <p14:cNvContentPartPr/>
                <p14:nvPr/>
              </p14:nvContentPartPr>
              <p14:xfrm>
                <a:off x="2718303" y="2535451"/>
                <a:ext cx="193680" cy="255960"/>
              </p14:xfrm>
            </p:contentPart>
          </mc:Choice>
          <mc:Fallback>
            <p:pic>
              <p:nvPicPr>
                <p:cNvPr id="47" name="Freihand 46">
                  <a:extLst>
                    <a:ext uri="{FF2B5EF4-FFF2-40B4-BE49-F238E27FC236}">
                      <a16:creationId xmlns:a16="http://schemas.microsoft.com/office/drawing/2014/main" id="{B79ECDCD-4D8B-47A1-87F3-AF38F796A50D}"/>
                    </a:ext>
                  </a:extLst>
                </p:cNvPr>
                <p:cNvPicPr/>
                <p:nvPr/>
              </p:nvPicPr>
              <p:blipFill>
                <a:blip r:embed="rId238"/>
                <a:stretch>
                  <a:fillRect/>
                </a:stretch>
              </p:blipFill>
              <p:spPr>
                <a:xfrm>
                  <a:off x="2713983" y="2531131"/>
                  <a:ext cx="2023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 name="Freihand 47">
                  <a:extLst>
                    <a:ext uri="{FF2B5EF4-FFF2-40B4-BE49-F238E27FC236}">
                      <a16:creationId xmlns:a16="http://schemas.microsoft.com/office/drawing/2014/main" id="{F4E12C85-2E40-4294-ACEF-237D2A94E587}"/>
                    </a:ext>
                  </a:extLst>
                </p14:cNvPr>
                <p14:cNvContentPartPr/>
                <p14:nvPr/>
              </p14:nvContentPartPr>
              <p14:xfrm>
                <a:off x="3019983" y="2502331"/>
                <a:ext cx="192960" cy="181800"/>
              </p14:xfrm>
            </p:contentPart>
          </mc:Choice>
          <mc:Fallback>
            <p:pic>
              <p:nvPicPr>
                <p:cNvPr id="48" name="Freihand 47">
                  <a:extLst>
                    <a:ext uri="{FF2B5EF4-FFF2-40B4-BE49-F238E27FC236}">
                      <a16:creationId xmlns:a16="http://schemas.microsoft.com/office/drawing/2014/main" id="{F4E12C85-2E40-4294-ACEF-237D2A94E587}"/>
                    </a:ext>
                  </a:extLst>
                </p:cNvPr>
                <p:cNvPicPr/>
                <p:nvPr/>
              </p:nvPicPr>
              <p:blipFill>
                <a:blip r:embed="rId240"/>
                <a:stretch>
                  <a:fillRect/>
                </a:stretch>
              </p:blipFill>
              <p:spPr>
                <a:xfrm>
                  <a:off x="3015663" y="2498011"/>
                  <a:ext cx="201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9" name="Freihand 48">
                  <a:extLst>
                    <a:ext uri="{FF2B5EF4-FFF2-40B4-BE49-F238E27FC236}">
                      <a16:creationId xmlns:a16="http://schemas.microsoft.com/office/drawing/2014/main" id="{ECAFC059-9CEC-4E08-8863-119BE18BAAA1}"/>
                    </a:ext>
                  </a:extLst>
                </p14:cNvPr>
                <p14:cNvContentPartPr/>
                <p14:nvPr/>
              </p14:nvContentPartPr>
              <p14:xfrm>
                <a:off x="3257943" y="2557051"/>
                <a:ext cx="93240" cy="90000"/>
              </p14:xfrm>
            </p:contentPart>
          </mc:Choice>
          <mc:Fallback>
            <p:pic>
              <p:nvPicPr>
                <p:cNvPr id="49" name="Freihand 48">
                  <a:extLst>
                    <a:ext uri="{FF2B5EF4-FFF2-40B4-BE49-F238E27FC236}">
                      <a16:creationId xmlns:a16="http://schemas.microsoft.com/office/drawing/2014/main" id="{ECAFC059-9CEC-4E08-8863-119BE18BAAA1}"/>
                    </a:ext>
                  </a:extLst>
                </p:cNvPr>
                <p:cNvPicPr/>
                <p:nvPr/>
              </p:nvPicPr>
              <p:blipFill>
                <a:blip r:embed="rId242"/>
                <a:stretch>
                  <a:fillRect/>
                </a:stretch>
              </p:blipFill>
              <p:spPr>
                <a:xfrm>
                  <a:off x="3253623" y="2552731"/>
                  <a:ext cx="101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50" name="Freihand 49">
                  <a:extLst>
                    <a:ext uri="{FF2B5EF4-FFF2-40B4-BE49-F238E27FC236}">
                      <a16:creationId xmlns:a16="http://schemas.microsoft.com/office/drawing/2014/main" id="{6B305E3C-7927-484E-A61E-DF36782DE9ED}"/>
                    </a:ext>
                  </a:extLst>
                </p14:cNvPr>
                <p14:cNvContentPartPr/>
                <p14:nvPr/>
              </p14:nvContentPartPr>
              <p14:xfrm>
                <a:off x="3442623" y="2424931"/>
                <a:ext cx="237960" cy="188280"/>
              </p14:xfrm>
            </p:contentPart>
          </mc:Choice>
          <mc:Fallback>
            <p:pic>
              <p:nvPicPr>
                <p:cNvPr id="50" name="Freihand 49">
                  <a:extLst>
                    <a:ext uri="{FF2B5EF4-FFF2-40B4-BE49-F238E27FC236}">
                      <a16:creationId xmlns:a16="http://schemas.microsoft.com/office/drawing/2014/main" id="{6B305E3C-7927-484E-A61E-DF36782DE9ED}"/>
                    </a:ext>
                  </a:extLst>
                </p:cNvPr>
                <p:cNvPicPr/>
                <p:nvPr/>
              </p:nvPicPr>
              <p:blipFill>
                <a:blip r:embed="rId244"/>
                <a:stretch>
                  <a:fillRect/>
                </a:stretch>
              </p:blipFill>
              <p:spPr>
                <a:xfrm>
                  <a:off x="3438303" y="2420611"/>
                  <a:ext cx="246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1" name="Freihand 50">
                  <a:extLst>
                    <a:ext uri="{FF2B5EF4-FFF2-40B4-BE49-F238E27FC236}">
                      <a16:creationId xmlns:a16="http://schemas.microsoft.com/office/drawing/2014/main" id="{6AB26354-1569-42AD-A540-675E38165226}"/>
                    </a:ext>
                  </a:extLst>
                </p14:cNvPr>
                <p14:cNvContentPartPr/>
                <p14:nvPr/>
              </p14:nvContentPartPr>
              <p14:xfrm>
                <a:off x="3641703" y="2480371"/>
                <a:ext cx="23040" cy="20160"/>
              </p14:xfrm>
            </p:contentPart>
          </mc:Choice>
          <mc:Fallback>
            <p:pic>
              <p:nvPicPr>
                <p:cNvPr id="51" name="Freihand 50">
                  <a:extLst>
                    <a:ext uri="{FF2B5EF4-FFF2-40B4-BE49-F238E27FC236}">
                      <a16:creationId xmlns:a16="http://schemas.microsoft.com/office/drawing/2014/main" id="{6AB26354-1569-42AD-A540-675E38165226}"/>
                    </a:ext>
                  </a:extLst>
                </p:cNvPr>
                <p:cNvPicPr/>
                <p:nvPr/>
              </p:nvPicPr>
              <p:blipFill>
                <a:blip r:embed="rId246"/>
                <a:stretch>
                  <a:fillRect/>
                </a:stretch>
              </p:blipFill>
              <p:spPr>
                <a:xfrm>
                  <a:off x="3637383" y="2476051"/>
                  <a:ext cx="31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2" name="Freihand 51">
                  <a:extLst>
                    <a:ext uri="{FF2B5EF4-FFF2-40B4-BE49-F238E27FC236}">
                      <a16:creationId xmlns:a16="http://schemas.microsoft.com/office/drawing/2014/main" id="{26DAA098-CD6F-4AEA-AEA1-0FE03B2E73D6}"/>
                    </a:ext>
                  </a:extLst>
                </p14:cNvPr>
                <p14:cNvContentPartPr/>
                <p14:nvPr/>
              </p14:nvContentPartPr>
              <p14:xfrm>
                <a:off x="3724863" y="2494411"/>
                <a:ext cx="136440" cy="97200"/>
              </p14:xfrm>
            </p:contentPart>
          </mc:Choice>
          <mc:Fallback>
            <p:pic>
              <p:nvPicPr>
                <p:cNvPr id="52" name="Freihand 51">
                  <a:extLst>
                    <a:ext uri="{FF2B5EF4-FFF2-40B4-BE49-F238E27FC236}">
                      <a16:creationId xmlns:a16="http://schemas.microsoft.com/office/drawing/2014/main" id="{26DAA098-CD6F-4AEA-AEA1-0FE03B2E73D6}"/>
                    </a:ext>
                  </a:extLst>
                </p:cNvPr>
                <p:cNvPicPr/>
                <p:nvPr/>
              </p:nvPicPr>
              <p:blipFill>
                <a:blip r:embed="rId248"/>
                <a:stretch>
                  <a:fillRect/>
                </a:stretch>
              </p:blipFill>
              <p:spPr>
                <a:xfrm>
                  <a:off x="3720543" y="2490091"/>
                  <a:ext cx="145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6982" name="Freihand 166981">
                  <a:extLst>
                    <a:ext uri="{FF2B5EF4-FFF2-40B4-BE49-F238E27FC236}">
                      <a16:creationId xmlns:a16="http://schemas.microsoft.com/office/drawing/2014/main" id="{878165C9-693D-4BDA-B0EF-A84FC6B352D0}"/>
                    </a:ext>
                  </a:extLst>
                </p14:cNvPr>
                <p14:cNvContentPartPr/>
                <p14:nvPr/>
              </p14:nvContentPartPr>
              <p14:xfrm>
                <a:off x="754143" y="3248251"/>
                <a:ext cx="147600" cy="153000"/>
              </p14:xfrm>
            </p:contentPart>
          </mc:Choice>
          <mc:Fallback>
            <p:pic>
              <p:nvPicPr>
                <p:cNvPr id="166982" name="Freihand 166981">
                  <a:extLst>
                    <a:ext uri="{FF2B5EF4-FFF2-40B4-BE49-F238E27FC236}">
                      <a16:creationId xmlns:a16="http://schemas.microsoft.com/office/drawing/2014/main" id="{878165C9-693D-4BDA-B0EF-A84FC6B352D0}"/>
                    </a:ext>
                  </a:extLst>
                </p:cNvPr>
                <p:cNvPicPr/>
                <p:nvPr/>
              </p:nvPicPr>
              <p:blipFill>
                <a:blip r:embed="rId250"/>
                <a:stretch>
                  <a:fillRect/>
                </a:stretch>
              </p:blipFill>
              <p:spPr>
                <a:xfrm>
                  <a:off x="749823" y="3243931"/>
                  <a:ext cx="156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6983" name="Freihand 166982">
                  <a:extLst>
                    <a:ext uri="{FF2B5EF4-FFF2-40B4-BE49-F238E27FC236}">
                      <a16:creationId xmlns:a16="http://schemas.microsoft.com/office/drawing/2014/main" id="{0EB01E07-0A2C-437E-A5E9-6E1A91ED071A}"/>
                    </a:ext>
                  </a:extLst>
                </p14:cNvPr>
                <p14:cNvContentPartPr/>
                <p14:nvPr/>
              </p14:nvContentPartPr>
              <p14:xfrm>
                <a:off x="864663" y="3311611"/>
                <a:ext cx="119520" cy="144000"/>
              </p14:xfrm>
            </p:contentPart>
          </mc:Choice>
          <mc:Fallback>
            <p:pic>
              <p:nvPicPr>
                <p:cNvPr id="166983" name="Freihand 166982">
                  <a:extLst>
                    <a:ext uri="{FF2B5EF4-FFF2-40B4-BE49-F238E27FC236}">
                      <a16:creationId xmlns:a16="http://schemas.microsoft.com/office/drawing/2014/main" id="{0EB01E07-0A2C-437E-A5E9-6E1A91ED071A}"/>
                    </a:ext>
                  </a:extLst>
                </p:cNvPr>
                <p:cNvPicPr/>
                <p:nvPr/>
              </p:nvPicPr>
              <p:blipFill>
                <a:blip r:embed="rId252"/>
                <a:stretch>
                  <a:fillRect/>
                </a:stretch>
              </p:blipFill>
              <p:spPr>
                <a:xfrm>
                  <a:off x="860343" y="3307291"/>
                  <a:ext cx="128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6985" name="Freihand 166984">
                  <a:extLst>
                    <a:ext uri="{FF2B5EF4-FFF2-40B4-BE49-F238E27FC236}">
                      <a16:creationId xmlns:a16="http://schemas.microsoft.com/office/drawing/2014/main" id="{33842DF5-0D81-46BF-8C08-81B52A94E2D6}"/>
                    </a:ext>
                  </a:extLst>
                </p14:cNvPr>
                <p14:cNvContentPartPr/>
                <p14:nvPr/>
              </p14:nvContentPartPr>
              <p14:xfrm>
                <a:off x="1078863" y="3330691"/>
                <a:ext cx="190800" cy="81720"/>
              </p14:xfrm>
            </p:contentPart>
          </mc:Choice>
          <mc:Fallback>
            <p:pic>
              <p:nvPicPr>
                <p:cNvPr id="166985" name="Freihand 166984">
                  <a:extLst>
                    <a:ext uri="{FF2B5EF4-FFF2-40B4-BE49-F238E27FC236}">
                      <a16:creationId xmlns:a16="http://schemas.microsoft.com/office/drawing/2014/main" id="{33842DF5-0D81-46BF-8C08-81B52A94E2D6}"/>
                    </a:ext>
                  </a:extLst>
                </p:cNvPr>
                <p:cNvPicPr/>
                <p:nvPr/>
              </p:nvPicPr>
              <p:blipFill>
                <a:blip r:embed="rId254"/>
                <a:stretch>
                  <a:fillRect/>
                </a:stretch>
              </p:blipFill>
              <p:spPr>
                <a:xfrm>
                  <a:off x="1074543" y="3326371"/>
                  <a:ext cx="199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6986" name="Freihand 166985">
                  <a:extLst>
                    <a:ext uri="{FF2B5EF4-FFF2-40B4-BE49-F238E27FC236}">
                      <a16:creationId xmlns:a16="http://schemas.microsoft.com/office/drawing/2014/main" id="{59CEBC56-3D38-4261-8149-5E450E3D7E85}"/>
                    </a:ext>
                  </a:extLst>
                </p14:cNvPr>
                <p14:cNvContentPartPr/>
                <p14:nvPr/>
              </p14:nvContentPartPr>
              <p14:xfrm>
                <a:off x="1281543" y="3327811"/>
                <a:ext cx="12600" cy="54720"/>
              </p14:xfrm>
            </p:contentPart>
          </mc:Choice>
          <mc:Fallback>
            <p:pic>
              <p:nvPicPr>
                <p:cNvPr id="166986" name="Freihand 166985">
                  <a:extLst>
                    <a:ext uri="{FF2B5EF4-FFF2-40B4-BE49-F238E27FC236}">
                      <a16:creationId xmlns:a16="http://schemas.microsoft.com/office/drawing/2014/main" id="{59CEBC56-3D38-4261-8149-5E450E3D7E85}"/>
                    </a:ext>
                  </a:extLst>
                </p:cNvPr>
                <p:cNvPicPr/>
                <p:nvPr/>
              </p:nvPicPr>
              <p:blipFill>
                <a:blip r:embed="rId256"/>
                <a:stretch>
                  <a:fillRect/>
                </a:stretch>
              </p:blipFill>
              <p:spPr>
                <a:xfrm>
                  <a:off x="1277223" y="3323491"/>
                  <a:ext cx="21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6987" name="Freihand 166986">
                  <a:extLst>
                    <a:ext uri="{FF2B5EF4-FFF2-40B4-BE49-F238E27FC236}">
                      <a16:creationId xmlns:a16="http://schemas.microsoft.com/office/drawing/2014/main" id="{59826489-F267-40ED-ACB4-1F673EF0FEAE}"/>
                    </a:ext>
                  </a:extLst>
                </p14:cNvPr>
                <p14:cNvContentPartPr/>
                <p14:nvPr/>
              </p14:nvContentPartPr>
              <p14:xfrm>
                <a:off x="1331223" y="3244651"/>
                <a:ext cx="83520" cy="138240"/>
              </p14:xfrm>
            </p:contentPart>
          </mc:Choice>
          <mc:Fallback>
            <p:pic>
              <p:nvPicPr>
                <p:cNvPr id="166987" name="Freihand 166986">
                  <a:extLst>
                    <a:ext uri="{FF2B5EF4-FFF2-40B4-BE49-F238E27FC236}">
                      <a16:creationId xmlns:a16="http://schemas.microsoft.com/office/drawing/2014/main" id="{59826489-F267-40ED-ACB4-1F673EF0FEAE}"/>
                    </a:ext>
                  </a:extLst>
                </p:cNvPr>
                <p:cNvPicPr/>
                <p:nvPr/>
              </p:nvPicPr>
              <p:blipFill>
                <a:blip r:embed="rId258"/>
                <a:stretch>
                  <a:fillRect/>
                </a:stretch>
              </p:blipFill>
              <p:spPr>
                <a:xfrm>
                  <a:off x="1326903" y="3240331"/>
                  <a:ext cx="92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6988" name="Freihand 166987">
                  <a:extLst>
                    <a:ext uri="{FF2B5EF4-FFF2-40B4-BE49-F238E27FC236}">
                      <a16:creationId xmlns:a16="http://schemas.microsoft.com/office/drawing/2014/main" id="{36861106-3F14-4DFA-A2AB-6F3244CA3A8A}"/>
                    </a:ext>
                  </a:extLst>
                </p14:cNvPr>
                <p14:cNvContentPartPr/>
                <p14:nvPr/>
              </p14:nvContentPartPr>
              <p14:xfrm>
                <a:off x="1363263" y="3286051"/>
                <a:ext cx="36720" cy="47880"/>
              </p14:xfrm>
            </p:contentPart>
          </mc:Choice>
          <mc:Fallback>
            <p:pic>
              <p:nvPicPr>
                <p:cNvPr id="166988" name="Freihand 166987">
                  <a:extLst>
                    <a:ext uri="{FF2B5EF4-FFF2-40B4-BE49-F238E27FC236}">
                      <a16:creationId xmlns:a16="http://schemas.microsoft.com/office/drawing/2014/main" id="{36861106-3F14-4DFA-A2AB-6F3244CA3A8A}"/>
                    </a:ext>
                  </a:extLst>
                </p:cNvPr>
                <p:cNvPicPr/>
                <p:nvPr/>
              </p:nvPicPr>
              <p:blipFill>
                <a:blip r:embed="rId260"/>
                <a:stretch>
                  <a:fillRect/>
                </a:stretch>
              </p:blipFill>
              <p:spPr>
                <a:xfrm>
                  <a:off x="1358943" y="3281731"/>
                  <a:ext cx="45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6989" name="Freihand 166988">
                  <a:extLst>
                    <a:ext uri="{FF2B5EF4-FFF2-40B4-BE49-F238E27FC236}">
                      <a16:creationId xmlns:a16="http://schemas.microsoft.com/office/drawing/2014/main" id="{1C90DAB7-E686-4BDA-8918-7F12CD08B581}"/>
                    </a:ext>
                  </a:extLst>
                </p14:cNvPr>
                <p14:cNvContentPartPr/>
                <p14:nvPr/>
              </p14:nvContentPartPr>
              <p14:xfrm>
                <a:off x="1360743" y="3248971"/>
                <a:ext cx="60120" cy="137520"/>
              </p14:xfrm>
            </p:contentPart>
          </mc:Choice>
          <mc:Fallback>
            <p:pic>
              <p:nvPicPr>
                <p:cNvPr id="166989" name="Freihand 166988">
                  <a:extLst>
                    <a:ext uri="{FF2B5EF4-FFF2-40B4-BE49-F238E27FC236}">
                      <a16:creationId xmlns:a16="http://schemas.microsoft.com/office/drawing/2014/main" id="{1C90DAB7-E686-4BDA-8918-7F12CD08B581}"/>
                    </a:ext>
                  </a:extLst>
                </p:cNvPr>
                <p:cNvPicPr/>
                <p:nvPr/>
              </p:nvPicPr>
              <p:blipFill>
                <a:blip r:embed="rId262"/>
                <a:stretch>
                  <a:fillRect/>
                </a:stretch>
              </p:blipFill>
              <p:spPr>
                <a:xfrm>
                  <a:off x="1356423" y="3244651"/>
                  <a:ext cx="68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990" name="Freihand 166989">
                  <a:extLst>
                    <a:ext uri="{FF2B5EF4-FFF2-40B4-BE49-F238E27FC236}">
                      <a16:creationId xmlns:a16="http://schemas.microsoft.com/office/drawing/2014/main" id="{47E341C7-E6FC-4C25-9BA4-1965E45013FA}"/>
                    </a:ext>
                  </a:extLst>
                </p14:cNvPr>
                <p14:cNvContentPartPr/>
                <p14:nvPr/>
              </p14:nvContentPartPr>
              <p14:xfrm>
                <a:off x="1299543" y="3213691"/>
                <a:ext cx="360" cy="360"/>
              </p14:xfrm>
            </p:contentPart>
          </mc:Choice>
          <mc:Fallback>
            <p:pic>
              <p:nvPicPr>
                <p:cNvPr id="166990" name="Freihand 166989">
                  <a:extLst>
                    <a:ext uri="{FF2B5EF4-FFF2-40B4-BE49-F238E27FC236}">
                      <a16:creationId xmlns:a16="http://schemas.microsoft.com/office/drawing/2014/main" id="{47E341C7-E6FC-4C25-9BA4-1965E45013FA}"/>
                    </a:ext>
                  </a:extLst>
                </p:cNvPr>
                <p:cNvPicPr/>
                <p:nvPr/>
              </p:nvPicPr>
              <p:blipFill>
                <a:blip r:embed="rId116"/>
                <a:stretch>
                  <a:fillRect/>
                </a:stretch>
              </p:blipFill>
              <p:spPr>
                <a:xfrm>
                  <a:off x="1295223" y="3209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991" name="Freihand 166990">
                  <a:extLst>
                    <a:ext uri="{FF2B5EF4-FFF2-40B4-BE49-F238E27FC236}">
                      <a16:creationId xmlns:a16="http://schemas.microsoft.com/office/drawing/2014/main" id="{23ADC225-3DC3-4556-B98C-FB511D81FE9C}"/>
                    </a:ext>
                  </a:extLst>
                </p14:cNvPr>
                <p14:cNvContentPartPr/>
                <p14:nvPr/>
              </p14:nvContentPartPr>
              <p14:xfrm>
                <a:off x="1450743" y="3307651"/>
                <a:ext cx="156960" cy="65160"/>
              </p14:xfrm>
            </p:contentPart>
          </mc:Choice>
          <mc:Fallback>
            <p:pic>
              <p:nvPicPr>
                <p:cNvPr id="166991" name="Freihand 166990">
                  <a:extLst>
                    <a:ext uri="{FF2B5EF4-FFF2-40B4-BE49-F238E27FC236}">
                      <a16:creationId xmlns:a16="http://schemas.microsoft.com/office/drawing/2014/main" id="{23ADC225-3DC3-4556-B98C-FB511D81FE9C}"/>
                    </a:ext>
                  </a:extLst>
                </p:cNvPr>
                <p:cNvPicPr/>
                <p:nvPr/>
              </p:nvPicPr>
              <p:blipFill>
                <a:blip r:embed="rId265"/>
                <a:stretch>
                  <a:fillRect/>
                </a:stretch>
              </p:blipFill>
              <p:spPr>
                <a:xfrm>
                  <a:off x="1446423" y="3303331"/>
                  <a:ext cx="165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992" name="Freihand 166991">
                  <a:extLst>
                    <a:ext uri="{FF2B5EF4-FFF2-40B4-BE49-F238E27FC236}">
                      <a16:creationId xmlns:a16="http://schemas.microsoft.com/office/drawing/2014/main" id="{5953DB51-16D1-4244-982B-864FC6529CDB}"/>
                    </a:ext>
                  </a:extLst>
                </p14:cNvPr>
                <p14:cNvContentPartPr/>
                <p14:nvPr/>
              </p14:nvContentPartPr>
              <p14:xfrm>
                <a:off x="1586823" y="3244651"/>
                <a:ext cx="21240" cy="12240"/>
              </p14:xfrm>
            </p:contentPart>
          </mc:Choice>
          <mc:Fallback>
            <p:pic>
              <p:nvPicPr>
                <p:cNvPr id="166992" name="Freihand 166991">
                  <a:extLst>
                    <a:ext uri="{FF2B5EF4-FFF2-40B4-BE49-F238E27FC236}">
                      <a16:creationId xmlns:a16="http://schemas.microsoft.com/office/drawing/2014/main" id="{5953DB51-16D1-4244-982B-864FC6529CDB}"/>
                    </a:ext>
                  </a:extLst>
                </p:cNvPr>
                <p:cNvPicPr/>
                <p:nvPr/>
              </p:nvPicPr>
              <p:blipFill>
                <a:blip r:embed="rId267"/>
                <a:stretch>
                  <a:fillRect/>
                </a:stretch>
              </p:blipFill>
              <p:spPr>
                <a:xfrm>
                  <a:off x="1582503" y="3240331"/>
                  <a:ext cx="29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6993" name="Freihand 166992">
                  <a:extLst>
                    <a:ext uri="{FF2B5EF4-FFF2-40B4-BE49-F238E27FC236}">
                      <a16:creationId xmlns:a16="http://schemas.microsoft.com/office/drawing/2014/main" id="{0C0D7BE9-B943-40B4-8890-9AA7F991B452}"/>
                    </a:ext>
                  </a:extLst>
                </p14:cNvPr>
                <p14:cNvContentPartPr/>
                <p14:nvPr/>
              </p14:nvContentPartPr>
              <p14:xfrm>
                <a:off x="1701663" y="3233491"/>
                <a:ext cx="199440" cy="144360"/>
              </p14:xfrm>
            </p:contentPart>
          </mc:Choice>
          <mc:Fallback>
            <p:pic>
              <p:nvPicPr>
                <p:cNvPr id="166993" name="Freihand 166992">
                  <a:extLst>
                    <a:ext uri="{FF2B5EF4-FFF2-40B4-BE49-F238E27FC236}">
                      <a16:creationId xmlns:a16="http://schemas.microsoft.com/office/drawing/2014/main" id="{0C0D7BE9-B943-40B4-8890-9AA7F991B452}"/>
                    </a:ext>
                  </a:extLst>
                </p:cNvPr>
                <p:cNvPicPr/>
                <p:nvPr/>
              </p:nvPicPr>
              <p:blipFill>
                <a:blip r:embed="rId269"/>
                <a:stretch>
                  <a:fillRect/>
                </a:stretch>
              </p:blipFill>
              <p:spPr>
                <a:xfrm>
                  <a:off x="1697343" y="3229171"/>
                  <a:ext cx="208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994" name="Freihand 166993">
                  <a:extLst>
                    <a:ext uri="{FF2B5EF4-FFF2-40B4-BE49-F238E27FC236}">
                      <a16:creationId xmlns:a16="http://schemas.microsoft.com/office/drawing/2014/main" id="{B4AB6FE3-0348-482A-B96F-1F8ECEED5B96}"/>
                    </a:ext>
                  </a:extLst>
                </p14:cNvPr>
                <p14:cNvContentPartPr/>
                <p14:nvPr/>
              </p14:nvContentPartPr>
              <p14:xfrm>
                <a:off x="2047263" y="3295771"/>
                <a:ext cx="211680" cy="66600"/>
              </p14:xfrm>
            </p:contentPart>
          </mc:Choice>
          <mc:Fallback>
            <p:pic>
              <p:nvPicPr>
                <p:cNvPr id="166994" name="Freihand 166993">
                  <a:extLst>
                    <a:ext uri="{FF2B5EF4-FFF2-40B4-BE49-F238E27FC236}">
                      <a16:creationId xmlns:a16="http://schemas.microsoft.com/office/drawing/2014/main" id="{B4AB6FE3-0348-482A-B96F-1F8ECEED5B96}"/>
                    </a:ext>
                  </a:extLst>
                </p:cNvPr>
                <p:cNvPicPr/>
                <p:nvPr/>
              </p:nvPicPr>
              <p:blipFill>
                <a:blip r:embed="rId271"/>
                <a:stretch>
                  <a:fillRect/>
                </a:stretch>
              </p:blipFill>
              <p:spPr>
                <a:xfrm>
                  <a:off x="2042943" y="3291451"/>
                  <a:ext cx="220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6995" name="Freihand 166994">
                  <a:extLst>
                    <a:ext uri="{FF2B5EF4-FFF2-40B4-BE49-F238E27FC236}">
                      <a16:creationId xmlns:a16="http://schemas.microsoft.com/office/drawing/2014/main" id="{F862AE1E-3EAA-4703-AD09-3F30D0641C51}"/>
                    </a:ext>
                  </a:extLst>
                </p14:cNvPr>
                <p14:cNvContentPartPr/>
                <p14:nvPr/>
              </p14:nvContentPartPr>
              <p14:xfrm>
                <a:off x="2262183" y="3216211"/>
                <a:ext cx="195840" cy="149400"/>
              </p14:xfrm>
            </p:contentPart>
          </mc:Choice>
          <mc:Fallback>
            <p:pic>
              <p:nvPicPr>
                <p:cNvPr id="166995" name="Freihand 166994">
                  <a:extLst>
                    <a:ext uri="{FF2B5EF4-FFF2-40B4-BE49-F238E27FC236}">
                      <a16:creationId xmlns:a16="http://schemas.microsoft.com/office/drawing/2014/main" id="{F862AE1E-3EAA-4703-AD09-3F30D0641C51}"/>
                    </a:ext>
                  </a:extLst>
                </p:cNvPr>
                <p:cNvPicPr/>
                <p:nvPr/>
              </p:nvPicPr>
              <p:blipFill>
                <a:blip r:embed="rId273"/>
                <a:stretch>
                  <a:fillRect/>
                </a:stretch>
              </p:blipFill>
              <p:spPr>
                <a:xfrm>
                  <a:off x="2257863" y="3211891"/>
                  <a:ext cx="204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6996" name="Freihand 166995">
                  <a:extLst>
                    <a:ext uri="{FF2B5EF4-FFF2-40B4-BE49-F238E27FC236}">
                      <a16:creationId xmlns:a16="http://schemas.microsoft.com/office/drawing/2014/main" id="{E4C74F72-CA54-49A1-9995-53BC246E865D}"/>
                    </a:ext>
                  </a:extLst>
                </p14:cNvPr>
                <p14:cNvContentPartPr/>
                <p14:nvPr/>
              </p14:nvContentPartPr>
              <p14:xfrm>
                <a:off x="2488263" y="3294331"/>
                <a:ext cx="120240" cy="56520"/>
              </p14:xfrm>
            </p:contentPart>
          </mc:Choice>
          <mc:Fallback>
            <p:pic>
              <p:nvPicPr>
                <p:cNvPr id="166996" name="Freihand 166995">
                  <a:extLst>
                    <a:ext uri="{FF2B5EF4-FFF2-40B4-BE49-F238E27FC236}">
                      <a16:creationId xmlns:a16="http://schemas.microsoft.com/office/drawing/2014/main" id="{E4C74F72-CA54-49A1-9995-53BC246E865D}"/>
                    </a:ext>
                  </a:extLst>
                </p:cNvPr>
                <p:cNvPicPr/>
                <p:nvPr/>
              </p:nvPicPr>
              <p:blipFill>
                <a:blip r:embed="rId275"/>
                <a:stretch>
                  <a:fillRect/>
                </a:stretch>
              </p:blipFill>
              <p:spPr>
                <a:xfrm>
                  <a:off x="2483943" y="3290011"/>
                  <a:ext cx="1288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997" name="Freihand 166996">
                  <a:extLst>
                    <a:ext uri="{FF2B5EF4-FFF2-40B4-BE49-F238E27FC236}">
                      <a16:creationId xmlns:a16="http://schemas.microsoft.com/office/drawing/2014/main" id="{87D1E14D-BED7-41A1-886E-C7E7D99AC0EC}"/>
                    </a:ext>
                  </a:extLst>
                </p14:cNvPr>
                <p14:cNvContentPartPr/>
                <p14:nvPr/>
              </p14:nvContentPartPr>
              <p14:xfrm>
                <a:off x="2653503" y="3216931"/>
                <a:ext cx="171720" cy="142920"/>
              </p14:xfrm>
            </p:contentPart>
          </mc:Choice>
          <mc:Fallback>
            <p:pic>
              <p:nvPicPr>
                <p:cNvPr id="166997" name="Freihand 166996">
                  <a:extLst>
                    <a:ext uri="{FF2B5EF4-FFF2-40B4-BE49-F238E27FC236}">
                      <a16:creationId xmlns:a16="http://schemas.microsoft.com/office/drawing/2014/main" id="{87D1E14D-BED7-41A1-886E-C7E7D99AC0EC}"/>
                    </a:ext>
                  </a:extLst>
                </p:cNvPr>
                <p:cNvPicPr/>
                <p:nvPr/>
              </p:nvPicPr>
              <p:blipFill>
                <a:blip r:embed="rId277"/>
                <a:stretch>
                  <a:fillRect/>
                </a:stretch>
              </p:blipFill>
              <p:spPr>
                <a:xfrm>
                  <a:off x="2649183" y="3212611"/>
                  <a:ext cx="180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998" name="Freihand 166997">
                  <a:extLst>
                    <a:ext uri="{FF2B5EF4-FFF2-40B4-BE49-F238E27FC236}">
                      <a16:creationId xmlns:a16="http://schemas.microsoft.com/office/drawing/2014/main" id="{9EA8A3E4-A70B-43B0-B518-9774C4B09B30}"/>
                    </a:ext>
                  </a:extLst>
                </p14:cNvPr>
                <p14:cNvContentPartPr/>
                <p14:nvPr/>
              </p14:nvContentPartPr>
              <p14:xfrm>
                <a:off x="3059583" y="3224851"/>
                <a:ext cx="227880" cy="118440"/>
              </p14:xfrm>
            </p:contentPart>
          </mc:Choice>
          <mc:Fallback>
            <p:pic>
              <p:nvPicPr>
                <p:cNvPr id="166998" name="Freihand 166997">
                  <a:extLst>
                    <a:ext uri="{FF2B5EF4-FFF2-40B4-BE49-F238E27FC236}">
                      <a16:creationId xmlns:a16="http://schemas.microsoft.com/office/drawing/2014/main" id="{9EA8A3E4-A70B-43B0-B518-9774C4B09B30}"/>
                    </a:ext>
                  </a:extLst>
                </p:cNvPr>
                <p:cNvPicPr/>
                <p:nvPr/>
              </p:nvPicPr>
              <p:blipFill>
                <a:blip r:embed="rId279"/>
                <a:stretch>
                  <a:fillRect/>
                </a:stretch>
              </p:blipFill>
              <p:spPr>
                <a:xfrm>
                  <a:off x="3055263" y="3220531"/>
                  <a:ext cx="236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6999" name="Freihand 166998">
                  <a:extLst>
                    <a:ext uri="{FF2B5EF4-FFF2-40B4-BE49-F238E27FC236}">
                      <a16:creationId xmlns:a16="http://schemas.microsoft.com/office/drawing/2014/main" id="{1CC50651-1676-4096-846C-B664827794B1}"/>
                    </a:ext>
                  </a:extLst>
                </p14:cNvPr>
                <p14:cNvContentPartPr/>
                <p14:nvPr/>
              </p14:nvContentPartPr>
              <p14:xfrm>
                <a:off x="3274863" y="3229171"/>
                <a:ext cx="69120" cy="35280"/>
              </p14:xfrm>
            </p:contentPart>
          </mc:Choice>
          <mc:Fallback>
            <p:pic>
              <p:nvPicPr>
                <p:cNvPr id="166999" name="Freihand 166998">
                  <a:extLst>
                    <a:ext uri="{FF2B5EF4-FFF2-40B4-BE49-F238E27FC236}">
                      <a16:creationId xmlns:a16="http://schemas.microsoft.com/office/drawing/2014/main" id="{1CC50651-1676-4096-846C-B664827794B1}"/>
                    </a:ext>
                  </a:extLst>
                </p:cNvPr>
                <p:cNvPicPr/>
                <p:nvPr/>
              </p:nvPicPr>
              <p:blipFill>
                <a:blip r:embed="rId281"/>
                <a:stretch>
                  <a:fillRect/>
                </a:stretch>
              </p:blipFill>
              <p:spPr>
                <a:xfrm>
                  <a:off x="3270543" y="3224851"/>
                  <a:ext cx="77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7000" name="Freihand 166999">
                  <a:extLst>
                    <a:ext uri="{FF2B5EF4-FFF2-40B4-BE49-F238E27FC236}">
                      <a16:creationId xmlns:a16="http://schemas.microsoft.com/office/drawing/2014/main" id="{135CD07C-5D96-424D-9C2E-E4C9B57BF5A8}"/>
                    </a:ext>
                  </a:extLst>
                </p14:cNvPr>
                <p14:cNvContentPartPr/>
                <p14:nvPr/>
              </p14:nvContentPartPr>
              <p14:xfrm>
                <a:off x="3320943" y="3281731"/>
                <a:ext cx="68040" cy="64800"/>
              </p14:xfrm>
            </p:contentPart>
          </mc:Choice>
          <mc:Fallback>
            <p:pic>
              <p:nvPicPr>
                <p:cNvPr id="167000" name="Freihand 166999">
                  <a:extLst>
                    <a:ext uri="{FF2B5EF4-FFF2-40B4-BE49-F238E27FC236}">
                      <a16:creationId xmlns:a16="http://schemas.microsoft.com/office/drawing/2014/main" id="{135CD07C-5D96-424D-9C2E-E4C9B57BF5A8}"/>
                    </a:ext>
                  </a:extLst>
                </p:cNvPr>
                <p:cNvPicPr/>
                <p:nvPr/>
              </p:nvPicPr>
              <p:blipFill>
                <a:blip r:embed="rId283"/>
                <a:stretch>
                  <a:fillRect/>
                </a:stretch>
              </p:blipFill>
              <p:spPr>
                <a:xfrm>
                  <a:off x="3316623" y="3277411"/>
                  <a:ext cx="76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001" name="Freihand 167000">
                  <a:extLst>
                    <a:ext uri="{FF2B5EF4-FFF2-40B4-BE49-F238E27FC236}">
                      <a16:creationId xmlns:a16="http://schemas.microsoft.com/office/drawing/2014/main" id="{64D77D73-FC75-4070-9CBA-D1B1E26AF2F6}"/>
                    </a:ext>
                  </a:extLst>
                </p14:cNvPr>
                <p14:cNvContentPartPr/>
                <p14:nvPr/>
              </p14:nvContentPartPr>
              <p14:xfrm>
                <a:off x="3553503" y="3309811"/>
                <a:ext cx="11880" cy="37440"/>
              </p14:xfrm>
            </p:contentPart>
          </mc:Choice>
          <mc:Fallback>
            <p:pic>
              <p:nvPicPr>
                <p:cNvPr id="167001" name="Freihand 167000">
                  <a:extLst>
                    <a:ext uri="{FF2B5EF4-FFF2-40B4-BE49-F238E27FC236}">
                      <a16:creationId xmlns:a16="http://schemas.microsoft.com/office/drawing/2014/main" id="{64D77D73-FC75-4070-9CBA-D1B1E26AF2F6}"/>
                    </a:ext>
                  </a:extLst>
                </p:cNvPr>
                <p:cNvPicPr/>
                <p:nvPr/>
              </p:nvPicPr>
              <p:blipFill>
                <a:blip r:embed="rId285"/>
                <a:stretch>
                  <a:fillRect/>
                </a:stretch>
              </p:blipFill>
              <p:spPr>
                <a:xfrm>
                  <a:off x="3549183" y="3305491"/>
                  <a:ext cx="20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002" name="Freihand 167001">
                  <a:extLst>
                    <a:ext uri="{FF2B5EF4-FFF2-40B4-BE49-F238E27FC236}">
                      <a16:creationId xmlns:a16="http://schemas.microsoft.com/office/drawing/2014/main" id="{8C7D14AB-3DB2-410D-ABD6-2B2E5F4C42A0}"/>
                    </a:ext>
                  </a:extLst>
                </p14:cNvPr>
                <p14:cNvContentPartPr/>
                <p14:nvPr/>
              </p14:nvContentPartPr>
              <p14:xfrm>
                <a:off x="3585183" y="3241411"/>
                <a:ext cx="21600" cy="16200"/>
              </p14:xfrm>
            </p:contentPart>
          </mc:Choice>
          <mc:Fallback>
            <p:pic>
              <p:nvPicPr>
                <p:cNvPr id="167002" name="Freihand 167001">
                  <a:extLst>
                    <a:ext uri="{FF2B5EF4-FFF2-40B4-BE49-F238E27FC236}">
                      <a16:creationId xmlns:a16="http://schemas.microsoft.com/office/drawing/2014/main" id="{8C7D14AB-3DB2-410D-ABD6-2B2E5F4C42A0}"/>
                    </a:ext>
                  </a:extLst>
                </p:cNvPr>
                <p:cNvPicPr/>
                <p:nvPr/>
              </p:nvPicPr>
              <p:blipFill>
                <a:blip r:embed="rId287"/>
                <a:stretch>
                  <a:fillRect/>
                </a:stretch>
              </p:blipFill>
              <p:spPr>
                <a:xfrm>
                  <a:off x="3580863" y="3237091"/>
                  <a:ext cx="30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003" name="Freihand 167002">
                  <a:extLst>
                    <a:ext uri="{FF2B5EF4-FFF2-40B4-BE49-F238E27FC236}">
                      <a16:creationId xmlns:a16="http://schemas.microsoft.com/office/drawing/2014/main" id="{1AE2B48B-E837-47ED-AD1A-AA027249202A}"/>
                    </a:ext>
                  </a:extLst>
                </p14:cNvPr>
                <p14:cNvContentPartPr/>
                <p14:nvPr/>
              </p14:nvContentPartPr>
              <p14:xfrm>
                <a:off x="3612903" y="3292891"/>
                <a:ext cx="95040" cy="72000"/>
              </p14:xfrm>
            </p:contentPart>
          </mc:Choice>
          <mc:Fallback>
            <p:pic>
              <p:nvPicPr>
                <p:cNvPr id="167003" name="Freihand 167002">
                  <a:extLst>
                    <a:ext uri="{FF2B5EF4-FFF2-40B4-BE49-F238E27FC236}">
                      <a16:creationId xmlns:a16="http://schemas.microsoft.com/office/drawing/2014/main" id="{1AE2B48B-E837-47ED-AD1A-AA027249202A}"/>
                    </a:ext>
                  </a:extLst>
                </p:cNvPr>
                <p:cNvPicPr/>
                <p:nvPr/>
              </p:nvPicPr>
              <p:blipFill>
                <a:blip r:embed="rId289"/>
                <a:stretch>
                  <a:fillRect/>
                </a:stretch>
              </p:blipFill>
              <p:spPr>
                <a:xfrm>
                  <a:off x="3608583" y="3288571"/>
                  <a:ext cx="103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004" name="Freihand 167003">
                  <a:extLst>
                    <a:ext uri="{FF2B5EF4-FFF2-40B4-BE49-F238E27FC236}">
                      <a16:creationId xmlns:a16="http://schemas.microsoft.com/office/drawing/2014/main" id="{9DCEACFC-FF9A-489E-870E-906F4CC94D99}"/>
                    </a:ext>
                  </a:extLst>
                </p14:cNvPr>
                <p14:cNvContentPartPr/>
                <p14:nvPr/>
              </p14:nvContentPartPr>
              <p14:xfrm>
                <a:off x="3879303" y="3287491"/>
                <a:ext cx="147960" cy="60120"/>
              </p14:xfrm>
            </p:contentPart>
          </mc:Choice>
          <mc:Fallback>
            <p:pic>
              <p:nvPicPr>
                <p:cNvPr id="167004" name="Freihand 167003">
                  <a:extLst>
                    <a:ext uri="{FF2B5EF4-FFF2-40B4-BE49-F238E27FC236}">
                      <a16:creationId xmlns:a16="http://schemas.microsoft.com/office/drawing/2014/main" id="{9DCEACFC-FF9A-489E-870E-906F4CC94D99}"/>
                    </a:ext>
                  </a:extLst>
                </p:cNvPr>
                <p:cNvPicPr/>
                <p:nvPr/>
              </p:nvPicPr>
              <p:blipFill>
                <a:blip r:embed="rId291"/>
                <a:stretch>
                  <a:fillRect/>
                </a:stretch>
              </p:blipFill>
              <p:spPr>
                <a:xfrm>
                  <a:off x="3874983" y="3283171"/>
                  <a:ext cx="156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7005" name="Freihand 167004">
                  <a:extLst>
                    <a:ext uri="{FF2B5EF4-FFF2-40B4-BE49-F238E27FC236}">
                      <a16:creationId xmlns:a16="http://schemas.microsoft.com/office/drawing/2014/main" id="{F29DD814-A267-47C5-B04D-1775E8E9A861}"/>
                    </a:ext>
                  </a:extLst>
                </p14:cNvPr>
                <p14:cNvContentPartPr/>
                <p14:nvPr/>
              </p14:nvContentPartPr>
              <p14:xfrm>
                <a:off x="4056063" y="3214411"/>
                <a:ext cx="170280" cy="145440"/>
              </p14:xfrm>
            </p:contentPart>
          </mc:Choice>
          <mc:Fallback>
            <p:pic>
              <p:nvPicPr>
                <p:cNvPr id="167005" name="Freihand 167004">
                  <a:extLst>
                    <a:ext uri="{FF2B5EF4-FFF2-40B4-BE49-F238E27FC236}">
                      <a16:creationId xmlns:a16="http://schemas.microsoft.com/office/drawing/2014/main" id="{F29DD814-A267-47C5-B04D-1775E8E9A861}"/>
                    </a:ext>
                  </a:extLst>
                </p:cNvPr>
                <p:cNvPicPr/>
                <p:nvPr/>
              </p:nvPicPr>
              <p:blipFill>
                <a:blip r:embed="rId293"/>
                <a:stretch>
                  <a:fillRect/>
                </a:stretch>
              </p:blipFill>
              <p:spPr>
                <a:xfrm>
                  <a:off x="4051743" y="3210091"/>
                  <a:ext cx="178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7006" name="Freihand 167005">
                  <a:extLst>
                    <a:ext uri="{FF2B5EF4-FFF2-40B4-BE49-F238E27FC236}">
                      <a16:creationId xmlns:a16="http://schemas.microsoft.com/office/drawing/2014/main" id="{F39636EF-8F31-48DC-A748-DFDEBACE9EA1}"/>
                    </a:ext>
                  </a:extLst>
                </p14:cNvPr>
                <p14:cNvContentPartPr/>
                <p14:nvPr/>
              </p14:nvContentPartPr>
              <p14:xfrm>
                <a:off x="4250463" y="3276691"/>
                <a:ext cx="69120" cy="135000"/>
              </p14:xfrm>
            </p:contentPart>
          </mc:Choice>
          <mc:Fallback>
            <p:pic>
              <p:nvPicPr>
                <p:cNvPr id="167006" name="Freihand 167005">
                  <a:extLst>
                    <a:ext uri="{FF2B5EF4-FFF2-40B4-BE49-F238E27FC236}">
                      <a16:creationId xmlns:a16="http://schemas.microsoft.com/office/drawing/2014/main" id="{F39636EF-8F31-48DC-A748-DFDEBACE9EA1}"/>
                    </a:ext>
                  </a:extLst>
                </p:cNvPr>
                <p:cNvPicPr/>
                <p:nvPr/>
              </p:nvPicPr>
              <p:blipFill>
                <a:blip r:embed="rId295"/>
                <a:stretch>
                  <a:fillRect/>
                </a:stretch>
              </p:blipFill>
              <p:spPr>
                <a:xfrm>
                  <a:off x="4246143" y="3272371"/>
                  <a:ext cx="77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7007" name="Freihand 167006">
                  <a:extLst>
                    <a:ext uri="{FF2B5EF4-FFF2-40B4-BE49-F238E27FC236}">
                      <a16:creationId xmlns:a16="http://schemas.microsoft.com/office/drawing/2014/main" id="{4A13FFBD-A2C8-441E-B0E6-B22691C7989C}"/>
                    </a:ext>
                  </a:extLst>
                </p14:cNvPr>
                <p14:cNvContentPartPr/>
                <p14:nvPr/>
              </p14:nvContentPartPr>
              <p14:xfrm>
                <a:off x="4347303" y="3268771"/>
                <a:ext cx="110520" cy="62280"/>
              </p14:xfrm>
            </p:contentPart>
          </mc:Choice>
          <mc:Fallback>
            <p:pic>
              <p:nvPicPr>
                <p:cNvPr id="167007" name="Freihand 167006">
                  <a:extLst>
                    <a:ext uri="{FF2B5EF4-FFF2-40B4-BE49-F238E27FC236}">
                      <a16:creationId xmlns:a16="http://schemas.microsoft.com/office/drawing/2014/main" id="{4A13FFBD-A2C8-441E-B0E6-B22691C7989C}"/>
                    </a:ext>
                  </a:extLst>
                </p:cNvPr>
                <p:cNvPicPr/>
                <p:nvPr/>
              </p:nvPicPr>
              <p:blipFill>
                <a:blip r:embed="rId297"/>
                <a:stretch>
                  <a:fillRect/>
                </a:stretch>
              </p:blipFill>
              <p:spPr>
                <a:xfrm>
                  <a:off x="4342983" y="3264451"/>
                  <a:ext cx="119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7008" name="Freihand 167007">
                  <a:extLst>
                    <a:ext uri="{FF2B5EF4-FFF2-40B4-BE49-F238E27FC236}">
                      <a16:creationId xmlns:a16="http://schemas.microsoft.com/office/drawing/2014/main" id="{C09F1122-FFE9-4504-814A-F6743DCDE694}"/>
                    </a:ext>
                  </a:extLst>
                </p14:cNvPr>
                <p14:cNvContentPartPr/>
                <p14:nvPr/>
              </p14:nvContentPartPr>
              <p14:xfrm>
                <a:off x="4502823" y="3188851"/>
                <a:ext cx="125640" cy="138240"/>
              </p14:xfrm>
            </p:contentPart>
          </mc:Choice>
          <mc:Fallback>
            <p:pic>
              <p:nvPicPr>
                <p:cNvPr id="167008" name="Freihand 167007">
                  <a:extLst>
                    <a:ext uri="{FF2B5EF4-FFF2-40B4-BE49-F238E27FC236}">
                      <a16:creationId xmlns:a16="http://schemas.microsoft.com/office/drawing/2014/main" id="{C09F1122-FFE9-4504-814A-F6743DCDE694}"/>
                    </a:ext>
                  </a:extLst>
                </p:cNvPr>
                <p:cNvPicPr/>
                <p:nvPr/>
              </p:nvPicPr>
              <p:blipFill>
                <a:blip r:embed="rId299"/>
                <a:stretch>
                  <a:fillRect/>
                </a:stretch>
              </p:blipFill>
              <p:spPr>
                <a:xfrm>
                  <a:off x="4498503" y="3184531"/>
                  <a:ext cx="134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7009" name="Freihand 167008">
                  <a:extLst>
                    <a:ext uri="{FF2B5EF4-FFF2-40B4-BE49-F238E27FC236}">
                      <a16:creationId xmlns:a16="http://schemas.microsoft.com/office/drawing/2014/main" id="{0D44D493-D836-4DD9-AF5E-21C48963A888}"/>
                    </a:ext>
                  </a:extLst>
                </p14:cNvPr>
                <p14:cNvContentPartPr/>
                <p14:nvPr/>
              </p14:nvContentPartPr>
              <p14:xfrm>
                <a:off x="4632063" y="3228451"/>
                <a:ext cx="108360" cy="97200"/>
              </p14:xfrm>
            </p:contentPart>
          </mc:Choice>
          <mc:Fallback>
            <p:pic>
              <p:nvPicPr>
                <p:cNvPr id="167009" name="Freihand 167008">
                  <a:extLst>
                    <a:ext uri="{FF2B5EF4-FFF2-40B4-BE49-F238E27FC236}">
                      <a16:creationId xmlns:a16="http://schemas.microsoft.com/office/drawing/2014/main" id="{0D44D493-D836-4DD9-AF5E-21C48963A888}"/>
                    </a:ext>
                  </a:extLst>
                </p:cNvPr>
                <p:cNvPicPr/>
                <p:nvPr/>
              </p:nvPicPr>
              <p:blipFill>
                <a:blip r:embed="rId301"/>
                <a:stretch>
                  <a:fillRect/>
                </a:stretch>
              </p:blipFill>
              <p:spPr>
                <a:xfrm>
                  <a:off x="4627743" y="3224131"/>
                  <a:ext cx="117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7010" name="Freihand 167009">
                  <a:extLst>
                    <a:ext uri="{FF2B5EF4-FFF2-40B4-BE49-F238E27FC236}">
                      <a16:creationId xmlns:a16="http://schemas.microsoft.com/office/drawing/2014/main" id="{AC924E14-89B2-44C4-9F18-65D74657D685}"/>
                    </a:ext>
                  </a:extLst>
                </p14:cNvPr>
                <p14:cNvContentPartPr/>
                <p14:nvPr/>
              </p14:nvContentPartPr>
              <p14:xfrm>
                <a:off x="4902063" y="3237091"/>
                <a:ext cx="171360" cy="95760"/>
              </p14:xfrm>
            </p:contentPart>
          </mc:Choice>
          <mc:Fallback>
            <p:pic>
              <p:nvPicPr>
                <p:cNvPr id="167010" name="Freihand 167009">
                  <a:extLst>
                    <a:ext uri="{FF2B5EF4-FFF2-40B4-BE49-F238E27FC236}">
                      <a16:creationId xmlns:a16="http://schemas.microsoft.com/office/drawing/2014/main" id="{AC924E14-89B2-44C4-9F18-65D74657D685}"/>
                    </a:ext>
                  </a:extLst>
                </p:cNvPr>
                <p:cNvPicPr/>
                <p:nvPr/>
              </p:nvPicPr>
              <p:blipFill>
                <a:blip r:embed="rId303"/>
                <a:stretch>
                  <a:fillRect/>
                </a:stretch>
              </p:blipFill>
              <p:spPr>
                <a:xfrm>
                  <a:off x="4897743" y="3232771"/>
                  <a:ext cx="180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013" name="Freihand 167012">
                  <a:extLst>
                    <a:ext uri="{FF2B5EF4-FFF2-40B4-BE49-F238E27FC236}">
                      <a16:creationId xmlns:a16="http://schemas.microsoft.com/office/drawing/2014/main" id="{E9EA9962-4FEE-412A-8D27-9F414D7B8DAF}"/>
                    </a:ext>
                  </a:extLst>
                </p14:cNvPr>
                <p14:cNvContentPartPr/>
                <p14:nvPr/>
              </p14:nvContentPartPr>
              <p14:xfrm>
                <a:off x="4937343" y="3230971"/>
                <a:ext cx="109080" cy="113760"/>
              </p14:xfrm>
            </p:contentPart>
          </mc:Choice>
          <mc:Fallback>
            <p:pic>
              <p:nvPicPr>
                <p:cNvPr id="167013" name="Freihand 167012">
                  <a:extLst>
                    <a:ext uri="{FF2B5EF4-FFF2-40B4-BE49-F238E27FC236}">
                      <a16:creationId xmlns:a16="http://schemas.microsoft.com/office/drawing/2014/main" id="{E9EA9962-4FEE-412A-8D27-9F414D7B8DAF}"/>
                    </a:ext>
                  </a:extLst>
                </p:cNvPr>
                <p:cNvPicPr/>
                <p:nvPr/>
              </p:nvPicPr>
              <p:blipFill>
                <a:blip r:embed="rId305"/>
                <a:stretch>
                  <a:fillRect/>
                </a:stretch>
              </p:blipFill>
              <p:spPr>
                <a:xfrm>
                  <a:off x="4933023" y="3226651"/>
                  <a:ext cx="117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7014" name="Freihand 167013">
                  <a:extLst>
                    <a:ext uri="{FF2B5EF4-FFF2-40B4-BE49-F238E27FC236}">
                      <a16:creationId xmlns:a16="http://schemas.microsoft.com/office/drawing/2014/main" id="{0A607022-85F1-4ED8-9CA1-103E29012893}"/>
                    </a:ext>
                  </a:extLst>
                </p14:cNvPr>
                <p14:cNvContentPartPr/>
                <p14:nvPr/>
              </p14:nvContentPartPr>
              <p14:xfrm>
                <a:off x="5068743" y="3248251"/>
                <a:ext cx="119520" cy="111240"/>
              </p14:xfrm>
            </p:contentPart>
          </mc:Choice>
          <mc:Fallback>
            <p:pic>
              <p:nvPicPr>
                <p:cNvPr id="167014" name="Freihand 167013">
                  <a:extLst>
                    <a:ext uri="{FF2B5EF4-FFF2-40B4-BE49-F238E27FC236}">
                      <a16:creationId xmlns:a16="http://schemas.microsoft.com/office/drawing/2014/main" id="{0A607022-85F1-4ED8-9CA1-103E29012893}"/>
                    </a:ext>
                  </a:extLst>
                </p:cNvPr>
                <p:cNvPicPr/>
                <p:nvPr/>
              </p:nvPicPr>
              <p:blipFill>
                <a:blip r:embed="rId307"/>
                <a:stretch>
                  <a:fillRect/>
                </a:stretch>
              </p:blipFill>
              <p:spPr>
                <a:xfrm>
                  <a:off x="5064423" y="3243931"/>
                  <a:ext cx="128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7032" name="Freihand 167031">
                  <a:extLst>
                    <a:ext uri="{FF2B5EF4-FFF2-40B4-BE49-F238E27FC236}">
                      <a16:creationId xmlns:a16="http://schemas.microsoft.com/office/drawing/2014/main" id="{3ED3AB0B-F2EC-4293-9560-429FCAAD2D60}"/>
                    </a:ext>
                  </a:extLst>
                </p14:cNvPr>
                <p14:cNvContentPartPr/>
                <p14:nvPr/>
              </p14:nvContentPartPr>
              <p14:xfrm>
                <a:off x="583503" y="2815171"/>
                <a:ext cx="284040" cy="383400"/>
              </p14:xfrm>
            </p:contentPart>
          </mc:Choice>
          <mc:Fallback>
            <p:pic>
              <p:nvPicPr>
                <p:cNvPr id="167032" name="Freihand 167031">
                  <a:extLst>
                    <a:ext uri="{FF2B5EF4-FFF2-40B4-BE49-F238E27FC236}">
                      <a16:creationId xmlns:a16="http://schemas.microsoft.com/office/drawing/2014/main" id="{3ED3AB0B-F2EC-4293-9560-429FCAAD2D60}"/>
                    </a:ext>
                  </a:extLst>
                </p:cNvPr>
                <p:cNvPicPr/>
                <p:nvPr/>
              </p:nvPicPr>
              <p:blipFill>
                <a:blip r:embed="rId309"/>
                <a:stretch>
                  <a:fillRect/>
                </a:stretch>
              </p:blipFill>
              <p:spPr>
                <a:xfrm>
                  <a:off x="579183" y="2810851"/>
                  <a:ext cx="29268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7033" name="Freihand 167032">
                  <a:extLst>
                    <a:ext uri="{FF2B5EF4-FFF2-40B4-BE49-F238E27FC236}">
                      <a16:creationId xmlns:a16="http://schemas.microsoft.com/office/drawing/2014/main" id="{A5EBB227-05B2-4846-B058-37DFE4C869C8}"/>
                    </a:ext>
                  </a:extLst>
                </p14:cNvPr>
                <p14:cNvContentPartPr/>
                <p14:nvPr/>
              </p14:nvContentPartPr>
              <p14:xfrm>
                <a:off x="582423" y="3241771"/>
                <a:ext cx="311040" cy="653040"/>
              </p14:xfrm>
            </p:contentPart>
          </mc:Choice>
          <mc:Fallback>
            <p:pic>
              <p:nvPicPr>
                <p:cNvPr id="167033" name="Freihand 167032">
                  <a:extLst>
                    <a:ext uri="{FF2B5EF4-FFF2-40B4-BE49-F238E27FC236}">
                      <a16:creationId xmlns:a16="http://schemas.microsoft.com/office/drawing/2014/main" id="{A5EBB227-05B2-4846-B058-37DFE4C869C8}"/>
                    </a:ext>
                  </a:extLst>
                </p:cNvPr>
                <p:cNvPicPr/>
                <p:nvPr/>
              </p:nvPicPr>
              <p:blipFill>
                <a:blip r:embed="rId311"/>
                <a:stretch>
                  <a:fillRect/>
                </a:stretch>
              </p:blipFill>
              <p:spPr>
                <a:xfrm>
                  <a:off x="578103" y="3237451"/>
                  <a:ext cx="31968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7034" name="Freihand 167033">
                  <a:extLst>
                    <a:ext uri="{FF2B5EF4-FFF2-40B4-BE49-F238E27FC236}">
                      <a16:creationId xmlns:a16="http://schemas.microsoft.com/office/drawing/2014/main" id="{F147AE5B-2F25-4124-87DD-F5791E4DDD37}"/>
                    </a:ext>
                  </a:extLst>
                </p14:cNvPr>
                <p14:cNvContentPartPr/>
                <p14:nvPr/>
              </p14:nvContentPartPr>
              <p14:xfrm>
                <a:off x="850983" y="3683491"/>
                <a:ext cx="135720" cy="221760"/>
              </p14:xfrm>
            </p:contentPart>
          </mc:Choice>
          <mc:Fallback>
            <p:pic>
              <p:nvPicPr>
                <p:cNvPr id="167034" name="Freihand 167033">
                  <a:extLst>
                    <a:ext uri="{FF2B5EF4-FFF2-40B4-BE49-F238E27FC236}">
                      <a16:creationId xmlns:a16="http://schemas.microsoft.com/office/drawing/2014/main" id="{F147AE5B-2F25-4124-87DD-F5791E4DDD37}"/>
                    </a:ext>
                  </a:extLst>
                </p:cNvPr>
                <p:cNvPicPr/>
                <p:nvPr/>
              </p:nvPicPr>
              <p:blipFill>
                <a:blip r:embed="rId313"/>
                <a:stretch>
                  <a:fillRect/>
                </a:stretch>
              </p:blipFill>
              <p:spPr>
                <a:xfrm>
                  <a:off x="846663" y="3679171"/>
                  <a:ext cx="144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7035" name="Freihand 167034">
                  <a:extLst>
                    <a:ext uri="{FF2B5EF4-FFF2-40B4-BE49-F238E27FC236}">
                      <a16:creationId xmlns:a16="http://schemas.microsoft.com/office/drawing/2014/main" id="{759C9D03-8D3D-44B8-9E97-83BED3A35191}"/>
                    </a:ext>
                  </a:extLst>
                </p14:cNvPr>
                <p14:cNvContentPartPr/>
                <p14:nvPr/>
              </p14:nvContentPartPr>
              <p14:xfrm>
                <a:off x="1087503" y="3554611"/>
                <a:ext cx="119520" cy="217800"/>
              </p14:xfrm>
            </p:contentPart>
          </mc:Choice>
          <mc:Fallback>
            <p:pic>
              <p:nvPicPr>
                <p:cNvPr id="167035" name="Freihand 167034">
                  <a:extLst>
                    <a:ext uri="{FF2B5EF4-FFF2-40B4-BE49-F238E27FC236}">
                      <a16:creationId xmlns:a16="http://schemas.microsoft.com/office/drawing/2014/main" id="{759C9D03-8D3D-44B8-9E97-83BED3A35191}"/>
                    </a:ext>
                  </a:extLst>
                </p:cNvPr>
                <p:cNvPicPr/>
                <p:nvPr/>
              </p:nvPicPr>
              <p:blipFill>
                <a:blip r:embed="rId315"/>
                <a:stretch>
                  <a:fillRect/>
                </a:stretch>
              </p:blipFill>
              <p:spPr>
                <a:xfrm>
                  <a:off x="1083183" y="3550291"/>
                  <a:ext cx="1281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7036" name="Freihand 167035">
                  <a:extLst>
                    <a:ext uri="{FF2B5EF4-FFF2-40B4-BE49-F238E27FC236}">
                      <a16:creationId xmlns:a16="http://schemas.microsoft.com/office/drawing/2014/main" id="{7999A121-2EA2-49CB-9638-31ECDE7803B4}"/>
                    </a:ext>
                  </a:extLst>
                </p14:cNvPr>
                <p14:cNvContentPartPr/>
                <p14:nvPr/>
              </p14:nvContentPartPr>
              <p14:xfrm>
                <a:off x="1258863" y="3546331"/>
                <a:ext cx="268200" cy="183240"/>
              </p14:xfrm>
            </p:contentPart>
          </mc:Choice>
          <mc:Fallback>
            <p:pic>
              <p:nvPicPr>
                <p:cNvPr id="167036" name="Freihand 167035">
                  <a:extLst>
                    <a:ext uri="{FF2B5EF4-FFF2-40B4-BE49-F238E27FC236}">
                      <a16:creationId xmlns:a16="http://schemas.microsoft.com/office/drawing/2014/main" id="{7999A121-2EA2-49CB-9638-31ECDE7803B4}"/>
                    </a:ext>
                  </a:extLst>
                </p:cNvPr>
                <p:cNvPicPr/>
                <p:nvPr/>
              </p:nvPicPr>
              <p:blipFill>
                <a:blip r:embed="rId317"/>
                <a:stretch>
                  <a:fillRect/>
                </a:stretch>
              </p:blipFill>
              <p:spPr>
                <a:xfrm>
                  <a:off x="1254543" y="3542011"/>
                  <a:ext cx="276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7037" name="Freihand 167036">
                  <a:extLst>
                    <a:ext uri="{FF2B5EF4-FFF2-40B4-BE49-F238E27FC236}">
                      <a16:creationId xmlns:a16="http://schemas.microsoft.com/office/drawing/2014/main" id="{832BD876-6985-4887-82EB-0DCBB44E344E}"/>
                    </a:ext>
                  </a:extLst>
                </p14:cNvPr>
                <p14:cNvContentPartPr/>
                <p14:nvPr/>
              </p14:nvContentPartPr>
              <p14:xfrm>
                <a:off x="1633983" y="3625531"/>
                <a:ext cx="286560" cy="89280"/>
              </p14:xfrm>
            </p:contentPart>
          </mc:Choice>
          <mc:Fallback>
            <p:pic>
              <p:nvPicPr>
                <p:cNvPr id="167037" name="Freihand 167036">
                  <a:extLst>
                    <a:ext uri="{FF2B5EF4-FFF2-40B4-BE49-F238E27FC236}">
                      <a16:creationId xmlns:a16="http://schemas.microsoft.com/office/drawing/2014/main" id="{832BD876-6985-4887-82EB-0DCBB44E344E}"/>
                    </a:ext>
                  </a:extLst>
                </p:cNvPr>
                <p:cNvPicPr/>
                <p:nvPr/>
              </p:nvPicPr>
              <p:blipFill>
                <a:blip r:embed="rId319"/>
                <a:stretch>
                  <a:fillRect/>
                </a:stretch>
              </p:blipFill>
              <p:spPr>
                <a:xfrm>
                  <a:off x="1629663" y="3621211"/>
                  <a:ext cx="295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7038" name="Freihand 167037">
                  <a:extLst>
                    <a:ext uri="{FF2B5EF4-FFF2-40B4-BE49-F238E27FC236}">
                      <a16:creationId xmlns:a16="http://schemas.microsoft.com/office/drawing/2014/main" id="{81EBED00-0C36-47CB-8BB4-A330F9AD78FD}"/>
                    </a:ext>
                  </a:extLst>
                </p14:cNvPr>
                <p14:cNvContentPartPr/>
                <p14:nvPr/>
              </p14:nvContentPartPr>
              <p14:xfrm>
                <a:off x="2094783" y="3539851"/>
                <a:ext cx="182520" cy="150480"/>
              </p14:xfrm>
            </p:contentPart>
          </mc:Choice>
          <mc:Fallback>
            <p:pic>
              <p:nvPicPr>
                <p:cNvPr id="167038" name="Freihand 167037">
                  <a:extLst>
                    <a:ext uri="{FF2B5EF4-FFF2-40B4-BE49-F238E27FC236}">
                      <a16:creationId xmlns:a16="http://schemas.microsoft.com/office/drawing/2014/main" id="{81EBED00-0C36-47CB-8BB4-A330F9AD78FD}"/>
                    </a:ext>
                  </a:extLst>
                </p:cNvPr>
                <p:cNvPicPr/>
                <p:nvPr/>
              </p:nvPicPr>
              <p:blipFill>
                <a:blip r:embed="rId321"/>
                <a:stretch>
                  <a:fillRect/>
                </a:stretch>
              </p:blipFill>
              <p:spPr>
                <a:xfrm>
                  <a:off x="2090463" y="3535531"/>
                  <a:ext cx="191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7039" name="Freihand 167038">
                  <a:extLst>
                    <a:ext uri="{FF2B5EF4-FFF2-40B4-BE49-F238E27FC236}">
                      <a16:creationId xmlns:a16="http://schemas.microsoft.com/office/drawing/2014/main" id="{62999F65-3C24-4A19-A150-BDD3A026F9E8}"/>
                    </a:ext>
                  </a:extLst>
                </p14:cNvPr>
                <p14:cNvContentPartPr/>
                <p14:nvPr/>
              </p14:nvContentPartPr>
              <p14:xfrm>
                <a:off x="2285943" y="3471091"/>
                <a:ext cx="24480" cy="16560"/>
              </p14:xfrm>
            </p:contentPart>
          </mc:Choice>
          <mc:Fallback>
            <p:pic>
              <p:nvPicPr>
                <p:cNvPr id="167039" name="Freihand 167038">
                  <a:extLst>
                    <a:ext uri="{FF2B5EF4-FFF2-40B4-BE49-F238E27FC236}">
                      <a16:creationId xmlns:a16="http://schemas.microsoft.com/office/drawing/2014/main" id="{62999F65-3C24-4A19-A150-BDD3A026F9E8}"/>
                    </a:ext>
                  </a:extLst>
                </p:cNvPr>
                <p:cNvPicPr/>
                <p:nvPr/>
              </p:nvPicPr>
              <p:blipFill>
                <a:blip r:embed="rId323"/>
                <a:stretch>
                  <a:fillRect/>
                </a:stretch>
              </p:blipFill>
              <p:spPr>
                <a:xfrm>
                  <a:off x="2281623" y="3466771"/>
                  <a:ext cx="33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7040" name="Freihand 167039">
                  <a:extLst>
                    <a:ext uri="{FF2B5EF4-FFF2-40B4-BE49-F238E27FC236}">
                      <a16:creationId xmlns:a16="http://schemas.microsoft.com/office/drawing/2014/main" id="{A349A235-5888-4F4A-9857-7F195A680893}"/>
                    </a:ext>
                  </a:extLst>
                </p14:cNvPr>
                <p14:cNvContentPartPr/>
                <p14:nvPr/>
              </p14:nvContentPartPr>
              <p14:xfrm>
                <a:off x="2341023" y="3452371"/>
                <a:ext cx="279000" cy="228600"/>
              </p14:xfrm>
            </p:contentPart>
          </mc:Choice>
          <mc:Fallback>
            <p:pic>
              <p:nvPicPr>
                <p:cNvPr id="167040" name="Freihand 167039">
                  <a:extLst>
                    <a:ext uri="{FF2B5EF4-FFF2-40B4-BE49-F238E27FC236}">
                      <a16:creationId xmlns:a16="http://schemas.microsoft.com/office/drawing/2014/main" id="{A349A235-5888-4F4A-9857-7F195A680893}"/>
                    </a:ext>
                  </a:extLst>
                </p:cNvPr>
                <p:cNvPicPr/>
                <p:nvPr/>
              </p:nvPicPr>
              <p:blipFill>
                <a:blip r:embed="rId325"/>
                <a:stretch>
                  <a:fillRect/>
                </a:stretch>
              </p:blipFill>
              <p:spPr>
                <a:xfrm>
                  <a:off x="2336703" y="3448051"/>
                  <a:ext cx="2876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7041" name="Freihand 167040">
                  <a:extLst>
                    <a:ext uri="{FF2B5EF4-FFF2-40B4-BE49-F238E27FC236}">
                      <a16:creationId xmlns:a16="http://schemas.microsoft.com/office/drawing/2014/main" id="{D8A900B8-667A-44D3-B281-AAB0B165A578}"/>
                    </a:ext>
                  </a:extLst>
                </p14:cNvPr>
                <p14:cNvContentPartPr/>
                <p14:nvPr/>
              </p14:nvContentPartPr>
              <p14:xfrm>
                <a:off x="2587623" y="3568291"/>
                <a:ext cx="93960" cy="57600"/>
              </p14:xfrm>
            </p:contentPart>
          </mc:Choice>
          <mc:Fallback>
            <p:pic>
              <p:nvPicPr>
                <p:cNvPr id="167041" name="Freihand 167040">
                  <a:extLst>
                    <a:ext uri="{FF2B5EF4-FFF2-40B4-BE49-F238E27FC236}">
                      <a16:creationId xmlns:a16="http://schemas.microsoft.com/office/drawing/2014/main" id="{D8A900B8-667A-44D3-B281-AAB0B165A578}"/>
                    </a:ext>
                  </a:extLst>
                </p:cNvPr>
                <p:cNvPicPr/>
                <p:nvPr/>
              </p:nvPicPr>
              <p:blipFill>
                <a:blip r:embed="rId327"/>
                <a:stretch>
                  <a:fillRect/>
                </a:stretch>
              </p:blipFill>
              <p:spPr>
                <a:xfrm>
                  <a:off x="2583303" y="3563971"/>
                  <a:ext cx="102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7042" name="Freihand 167041">
                  <a:extLst>
                    <a:ext uri="{FF2B5EF4-FFF2-40B4-BE49-F238E27FC236}">
                      <a16:creationId xmlns:a16="http://schemas.microsoft.com/office/drawing/2014/main" id="{78DFC97E-8B87-4B58-BFE4-00DAD091EE49}"/>
                    </a:ext>
                  </a:extLst>
                </p14:cNvPr>
                <p14:cNvContentPartPr/>
                <p14:nvPr/>
              </p14:nvContentPartPr>
              <p14:xfrm>
                <a:off x="2653503" y="3498811"/>
                <a:ext cx="46440" cy="134280"/>
              </p14:xfrm>
            </p:contentPart>
          </mc:Choice>
          <mc:Fallback>
            <p:pic>
              <p:nvPicPr>
                <p:cNvPr id="167042" name="Freihand 167041">
                  <a:extLst>
                    <a:ext uri="{FF2B5EF4-FFF2-40B4-BE49-F238E27FC236}">
                      <a16:creationId xmlns:a16="http://schemas.microsoft.com/office/drawing/2014/main" id="{78DFC97E-8B87-4B58-BFE4-00DAD091EE49}"/>
                    </a:ext>
                  </a:extLst>
                </p:cNvPr>
                <p:cNvPicPr/>
                <p:nvPr/>
              </p:nvPicPr>
              <p:blipFill>
                <a:blip r:embed="rId329"/>
                <a:stretch>
                  <a:fillRect/>
                </a:stretch>
              </p:blipFill>
              <p:spPr>
                <a:xfrm>
                  <a:off x="2649183" y="3494491"/>
                  <a:ext cx="55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7043" name="Freihand 167042">
                  <a:extLst>
                    <a:ext uri="{FF2B5EF4-FFF2-40B4-BE49-F238E27FC236}">
                      <a16:creationId xmlns:a16="http://schemas.microsoft.com/office/drawing/2014/main" id="{B9DE31E4-6D21-49DF-A3FD-A838F6247752}"/>
                    </a:ext>
                  </a:extLst>
                </p14:cNvPr>
                <p14:cNvContentPartPr/>
                <p14:nvPr/>
              </p14:nvContentPartPr>
              <p14:xfrm>
                <a:off x="2718303" y="3566491"/>
                <a:ext cx="114120" cy="70920"/>
              </p14:xfrm>
            </p:contentPart>
          </mc:Choice>
          <mc:Fallback>
            <p:pic>
              <p:nvPicPr>
                <p:cNvPr id="167043" name="Freihand 167042">
                  <a:extLst>
                    <a:ext uri="{FF2B5EF4-FFF2-40B4-BE49-F238E27FC236}">
                      <a16:creationId xmlns:a16="http://schemas.microsoft.com/office/drawing/2014/main" id="{B9DE31E4-6D21-49DF-A3FD-A838F6247752}"/>
                    </a:ext>
                  </a:extLst>
                </p:cNvPr>
                <p:cNvPicPr/>
                <p:nvPr/>
              </p:nvPicPr>
              <p:blipFill>
                <a:blip r:embed="rId331"/>
                <a:stretch>
                  <a:fillRect/>
                </a:stretch>
              </p:blipFill>
              <p:spPr>
                <a:xfrm>
                  <a:off x="2713983" y="3562171"/>
                  <a:ext cx="122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7044" name="Freihand 167043">
                  <a:extLst>
                    <a:ext uri="{FF2B5EF4-FFF2-40B4-BE49-F238E27FC236}">
                      <a16:creationId xmlns:a16="http://schemas.microsoft.com/office/drawing/2014/main" id="{AC4E7304-1ACF-4E64-8B18-CC494BC3660F}"/>
                    </a:ext>
                  </a:extLst>
                </p14:cNvPr>
                <p14:cNvContentPartPr/>
                <p14:nvPr/>
              </p14:nvContentPartPr>
              <p14:xfrm>
                <a:off x="2835303" y="3558571"/>
                <a:ext cx="94320" cy="90000"/>
              </p14:xfrm>
            </p:contentPart>
          </mc:Choice>
          <mc:Fallback>
            <p:pic>
              <p:nvPicPr>
                <p:cNvPr id="167044" name="Freihand 167043">
                  <a:extLst>
                    <a:ext uri="{FF2B5EF4-FFF2-40B4-BE49-F238E27FC236}">
                      <a16:creationId xmlns:a16="http://schemas.microsoft.com/office/drawing/2014/main" id="{AC4E7304-1ACF-4E64-8B18-CC494BC3660F}"/>
                    </a:ext>
                  </a:extLst>
                </p:cNvPr>
                <p:cNvPicPr/>
                <p:nvPr/>
              </p:nvPicPr>
              <p:blipFill>
                <a:blip r:embed="rId333"/>
                <a:stretch>
                  <a:fillRect/>
                </a:stretch>
              </p:blipFill>
              <p:spPr>
                <a:xfrm>
                  <a:off x="2830983" y="3554251"/>
                  <a:ext cx="102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7045" name="Freihand 167044">
                  <a:extLst>
                    <a:ext uri="{FF2B5EF4-FFF2-40B4-BE49-F238E27FC236}">
                      <a16:creationId xmlns:a16="http://schemas.microsoft.com/office/drawing/2014/main" id="{2731AA63-0BA4-4750-A290-5A44706332DA}"/>
                    </a:ext>
                  </a:extLst>
                </p14:cNvPr>
                <p14:cNvContentPartPr/>
                <p14:nvPr/>
              </p14:nvContentPartPr>
              <p14:xfrm>
                <a:off x="2989383" y="3564331"/>
                <a:ext cx="111240" cy="102240"/>
              </p14:xfrm>
            </p:contentPart>
          </mc:Choice>
          <mc:Fallback>
            <p:pic>
              <p:nvPicPr>
                <p:cNvPr id="167045" name="Freihand 167044">
                  <a:extLst>
                    <a:ext uri="{FF2B5EF4-FFF2-40B4-BE49-F238E27FC236}">
                      <a16:creationId xmlns:a16="http://schemas.microsoft.com/office/drawing/2014/main" id="{2731AA63-0BA4-4750-A290-5A44706332DA}"/>
                    </a:ext>
                  </a:extLst>
                </p:cNvPr>
                <p:cNvPicPr/>
                <p:nvPr/>
              </p:nvPicPr>
              <p:blipFill>
                <a:blip r:embed="rId335"/>
                <a:stretch>
                  <a:fillRect/>
                </a:stretch>
              </p:blipFill>
              <p:spPr>
                <a:xfrm>
                  <a:off x="2985063" y="3560011"/>
                  <a:ext cx="119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67047" name="Freihand 167046">
                  <a:extLst>
                    <a:ext uri="{FF2B5EF4-FFF2-40B4-BE49-F238E27FC236}">
                      <a16:creationId xmlns:a16="http://schemas.microsoft.com/office/drawing/2014/main" id="{55E73C4E-45B2-4BEE-929E-CD91FE3DBF64}"/>
                    </a:ext>
                  </a:extLst>
                </p14:cNvPr>
                <p14:cNvContentPartPr/>
                <p14:nvPr/>
              </p14:nvContentPartPr>
              <p14:xfrm>
                <a:off x="3282063" y="3550291"/>
                <a:ext cx="3600" cy="86760"/>
              </p14:xfrm>
            </p:contentPart>
          </mc:Choice>
          <mc:Fallback>
            <p:pic>
              <p:nvPicPr>
                <p:cNvPr id="167047" name="Freihand 167046">
                  <a:extLst>
                    <a:ext uri="{FF2B5EF4-FFF2-40B4-BE49-F238E27FC236}">
                      <a16:creationId xmlns:a16="http://schemas.microsoft.com/office/drawing/2014/main" id="{55E73C4E-45B2-4BEE-929E-CD91FE3DBF64}"/>
                    </a:ext>
                  </a:extLst>
                </p:cNvPr>
                <p:cNvPicPr/>
                <p:nvPr/>
              </p:nvPicPr>
              <p:blipFill>
                <a:blip r:embed="rId337"/>
                <a:stretch>
                  <a:fillRect/>
                </a:stretch>
              </p:blipFill>
              <p:spPr>
                <a:xfrm>
                  <a:off x="3277743" y="3545971"/>
                  <a:ext cx="12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7048" name="Freihand 167047">
                  <a:extLst>
                    <a:ext uri="{FF2B5EF4-FFF2-40B4-BE49-F238E27FC236}">
                      <a16:creationId xmlns:a16="http://schemas.microsoft.com/office/drawing/2014/main" id="{6986AB6A-7819-480E-9B56-4CCF8F6D0197}"/>
                    </a:ext>
                  </a:extLst>
                </p14:cNvPr>
                <p14:cNvContentPartPr/>
                <p14:nvPr/>
              </p14:nvContentPartPr>
              <p14:xfrm>
                <a:off x="3275943" y="3505291"/>
                <a:ext cx="39960" cy="26640"/>
              </p14:xfrm>
            </p:contentPart>
          </mc:Choice>
          <mc:Fallback>
            <p:pic>
              <p:nvPicPr>
                <p:cNvPr id="167048" name="Freihand 167047">
                  <a:extLst>
                    <a:ext uri="{FF2B5EF4-FFF2-40B4-BE49-F238E27FC236}">
                      <a16:creationId xmlns:a16="http://schemas.microsoft.com/office/drawing/2014/main" id="{6986AB6A-7819-480E-9B56-4CCF8F6D0197}"/>
                    </a:ext>
                  </a:extLst>
                </p:cNvPr>
                <p:cNvPicPr/>
                <p:nvPr/>
              </p:nvPicPr>
              <p:blipFill>
                <a:blip r:embed="rId339"/>
                <a:stretch>
                  <a:fillRect/>
                </a:stretch>
              </p:blipFill>
              <p:spPr>
                <a:xfrm>
                  <a:off x="3271623" y="3500971"/>
                  <a:ext cx="48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7049" name="Freihand 167048">
                  <a:extLst>
                    <a:ext uri="{FF2B5EF4-FFF2-40B4-BE49-F238E27FC236}">
                      <a16:creationId xmlns:a16="http://schemas.microsoft.com/office/drawing/2014/main" id="{0E044425-40B7-4E74-95C0-723B7B114ED6}"/>
                    </a:ext>
                  </a:extLst>
                </p14:cNvPr>
                <p14:cNvContentPartPr/>
                <p14:nvPr/>
              </p14:nvContentPartPr>
              <p14:xfrm>
                <a:off x="3320583" y="3546331"/>
                <a:ext cx="93240" cy="110880"/>
              </p14:xfrm>
            </p:contentPart>
          </mc:Choice>
          <mc:Fallback>
            <p:pic>
              <p:nvPicPr>
                <p:cNvPr id="167049" name="Freihand 167048">
                  <a:extLst>
                    <a:ext uri="{FF2B5EF4-FFF2-40B4-BE49-F238E27FC236}">
                      <a16:creationId xmlns:a16="http://schemas.microsoft.com/office/drawing/2014/main" id="{0E044425-40B7-4E74-95C0-723B7B114ED6}"/>
                    </a:ext>
                  </a:extLst>
                </p:cNvPr>
                <p:cNvPicPr/>
                <p:nvPr/>
              </p:nvPicPr>
              <p:blipFill>
                <a:blip r:embed="rId341"/>
                <a:stretch>
                  <a:fillRect/>
                </a:stretch>
              </p:blipFill>
              <p:spPr>
                <a:xfrm>
                  <a:off x="3316263" y="3542011"/>
                  <a:ext cx="101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7050" name="Freihand 167049">
                  <a:extLst>
                    <a:ext uri="{FF2B5EF4-FFF2-40B4-BE49-F238E27FC236}">
                      <a16:creationId xmlns:a16="http://schemas.microsoft.com/office/drawing/2014/main" id="{E5213070-F7A7-4EDB-ACE3-C92B016E7258}"/>
                    </a:ext>
                  </a:extLst>
                </p14:cNvPr>
                <p14:cNvContentPartPr/>
                <p14:nvPr/>
              </p14:nvContentPartPr>
              <p14:xfrm>
                <a:off x="3273783" y="3443731"/>
                <a:ext cx="156960" cy="196200"/>
              </p14:xfrm>
            </p:contentPart>
          </mc:Choice>
          <mc:Fallback>
            <p:pic>
              <p:nvPicPr>
                <p:cNvPr id="167050" name="Freihand 167049">
                  <a:extLst>
                    <a:ext uri="{FF2B5EF4-FFF2-40B4-BE49-F238E27FC236}">
                      <a16:creationId xmlns:a16="http://schemas.microsoft.com/office/drawing/2014/main" id="{E5213070-F7A7-4EDB-ACE3-C92B016E7258}"/>
                    </a:ext>
                  </a:extLst>
                </p:cNvPr>
                <p:cNvPicPr/>
                <p:nvPr/>
              </p:nvPicPr>
              <p:blipFill>
                <a:blip r:embed="rId343"/>
                <a:stretch>
                  <a:fillRect/>
                </a:stretch>
              </p:blipFill>
              <p:spPr>
                <a:xfrm>
                  <a:off x="3269463" y="3439411"/>
                  <a:ext cx="165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7051" name="Freihand 167050">
                  <a:extLst>
                    <a:ext uri="{FF2B5EF4-FFF2-40B4-BE49-F238E27FC236}">
                      <a16:creationId xmlns:a16="http://schemas.microsoft.com/office/drawing/2014/main" id="{2222DD65-3EEE-4622-8762-53C454D9F1A1}"/>
                    </a:ext>
                  </a:extLst>
                </p14:cNvPr>
                <p14:cNvContentPartPr/>
                <p14:nvPr/>
              </p14:nvContentPartPr>
              <p14:xfrm>
                <a:off x="3475743" y="3542731"/>
                <a:ext cx="68400" cy="41040"/>
              </p14:xfrm>
            </p:contentPart>
          </mc:Choice>
          <mc:Fallback>
            <p:pic>
              <p:nvPicPr>
                <p:cNvPr id="167051" name="Freihand 167050">
                  <a:extLst>
                    <a:ext uri="{FF2B5EF4-FFF2-40B4-BE49-F238E27FC236}">
                      <a16:creationId xmlns:a16="http://schemas.microsoft.com/office/drawing/2014/main" id="{2222DD65-3EEE-4622-8762-53C454D9F1A1}"/>
                    </a:ext>
                  </a:extLst>
                </p:cNvPr>
                <p:cNvPicPr/>
                <p:nvPr/>
              </p:nvPicPr>
              <p:blipFill>
                <a:blip r:embed="rId345"/>
                <a:stretch>
                  <a:fillRect/>
                </a:stretch>
              </p:blipFill>
              <p:spPr>
                <a:xfrm>
                  <a:off x="3471423" y="3538411"/>
                  <a:ext cx="77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7052" name="Freihand 167051">
                  <a:extLst>
                    <a:ext uri="{FF2B5EF4-FFF2-40B4-BE49-F238E27FC236}">
                      <a16:creationId xmlns:a16="http://schemas.microsoft.com/office/drawing/2014/main" id="{F96055BE-0021-4F21-A542-07417FE096D8}"/>
                    </a:ext>
                  </a:extLst>
                </p14:cNvPr>
                <p14:cNvContentPartPr/>
                <p14:nvPr/>
              </p14:nvContentPartPr>
              <p14:xfrm>
                <a:off x="3490143" y="3519331"/>
                <a:ext cx="34200" cy="135360"/>
              </p14:xfrm>
            </p:contentPart>
          </mc:Choice>
          <mc:Fallback>
            <p:pic>
              <p:nvPicPr>
                <p:cNvPr id="167052" name="Freihand 167051">
                  <a:extLst>
                    <a:ext uri="{FF2B5EF4-FFF2-40B4-BE49-F238E27FC236}">
                      <a16:creationId xmlns:a16="http://schemas.microsoft.com/office/drawing/2014/main" id="{F96055BE-0021-4F21-A542-07417FE096D8}"/>
                    </a:ext>
                  </a:extLst>
                </p:cNvPr>
                <p:cNvPicPr/>
                <p:nvPr/>
              </p:nvPicPr>
              <p:blipFill>
                <a:blip r:embed="rId347"/>
                <a:stretch>
                  <a:fillRect/>
                </a:stretch>
              </p:blipFill>
              <p:spPr>
                <a:xfrm>
                  <a:off x="3485823" y="3515011"/>
                  <a:ext cx="42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7053" name="Freihand 167052">
                  <a:extLst>
                    <a:ext uri="{FF2B5EF4-FFF2-40B4-BE49-F238E27FC236}">
                      <a16:creationId xmlns:a16="http://schemas.microsoft.com/office/drawing/2014/main" id="{9BDEC98B-84EA-49EF-B0A2-68CC629FA5BF}"/>
                    </a:ext>
                  </a:extLst>
                </p14:cNvPr>
                <p14:cNvContentPartPr/>
                <p14:nvPr/>
              </p14:nvContentPartPr>
              <p14:xfrm>
                <a:off x="3510303" y="3475051"/>
                <a:ext cx="6840" cy="29160"/>
              </p14:xfrm>
            </p:contentPart>
          </mc:Choice>
          <mc:Fallback>
            <p:pic>
              <p:nvPicPr>
                <p:cNvPr id="167053" name="Freihand 167052">
                  <a:extLst>
                    <a:ext uri="{FF2B5EF4-FFF2-40B4-BE49-F238E27FC236}">
                      <a16:creationId xmlns:a16="http://schemas.microsoft.com/office/drawing/2014/main" id="{9BDEC98B-84EA-49EF-B0A2-68CC629FA5BF}"/>
                    </a:ext>
                  </a:extLst>
                </p:cNvPr>
                <p:cNvPicPr/>
                <p:nvPr/>
              </p:nvPicPr>
              <p:blipFill>
                <a:blip r:embed="rId349"/>
                <a:stretch>
                  <a:fillRect/>
                </a:stretch>
              </p:blipFill>
              <p:spPr>
                <a:xfrm>
                  <a:off x="3505983" y="3470731"/>
                  <a:ext cx="15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67054" name="Freihand 167053">
                  <a:extLst>
                    <a:ext uri="{FF2B5EF4-FFF2-40B4-BE49-F238E27FC236}">
                      <a16:creationId xmlns:a16="http://schemas.microsoft.com/office/drawing/2014/main" id="{89B20C59-C9D4-4077-B736-E73B0438F6E7}"/>
                    </a:ext>
                  </a:extLst>
                </p14:cNvPr>
                <p14:cNvContentPartPr/>
                <p14:nvPr/>
              </p14:nvContentPartPr>
              <p14:xfrm>
                <a:off x="3567903" y="3504571"/>
                <a:ext cx="87480" cy="136080"/>
              </p14:xfrm>
            </p:contentPart>
          </mc:Choice>
          <mc:Fallback>
            <p:pic>
              <p:nvPicPr>
                <p:cNvPr id="167054" name="Freihand 167053">
                  <a:extLst>
                    <a:ext uri="{FF2B5EF4-FFF2-40B4-BE49-F238E27FC236}">
                      <a16:creationId xmlns:a16="http://schemas.microsoft.com/office/drawing/2014/main" id="{89B20C59-C9D4-4077-B736-E73B0438F6E7}"/>
                    </a:ext>
                  </a:extLst>
                </p:cNvPr>
                <p:cNvPicPr/>
                <p:nvPr/>
              </p:nvPicPr>
              <p:blipFill>
                <a:blip r:embed="rId351"/>
                <a:stretch>
                  <a:fillRect/>
                </a:stretch>
              </p:blipFill>
              <p:spPr>
                <a:xfrm>
                  <a:off x="3563583" y="3500251"/>
                  <a:ext cx="96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67055" name="Freihand 167054">
                  <a:extLst>
                    <a:ext uri="{FF2B5EF4-FFF2-40B4-BE49-F238E27FC236}">
                      <a16:creationId xmlns:a16="http://schemas.microsoft.com/office/drawing/2014/main" id="{67A6B828-19FE-45E8-8DE9-43313F935F49}"/>
                    </a:ext>
                  </a:extLst>
                </p14:cNvPr>
                <p14:cNvContentPartPr/>
                <p14:nvPr/>
              </p14:nvContentPartPr>
              <p14:xfrm>
                <a:off x="3794703" y="3516091"/>
                <a:ext cx="115920" cy="200520"/>
              </p14:xfrm>
            </p:contentPart>
          </mc:Choice>
          <mc:Fallback>
            <p:pic>
              <p:nvPicPr>
                <p:cNvPr id="167055" name="Freihand 167054">
                  <a:extLst>
                    <a:ext uri="{FF2B5EF4-FFF2-40B4-BE49-F238E27FC236}">
                      <a16:creationId xmlns:a16="http://schemas.microsoft.com/office/drawing/2014/main" id="{67A6B828-19FE-45E8-8DE9-43313F935F49}"/>
                    </a:ext>
                  </a:extLst>
                </p:cNvPr>
                <p:cNvPicPr/>
                <p:nvPr/>
              </p:nvPicPr>
              <p:blipFill>
                <a:blip r:embed="rId353"/>
                <a:stretch>
                  <a:fillRect/>
                </a:stretch>
              </p:blipFill>
              <p:spPr>
                <a:xfrm>
                  <a:off x="3790383" y="3511771"/>
                  <a:ext cx="124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67056" name="Freihand 167055">
                  <a:extLst>
                    <a:ext uri="{FF2B5EF4-FFF2-40B4-BE49-F238E27FC236}">
                      <a16:creationId xmlns:a16="http://schemas.microsoft.com/office/drawing/2014/main" id="{147DE475-EA39-4E24-8B13-CAF4210D721A}"/>
                    </a:ext>
                  </a:extLst>
                </p14:cNvPr>
                <p14:cNvContentPartPr/>
                <p14:nvPr/>
              </p14:nvContentPartPr>
              <p14:xfrm>
                <a:off x="3921063" y="3540931"/>
                <a:ext cx="108720" cy="69120"/>
              </p14:xfrm>
            </p:contentPart>
          </mc:Choice>
          <mc:Fallback>
            <p:pic>
              <p:nvPicPr>
                <p:cNvPr id="167056" name="Freihand 167055">
                  <a:extLst>
                    <a:ext uri="{FF2B5EF4-FFF2-40B4-BE49-F238E27FC236}">
                      <a16:creationId xmlns:a16="http://schemas.microsoft.com/office/drawing/2014/main" id="{147DE475-EA39-4E24-8B13-CAF4210D721A}"/>
                    </a:ext>
                  </a:extLst>
                </p:cNvPr>
                <p:cNvPicPr/>
                <p:nvPr/>
              </p:nvPicPr>
              <p:blipFill>
                <a:blip r:embed="rId355"/>
                <a:stretch>
                  <a:fillRect/>
                </a:stretch>
              </p:blipFill>
              <p:spPr>
                <a:xfrm>
                  <a:off x="3916743" y="3536611"/>
                  <a:ext cx="117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7057" name="Freihand 167056">
                  <a:extLst>
                    <a:ext uri="{FF2B5EF4-FFF2-40B4-BE49-F238E27FC236}">
                      <a16:creationId xmlns:a16="http://schemas.microsoft.com/office/drawing/2014/main" id="{7DAF3EEA-CFBC-4777-8308-2398EED5448E}"/>
                    </a:ext>
                  </a:extLst>
                </p14:cNvPr>
                <p14:cNvContentPartPr/>
                <p14:nvPr/>
              </p14:nvContentPartPr>
              <p14:xfrm>
                <a:off x="3917103" y="3534811"/>
                <a:ext cx="254160" cy="79200"/>
              </p14:xfrm>
            </p:contentPart>
          </mc:Choice>
          <mc:Fallback>
            <p:pic>
              <p:nvPicPr>
                <p:cNvPr id="167057" name="Freihand 167056">
                  <a:extLst>
                    <a:ext uri="{FF2B5EF4-FFF2-40B4-BE49-F238E27FC236}">
                      <a16:creationId xmlns:a16="http://schemas.microsoft.com/office/drawing/2014/main" id="{7DAF3EEA-CFBC-4777-8308-2398EED5448E}"/>
                    </a:ext>
                  </a:extLst>
                </p:cNvPr>
                <p:cNvPicPr/>
                <p:nvPr/>
              </p:nvPicPr>
              <p:blipFill>
                <a:blip r:embed="rId357"/>
                <a:stretch>
                  <a:fillRect/>
                </a:stretch>
              </p:blipFill>
              <p:spPr>
                <a:xfrm>
                  <a:off x="3912783" y="3530491"/>
                  <a:ext cx="262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7058" name="Freihand 167057">
                  <a:extLst>
                    <a:ext uri="{FF2B5EF4-FFF2-40B4-BE49-F238E27FC236}">
                      <a16:creationId xmlns:a16="http://schemas.microsoft.com/office/drawing/2014/main" id="{EBA66434-AB69-4464-BDF9-05965C1F7AD7}"/>
                    </a:ext>
                  </a:extLst>
                </p14:cNvPr>
                <p14:cNvContentPartPr/>
                <p14:nvPr/>
              </p14:nvContentPartPr>
              <p14:xfrm>
                <a:off x="4138503" y="3489091"/>
                <a:ext cx="126360" cy="147600"/>
              </p14:xfrm>
            </p:contentPart>
          </mc:Choice>
          <mc:Fallback>
            <p:pic>
              <p:nvPicPr>
                <p:cNvPr id="167058" name="Freihand 167057">
                  <a:extLst>
                    <a:ext uri="{FF2B5EF4-FFF2-40B4-BE49-F238E27FC236}">
                      <a16:creationId xmlns:a16="http://schemas.microsoft.com/office/drawing/2014/main" id="{EBA66434-AB69-4464-BDF9-05965C1F7AD7}"/>
                    </a:ext>
                  </a:extLst>
                </p:cNvPr>
                <p:cNvPicPr/>
                <p:nvPr/>
              </p:nvPicPr>
              <p:blipFill>
                <a:blip r:embed="rId359"/>
                <a:stretch>
                  <a:fillRect/>
                </a:stretch>
              </p:blipFill>
              <p:spPr>
                <a:xfrm>
                  <a:off x="4134183" y="3484771"/>
                  <a:ext cx="135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7059" name="Freihand 167058">
                  <a:extLst>
                    <a:ext uri="{FF2B5EF4-FFF2-40B4-BE49-F238E27FC236}">
                      <a16:creationId xmlns:a16="http://schemas.microsoft.com/office/drawing/2014/main" id="{66C13821-0664-4CAF-8385-AC2846A4D3C5}"/>
                    </a:ext>
                  </a:extLst>
                </p14:cNvPr>
                <p14:cNvContentPartPr/>
                <p14:nvPr/>
              </p14:nvContentPartPr>
              <p14:xfrm>
                <a:off x="4481943" y="3505291"/>
                <a:ext cx="114480" cy="105480"/>
              </p14:xfrm>
            </p:contentPart>
          </mc:Choice>
          <mc:Fallback>
            <p:pic>
              <p:nvPicPr>
                <p:cNvPr id="167059" name="Freihand 167058">
                  <a:extLst>
                    <a:ext uri="{FF2B5EF4-FFF2-40B4-BE49-F238E27FC236}">
                      <a16:creationId xmlns:a16="http://schemas.microsoft.com/office/drawing/2014/main" id="{66C13821-0664-4CAF-8385-AC2846A4D3C5}"/>
                    </a:ext>
                  </a:extLst>
                </p:cNvPr>
                <p:cNvPicPr/>
                <p:nvPr/>
              </p:nvPicPr>
              <p:blipFill>
                <a:blip r:embed="rId361"/>
                <a:stretch>
                  <a:fillRect/>
                </a:stretch>
              </p:blipFill>
              <p:spPr>
                <a:xfrm>
                  <a:off x="4477623" y="3500971"/>
                  <a:ext cx="123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7060" name="Freihand 167059">
                  <a:extLst>
                    <a:ext uri="{FF2B5EF4-FFF2-40B4-BE49-F238E27FC236}">
                      <a16:creationId xmlns:a16="http://schemas.microsoft.com/office/drawing/2014/main" id="{0BEF13A3-CE8F-4B67-B00D-1C8BC4AFC169}"/>
                    </a:ext>
                  </a:extLst>
                </p14:cNvPr>
                <p14:cNvContentPartPr/>
                <p14:nvPr/>
              </p14:nvContentPartPr>
              <p14:xfrm>
                <a:off x="4604703" y="3588091"/>
                <a:ext cx="117720" cy="58680"/>
              </p14:xfrm>
            </p:contentPart>
          </mc:Choice>
          <mc:Fallback>
            <p:pic>
              <p:nvPicPr>
                <p:cNvPr id="167060" name="Freihand 167059">
                  <a:extLst>
                    <a:ext uri="{FF2B5EF4-FFF2-40B4-BE49-F238E27FC236}">
                      <a16:creationId xmlns:a16="http://schemas.microsoft.com/office/drawing/2014/main" id="{0BEF13A3-CE8F-4B67-B00D-1C8BC4AFC169}"/>
                    </a:ext>
                  </a:extLst>
                </p:cNvPr>
                <p:cNvPicPr/>
                <p:nvPr/>
              </p:nvPicPr>
              <p:blipFill>
                <a:blip r:embed="rId363"/>
                <a:stretch>
                  <a:fillRect/>
                </a:stretch>
              </p:blipFill>
              <p:spPr>
                <a:xfrm>
                  <a:off x="4600383" y="3583771"/>
                  <a:ext cx="126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7063" name="Freihand 167062">
                  <a:extLst>
                    <a:ext uri="{FF2B5EF4-FFF2-40B4-BE49-F238E27FC236}">
                      <a16:creationId xmlns:a16="http://schemas.microsoft.com/office/drawing/2014/main" id="{426D2FF4-7B68-40E6-ACC8-E3062AA5C833}"/>
                    </a:ext>
                  </a:extLst>
                </p14:cNvPr>
                <p14:cNvContentPartPr/>
                <p14:nvPr/>
              </p14:nvContentPartPr>
              <p14:xfrm>
                <a:off x="4916463" y="3521851"/>
                <a:ext cx="220320" cy="93960"/>
              </p14:xfrm>
            </p:contentPart>
          </mc:Choice>
          <mc:Fallback>
            <p:pic>
              <p:nvPicPr>
                <p:cNvPr id="167063" name="Freihand 167062">
                  <a:extLst>
                    <a:ext uri="{FF2B5EF4-FFF2-40B4-BE49-F238E27FC236}">
                      <a16:creationId xmlns:a16="http://schemas.microsoft.com/office/drawing/2014/main" id="{426D2FF4-7B68-40E6-ACC8-E3062AA5C833}"/>
                    </a:ext>
                  </a:extLst>
                </p:cNvPr>
                <p:cNvPicPr/>
                <p:nvPr/>
              </p:nvPicPr>
              <p:blipFill>
                <a:blip r:embed="rId365"/>
                <a:stretch>
                  <a:fillRect/>
                </a:stretch>
              </p:blipFill>
              <p:spPr>
                <a:xfrm>
                  <a:off x="4912143" y="3517531"/>
                  <a:ext cx="228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7064" name="Freihand 167063">
                  <a:extLst>
                    <a:ext uri="{FF2B5EF4-FFF2-40B4-BE49-F238E27FC236}">
                      <a16:creationId xmlns:a16="http://schemas.microsoft.com/office/drawing/2014/main" id="{62B77A33-AE42-4B55-AF6D-2EC074BA1F40}"/>
                    </a:ext>
                  </a:extLst>
                </p14:cNvPr>
                <p14:cNvContentPartPr/>
                <p14:nvPr/>
              </p14:nvContentPartPr>
              <p14:xfrm>
                <a:off x="5145063" y="3485131"/>
                <a:ext cx="63360" cy="136440"/>
              </p14:xfrm>
            </p:contentPart>
          </mc:Choice>
          <mc:Fallback>
            <p:pic>
              <p:nvPicPr>
                <p:cNvPr id="167064" name="Freihand 167063">
                  <a:extLst>
                    <a:ext uri="{FF2B5EF4-FFF2-40B4-BE49-F238E27FC236}">
                      <a16:creationId xmlns:a16="http://schemas.microsoft.com/office/drawing/2014/main" id="{62B77A33-AE42-4B55-AF6D-2EC074BA1F40}"/>
                    </a:ext>
                  </a:extLst>
                </p:cNvPr>
                <p:cNvPicPr/>
                <p:nvPr/>
              </p:nvPicPr>
              <p:blipFill>
                <a:blip r:embed="rId367"/>
                <a:stretch>
                  <a:fillRect/>
                </a:stretch>
              </p:blipFill>
              <p:spPr>
                <a:xfrm>
                  <a:off x="5140743" y="3480811"/>
                  <a:ext cx="72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7065" name="Freihand 167064">
                  <a:extLst>
                    <a:ext uri="{FF2B5EF4-FFF2-40B4-BE49-F238E27FC236}">
                      <a16:creationId xmlns:a16="http://schemas.microsoft.com/office/drawing/2014/main" id="{64FD4B07-9EA7-42A7-9649-1DCFC8CBFDDF}"/>
                    </a:ext>
                  </a:extLst>
                </p14:cNvPr>
                <p14:cNvContentPartPr/>
                <p14:nvPr/>
              </p14:nvContentPartPr>
              <p14:xfrm>
                <a:off x="5164143" y="3453811"/>
                <a:ext cx="191160" cy="284040"/>
              </p14:xfrm>
            </p:contentPart>
          </mc:Choice>
          <mc:Fallback>
            <p:pic>
              <p:nvPicPr>
                <p:cNvPr id="167065" name="Freihand 167064">
                  <a:extLst>
                    <a:ext uri="{FF2B5EF4-FFF2-40B4-BE49-F238E27FC236}">
                      <a16:creationId xmlns:a16="http://schemas.microsoft.com/office/drawing/2014/main" id="{64FD4B07-9EA7-42A7-9649-1DCFC8CBFDDF}"/>
                    </a:ext>
                  </a:extLst>
                </p:cNvPr>
                <p:cNvPicPr/>
                <p:nvPr/>
              </p:nvPicPr>
              <p:blipFill>
                <a:blip r:embed="rId369"/>
                <a:stretch>
                  <a:fillRect/>
                </a:stretch>
              </p:blipFill>
              <p:spPr>
                <a:xfrm>
                  <a:off x="5159823" y="3449491"/>
                  <a:ext cx="1998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7067" name="Freihand 167066">
                  <a:extLst>
                    <a:ext uri="{FF2B5EF4-FFF2-40B4-BE49-F238E27FC236}">
                      <a16:creationId xmlns:a16="http://schemas.microsoft.com/office/drawing/2014/main" id="{40CAC720-6C0C-4C19-9EF8-4CA7A271158E}"/>
                    </a:ext>
                  </a:extLst>
                </p14:cNvPr>
                <p14:cNvContentPartPr/>
                <p14:nvPr/>
              </p14:nvContentPartPr>
              <p14:xfrm>
                <a:off x="5483463" y="3486211"/>
                <a:ext cx="144720" cy="167040"/>
              </p14:xfrm>
            </p:contentPart>
          </mc:Choice>
          <mc:Fallback>
            <p:pic>
              <p:nvPicPr>
                <p:cNvPr id="167067" name="Freihand 167066">
                  <a:extLst>
                    <a:ext uri="{FF2B5EF4-FFF2-40B4-BE49-F238E27FC236}">
                      <a16:creationId xmlns:a16="http://schemas.microsoft.com/office/drawing/2014/main" id="{40CAC720-6C0C-4C19-9EF8-4CA7A271158E}"/>
                    </a:ext>
                  </a:extLst>
                </p:cNvPr>
                <p:cNvPicPr/>
                <p:nvPr/>
              </p:nvPicPr>
              <p:blipFill>
                <a:blip r:embed="rId371"/>
                <a:stretch>
                  <a:fillRect/>
                </a:stretch>
              </p:blipFill>
              <p:spPr>
                <a:xfrm>
                  <a:off x="5479143" y="3481891"/>
                  <a:ext cx="153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7068" name="Freihand 167067">
                  <a:extLst>
                    <a:ext uri="{FF2B5EF4-FFF2-40B4-BE49-F238E27FC236}">
                      <a16:creationId xmlns:a16="http://schemas.microsoft.com/office/drawing/2014/main" id="{EE81E791-F80B-40A3-9A09-46F5A4A11283}"/>
                    </a:ext>
                  </a:extLst>
                </p14:cNvPr>
                <p14:cNvContentPartPr/>
                <p14:nvPr/>
              </p14:nvContentPartPr>
              <p14:xfrm>
                <a:off x="5644743" y="3551731"/>
                <a:ext cx="99720" cy="85320"/>
              </p14:xfrm>
            </p:contentPart>
          </mc:Choice>
          <mc:Fallback>
            <p:pic>
              <p:nvPicPr>
                <p:cNvPr id="167068" name="Freihand 167067">
                  <a:extLst>
                    <a:ext uri="{FF2B5EF4-FFF2-40B4-BE49-F238E27FC236}">
                      <a16:creationId xmlns:a16="http://schemas.microsoft.com/office/drawing/2014/main" id="{EE81E791-F80B-40A3-9A09-46F5A4A11283}"/>
                    </a:ext>
                  </a:extLst>
                </p:cNvPr>
                <p:cNvPicPr/>
                <p:nvPr/>
              </p:nvPicPr>
              <p:blipFill>
                <a:blip r:embed="rId373"/>
                <a:stretch>
                  <a:fillRect/>
                </a:stretch>
              </p:blipFill>
              <p:spPr>
                <a:xfrm>
                  <a:off x="5640423" y="3547411"/>
                  <a:ext cx="108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7069" name="Freihand 167068">
                  <a:extLst>
                    <a:ext uri="{FF2B5EF4-FFF2-40B4-BE49-F238E27FC236}">
                      <a16:creationId xmlns:a16="http://schemas.microsoft.com/office/drawing/2014/main" id="{2D614A6E-F745-499E-A301-9006742389A5}"/>
                    </a:ext>
                  </a:extLst>
                </p14:cNvPr>
                <p14:cNvContentPartPr/>
                <p14:nvPr/>
              </p14:nvContentPartPr>
              <p14:xfrm>
                <a:off x="5788743" y="3562891"/>
                <a:ext cx="97200" cy="61200"/>
              </p14:xfrm>
            </p:contentPart>
          </mc:Choice>
          <mc:Fallback>
            <p:pic>
              <p:nvPicPr>
                <p:cNvPr id="167069" name="Freihand 167068">
                  <a:extLst>
                    <a:ext uri="{FF2B5EF4-FFF2-40B4-BE49-F238E27FC236}">
                      <a16:creationId xmlns:a16="http://schemas.microsoft.com/office/drawing/2014/main" id="{2D614A6E-F745-499E-A301-9006742389A5}"/>
                    </a:ext>
                  </a:extLst>
                </p:cNvPr>
                <p:cNvPicPr/>
                <p:nvPr/>
              </p:nvPicPr>
              <p:blipFill>
                <a:blip r:embed="rId375"/>
                <a:stretch>
                  <a:fillRect/>
                </a:stretch>
              </p:blipFill>
              <p:spPr>
                <a:xfrm>
                  <a:off x="5784423" y="3558571"/>
                  <a:ext cx="105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67070" name="Freihand 167069">
                  <a:extLst>
                    <a:ext uri="{FF2B5EF4-FFF2-40B4-BE49-F238E27FC236}">
                      <a16:creationId xmlns:a16="http://schemas.microsoft.com/office/drawing/2014/main" id="{533FF4A7-2D5C-4DE1-BE06-A859F11406AF}"/>
                    </a:ext>
                  </a:extLst>
                </p14:cNvPr>
                <p14:cNvContentPartPr/>
                <p14:nvPr/>
              </p14:nvContentPartPr>
              <p14:xfrm>
                <a:off x="5895303" y="3558571"/>
                <a:ext cx="283680" cy="70560"/>
              </p14:xfrm>
            </p:contentPart>
          </mc:Choice>
          <mc:Fallback>
            <p:pic>
              <p:nvPicPr>
                <p:cNvPr id="167070" name="Freihand 167069">
                  <a:extLst>
                    <a:ext uri="{FF2B5EF4-FFF2-40B4-BE49-F238E27FC236}">
                      <a16:creationId xmlns:a16="http://schemas.microsoft.com/office/drawing/2014/main" id="{533FF4A7-2D5C-4DE1-BE06-A859F11406AF}"/>
                    </a:ext>
                  </a:extLst>
                </p:cNvPr>
                <p:cNvPicPr/>
                <p:nvPr/>
              </p:nvPicPr>
              <p:blipFill>
                <a:blip r:embed="rId377"/>
                <a:stretch>
                  <a:fillRect/>
                </a:stretch>
              </p:blipFill>
              <p:spPr>
                <a:xfrm>
                  <a:off x="5890983" y="3554251"/>
                  <a:ext cx="292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7071" name="Freihand 167070">
                  <a:extLst>
                    <a:ext uri="{FF2B5EF4-FFF2-40B4-BE49-F238E27FC236}">
                      <a16:creationId xmlns:a16="http://schemas.microsoft.com/office/drawing/2014/main" id="{C51681A9-C7C0-4B75-87E9-CDA5DCB900AF}"/>
                    </a:ext>
                  </a:extLst>
                </p14:cNvPr>
                <p14:cNvContentPartPr/>
                <p14:nvPr/>
              </p14:nvContentPartPr>
              <p14:xfrm>
                <a:off x="6171423" y="3532651"/>
                <a:ext cx="79920" cy="92160"/>
              </p14:xfrm>
            </p:contentPart>
          </mc:Choice>
          <mc:Fallback>
            <p:pic>
              <p:nvPicPr>
                <p:cNvPr id="167071" name="Freihand 167070">
                  <a:extLst>
                    <a:ext uri="{FF2B5EF4-FFF2-40B4-BE49-F238E27FC236}">
                      <a16:creationId xmlns:a16="http://schemas.microsoft.com/office/drawing/2014/main" id="{C51681A9-C7C0-4B75-87E9-CDA5DCB900AF}"/>
                    </a:ext>
                  </a:extLst>
                </p:cNvPr>
                <p:cNvPicPr/>
                <p:nvPr/>
              </p:nvPicPr>
              <p:blipFill>
                <a:blip r:embed="rId379"/>
                <a:stretch>
                  <a:fillRect/>
                </a:stretch>
              </p:blipFill>
              <p:spPr>
                <a:xfrm>
                  <a:off x="6167103" y="3528331"/>
                  <a:ext cx="88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67072" name="Freihand 167071">
                  <a:extLst>
                    <a:ext uri="{FF2B5EF4-FFF2-40B4-BE49-F238E27FC236}">
                      <a16:creationId xmlns:a16="http://schemas.microsoft.com/office/drawing/2014/main" id="{A718EF08-622C-4FBE-810D-C5D7FC4A72D6}"/>
                    </a:ext>
                  </a:extLst>
                </p14:cNvPr>
                <p14:cNvContentPartPr/>
                <p14:nvPr/>
              </p14:nvContentPartPr>
              <p14:xfrm>
                <a:off x="6278343" y="3545611"/>
                <a:ext cx="101160" cy="64080"/>
              </p14:xfrm>
            </p:contentPart>
          </mc:Choice>
          <mc:Fallback>
            <p:pic>
              <p:nvPicPr>
                <p:cNvPr id="167072" name="Freihand 167071">
                  <a:extLst>
                    <a:ext uri="{FF2B5EF4-FFF2-40B4-BE49-F238E27FC236}">
                      <a16:creationId xmlns:a16="http://schemas.microsoft.com/office/drawing/2014/main" id="{A718EF08-622C-4FBE-810D-C5D7FC4A72D6}"/>
                    </a:ext>
                  </a:extLst>
                </p:cNvPr>
                <p:cNvPicPr/>
                <p:nvPr/>
              </p:nvPicPr>
              <p:blipFill>
                <a:blip r:embed="rId381"/>
                <a:stretch>
                  <a:fillRect/>
                </a:stretch>
              </p:blipFill>
              <p:spPr>
                <a:xfrm>
                  <a:off x="6274023" y="3541291"/>
                  <a:ext cx="109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67074" name="Freihand 167073">
                  <a:extLst>
                    <a:ext uri="{FF2B5EF4-FFF2-40B4-BE49-F238E27FC236}">
                      <a16:creationId xmlns:a16="http://schemas.microsoft.com/office/drawing/2014/main" id="{C75728BC-0274-4A13-BAD3-CBA4D6B605E3}"/>
                    </a:ext>
                  </a:extLst>
                </p14:cNvPr>
                <p14:cNvContentPartPr/>
                <p14:nvPr/>
              </p14:nvContentPartPr>
              <p14:xfrm>
                <a:off x="6520263" y="3491251"/>
                <a:ext cx="268560" cy="252000"/>
              </p14:xfrm>
            </p:contentPart>
          </mc:Choice>
          <mc:Fallback>
            <p:pic>
              <p:nvPicPr>
                <p:cNvPr id="167074" name="Freihand 167073">
                  <a:extLst>
                    <a:ext uri="{FF2B5EF4-FFF2-40B4-BE49-F238E27FC236}">
                      <a16:creationId xmlns:a16="http://schemas.microsoft.com/office/drawing/2014/main" id="{C75728BC-0274-4A13-BAD3-CBA4D6B605E3}"/>
                    </a:ext>
                  </a:extLst>
                </p:cNvPr>
                <p:cNvPicPr/>
                <p:nvPr/>
              </p:nvPicPr>
              <p:blipFill>
                <a:blip r:embed="rId383"/>
                <a:stretch>
                  <a:fillRect/>
                </a:stretch>
              </p:blipFill>
              <p:spPr>
                <a:xfrm>
                  <a:off x="6515943" y="3486931"/>
                  <a:ext cx="2772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67075" name="Freihand 167074">
                  <a:extLst>
                    <a:ext uri="{FF2B5EF4-FFF2-40B4-BE49-F238E27FC236}">
                      <a16:creationId xmlns:a16="http://schemas.microsoft.com/office/drawing/2014/main" id="{DABFEF51-B440-4336-8B31-A2228AD4A156}"/>
                    </a:ext>
                  </a:extLst>
                </p14:cNvPr>
                <p14:cNvContentPartPr/>
                <p14:nvPr/>
              </p14:nvContentPartPr>
              <p14:xfrm>
                <a:off x="6880983" y="3478291"/>
                <a:ext cx="293760" cy="149040"/>
              </p14:xfrm>
            </p:contentPart>
          </mc:Choice>
          <mc:Fallback>
            <p:pic>
              <p:nvPicPr>
                <p:cNvPr id="167075" name="Freihand 167074">
                  <a:extLst>
                    <a:ext uri="{FF2B5EF4-FFF2-40B4-BE49-F238E27FC236}">
                      <a16:creationId xmlns:a16="http://schemas.microsoft.com/office/drawing/2014/main" id="{DABFEF51-B440-4336-8B31-A2228AD4A156}"/>
                    </a:ext>
                  </a:extLst>
                </p:cNvPr>
                <p:cNvPicPr/>
                <p:nvPr/>
              </p:nvPicPr>
              <p:blipFill>
                <a:blip r:embed="rId385"/>
                <a:stretch>
                  <a:fillRect/>
                </a:stretch>
              </p:blipFill>
              <p:spPr>
                <a:xfrm>
                  <a:off x="6876663" y="3473971"/>
                  <a:ext cx="302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7077" name="Freihand 167076">
                  <a:extLst>
                    <a:ext uri="{FF2B5EF4-FFF2-40B4-BE49-F238E27FC236}">
                      <a16:creationId xmlns:a16="http://schemas.microsoft.com/office/drawing/2014/main" id="{3564ACAD-7514-4036-936A-4A09B2B3AFF6}"/>
                    </a:ext>
                  </a:extLst>
                </p14:cNvPr>
                <p14:cNvContentPartPr/>
                <p14:nvPr/>
              </p14:nvContentPartPr>
              <p14:xfrm>
                <a:off x="1125303" y="3875731"/>
                <a:ext cx="344520" cy="126000"/>
              </p14:xfrm>
            </p:contentPart>
          </mc:Choice>
          <mc:Fallback>
            <p:pic>
              <p:nvPicPr>
                <p:cNvPr id="167077" name="Freihand 167076">
                  <a:extLst>
                    <a:ext uri="{FF2B5EF4-FFF2-40B4-BE49-F238E27FC236}">
                      <a16:creationId xmlns:a16="http://schemas.microsoft.com/office/drawing/2014/main" id="{3564ACAD-7514-4036-936A-4A09B2B3AFF6}"/>
                    </a:ext>
                  </a:extLst>
                </p:cNvPr>
                <p:cNvPicPr/>
                <p:nvPr/>
              </p:nvPicPr>
              <p:blipFill>
                <a:blip r:embed="rId387"/>
                <a:stretch>
                  <a:fillRect/>
                </a:stretch>
              </p:blipFill>
              <p:spPr>
                <a:xfrm>
                  <a:off x="1120983" y="3871411"/>
                  <a:ext cx="353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67078" name="Freihand 167077">
                  <a:extLst>
                    <a:ext uri="{FF2B5EF4-FFF2-40B4-BE49-F238E27FC236}">
                      <a16:creationId xmlns:a16="http://schemas.microsoft.com/office/drawing/2014/main" id="{A3FC835A-D4CC-4FC4-845A-394157853E59}"/>
                    </a:ext>
                  </a:extLst>
                </p14:cNvPr>
                <p14:cNvContentPartPr/>
                <p14:nvPr/>
              </p14:nvContentPartPr>
              <p14:xfrm>
                <a:off x="1477743" y="3909211"/>
                <a:ext cx="102240" cy="192240"/>
              </p14:xfrm>
            </p:contentPart>
          </mc:Choice>
          <mc:Fallback>
            <p:pic>
              <p:nvPicPr>
                <p:cNvPr id="167078" name="Freihand 167077">
                  <a:extLst>
                    <a:ext uri="{FF2B5EF4-FFF2-40B4-BE49-F238E27FC236}">
                      <a16:creationId xmlns:a16="http://schemas.microsoft.com/office/drawing/2014/main" id="{A3FC835A-D4CC-4FC4-845A-394157853E59}"/>
                    </a:ext>
                  </a:extLst>
                </p:cNvPr>
                <p:cNvPicPr/>
                <p:nvPr/>
              </p:nvPicPr>
              <p:blipFill>
                <a:blip r:embed="rId389"/>
                <a:stretch>
                  <a:fillRect/>
                </a:stretch>
              </p:blipFill>
              <p:spPr>
                <a:xfrm>
                  <a:off x="1473423" y="3904891"/>
                  <a:ext cx="110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67079" name="Freihand 167078">
                  <a:extLst>
                    <a:ext uri="{FF2B5EF4-FFF2-40B4-BE49-F238E27FC236}">
                      <a16:creationId xmlns:a16="http://schemas.microsoft.com/office/drawing/2014/main" id="{70844F77-1BEF-4C71-8589-8DDED8946C14}"/>
                    </a:ext>
                  </a:extLst>
                </p14:cNvPr>
                <p14:cNvContentPartPr/>
                <p14:nvPr/>
              </p14:nvContentPartPr>
              <p14:xfrm>
                <a:off x="1592583" y="3891211"/>
                <a:ext cx="148320" cy="78120"/>
              </p14:xfrm>
            </p:contentPart>
          </mc:Choice>
          <mc:Fallback>
            <p:pic>
              <p:nvPicPr>
                <p:cNvPr id="167079" name="Freihand 167078">
                  <a:extLst>
                    <a:ext uri="{FF2B5EF4-FFF2-40B4-BE49-F238E27FC236}">
                      <a16:creationId xmlns:a16="http://schemas.microsoft.com/office/drawing/2014/main" id="{70844F77-1BEF-4C71-8589-8DDED8946C14}"/>
                    </a:ext>
                  </a:extLst>
                </p:cNvPr>
                <p:cNvPicPr/>
                <p:nvPr/>
              </p:nvPicPr>
              <p:blipFill>
                <a:blip r:embed="rId391"/>
                <a:stretch>
                  <a:fillRect/>
                </a:stretch>
              </p:blipFill>
              <p:spPr>
                <a:xfrm>
                  <a:off x="1588263" y="3886891"/>
                  <a:ext cx="156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67080" name="Freihand 167079">
                  <a:extLst>
                    <a:ext uri="{FF2B5EF4-FFF2-40B4-BE49-F238E27FC236}">
                      <a16:creationId xmlns:a16="http://schemas.microsoft.com/office/drawing/2014/main" id="{73DD2098-935D-47D1-86EC-C9E57F17EF29}"/>
                    </a:ext>
                  </a:extLst>
                </p14:cNvPr>
                <p14:cNvContentPartPr/>
                <p14:nvPr/>
              </p14:nvContentPartPr>
              <p14:xfrm>
                <a:off x="1667823" y="3805891"/>
                <a:ext cx="83520" cy="164880"/>
              </p14:xfrm>
            </p:contentPart>
          </mc:Choice>
          <mc:Fallback>
            <p:pic>
              <p:nvPicPr>
                <p:cNvPr id="167080" name="Freihand 167079">
                  <a:extLst>
                    <a:ext uri="{FF2B5EF4-FFF2-40B4-BE49-F238E27FC236}">
                      <a16:creationId xmlns:a16="http://schemas.microsoft.com/office/drawing/2014/main" id="{73DD2098-935D-47D1-86EC-C9E57F17EF29}"/>
                    </a:ext>
                  </a:extLst>
                </p:cNvPr>
                <p:cNvPicPr/>
                <p:nvPr/>
              </p:nvPicPr>
              <p:blipFill>
                <a:blip r:embed="rId393"/>
                <a:stretch>
                  <a:fillRect/>
                </a:stretch>
              </p:blipFill>
              <p:spPr>
                <a:xfrm>
                  <a:off x="1663503" y="3801571"/>
                  <a:ext cx="92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67081" name="Freihand 167080">
                  <a:extLst>
                    <a:ext uri="{FF2B5EF4-FFF2-40B4-BE49-F238E27FC236}">
                      <a16:creationId xmlns:a16="http://schemas.microsoft.com/office/drawing/2014/main" id="{455D9B20-368A-4133-A7DC-F37562BD9B83}"/>
                    </a:ext>
                  </a:extLst>
                </p14:cNvPr>
                <p14:cNvContentPartPr/>
                <p14:nvPr/>
              </p14:nvContentPartPr>
              <p14:xfrm>
                <a:off x="1756023" y="3827851"/>
                <a:ext cx="28080" cy="36000"/>
              </p14:xfrm>
            </p:contentPart>
          </mc:Choice>
          <mc:Fallback>
            <p:pic>
              <p:nvPicPr>
                <p:cNvPr id="167081" name="Freihand 167080">
                  <a:extLst>
                    <a:ext uri="{FF2B5EF4-FFF2-40B4-BE49-F238E27FC236}">
                      <a16:creationId xmlns:a16="http://schemas.microsoft.com/office/drawing/2014/main" id="{455D9B20-368A-4133-A7DC-F37562BD9B83}"/>
                    </a:ext>
                  </a:extLst>
                </p:cNvPr>
                <p:cNvPicPr/>
                <p:nvPr/>
              </p:nvPicPr>
              <p:blipFill>
                <a:blip r:embed="rId395"/>
                <a:stretch>
                  <a:fillRect/>
                </a:stretch>
              </p:blipFill>
              <p:spPr>
                <a:xfrm>
                  <a:off x="1751703" y="3823531"/>
                  <a:ext cx="36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67082" name="Freihand 167081">
                  <a:extLst>
                    <a:ext uri="{FF2B5EF4-FFF2-40B4-BE49-F238E27FC236}">
                      <a16:creationId xmlns:a16="http://schemas.microsoft.com/office/drawing/2014/main" id="{641E58E7-B30D-496D-99AA-7B0C49F7C3A6}"/>
                    </a:ext>
                  </a:extLst>
                </p14:cNvPr>
                <p14:cNvContentPartPr/>
                <p14:nvPr/>
              </p14:nvContentPartPr>
              <p14:xfrm>
                <a:off x="1811823" y="3887251"/>
                <a:ext cx="74160" cy="76320"/>
              </p14:xfrm>
            </p:contentPart>
          </mc:Choice>
          <mc:Fallback>
            <p:pic>
              <p:nvPicPr>
                <p:cNvPr id="167082" name="Freihand 167081">
                  <a:extLst>
                    <a:ext uri="{FF2B5EF4-FFF2-40B4-BE49-F238E27FC236}">
                      <a16:creationId xmlns:a16="http://schemas.microsoft.com/office/drawing/2014/main" id="{641E58E7-B30D-496D-99AA-7B0C49F7C3A6}"/>
                    </a:ext>
                  </a:extLst>
                </p:cNvPr>
                <p:cNvPicPr/>
                <p:nvPr/>
              </p:nvPicPr>
              <p:blipFill>
                <a:blip r:embed="rId397"/>
                <a:stretch>
                  <a:fillRect/>
                </a:stretch>
              </p:blipFill>
              <p:spPr>
                <a:xfrm>
                  <a:off x="1807503" y="3882931"/>
                  <a:ext cx="82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67083" name="Freihand 167082">
                  <a:extLst>
                    <a:ext uri="{FF2B5EF4-FFF2-40B4-BE49-F238E27FC236}">
                      <a16:creationId xmlns:a16="http://schemas.microsoft.com/office/drawing/2014/main" id="{993C4135-44AC-4324-BDBE-A71A5BE73710}"/>
                    </a:ext>
                  </a:extLst>
                </p14:cNvPr>
                <p14:cNvContentPartPr/>
                <p14:nvPr/>
              </p14:nvContentPartPr>
              <p14:xfrm>
                <a:off x="1898223" y="3812371"/>
                <a:ext cx="150840" cy="135720"/>
              </p14:xfrm>
            </p:contentPart>
          </mc:Choice>
          <mc:Fallback>
            <p:pic>
              <p:nvPicPr>
                <p:cNvPr id="167083" name="Freihand 167082">
                  <a:extLst>
                    <a:ext uri="{FF2B5EF4-FFF2-40B4-BE49-F238E27FC236}">
                      <a16:creationId xmlns:a16="http://schemas.microsoft.com/office/drawing/2014/main" id="{993C4135-44AC-4324-BDBE-A71A5BE73710}"/>
                    </a:ext>
                  </a:extLst>
                </p:cNvPr>
                <p:cNvPicPr/>
                <p:nvPr/>
              </p:nvPicPr>
              <p:blipFill>
                <a:blip r:embed="rId399"/>
                <a:stretch>
                  <a:fillRect/>
                </a:stretch>
              </p:blipFill>
              <p:spPr>
                <a:xfrm>
                  <a:off x="1893903" y="3808051"/>
                  <a:ext cx="159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67084" name="Freihand 167083">
                  <a:extLst>
                    <a:ext uri="{FF2B5EF4-FFF2-40B4-BE49-F238E27FC236}">
                      <a16:creationId xmlns:a16="http://schemas.microsoft.com/office/drawing/2014/main" id="{5D9F4EC0-93A0-404D-8E16-BD8F75ABD346}"/>
                    </a:ext>
                  </a:extLst>
                </p14:cNvPr>
                <p14:cNvContentPartPr/>
                <p14:nvPr/>
              </p14:nvContentPartPr>
              <p14:xfrm>
                <a:off x="2273343" y="3801571"/>
                <a:ext cx="252720" cy="219240"/>
              </p14:xfrm>
            </p:contentPart>
          </mc:Choice>
          <mc:Fallback>
            <p:pic>
              <p:nvPicPr>
                <p:cNvPr id="167084" name="Freihand 167083">
                  <a:extLst>
                    <a:ext uri="{FF2B5EF4-FFF2-40B4-BE49-F238E27FC236}">
                      <a16:creationId xmlns:a16="http://schemas.microsoft.com/office/drawing/2014/main" id="{5D9F4EC0-93A0-404D-8E16-BD8F75ABD346}"/>
                    </a:ext>
                  </a:extLst>
                </p:cNvPr>
                <p:cNvPicPr/>
                <p:nvPr/>
              </p:nvPicPr>
              <p:blipFill>
                <a:blip r:embed="rId401"/>
                <a:stretch>
                  <a:fillRect/>
                </a:stretch>
              </p:blipFill>
              <p:spPr>
                <a:xfrm>
                  <a:off x="2269023" y="3797251"/>
                  <a:ext cx="261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67085" name="Freihand 167084">
                  <a:extLst>
                    <a:ext uri="{FF2B5EF4-FFF2-40B4-BE49-F238E27FC236}">
                      <a16:creationId xmlns:a16="http://schemas.microsoft.com/office/drawing/2014/main" id="{6C66FA01-3E64-48CD-BCDD-6C0C2F0E5A66}"/>
                    </a:ext>
                  </a:extLst>
                </p14:cNvPr>
                <p14:cNvContentPartPr/>
                <p14:nvPr/>
              </p14:nvContentPartPr>
              <p14:xfrm>
                <a:off x="2514903" y="3863491"/>
                <a:ext cx="47520" cy="23400"/>
              </p14:xfrm>
            </p:contentPart>
          </mc:Choice>
          <mc:Fallback>
            <p:pic>
              <p:nvPicPr>
                <p:cNvPr id="167085" name="Freihand 167084">
                  <a:extLst>
                    <a:ext uri="{FF2B5EF4-FFF2-40B4-BE49-F238E27FC236}">
                      <a16:creationId xmlns:a16="http://schemas.microsoft.com/office/drawing/2014/main" id="{6C66FA01-3E64-48CD-BCDD-6C0C2F0E5A66}"/>
                    </a:ext>
                  </a:extLst>
                </p:cNvPr>
                <p:cNvPicPr/>
                <p:nvPr/>
              </p:nvPicPr>
              <p:blipFill>
                <a:blip r:embed="rId403"/>
                <a:stretch>
                  <a:fillRect/>
                </a:stretch>
              </p:blipFill>
              <p:spPr>
                <a:xfrm>
                  <a:off x="2510583" y="3859171"/>
                  <a:ext cx="56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67086" name="Freihand 167085">
                  <a:extLst>
                    <a:ext uri="{FF2B5EF4-FFF2-40B4-BE49-F238E27FC236}">
                      <a16:creationId xmlns:a16="http://schemas.microsoft.com/office/drawing/2014/main" id="{A27C5B6B-46E8-4564-990B-FDA900EB27FF}"/>
                    </a:ext>
                  </a:extLst>
                </p14:cNvPr>
                <p14:cNvContentPartPr/>
                <p14:nvPr/>
              </p14:nvContentPartPr>
              <p14:xfrm>
                <a:off x="2564943" y="3817771"/>
                <a:ext cx="330840" cy="125280"/>
              </p14:xfrm>
            </p:contentPart>
          </mc:Choice>
          <mc:Fallback>
            <p:pic>
              <p:nvPicPr>
                <p:cNvPr id="167086" name="Freihand 167085">
                  <a:extLst>
                    <a:ext uri="{FF2B5EF4-FFF2-40B4-BE49-F238E27FC236}">
                      <a16:creationId xmlns:a16="http://schemas.microsoft.com/office/drawing/2014/main" id="{A27C5B6B-46E8-4564-990B-FDA900EB27FF}"/>
                    </a:ext>
                  </a:extLst>
                </p:cNvPr>
                <p:cNvPicPr/>
                <p:nvPr/>
              </p:nvPicPr>
              <p:blipFill>
                <a:blip r:embed="rId405"/>
                <a:stretch>
                  <a:fillRect/>
                </a:stretch>
              </p:blipFill>
              <p:spPr>
                <a:xfrm>
                  <a:off x="2560623" y="3813451"/>
                  <a:ext cx="339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67087" name="Freihand 167086">
                  <a:extLst>
                    <a:ext uri="{FF2B5EF4-FFF2-40B4-BE49-F238E27FC236}">
                      <a16:creationId xmlns:a16="http://schemas.microsoft.com/office/drawing/2014/main" id="{F9B27C9A-58BB-41F5-902E-B6BBF4F4ED56}"/>
                    </a:ext>
                  </a:extLst>
                </p14:cNvPr>
                <p14:cNvContentPartPr/>
                <p14:nvPr/>
              </p14:nvContentPartPr>
              <p14:xfrm>
                <a:off x="2874543" y="3845491"/>
                <a:ext cx="56880" cy="33480"/>
              </p14:xfrm>
            </p:contentPart>
          </mc:Choice>
          <mc:Fallback>
            <p:pic>
              <p:nvPicPr>
                <p:cNvPr id="167087" name="Freihand 167086">
                  <a:extLst>
                    <a:ext uri="{FF2B5EF4-FFF2-40B4-BE49-F238E27FC236}">
                      <a16:creationId xmlns:a16="http://schemas.microsoft.com/office/drawing/2014/main" id="{F9B27C9A-58BB-41F5-902E-B6BBF4F4ED56}"/>
                    </a:ext>
                  </a:extLst>
                </p:cNvPr>
                <p:cNvPicPr/>
                <p:nvPr/>
              </p:nvPicPr>
              <p:blipFill>
                <a:blip r:embed="rId407"/>
                <a:stretch>
                  <a:fillRect/>
                </a:stretch>
              </p:blipFill>
              <p:spPr>
                <a:xfrm>
                  <a:off x="2870223" y="3841171"/>
                  <a:ext cx="65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7088" name="Freihand 167087">
                  <a:extLst>
                    <a:ext uri="{FF2B5EF4-FFF2-40B4-BE49-F238E27FC236}">
                      <a16:creationId xmlns:a16="http://schemas.microsoft.com/office/drawing/2014/main" id="{D6BB6780-5AE5-4088-99B6-2C9D4CFD1581}"/>
                    </a:ext>
                  </a:extLst>
                </p14:cNvPr>
                <p14:cNvContentPartPr/>
                <p14:nvPr/>
              </p14:nvContentPartPr>
              <p14:xfrm>
                <a:off x="2905863" y="3874291"/>
                <a:ext cx="111600" cy="243720"/>
              </p14:xfrm>
            </p:contentPart>
          </mc:Choice>
          <mc:Fallback>
            <p:pic>
              <p:nvPicPr>
                <p:cNvPr id="167088" name="Freihand 167087">
                  <a:extLst>
                    <a:ext uri="{FF2B5EF4-FFF2-40B4-BE49-F238E27FC236}">
                      <a16:creationId xmlns:a16="http://schemas.microsoft.com/office/drawing/2014/main" id="{D6BB6780-5AE5-4088-99B6-2C9D4CFD1581}"/>
                    </a:ext>
                  </a:extLst>
                </p:cNvPr>
                <p:cNvPicPr/>
                <p:nvPr/>
              </p:nvPicPr>
              <p:blipFill>
                <a:blip r:embed="rId409"/>
                <a:stretch>
                  <a:fillRect/>
                </a:stretch>
              </p:blipFill>
              <p:spPr>
                <a:xfrm>
                  <a:off x="2901543" y="3869971"/>
                  <a:ext cx="120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7089" name="Freihand 167088">
                  <a:extLst>
                    <a:ext uri="{FF2B5EF4-FFF2-40B4-BE49-F238E27FC236}">
                      <a16:creationId xmlns:a16="http://schemas.microsoft.com/office/drawing/2014/main" id="{A6895169-EA12-4CF6-B90C-62EB9C34A394}"/>
                    </a:ext>
                  </a:extLst>
                </p14:cNvPr>
                <p14:cNvContentPartPr/>
                <p14:nvPr/>
              </p14:nvContentPartPr>
              <p14:xfrm>
                <a:off x="3311943" y="3770611"/>
                <a:ext cx="186480" cy="183960"/>
              </p14:xfrm>
            </p:contentPart>
          </mc:Choice>
          <mc:Fallback>
            <p:pic>
              <p:nvPicPr>
                <p:cNvPr id="167089" name="Freihand 167088">
                  <a:extLst>
                    <a:ext uri="{FF2B5EF4-FFF2-40B4-BE49-F238E27FC236}">
                      <a16:creationId xmlns:a16="http://schemas.microsoft.com/office/drawing/2014/main" id="{A6895169-EA12-4CF6-B90C-62EB9C34A394}"/>
                    </a:ext>
                  </a:extLst>
                </p:cNvPr>
                <p:cNvPicPr/>
                <p:nvPr/>
              </p:nvPicPr>
              <p:blipFill>
                <a:blip r:embed="rId411"/>
                <a:stretch>
                  <a:fillRect/>
                </a:stretch>
              </p:blipFill>
              <p:spPr>
                <a:xfrm>
                  <a:off x="3307623" y="3766291"/>
                  <a:ext cx="195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7090" name="Freihand 167089">
                  <a:extLst>
                    <a:ext uri="{FF2B5EF4-FFF2-40B4-BE49-F238E27FC236}">
                      <a16:creationId xmlns:a16="http://schemas.microsoft.com/office/drawing/2014/main" id="{5ABE7457-595B-4777-90FE-743BAAF60280}"/>
                    </a:ext>
                  </a:extLst>
                </p14:cNvPr>
                <p14:cNvContentPartPr/>
                <p14:nvPr/>
              </p14:nvContentPartPr>
              <p14:xfrm>
                <a:off x="3521463" y="3843331"/>
                <a:ext cx="118080" cy="80640"/>
              </p14:xfrm>
            </p:contentPart>
          </mc:Choice>
          <mc:Fallback>
            <p:pic>
              <p:nvPicPr>
                <p:cNvPr id="167090" name="Freihand 167089">
                  <a:extLst>
                    <a:ext uri="{FF2B5EF4-FFF2-40B4-BE49-F238E27FC236}">
                      <a16:creationId xmlns:a16="http://schemas.microsoft.com/office/drawing/2014/main" id="{5ABE7457-595B-4777-90FE-743BAAF60280}"/>
                    </a:ext>
                  </a:extLst>
                </p:cNvPr>
                <p:cNvPicPr/>
                <p:nvPr/>
              </p:nvPicPr>
              <p:blipFill>
                <a:blip r:embed="rId413"/>
                <a:stretch>
                  <a:fillRect/>
                </a:stretch>
              </p:blipFill>
              <p:spPr>
                <a:xfrm>
                  <a:off x="3517143" y="3839011"/>
                  <a:ext cx="126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7091" name="Freihand 167090">
                  <a:extLst>
                    <a:ext uri="{FF2B5EF4-FFF2-40B4-BE49-F238E27FC236}">
                      <a16:creationId xmlns:a16="http://schemas.microsoft.com/office/drawing/2014/main" id="{0404CF8E-874E-4FD2-A842-E132489453C7}"/>
                    </a:ext>
                  </a:extLst>
                </p14:cNvPr>
                <p14:cNvContentPartPr/>
                <p14:nvPr/>
              </p14:nvContentPartPr>
              <p14:xfrm>
                <a:off x="3547023" y="3747211"/>
                <a:ext cx="281880" cy="195480"/>
              </p14:xfrm>
            </p:contentPart>
          </mc:Choice>
          <mc:Fallback>
            <p:pic>
              <p:nvPicPr>
                <p:cNvPr id="167091" name="Freihand 167090">
                  <a:extLst>
                    <a:ext uri="{FF2B5EF4-FFF2-40B4-BE49-F238E27FC236}">
                      <a16:creationId xmlns:a16="http://schemas.microsoft.com/office/drawing/2014/main" id="{0404CF8E-874E-4FD2-A842-E132489453C7}"/>
                    </a:ext>
                  </a:extLst>
                </p:cNvPr>
                <p:cNvPicPr/>
                <p:nvPr/>
              </p:nvPicPr>
              <p:blipFill>
                <a:blip r:embed="rId415"/>
                <a:stretch>
                  <a:fillRect/>
                </a:stretch>
              </p:blipFill>
              <p:spPr>
                <a:xfrm>
                  <a:off x="3542703" y="3742891"/>
                  <a:ext cx="290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7095" name="Freihand 167094">
                  <a:extLst>
                    <a:ext uri="{FF2B5EF4-FFF2-40B4-BE49-F238E27FC236}">
                      <a16:creationId xmlns:a16="http://schemas.microsoft.com/office/drawing/2014/main" id="{247C82DE-9089-496E-8715-173754B54FA6}"/>
                    </a:ext>
                  </a:extLst>
                </p14:cNvPr>
                <p14:cNvContentPartPr/>
                <p14:nvPr/>
              </p14:nvContentPartPr>
              <p14:xfrm>
                <a:off x="4086663" y="3832171"/>
                <a:ext cx="162360" cy="101520"/>
              </p14:xfrm>
            </p:contentPart>
          </mc:Choice>
          <mc:Fallback>
            <p:pic>
              <p:nvPicPr>
                <p:cNvPr id="167095" name="Freihand 167094">
                  <a:extLst>
                    <a:ext uri="{FF2B5EF4-FFF2-40B4-BE49-F238E27FC236}">
                      <a16:creationId xmlns:a16="http://schemas.microsoft.com/office/drawing/2014/main" id="{247C82DE-9089-496E-8715-173754B54FA6}"/>
                    </a:ext>
                  </a:extLst>
                </p:cNvPr>
                <p:cNvPicPr/>
                <p:nvPr/>
              </p:nvPicPr>
              <p:blipFill>
                <a:blip r:embed="rId417"/>
                <a:stretch>
                  <a:fillRect/>
                </a:stretch>
              </p:blipFill>
              <p:spPr>
                <a:xfrm>
                  <a:off x="4082343" y="3827851"/>
                  <a:ext cx="171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67096" name="Freihand 167095">
                  <a:extLst>
                    <a:ext uri="{FF2B5EF4-FFF2-40B4-BE49-F238E27FC236}">
                      <a16:creationId xmlns:a16="http://schemas.microsoft.com/office/drawing/2014/main" id="{ACF8D512-9920-4854-A2E5-1456713BA5F3}"/>
                    </a:ext>
                  </a:extLst>
                </p14:cNvPr>
                <p14:cNvContentPartPr/>
                <p14:nvPr/>
              </p14:nvContentPartPr>
              <p14:xfrm>
                <a:off x="4278183" y="3827491"/>
                <a:ext cx="318240" cy="104400"/>
              </p14:xfrm>
            </p:contentPart>
          </mc:Choice>
          <mc:Fallback>
            <p:pic>
              <p:nvPicPr>
                <p:cNvPr id="167096" name="Freihand 167095">
                  <a:extLst>
                    <a:ext uri="{FF2B5EF4-FFF2-40B4-BE49-F238E27FC236}">
                      <a16:creationId xmlns:a16="http://schemas.microsoft.com/office/drawing/2014/main" id="{ACF8D512-9920-4854-A2E5-1456713BA5F3}"/>
                    </a:ext>
                  </a:extLst>
                </p:cNvPr>
                <p:cNvPicPr/>
                <p:nvPr/>
              </p:nvPicPr>
              <p:blipFill>
                <a:blip r:embed="rId419"/>
                <a:stretch>
                  <a:fillRect/>
                </a:stretch>
              </p:blipFill>
              <p:spPr>
                <a:xfrm>
                  <a:off x="4273863" y="3823171"/>
                  <a:ext cx="326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7097" name="Freihand 167096">
                  <a:extLst>
                    <a:ext uri="{FF2B5EF4-FFF2-40B4-BE49-F238E27FC236}">
                      <a16:creationId xmlns:a16="http://schemas.microsoft.com/office/drawing/2014/main" id="{4E7BE9AE-0F46-4D83-8D05-79379F43AE3E}"/>
                    </a:ext>
                  </a:extLst>
                </p14:cNvPr>
                <p14:cNvContentPartPr/>
                <p14:nvPr/>
              </p14:nvContentPartPr>
              <p14:xfrm>
                <a:off x="4596423" y="3843331"/>
                <a:ext cx="405360" cy="244800"/>
              </p14:xfrm>
            </p:contentPart>
          </mc:Choice>
          <mc:Fallback>
            <p:pic>
              <p:nvPicPr>
                <p:cNvPr id="167097" name="Freihand 167096">
                  <a:extLst>
                    <a:ext uri="{FF2B5EF4-FFF2-40B4-BE49-F238E27FC236}">
                      <a16:creationId xmlns:a16="http://schemas.microsoft.com/office/drawing/2014/main" id="{4E7BE9AE-0F46-4D83-8D05-79379F43AE3E}"/>
                    </a:ext>
                  </a:extLst>
                </p:cNvPr>
                <p:cNvPicPr/>
                <p:nvPr/>
              </p:nvPicPr>
              <p:blipFill>
                <a:blip r:embed="rId421"/>
                <a:stretch>
                  <a:fillRect/>
                </a:stretch>
              </p:blipFill>
              <p:spPr>
                <a:xfrm>
                  <a:off x="4592103" y="3839011"/>
                  <a:ext cx="4140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67098" name="Freihand 167097">
                  <a:extLst>
                    <a:ext uri="{FF2B5EF4-FFF2-40B4-BE49-F238E27FC236}">
                      <a16:creationId xmlns:a16="http://schemas.microsoft.com/office/drawing/2014/main" id="{BD1DEA12-4C0B-496D-AA1A-1F3F62E0F9C9}"/>
                    </a:ext>
                  </a:extLst>
                </p14:cNvPr>
                <p14:cNvContentPartPr/>
                <p14:nvPr/>
              </p14:nvContentPartPr>
              <p14:xfrm>
                <a:off x="5219583" y="3836491"/>
                <a:ext cx="153000" cy="71280"/>
              </p14:xfrm>
            </p:contentPart>
          </mc:Choice>
          <mc:Fallback>
            <p:pic>
              <p:nvPicPr>
                <p:cNvPr id="167098" name="Freihand 167097">
                  <a:extLst>
                    <a:ext uri="{FF2B5EF4-FFF2-40B4-BE49-F238E27FC236}">
                      <a16:creationId xmlns:a16="http://schemas.microsoft.com/office/drawing/2014/main" id="{BD1DEA12-4C0B-496D-AA1A-1F3F62E0F9C9}"/>
                    </a:ext>
                  </a:extLst>
                </p:cNvPr>
                <p:cNvPicPr/>
                <p:nvPr/>
              </p:nvPicPr>
              <p:blipFill>
                <a:blip r:embed="rId423"/>
                <a:stretch>
                  <a:fillRect/>
                </a:stretch>
              </p:blipFill>
              <p:spPr>
                <a:xfrm>
                  <a:off x="5215263" y="3832171"/>
                  <a:ext cx="161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67099" name="Freihand 167098">
                  <a:extLst>
                    <a:ext uri="{FF2B5EF4-FFF2-40B4-BE49-F238E27FC236}">
                      <a16:creationId xmlns:a16="http://schemas.microsoft.com/office/drawing/2014/main" id="{6B092656-7EF7-4D68-B209-2DBB1672F252}"/>
                    </a:ext>
                  </a:extLst>
                </p14:cNvPr>
                <p14:cNvContentPartPr/>
                <p14:nvPr/>
              </p14:nvContentPartPr>
              <p14:xfrm>
                <a:off x="5374023" y="3828571"/>
                <a:ext cx="181080" cy="64080"/>
              </p14:xfrm>
            </p:contentPart>
          </mc:Choice>
          <mc:Fallback>
            <p:pic>
              <p:nvPicPr>
                <p:cNvPr id="167099" name="Freihand 167098">
                  <a:extLst>
                    <a:ext uri="{FF2B5EF4-FFF2-40B4-BE49-F238E27FC236}">
                      <a16:creationId xmlns:a16="http://schemas.microsoft.com/office/drawing/2014/main" id="{6B092656-7EF7-4D68-B209-2DBB1672F252}"/>
                    </a:ext>
                  </a:extLst>
                </p:cNvPr>
                <p:cNvPicPr/>
                <p:nvPr/>
              </p:nvPicPr>
              <p:blipFill>
                <a:blip r:embed="rId425"/>
                <a:stretch>
                  <a:fillRect/>
                </a:stretch>
              </p:blipFill>
              <p:spPr>
                <a:xfrm>
                  <a:off x="5369703" y="3824251"/>
                  <a:ext cx="189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7100" name="Freihand 167099">
                  <a:extLst>
                    <a:ext uri="{FF2B5EF4-FFF2-40B4-BE49-F238E27FC236}">
                      <a16:creationId xmlns:a16="http://schemas.microsoft.com/office/drawing/2014/main" id="{F22952B6-BEC6-415F-BF49-A50B08722646}"/>
                    </a:ext>
                  </a:extLst>
                </p14:cNvPr>
                <p14:cNvContentPartPr/>
                <p14:nvPr/>
              </p14:nvContentPartPr>
              <p14:xfrm>
                <a:off x="5575623" y="3826051"/>
                <a:ext cx="125640" cy="102600"/>
              </p14:xfrm>
            </p:contentPart>
          </mc:Choice>
          <mc:Fallback>
            <p:pic>
              <p:nvPicPr>
                <p:cNvPr id="167100" name="Freihand 167099">
                  <a:extLst>
                    <a:ext uri="{FF2B5EF4-FFF2-40B4-BE49-F238E27FC236}">
                      <a16:creationId xmlns:a16="http://schemas.microsoft.com/office/drawing/2014/main" id="{F22952B6-BEC6-415F-BF49-A50B08722646}"/>
                    </a:ext>
                  </a:extLst>
                </p:cNvPr>
                <p:cNvPicPr/>
                <p:nvPr/>
              </p:nvPicPr>
              <p:blipFill>
                <a:blip r:embed="rId427"/>
                <a:stretch>
                  <a:fillRect/>
                </a:stretch>
              </p:blipFill>
              <p:spPr>
                <a:xfrm>
                  <a:off x="5571303" y="3821731"/>
                  <a:ext cx="134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67101" name="Freihand 167100">
                  <a:extLst>
                    <a:ext uri="{FF2B5EF4-FFF2-40B4-BE49-F238E27FC236}">
                      <a16:creationId xmlns:a16="http://schemas.microsoft.com/office/drawing/2014/main" id="{FCB706FB-F4E0-4BF0-86C9-1E9D74C85F85}"/>
                    </a:ext>
                  </a:extLst>
                </p14:cNvPr>
                <p14:cNvContentPartPr/>
                <p14:nvPr/>
              </p14:nvContentPartPr>
              <p14:xfrm>
                <a:off x="5718903" y="3836131"/>
                <a:ext cx="380880" cy="53280"/>
              </p14:xfrm>
            </p:contentPart>
          </mc:Choice>
          <mc:Fallback>
            <p:pic>
              <p:nvPicPr>
                <p:cNvPr id="167101" name="Freihand 167100">
                  <a:extLst>
                    <a:ext uri="{FF2B5EF4-FFF2-40B4-BE49-F238E27FC236}">
                      <a16:creationId xmlns:a16="http://schemas.microsoft.com/office/drawing/2014/main" id="{FCB706FB-F4E0-4BF0-86C9-1E9D74C85F85}"/>
                    </a:ext>
                  </a:extLst>
                </p:cNvPr>
                <p:cNvPicPr/>
                <p:nvPr/>
              </p:nvPicPr>
              <p:blipFill>
                <a:blip r:embed="rId429"/>
                <a:stretch>
                  <a:fillRect/>
                </a:stretch>
              </p:blipFill>
              <p:spPr>
                <a:xfrm>
                  <a:off x="5714583" y="3831811"/>
                  <a:ext cx="389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67102" name="Freihand 167101">
                  <a:extLst>
                    <a:ext uri="{FF2B5EF4-FFF2-40B4-BE49-F238E27FC236}">
                      <a16:creationId xmlns:a16="http://schemas.microsoft.com/office/drawing/2014/main" id="{D67A7304-FE44-48B9-8199-74F026D7D471}"/>
                    </a:ext>
                  </a:extLst>
                </p14:cNvPr>
                <p14:cNvContentPartPr/>
                <p14:nvPr/>
              </p14:nvContentPartPr>
              <p14:xfrm>
                <a:off x="6152703" y="3847291"/>
                <a:ext cx="93240" cy="141480"/>
              </p14:xfrm>
            </p:contentPart>
          </mc:Choice>
          <mc:Fallback>
            <p:pic>
              <p:nvPicPr>
                <p:cNvPr id="167102" name="Freihand 167101">
                  <a:extLst>
                    <a:ext uri="{FF2B5EF4-FFF2-40B4-BE49-F238E27FC236}">
                      <a16:creationId xmlns:a16="http://schemas.microsoft.com/office/drawing/2014/main" id="{D67A7304-FE44-48B9-8199-74F026D7D471}"/>
                    </a:ext>
                  </a:extLst>
                </p:cNvPr>
                <p:cNvPicPr/>
                <p:nvPr/>
              </p:nvPicPr>
              <p:blipFill>
                <a:blip r:embed="rId431"/>
                <a:stretch>
                  <a:fillRect/>
                </a:stretch>
              </p:blipFill>
              <p:spPr>
                <a:xfrm>
                  <a:off x="6148383" y="3842971"/>
                  <a:ext cx="101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67103" name="Freihand 167102">
                  <a:extLst>
                    <a:ext uri="{FF2B5EF4-FFF2-40B4-BE49-F238E27FC236}">
                      <a16:creationId xmlns:a16="http://schemas.microsoft.com/office/drawing/2014/main" id="{7BDE50B7-934B-43B0-A426-04B01B6C2735}"/>
                    </a:ext>
                  </a:extLst>
                </p14:cNvPr>
                <p14:cNvContentPartPr/>
                <p14:nvPr/>
              </p14:nvContentPartPr>
              <p14:xfrm>
                <a:off x="6303183" y="3769891"/>
                <a:ext cx="209520" cy="124920"/>
              </p14:xfrm>
            </p:contentPart>
          </mc:Choice>
          <mc:Fallback>
            <p:pic>
              <p:nvPicPr>
                <p:cNvPr id="167103" name="Freihand 167102">
                  <a:extLst>
                    <a:ext uri="{FF2B5EF4-FFF2-40B4-BE49-F238E27FC236}">
                      <a16:creationId xmlns:a16="http://schemas.microsoft.com/office/drawing/2014/main" id="{7BDE50B7-934B-43B0-A426-04B01B6C2735}"/>
                    </a:ext>
                  </a:extLst>
                </p:cNvPr>
                <p:cNvPicPr/>
                <p:nvPr/>
              </p:nvPicPr>
              <p:blipFill>
                <a:blip r:embed="rId433"/>
                <a:stretch>
                  <a:fillRect/>
                </a:stretch>
              </p:blipFill>
              <p:spPr>
                <a:xfrm>
                  <a:off x="6298863" y="3765571"/>
                  <a:ext cx="218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67104" name="Freihand 167103">
                  <a:extLst>
                    <a:ext uri="{FF2B5EF4-FFF2-40B4-BE49-F238E27FC236}">
                      <a16:creationId xmlns:a16="http://schemas.microsoft.com/office/drawing/2014/main" id="{1C6F19E2-72A2-456D-B3A3-9F93676ABF22}"/>
                    </a:ext>
                  </a:extLst>
                </p14:cNvPr>
                <p14:cNvContentPartPr/>
                <p14:nvPr/>
              </p14:nvContentPartPr>
              <p14:xfrm>
                <a:off x="6483903" y="3737131"/>
                <a:ext cx="3600" cy="21960"/>
              </p14:xfrm>
            </p:contentPart>
          </mc:Choice>
          <mc:Fallback>
            <p:pic>
              <p:nvPicPr>
                <p:cNvPr id="167104" name="Freihand 167103">
                  <a:extLst>
                    <a:ext uri="{FF2B5EF4-FFF2-40B4-BE49-F238E27FC236}">
                      <a16:creationId xmlns:a16="http://schemas.microsoft.com/office/drawing/2014/main" id="{1C6F19E2-72A2-456D-B3A3-9F93676ABF22}"/>
                    </a:ext>
                  </a:extLst>
                </p:cNvPr>
                <p:cNvPicPr/>
                <p:nvPr/>
              </p:nvPicPr>
              <p:blipFill>
                <a:blip r:embed="rId435"/>
                <a:stretch>
                  <a:fillRect/>
                </a:stretch>
              </p:blipFill>
              <p:spPr>
                <a:xfrm>
                  <a:off x="6479583" y="3732811"/>
                  <a:ext cx="12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67105" name="Freihand 167104">
                  <a:extLst>
                    <a:ext uri="{FF2B5EF4-FFF2-40B4-BE49-F238E27FC236}">
                      <a16:creationId xmlns:a16="http://schemas.microsoft.com/office/drawing/2014/main" id="{6D4CB5F3-9FDB-4BA6-95B2-28EA77994297}"/>
                    </a:ext>
                  </a:extLst>
                </p14:cNvPr>
                <p14:cNvContentPartPr/>
                <p14:nvPr/>
              </p14:nvContentPartPr>
              <p14:xfrm>
                <a:off x="6489303" y="3833971"/>
                <a:ext cx="193320" cy="68400"/>
              </p14:xfrm>
            </p:contentPart>
          </mc:Choice>
          <mc:Fallback>
            <p:pic>
              <p:nvPicPr>
                <p:cNvPr id="167105" name="Freihand 167104">
                  <a:extLst>
                    <a:ext uri="{FF2B5EF4-FFF2-40B4-BE49-F238E27FC236}">
                      <a16:creationId xmlns:a16="http://schemas.microsoft.com/office/drawing/2014/main" id="{6D4CB5F3-9FDB-4BA6-95B2-28EA77994297}"/>
                    </a:ext>
                  </a:extLst>
                </p:cNvPr>
                <p:cNvPicPr/>
                <p:nvPr/>
              </p:nvPicPr>
              <p:blipFill>
                <a:blip r:embed="rId437"/>
                <a:stretch>
                  <a:fillRect/>
                </a:stretch>
              </p:blipFill>
              <p:spPr>
                <a:xfrm>
                  <a:off x="6484983" y="3829651"/>
                  <a:ext cx="201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67106" name="Freihand 167105">
                  <a:extLst>
                    <a:ext uri="{FF2B5EF4-FFF2-40B4-BE49-F238E27FC236}">
                      <a16:creationId xmlns:a16="http://schemas.microsoft.com/office/drawing/2014/main" id="{895D0979-F678-4991-A3DD-901B1319AE21}"/>
                    </a:ext>
                  </a:extLst>
                </p14:cNvPr>
                <p14:cNvContentPartPr/>
                <p14:nvPr/>
              </p14:nvContentPartPr>
              <p14:xfrm>
                <a:off x="6902223" y="3837931"/>
                <a:ext cx="18360" cy="72000"/>
              </p14:xfrm>
            </p:contentPart>
          </mc:Choice>
          <mc:Fallback>
            <p:pic>
              <p:nvPicPr>
                <p:cNvPr id="167106" name="Freihand 167105">
                  <a:extLst>
                    <a:ext uri="{FF2B5EF4-FFF2-40B4-BE49-F238E27FC236}">
                      <a16:creationId xmlns:a16="http://schemas.microsoft.com/office/drawing/2014/main" id="{895D0979-F678-4991-A3DD-901B1319AE21}"/>
                    </a:ext>
                  </a:extLst>
                </p:cNvPr>
                <p:cNvPicPr/>
                <p:nvPr/>
              </p:nvPicPr>
              <p:blipFill>
                <a:blip r:embed="rId439"/>
                <a:stretch>
                  <a:fillRect/>
                </a:stretch>
              </p:blipFill>
              <p:spPr>
                <a:xfrm>
                  <a:off x="6897903" y="3833611"/>
                  <a:ext cx="27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67107" name="Freihand 167106">
                  <a:extLst>
                    <a:ext uri="{FF2B5EF4-FFF2-40B4-BE49-F238E27FC236}">
                      <a16:creationId xmlns:a16="http://schemas.microsoft.com/office/drawing/2014/main" id="{C640D6CC-7EB8-4146-A09E-A15F952B09B7}"/>
                    </a:ext>
                  </a:extLst>
                </p14:cNvPr>
                <p14:cNvContentPartPr/>
                <p14:nvPr/>
              </p14:nvContentPartPr>
              <p14:xfrm>
                <a:off x="6920943" y="3783931"/>
                <a:ext cx="71640" cy="20520"/>
              </p14:xfrm>
            </p:contentPart>
          </mc:Choice>
          <mc:Fallback>
            <p:pic>
              <p:nvPicPr>
                <p:cNvPr id="167107" name="Freihand 167106">
                  <a:extLst>
                    <a:ext uri="{FF2B5EF4-FFF2-40B4-BE49-F238E27FC236}">
                      <a16:creationId xmlns:a16="http://schemas.microsoft.com/office/drawing/2014/main" id="{C640D6CC-7EB8-4146-A09E-A15F952B09B7}"/>
                    </a:ext>
                  </a:extLst>
                </p:cNvPr>
                <p:cNvPicPr/>
                <p:nvPr/>
              </p:nvPicPr>
              <p:blipFill>
                <a:blip r:embed="rId441"/>
                <a:stretch>
                  <a:fillRect/>
                </a:stretch>
              </p:blipFill>
              <p:spPr>
                <a:xfrm>
                  <a:off x="6916623" y="3779611"/>
                  <a:ext cx="80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67108" name="Freihand 167107">
                  <a:extLst>
                    <a:ext uri="{FF2B5EF4-FFF2-40B4-BE49-F238E27FC236}">
                      <a16:creationId xmlns:a16="http://schemas.microsoft.com/office/drawing/2014/main" id="{7FEA67C6-9DA3-4E4E-89FD-DAFAA762E0B8}"/>
                    </a:ext>
                  </a:extLst>
                </p14:cNvPr>
                <p14:cNvContentPartPr/>
                <p14:nvPr/>
              </p14:nvContentPartPr>
              <p14:xfrm>
                <a:off x="6960903" y="3808411"/>
                <a:ext cx="123840" cy="105480"/>
              </p14:xfrm>
            </p:contentPart>
          </mc:Choice>
          <mc:Fallback>
            <p:pic>
              <p:nvPicPr>
                <p:cNvPr id="167108" name="Freihand 167107">
                  <a:extLst>
                    <a:ext uri="{FF2B5EF4-FFF2-40B4-BE49-F238E27FC236}">
                      <a16:creationId xmlns:a16="http://schemas.microsoft.com/office/drawing/2014/main" id="{7FEA67C6-9DA3-4E4E-89FD-DAFAA762E0B8}"/>
                    </a:ext>
                  </a:extLst>
                </p:cNvPr>
                <p:cNvPicPr/>
                <p:nvPr/>
              </p:nvPicPr>
              <p:blipFill>
                <a:blip r:embed="rId443"/>
                <a:stretch>
                  <a:fillRect/>
                </a:stretch>
              </p:blipFill>
              <p:spPr>
                <a:xfrm>
                  <a:off x="6956583" y="3804091"/>
                  <a:ext cx="132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67112" name="Freihand 167111">
                  <a:extLst>
                    <a:ext uri="{FF2B5EF4-FFF2-40B4-BE49-F238E27FC236}">
                      <a16:creationId xmlns:a16="http://schemas.microsoft.com/office/drawing/2014/main" id="{46A78EE5-5482-4539-BF2E-98D1DEF500B4}"/>
                    </a:ext>
                  </a:extLst>
                </p14:cNvPr>
                <p14:cNvContentPartPr/>
                <p14:nvPr/>
              </p14:nvContentPartPr>
              <p14:xfrm>
                <a:off x="1122783" y="4104691"/>
                <a:ext cx="179280" cy="148320"/>
              </p14:xfrm>
            </p:contentPart>
          </mc:Choice>
          <mc:Fallback>
            <p:pic>
              <p:nvPicPr>
                <p:cNvPr id="167112" name="Freihand 167111">
                  <a:extLst>
                    <a:ext uri="{FF2B5EF4-FFF2-40B4-BE49-F238E27FC236}">
                      <a16:creationId xmlns:a16="http://schemas.microsoft.com/office/drawing/2014/main" id="{46A78EE5-5482-4539-BF2E-98D1DEF500B4}"/>
                    </a:ext>
                  </a:extLst>
                </p:cNvPr>
                <p:cNvPicPr/>
                <p:nvPr/>
              </p:nvPicPr>
              <p:blipFill>
                <a:blip r:embed="rId445"/>
                <a:stretch>
                  <a:fillRect/>
                </a:stretch>
              </p:blipFill>
              <p:spPr>
                <a:xfrm>
                  <a:off x="1118463" y="4100371"/>
                  <a:ext cx="187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67113" name="Freihand 167112">
                  <a:extLst>
                    <a:ext uri="{FF2B5EF4-FFF2-40B4-BE49-F238E27FC236}">
                      <a16:creationId xmlns:a16="http://schemas.microsoft.com/office/drawing/2014/main" id="{490494FD-8CD8-42B9-A794-6D4376628623}"/>
                    </a:ext>
                  </a:extLst>
                </p14:cNvPr>
                <p14:cNvContentPartPr/>
                <p14:nvPr/>
              </p14:nvContentPartPr>
              <p14:xfrm>
                <a:off x="1329063" y="4148971"/>
                <a:ext cx="99360" cy="111240"/>
              </p14:xfrm>
            </p:contentPart>
          </mc:Choice>
          <mc:Fallback>
            <p:pic>
              <p:nvPicPr>
                <p:cNvPr id="167113" name="Freihand 167112">
                  <a:extLst>
                    <a:ext uri="{FF2B5EF4-FFF2-40B4-BE49-F238E27FC236}">
                      <a16:creationId xmlns:a16="http://schemas.microsoft.com/office/drawing/2014/main" id="{490494FD-8CD8-42B9-A794-6D4376628623}"/>
                    </a:ext>
                  </a:extLst>
                </p:cNvPr>
                <p:cNvPicPr/>
                <p:nvPr/>
              </p:nvPicPr>
              <p:blipFill>
                <a:blip r:embed="rId447"/>
                <a:stretch>
                  <a:fillRect/>
                </a:stretch>
              </p:blipFill>
              <p:spPr>
                <a:xfrm>
                  <a:off x="1324743" y="4144651"/>
                  <a:ext cx="108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67118" name="Freihand 167117">
                  <a:extLst>
                    <a:ext uri="{FF2B5EF4-FFF2-40B4-BE49-F238E27FC236}">
                      <a16:creationId xmlns:a16="http://schemas.microsoft.com/office/drawing/2014/main" id="{D4B66373-EDD1-430D-8363-B498095C81EB}"/>
                    </a:ext>
                  </a:extLst>
                </p14:cNvPr>
                <p14:cNvContentPartPr/>
                <p14:nvPr/>
              </p14:nvContentPartPr>
              <p14:xfrm>
                <a:off x="1461543" y="4161211"/>
                <a:ext cx="106920" cy="121680"/>
              </p14:xfrm>
            </p:contentPart>
          </mc:Choice>
          <mc:Fallback>
            <p:pic>
              <p:nvPicPr>
                <p:cNvPr id="167118" name="Freihand 167117">
                  <a:extLst>
                    <a:ext uri="{FF2B5EF4-FFF2-40B4-BE49-F238E27FC236}">
                      <a16:creationId xmlns:a16="http://schemas.microsoft.com/office/drawing/2014/main" id="{D4B66373-EDD1-430D-8363-B498095C81EB}"/>
                    </a:ext>
                  </a:extLst>
                </p:cNvPr>
                <p:cNvPicPr/>
                <p:nvPr/>
              </p:nvPicPr>
              <p:blipFill>
                <a:blip r:embed="rId449"/>
                <a:stretch>
                  <a:fillRect/>
                </a:stretch>
              </p:blipFill>
              <p:spPr>
                <a:xfrm>
                  <a:off x="1457223" y="4156891"/>
                  <a:ext cx="115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67119" name="Freihand 167118">
                  <a:extLst>
                    <a:ext uri="{FF2B5EF4-FFF2-40B4-BE49-F238E27FC236}">
                      <a16:creationId xmlns:a16="http://schemas.microsoft.com/office/drawing/2014/main" id="{30231DD9-DE41-4D58-9824-C4FC33A5378D}"/>
                    </a:ext>
                  </a:extLst>
                </p14:cNvPr>
                <p14:cNvContentPartPr/>
                <p14:nvPr/>
              </p14:nvContentPartPr>
              <p14:xfrm>
                <a:off x="1592223" y="4155091"/>
                <a:ext cx="106200" cy="118440"/>
              </p14:xfrm>
            </p:contentPart>
          </mc:Choice>
          <mc:Fallback>
            <p:pic>
              <p:nvPicPr>
                <p:cNvPr id="167119" name="Freihand 167118">
                  <a:extLst>
                    <a:ext uri="{FF2B5EF4-FFF2-40B4-BE49-F238E27FC236}">
                      <a16:creationId xmlns:a16="http://schemas.microsoft.com/office/drawing/2014/main" id="{30231DD9-DE41-4D58-9824-C4FC33A5378D}"/>
                    </a:ext>
                  </a:extLst>
                </p:cNvPr>
                <p:cNvPicPr/>
                <p:nvPr/>
              </p:nvPicPr>
              <p:blipFill>
                <a:blip r:embed="rId451"/>
                <a:stretch>
                  <a:fillRect/>
                </a:stretch>
              </p:blipFill>
              <p:spPr>
                <a:xfrm>
                  <a:off x="1587903" y="4150771"/>
                  <a:ext cx="114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67120" name="Freihand 167119">
                  <a:extLst>
                    <a:ext uri="{FF2B5EF4-FFF2-40B4-BE49-F238E27FC236}">
                      <a16:creationId xmlns:a16="http://schemas.microsoft.com/office/drawing/2014/main" id="{6766EE4F-39B5-4422-9F3B-65E661507603}"/>
                    </a:ext>
                  </a:extLst>
                </p14:cNvPr>
                <p14:cNvContentPartPr/>
                <p14:nvPr/>
              </p14:nvContentPartPr>
              <p14:xfrm>
                <a:off x="1715343" y="4183891"/>
                <a:ext cx="95400" cy="79560"/>
              </p14:xfrm>
            </p:contentPart>
          </mc:Choice>
          <mc:Fallback>
            <p:pic>
              <p:nvPicPr>
                <p:cNvPr id="167120" name="Freihand 167119">
                  <a:extLst>
                    <a:ext uri="{FF2B5EF4-FFF2-40B4-BE49-F238E27FC236}">
                      <a16:creationId xmlns:a16="http://schemas.microsoft.com/office/drawing/2014/main" id="{6766EE4F-39B5-4422-9F3B-65E661507603}"/>
                    </a:ext>
                  </a:extLst>
                </p:cNvPr>
                <p:cNvPicPr/>
                <p:nvPr/>
              </p:nvPicPr>
              <p:blipFill>
                <a:blip r:embed="rId453"/>
                <a:stretch>
                  <a:fillRect/>
                </a:stretch>
              </p:blipFill>
              <p:spPr>
                <a:xfrm>
                  <a:off x="1711023" y="4179571"/>
                  <a:ext cx="10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67121" name="Freihand 167120">
                  <a:extLst>
                    <a:ext uri="{FF2B5EF4-FFF2-40B4-BE49-F238E27FC236}">
                      <a16:creationId xmlns:a16="http://schemas.microsoft.com/office/drawing/2014/main" id="{5E053B96-6500-451F-8303-5F264733C5C5}"/>
                    </a:ext>
                  </a:extLst>
                </p14:cNvPr>
                <p14:cNvContentPartPr/>
                <p14:nvPr/>
              </p14:nvContentPartPr>
              <p14:xfrm>
                <a:off x="1835223" y="4172731"/>
                <a:ext cx="98280" cy="83160"/>
              </p14:xfrm>
            </p:contentPart>
          </mc:Choice>
          <mc:Fallback>
            <p:pic>
              <p:nvPicPr>
                <p:cNvPr id="167121" name="Freihand 167120">
                  <a:extLst>
                    <a:ext uri="{FF2B5EF4-FFF2-40B4-BE49-F238E27FC236}">
                      <a16:creationId xmlns:a16="http://schemas.microsoft.com/office/drawing/2014/main" id="{5E053B96-6500-451F-8303-5F264733C5C5}"/>
                    </a:ext>
                  </a:extLst>
                </p:cNvPr>
                <p:cNvPicPr/>
                <p:nvPr/>
              </p:nvPicPr>
              <p:blipFill>
                <a:blip r:embed="rId455"/>
                <a:stretch>
                  <a:fillRect/>
                </a:stretch>
              </p:blipFill>
              <p:spPr>
                <a:xfrm>
                  <a:off x="1830903" y="4168411"/>
                  <a:ext cx="106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67122" name="Freihand 167121">
                  <a:extLst>
                    <a:ext uri="{FF2B5EF4-FFF2-40B4-BE49-F238E27FC236}">
                      <a16:creationId xmlns:a16="http://schemas.microsoft.com/office/drawing/2014/main" id="{CE1A3D4A-000D-4C61-9740-FAAAFDE37664}"/>
                    </a:ext>
                  </a:extLst>
                </p14:cNvPr>
                <p14:cNvContentPartPr/>
                <p14:nvPr/>
              </p14:nvContentPartPr>
              <p14:xfrm>
                <a:off x="1957263" y="4176691"/>
                <a:ext cx="222840" cy="65160"/>
              </p14:xfrm>
            </p:contentPart>
          </mc:Choice>
          <mc:Fallback>
            <p:pic>
              <p:nvPicPr>
                <p:cNvPr id="167122" name="Freihand 167121">
                  <a:extLst>
                    <a:ext uri="{FF2B5EF4-FFF2-40B4-BE49-F238E27FC236}">
                      <a16:creationId xmlns:a16="http://schemas.microsoft.com/office/drawing/2014/main" id="{CE1A3D4A-000D-4C61-9740-FAAAFDE37664}"/>
                    </a:ext>
                  </a:extLst>
                </p:cNvPr>
                <p:cNvPicPr/>
                <p:nvPr/>
              </p:nvPicPr>
              <p:blipFill>
                <a:blip r:embed="rId457"/>
                <a:stretch>
                  <a:fillRect/>
                </a:stretch>
              </p:blipFill>
              <p:spPr>
                <a:xfrm>
                  <a:off x="1952943" y="4172371"/>
                  <a:ext cx="231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67123" name="Freihand 167122">
                  <a:extLst>
                    <a:ext uri="{FF2B5EF4-FFF2-40B4-BE49-F238E27FC236}">
                      <a16:creationId xmlns:a16="http://schemas.microsoft.com/office/drawing/2014/main" id="{F28CFAC8-0F9A-4677-8EDE-BFA8066C9728}"/>
                    </a:ext>
                  </a:extLst>
                </p14:cNvPr>
                <p14:cNvContentPartPr/>
                <p14:nvPr/>
              </p14:nvContentPartPr>
              <p14:xfrm>
                <a:off x="2171103" y="4141051"/>
                <a:ext cx="40680" cy="17280"/>
              </p14:xfrm>
            </p:contentPart>
          </mc:Choice>
          <mc:Fallback>
            <p:pic>
              <p:nvPicPr>
                <p:cNvPr id="167123" name="Freihand 167122">
                  <a:extLst>
                    <a:ext uri="{FF2B5EF4-FFF2-40B4-BE49-F238E27FC236}">
                      <a16:creationId xmlns:a16="http://schemas.microsoft.com/office/drawing/2014/main" id="{F28CFAC8-0F9A-4677-8EDE-BFA8066C9728}"/>
                    </a:ext>
                  </a:extLst>
                </p:cNvPr>
                <p:cNvPicPr/>
                <p:nvPr/>
              </p:nvPicPr>
              <p:blipFill>
                <a:blip r:embed="rId459"/>
                <a:stretch>
                  <a:fillRect/>
                </a:stretch>
              </p:blipFill>
              <p:spPr>
                <a:xfrm>
                  <a:off x="2166783" y="4136731"/>
                  <a:ext cx="49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67124" name="Freihand 167123">
                  <a:extLst>
                    <a:ext uri="{FF2B5EF4-FFF2-40B4-BE49-F238E27FC236}">
                      <a16:creationId xmlns:a16="http://schemas.microsoft.com/office/drawing/2014/main" id="{07973F6A-4D66-4654-B8C0-4DA2383FF3F0}"/>
                    </a:ext>
                  </a:extLst>
                </p14:cNvPr>
                <p14:cNvContentPartPr/>
                <p14:nvPr/>
              </p14:nvContentPartPr>
              <p14:xfrm>
                <a:off x="2212503" y="4178131"/>
                <a:ext cx="113400" cy="221400"/>
              </p14:xfrm>
            </p:contentPart>
          </mc:Choice>
          <mc:Fallback>
            <p:pic>
              <p:nvPicPr>
                <p:cNvPr id="167124" name="Freihand 167123">
                  <a:extLst>
                    <a:ext uri="{FF2B5EF4-FFF2-40B4-BE49-F238E27FC236}">
                      <a16:creationId xmlns:a16="http://schemas.microsoft.com/office/drawing/2014/main" id="{07973F6A-4D66-4654-B8C0-4DA2383FF3F0}"/>
                    </a:ext>
                  </a:extLst>
                </p:cNvPr>
                <p:cNvPicPr/>
                <p:nvPr/>
              </p:nvPicPr>
              <p:blipFill>
                <a:blip r:embed="rId461"/>
                <a:stretch>
                  <a:fillRect/>
                </a:stretch>
              </p:blipFill>
              <p:spPr>
                <a:xfrm>
                  <a:off x="2208183" y="4173811"/>
                  <a:ext cx="1220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67126" name="Freihand 167125">
                  <a:extLst>
                    <a:ext uri="{FF2B5EF4-FFF2-40B4-BE49-F238E27FC236}">
                      <a16:creationId xmlns:a16="http://schemas.microsoft.com/office/drawing/2014/main" id="{C9DAB841-B8F8-4A2A-B8EF-399727940DD5}"/>
                    </a:ext>
                  </a:extLst>
                </p14:cNvPr>
                <p14:cNvContentPartPr/>
                <p14:nvPr/>
              </p14:nvContentPartPr>
              <p14:xfrm>
                <a:off x="2493663" y="4085251"/>
                <a:ext cx="204480" cy="293040"/>
              </p14:xfrm>
            </p:contentPart>
          </mc:Choice>
          <mc:Fallback>
            <p:pic>
              <p:nvPicPr>
                <p:cNvPr id="167126" name="Freihand 167125">
                  <a:extLst>
                    <a:ext uri="{FF2B5EF4-FFF2-40B4-BE49-F238E27FC236}">
                      <a16:creationId xmlns:a16="http://schemas.microsoft.com/office/drawing/2014/main" id="{C9DAB841-B8F8-4A2A-B8EF-399727940DD5}"/>
                    </a:ext>
                  </a:extLst>
                </p:cNvPr>
                <p:cNvPicPr/>
                <p:nvPr/>
              </p:nvPicPr>
              <p:blipFill>
                <a:blip r:embed="rId463"/>
                <a:stretch>
                  <a:fillRect/>
                </a:stretch>
              </p:blipFill>
              <p:spPr>
                <a:xfrm>
                  <a:off x="2489343" y="4080931"/>
                  <a:ext cx="2131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67127" name="Freihand 167126">
                  <a:extLst>
                    <a:ext uri="{FF2B5EF4-FFF2-40B4-BE49-F238E27FC236}">
                      <a16:creationId xmlns:a16="http://schemas.microsoft.com/office/drawing/2014/main" id="{15694FE1-B469-420D-A164-F5935DCA2F61}"/>
                    </a:ext>
                  </a:extLst>
                </p14:cNvPr>
                <p14:cNvContentPartPr/>
                <p14:nvPr/>
              </p14:nvContentPartPr>
              <p14:xfrm>
                <a:off x="2601663" y="4040251"/>
                <a:ext cx="360" cy="360"/>
              </p14:xfrm>
            </p:contentPart>
          </mc:Choice>
          <mc:Fallback>
            <p:pic>
              <p:nvPicPr>
                <p:cNvPr id="167127" name="Freihand 167126">
                  <a:extLst>
                    <a:ext uri="{FF2B5EF4-FFF2-40B4-BE49-F238E27FC236}">
                      <a16:creationId xmlns:a16="http://schemas.microsoft.com/office/drawing/2014/main" id="{15694FE1-B469-420D-A164-F5935DCA2F61}"/>
                    </a:ext>
                  </a:extLst>
                </p:cNvPr>
                <p:cNvPicPr/>
                <p:nvPr/>
              </p:nvPicPr>
              <p:blipFill>
                <a:blip r:embed="rId116"/>
                <a:stretch>
                  <a:fillRect/>
                </a:stretch>
              </p:blipFill>
              <p:spPr>
                <a:xfrm>
                  <a:off x="2597343" y="4035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7128" name="Freihand 167127">
                  <a:extLst>
                    <a:ext uri="{FF2B5EF4-FFF2-40B4-BE49-F238E27FC236}">
                      <a16:creationId xmlns:a16="http://schemas.microsoft.com/office/drawing/2014/main" id="{99BB52DC-5D6F-4F43-8D84-E059051D6DE2}"/>
                    </a:ext>
                  </a:extLst>
                </p14:cNvPr>
                <p14:cNvContentPartPr/>
                <p14:nvPr/>
              </p14:nvContentPartPr>
              <p14:xfrm>
                <a:off x="2985423" y="4291171"/>
                <a:ext cx="360" cy="360"/>
              </p14:xfrm>
            </p:contentPart>
          </mc:Choice>
          <mc:Fallback>
            <p:pic>
              <p:nvPicPr>
                <p:cNvPr id="167128" name="Freihand 167127">
                  <a:extLst>
                    <a:ext uri="{FF2B5EF4-FFF2-40B4-BE49-F238E27FC236}">
                      <a16:creationId xmlns:a16="http://schemas.microsoft.com/office/drawing/2014/main" id="{99BB52DC-5D6F-4F43-8D84-E059051D6DE2}"/>
                    </a:ext>
                  </a:extLst>
                </p:cNvPr>
                <p:cNvPicPr/>
                <p:nvPr/>
              </p:nvPicPr>
              <p:blipFill>
                <a:blip r:embed="rId116"/>
                <a:stretch>
                  <a:fillRect/>
                </a:stretch>
              </p:blipFill>
              <p:spPr>
                <a:xfrm>
                  <a:off x="2981103" y="4286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67129" name="Freihand 167128">
                  <a:extLst>
                    <a:ext uri="{FF2B5EF4-FFF2-40B4-BE49-F238E27FC236}">
                      <a16:creationId xmlns:a16="http://schemas.microsoft.com/office/drawing/2014/main" id="{188C03D0-05BC-4B27-BCFF-AF494BA1114E}"/>
                    </a:ext>
                  </a:extLst>
                </p14:cNvPr>
                <p14:cNvContentPartPr/>
                <p14:nvPr/>
              </p14:nvContentPartPr>
              <p14:xfrm>
                <a:off x="2925303" y="4177411"/>
                <a:ext cx="223560" cy="78480"/>
              </p14:xfrm>
            </p:contentPart>
          </mc:Choice>
          <mc:Fallback>
            <p:pic>
              <p:nvPicPr>
                <p:cNvPr id="167129" name="Freihand 167128">
                  <a:extLst>
                    <a:ext uri="{FF2B5EF4-FFF2-40B4-BE49-F238E27FC236}">
                      <a16:creationId xmlns:a16="http://schemas.microsoft.com/office/drawing/2014/main" id="{188C03D0-05BC-4B27-BCFF-AF494BA1114E}"/>
                    </a:ext>
                  </a:extLst>
                </p:cNvPr>
                <p:cNvPicPr/>
                <p:nvPr/>
              </p:nvPicPr>
              <p:blipFill>
                <a:blip r:embed="rId467"/>
                <a:stretch>
                  <a:fillRect/>
                </a:stretch>
              </p:blipFill>
              <p:spPr>
                <a:xfrm>
                  <a:off x="2920983" y="4173091"/>
                  <a:ext cx="232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67130" name="Freihand 167129">
                  <a:extLst>
                    <a:ext uri="{FF2B5EF4-FFF2-40B4-BE49-F238E27FC236}">
                      <a16:creationId xmlns:a16="http://schemas.microsoft.com/office/drawing/2014/main" id="{ADE6B0DA-7525-43F2-A93C-BB091E970BD3}"/>
                    </a:ext>
                  </a:extLst>
                </p14:cNvPr>
                <p14:cNvContentPartPr/>
                <p14:nvPr/>
              </p14:nvContentPartPr>
              <p14:xfrm>
                <a:off x="3163983" y="4094251"/>
                <a:ext cx="30240" cy="38880"/>
              </p14:xfrm>
            </p:contentPart>
          </mc:Choice>
          <mc:Fallback>
            <p:pic>
              <p:nvPicPr>
                <p:cNvPr id="167130" name="Freihand 167129">
                  <a:extLst>
                    <a:ext uri="{FF2B5EF4-FFF2-40B4-BE49-F238E27FC236}">
                      <a16:creationId xmlns:a16="http://schemas.microsoft.com/office/drawing/2014/main" id="{ADE6B0DA-7525-43F2-A93C-BB091E970BD3}"/>
                    </a:ext>
                  </a:extLst>
                </p:cNvPr>
                <p:cNvPicPr/>
                <p:nvPr/>
              </p:nvPicPr>
              <p:blipFill>
                <a:blip r:embed="rId469"/>
                <a:stretch>
                  <a:fillRect/>
                </a:stretch>
              </p:blipFill>
              <p:spPr>
                <a:xfrm>
                  <a:off x="3159663" y="4089931"/>
                  <a:ext cx="38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67131" name="Freihand 167130">
                  <a:extLst>
                    <a:ext uri="{FF2B5EF4-FFF2-40B4-BE49-F238E27FC236}">
                      <a16:creationId xmlns:a16="http://schemas.microsoft.com/office/drawing/2014/main" id="{F6804836-208C-4AC6-8997-6FDF00C4DAFD}"/>
                    </a:ext>
                  </a:extLst>
                </p14:cNvPr>
                <p14:cNvContentPartPr/>
                <p14:nvPr/>
              </p14:nvContentPartPr>
              <p14:xfrm>
                <a:off x="3201063" y="4162651"/>
                <a:ext cx="135000" cy="72000"/>
              </p14:xfrm>
            </p:contentPart>
          </mc:Choice>
          <mc:Fallback>
            <p:pic>
              <p:nvPicPr>
                <p:cNvPr id="167131" name="Freihand 167130">
                  <a:extLst>
                    <a:ext uri="{FF2B5EF4-FFF2-40B4-BE49-F238E27FC236}">
                      <a16:creationId xmlns:a16="http://schemas.microsoft.com/office/drawing/2014/main" id="{F6804836-208C-4AC6-8997-6FDF00C4DAFD}"/>
                    </a:ext>
                  </a:extLst>
                </p:cNvPr>
                <p:cNvPicPr/>
                <p:nvPr/>
              </p:nvPicPr>
              <p:blipFill>
                <a:blip r:embed="rId471"/>
                <a:stretch>
                  <a:fillRect/>
                </a:stretch>
              </p:blipFill>
              <p:spPr>
                <a:xfrm>
                  <a:off x="3196743" y="4158331"/>
                  <a:ext cx="143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67132" name="Freihand 167131">
                  <a:extLst>
                    <a:ext uri="{FF2B5EF4-FFF2-40B4-BE49-F238E27FC236}">
                      <a16:creationId xmlns:a16="http://schemas.microsoft.com/office/drawing/2014/main" id="{7EE25553-0474-4E0F-ABEB-9DF6B203D0EC}"/>
                    </a:ext>
                  </a:extLst>
                </p14:cNvPr>
                <p14:cNvContentPartPr/>
                <p14:nvPr/>
              </p14:nvContentPartPr>
              <p14:xfrm>
                <a:off x="3328143" y="4160491"/>
                <a:ext cx="354600" cy="69840"/>
              </p14:xfrm>
            </p:contentPart>
          </mc:Choice>
          <mc:Fallback>
            <p:pic>
              <p:nvPicPr>
                <p:cNvPr id="167132" name="Freihand 167131">
                  <a:extLst>
                    <a:ext uri="{FF2B5EF4-FFF2-40B4-BE49-F238E27FC236}">
                      <a16:creationId xmlns:a16="http://schemas.microsoft.com/office/drawing/2014/main" id="{7EE25553-0474-4E0F-ABEB-9DF6B203D0EC}"/>
                    </a:ext>
                  </a:extLst>
                </p:cNvPr>
                <p:cNvPicPr/>
                <p:nvPr/>
              </p:nvPicPr>
              <p:blipFill>
                <a:blip r:embed="rId473"/>
                <a:stretch>
                  <a:fillRect/>
                </a:stretch>
              </p:blipFill>
              <p:spPr>
                <a:xfrm>
                  <a:off x="3323823" y="4156171"/>
                  <a:ext cx="363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67133" name="Freihand 167132">
                  <a:extLst>
                    <a:ext uri="{FF2B5EF4-FFF2-40B4-BE49-F238E27FC236}">
                      <a16:creationId xmlns:a16="http://schemas.microsoft.com/office/drawing/2014/main" id="{102DAA31-C24E-4923-8EF1-5F7DAF015BD9}"/>
                    </a:ext>
                  </a:extLst>
                </p14:cNvPr>
                <p14:cNvContentPartPr/>
                <p14:nvPr/>
              </p14:nvContentPartPr>
              <p14:xfrm>
                <a:off x="3710463" y="4161211"/>
                <a:ext cx="171000" cy="74880"/>
              </p14:xfrm>
            </p:contentPart>
          </mc:Choice>
          <mc:Fallback>
            <p:pic>
              <p:nvPicPr>
                <p:cNvPr id="167133" name="Freihand 167132">
                  <a:extLst>
                    <a:ext uri="{FF2B5EF4-FFF2-40B4-BE49-F238E27FC236}">
                      <a16:creationId xmlns:a16="http://schemas.microsoft.com/office/drawing/2014/main" id="{102DAA31-C24E-4923-8EF1-5F7DAF015BD9}"/>
                    </a:ext>
                  </a:extLst>
                </p:cNvPr>
                <p:cNvPicPr/>
                <p:nvPr/>
              </p:nvPicPr>
              <p:blipFill>
                <a:blip r:embed="rId475"/>
                <a:stretch>
                  <a:fillRect/>
                </a:stretch>
              </p:blipFill>
              <p:spPr>
                <a:xfrm>
                  <a:off x="3706143" y="4156891"/>
                  <a:ext cx="179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67134" name="Freihand 167133">
                  <a:extLst>
                    <a:ext uri="{FF2B5EF4-FFF2-40B4-BE49-F238E27FC236}">
                      <a16:creationId xmlns:a16="http://schemas.microsoft.com/office/drawing/2014/main" id="{562633DA-040C-42DE-8485-9F9B180497FE}"/>
                    </a:ext>
                  </a:extLst>
                </p14:cNvPr>
                <p14:cNvContentPartPr/>
                <p14:nvPr/>
              </p14:nvContentPartPr>
              <p14:xfrm>
                <a:off x="4032663" y="4174891"/>
                <a:ext cx="30960" cy="47880"/>
              </p14:xfrm>
            </p:contentPart>
          </mc:Choice>
          <mc:Fallback>
            <p:pic>
              <p:nvPicPr>
                <p:cNvPr id="167134" name="Freihand 167133">
                  <a:extLst>
                    <a:ext uri="{FF2B5EF4-FFF2-40B4-BE49-F238E27FC236}">
                      <a16:creationId xmlns:a16="http://schemas.microsoft.com/office/drawing/2014/main" id="{562633DA-040C-42DE-8485-9F9B180497FE}"/>
                    </a:ext>
                  </a:extLst>
                </p:cNvPr>
                <p:cNvPicPr/>
                <p:nvPr/>
              </p:nvPicPr>
              <p:blipFill>
                <a:blip r:embed="rId477"/>
                <a:stretch>
                  <a:fillRect/>
                </a:stretch>
              </p:blipFill>
              <p:spPr>
                <a:xfrm>
                  <a:off x="4028343" y="4170571"/>
                  <a:ext cx="39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67135" name="Freihand 167134">
                  <a:extLst>
                    <a:ext uri="{FF2B5EF4-FFF2-40B4-BE49-F238E27FC236}">
                      <a16:creationId xmlns:a16="http://schemas.microsoft.com/office/drawing/2014/main" id="{A587A661-8750-420B-8B08-3AF9FB1CE3B2}"/>
                    </a:ext>
                  </a:extLst>
                </p14:cNvPr>
                <p14:cNvContentPartPr/>
                <p14:nvPr/>
              </p14:nvContentPartPr>
              <p14:xfrm>
                <a:off x="4068303" y="4111531"/>
                <a:ext cx="28080" cy="19080"/>
              </p14:xfrm>
            </p:contentPart>
          </mc:Choice>
          <mc:Fallback>
            <p:pic>
              <p:nvPicPr>
                <p:cNvPr id="167135" name="Freihand 167134">
                  <a:extLst>
                    <a:ext uri="{FF2B5EF4-FFF2-40B4-BE49-F238E27FC236}">
                      <a16:creationId xmlns:a16="http://schemas.microsoft.com/office/drawing/2014/main" id="{A587A661-8750-420B-8B08-3AF9FB1CE3B2}"/>
                    </a:ext>
                  </a:extLst>
                </p:cNvPr>
                <p:cNvPicPr/>
                <p:nvPr/>
              </p:nvPicPr>
              <p:blipFill>
                <a:blip r:embed="rId479"/>
                <a:stretch>
                  <a:fillRect/>
                </a:stretch>
              </p:blipFill>
              <p:spPr>
                <a:xfrm>
                  <a:off x="4063983" y="4107211"/>
                  <a:ext cx="3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67136" name="Freihand 167135">
                  <a:extLst>
                    <a:ext uri="{FF2B5EF4-FFF2-40B4-BE49-F238E27FC236}">
                      <a16:creationId xmlns:a16="http://schemas.microsoft.com/office/drawing/2014/main" id="{C9D4AE74-A2A6-4DF3-AF71-8F2A3E41036E}"/>
                    </a:ext>
                  </a:extLst>
                </p14:cNvPr>
                <p14:cNvContentPartPr/>
                <p14:nvPr/>
              </p14:nvContentPartPr>
              <p14:xfrm>
                <a:off x="4101063" y="4162651"/>
                <a:ext cx="105120" cy="79920"/>
              </p14:xfrm>
            </p:contentPart>
          </mc:Choice>
          <mc:Fallback>
            <p:pic>
              <p:nvPicPr>
                <p:cNvPr id="167136" name="Freihand 167135">
                  <a:extLst>
                    <a:ext uri="{FF2B5EF4-FFF2-40B4-BE49-F238E27FC236}">
                      <a16:creationId xmlns:a16="http://schemas.microsoft.com/office/drawing/2014/main" id="{C9D4AE74-A2A6-4DF3-AF71-8F2A3E41036E}"/>
                    </a:ext>
                  </a:extLst>
                </p:cNvPr>
                <p:cNvPicPr/>
                <p:nvPr/>
              </p:nvPicPr>
              <p:blipFill>
                <a:blip r:embed="rId481"/>
                <a:stretch>
                  <a:fillRect/>
                </a:stretch>
              </p:blipFill>
              <p:spPr>
                <a:xfrm>
                  <a:off x="4096743" y="4158331"/>
                  <a:ext cx="113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67137" name="Freihand 167136">
                  <a:extLst>
                    <a:ext uri="{FF2B5EF4-FFF2-40B4-BE49-F238E27FC236}">
                      <a16:creationId xmlns:a16="http://schemas.microsoft.com/office/drawing/2014/main" id="{C88FA5E7-E5F4-425A-ABEF-7E317B8B66ED}"/>
                    </a:ext>
                  </a:extLst>
                </p14:cNvPr>
                <p14:cNvContentPartPr/>
                <p14:nvPr/>
              </p14:nvContentPartPr>
              <p14:xfrm>
                <a:off x="4354503" y="4174891"/>
                <a:ext cx="208800" cy="79200"/>
              </p14:xfrm>
            </p:contentPart>
          </mc:Choice>
          <mc:Fallback>
            <p:pic>
              <p:nvPicPr>
                <p:cNvPr id="167137" name="Freihand 167136">
                  <a:extLst>
                    <a:ext uri="{FF2B5EF4-FFF2-40B4-BE49-F238E27FC236}">
                      <a16:creationId xmlns:a16="http://schemas.microsoft.com/office/drawing/2014/main" id="{C88FA5E7-E5F4-425A-ABEF-7E317B8B66ED}"/>
                    </a:ext>
                  </a:extLst>
                </p:cNvPr>
                <p:cNvPicPr/>
                <p:nvPr/>
              </p:nvPicPr>
              <p:blipFill>
                <a:blip r:embed="rId483"/>
                <a:stretch>
                  <a:fillRect/>
                </a:stretch>
              </p:blipFill>
              <p:spPr>
                <a:xfrm>
                  <a:off x="4350183" y="4170571"/>
                  <a:ext cx="217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67138" name="Freihand 167137">
                  <a:extLst>
                    <a:ext uri="{FF2B5EF4-FFF2-40B4-BE49-F238E27FC236}">
                      <a16:creationId xmlns:a16="http://schemas.microsoft.com/office/drawing/2014/main" id="{EE7FEA95-D111-4165-AE33-05FBA9871018}"/>
                    </a:ext>
                  </a:extLst>
                </p14:cNvPr>
                <p14:cNvContentPartPr/>
                <p14:nvPr/>
              </p14:nvContentPartPr>
              <p14:xfrm>
                <a:off x="4522983" y="4112971"/>
                <a:ext cx="49680" cy="23400"/>
              </p14:xfrm>
            </p:contentPart>
          </mc:Choice>
          <mc:Fallback>
            <p:pic>
              <p:nvPicPr>
                <p:cNvPr id="167138" name="Freihand 167137">
                  <a:extLst>
                    <a:ext uri="{FF2B5EF4-FFF2-40B4-BE49-F238E27FC236}">
                      <a16:creationId xmlns:a16="http://schemas.microsoft.com/office/drawing/2014/main" id="{EE7FEA95-D111-4165-AE33-05FBA9871018}"/>
                    </a:ext>
                  </a:extLst>
                </p:cNvPr>
                <p:cNvPicPr/>
                <p:nvPr/>
              </p:nvPicPr>
              <p:blipFill>
                <a:blip r:embed="rId485"/>
                <a:stretch>
                  <a:fillRect/>
                </a:stretch>
              </p:blipFill>
              <p:spPr>
                <a:xfrm>
                  <a:off x="4518663" y="4108651"/>
                  <a:ext cx="58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67139" name="Freihand 167138">
                  <a:extLst>
                    <a:ext uri="{FF2B5EF4-FFF2-40B4-BE49-F238E27FC236}">
                      <a16:creationId xmlns:a16="http://schemas.microsoft.com/office/drawing/2014/main" id="{1248894D-5402-4301-AF15-C3B23082A42F}"/>
                    </a:ext>
                  </a:extLst>
                </p14:cNvPr>
                <p14:cNvContentPartPr/>
                <p14:nvPr/>
              </p14:nvContentPartPr>
              <p14:xfrm>
                <a:off x="4619463" y="4161931"/>
                <a:ext cx="133560" cy="81360"/>
              </p14:xfrm>
            </p:contentPart>
          </mc:Choice>
          <mc:Fallback>
            <p:pic>
              <p:nvPicPr>
                <p:cNvPr id="167139" name="Freihand 167138">
                  <a:extLst>
                    <a:ext uri="{FF2B5EF4-FFF2-40B4-BE49-F238E27FC236}">
                      <a16:creationId xmlns:a16="http://schemas.microsoft.com/office/drawing/2014/main" id="{1248894D-5402-4301-AF15-C3B23082A42F}"/>
                    </a:ext>
                  </a:extLst>
                </p:cNvPr>
                <p:cNvPicPr/>
                <p:nvPr/>
              </p:nvPicPr>
              <p:blipFill>
                <a:blip r:embed="rId487"/>
                <a:stretch>
                  <a:fillRect/>
                </a:stretch>
              </p:blipFill>
              <p:spPr>
                <a:xfrm>
                  <a:off x="4615143" y="4157611"/>
                  <a:ext cx="142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67140" name="Freihand 167139">
                  <a:extLst>
                    <a:ext uri="{FF2B5EF4-FFF2-40B4-BE49-F238E27FC236}">
                      <a16:creationId xmlns:a16="http://schemas.microsoft.com/office/drawing/2014/main" id="{CE249D6E-3952-479C-9A49-75125743EF51}"/>
                    </a:ext>
                  </a:extLst>
                </p14:cNvPr>
                <p14:cNvContentPartPr/>
                <p14:nvPr/>
              </p14:nvContentPartPr>
              <p14:xfrm>
                <a:off x="4789383" y="4151851"/>
                <a:ext cx="177480" cy="90720"/>
              </p14:xfrm>
            </p:contentPart>
          </mc:Choice>
          <mc:Fallback>
            <p:pic>
              <p:nvPicPr>
                <p:cNvPr id="167140" name="Freihand 167139">
                  <a:extLst>
                    <a:ext uri="{FF2B5EF4-FFF2-40B4-BE49-F238E27FC236}">
                      <a16:creationId xmlns:a16="http://schemas.microsoft.com/office/drawing/2014/main" id="{CE249D6E-3952-479C-9A49-75125743EF51}"/>
                    </a:ext>
                  </a:extLst>
                </p:cNvPr>
                <p:cNvPicPr/>
                <p:nvPr/>
              </p:nvPicPr>
              <p:blipFill>
                <a:blip r:embed="rId489"/>
                <a:stretch>
                  <a:fillRect/>
                </a:stretch>
              </p:blipFill>
              <p:spPr>
                <a:xfrm>
                  <a:off x="4785063" y="4147531"/>
                  <a:ext cx="186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67141" name="Freihand 167140">
                  <a:extLst>
                    <a:ext uri="{FF2B5EF4-FFF2-40B4-BE49-F238E27FC236}">
                      <a16:creationId xmlns:a16="http://schemas.microsoft.com/office/drawing/2014/main" id="{FDF32BF4-3974-4F32-956F-50223D41B553}"/>
                    </a:ext>
                  </a:extLst>
                </p14:cNvPr>
                <p14:cNvContentPartPr/>
                <p14:nvPr/>
              </p14:nvContentPartPr>
              <p14:xfrm>
                <a:off x="4963623" y="4168771"/>
                <a:ext cx="119880" cy="60120"/>
              </p14:xfrm>
            </p:contentPart>
          </mc:Choice>
          <mc:Fallback>
            <p:pic>
              <p:nvPicPr>
                <p:cNvPr id="167141" name="Freihand 167140">
                  <a:extLst>
                    <a:ext uri="{FF2B5EF4-FFF2-40B4-BE49-F238E27FC236}">
                      <a16:creationId xmlns:a16="http://schemas.microsoft.com/office/drawing/2014/main" id="{FDF32BF4-3974-4F32-956F-50223D41B553}"/>
                    </a:ext>
                  </a:extLst>
                </p:cNvPr>
                <p:cNvPicPr/>
                <p:nvPr/>
              </p:nvPicPr>
              <p:blipFill>
                <a:blip r:embed="rId491"/>
                <a:stretch>
                  <a:fillRect/>
                </a:stretch>
              </p:blipFill>
              <p:spPr>
                <a:xfrm>
                  <a:off x="4959303" y="4164451"/>
                  <a:ext cx="128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67142" name="Freihand 167141">
                  <a:extLst>
                    <a:ext uri="{FF2B5EF4-FFF2-40B4-BE49-F238E27FC236}">
                      <a16:creationId xmlns:a16="http://schemas.microsoft.com/office/drawing/2014/main" id="{40A2E57E-C54F-4CA1-BFB6-C9A9D3884ED9}"/>
                    </a:ext>
                  </a:extLst>
                </p14:cNvPr>
                <p14:cNvContentPartPr/>
                <p14:nvPr/>
              </p14:nvContentPartPr>
              <p14:xfrm>
                <a:off x="5107983" y="4128091"/>
                <a:ext cx="101160" cy="96840"/>
              </p14:xfrm>
            </p:contentPart>
          </mc:Choice>
          <mc:Fallback>
            <p:pic>
              <p:nvPicPr>
                <p:cNvPr id="167142" name="Freihand 167141">
                  <a:extLst>
                    <a:ext uri="{FF2B5EF4-FFF2-40B4-BE49-F238E27FC236}">
                      <a16:creationId xmlns:a16="http://schemas.microsoft.com/office/drawing/2014/main" id="{40A2E57E-C54F-4CA1-BFB6-C9A9D3884ED9}"/>
                    </a:ext>
                  </a:extLst>
                </p:cNvPr>
                <p:cNvPicPr/>
                <p:nvPr/>
              </p:nvPicPr>
              <p:blipFill>
                <a:blip r:embed="rId493"/>
                <a:stretch>
                  <a:fillRect/>
                </a:stretch>
              </p:blipFill>
              <p:spPr>
                <a:xfrm>
                  <a:off x="5103663" y="4123771"/>
                  <a:ext cx="10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67143" name="Freihand 167142">
                  <a:extLst>
                    <a:ext uri="{FF2B5EF4-FFF2-40B4-BE49-F238E27FC236}">
                      <a16:creationId xmlns:a16="http://schemas.microsoft.com/office/drawing/2014/main" id="{B7FDB1AE-B98B-4E2B-8B3F-9DD99DB637FE}"/>
                    </a:ext>
                  </a:extLst>
                </p14:cNvPr>
                <p14:cNvContentPartPr/>
                <p14:nvPr/>
              </p14:nvContentPartPr>
              <p14:xfrm>
                <a:off x="5261343" y="4151851"/>
                <a:ext cx="220680" cy="52920"/>
              </p14:xfrm>
            </p:contentPart>
          </mc:Choice>
          <mc:Fallback>
            <p:pic>
              <p:nvPicPr>
                <p:cNvPr id="167143" name="Freihand 167142">
                  <a:extLst>
                    <a:ext uri="{FF2B5EF4-FFF2-40B4-BE49-F238E27FC236}">
                      <a16:creationId xmlns:a16="http://schemas.microsoft.com/office/drawing/2014/main" id="{B7FDB1AE-B98B-4E2B-8B3F-9DD99DB637FE}"/>
                    </a:ext>
                  </a:extLst>
                </p:cNvPr>
                <p:cNvPicPr/>
                <p:nvPr/>
              </p:nvPicPr>
              <p:blipFill>
                <a:blip r:embed="rId495"/>
                <a:stretch>
                  <a:fillRect/>
                </a:stretch>
              </p:blipFill>
              <p:spPr>
                <a:xfrm>
                  <a:off x="5257023" y="4147531"/>
                  <a:ext cx="229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67144" name="Freihand 167143">
                  <a:extLst>
                    <a:ext uri="{FF2B5EF4-FFF2-40B4-BE49-F238E27FC236}">
                      <a16:creationId xmlns:a16="http://schemas.microsoft.com/office/drawing/2014/main" id="{047020F7-72FC-421F-859C-9A232CC396A8}"/>
                    </a:ext>
                  </a:extLst>
                </p14:cNvPr>
                <p14:cNvContentPartPr/>
                <p14:nvPr/>
              </p14:nvContentPartPr>
              <p14:xfrm>
                <a:off x="5435223" y="4097491"/>
                <a:ext cx="31320" cy="9360"/>
              </p14:xfrm>
            </p:contentPart>
          </mc:Choice>
          <mc:Fallback>
            <p:pic>
              <p:nvPicPr>
                <p:cNvPr id="167144" name="Freihand 167143">
                  <a:extLst>
                    <a:ext uri="{FF2B5EF4-FFF2-40B4-BE49-F238E27FC236}">
                      <a16:creationId xmlns:a16="http://schemas.microsoft.com/office/drawing/2014/main" id="{047020F7-72FC-421F-859C-9A232CC396A8}"/>
                    </a:ext>
                  </a:extLst>
                </p:cNvPr>
                <p:cNvPicPr/>
                <p:nvPr/>
              </p:nvPicPr>
              <p:blipFill>
                <a:blip r:embed="rId497"/>
                <a:stretch>
                  <a:fillRect/>
                </a:stretch>
              </p:blipFill>
              <p:spPr>
                <a:xfrm>
                  <a:off x="5430903" y="4093171"/>
                  <a:ext cx="39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67145" name="Freihand 167144">
                  <a:extLst>
                    <a:ext uri="{FF2B5EF4-FFF2-40B4-BE49-F238E27FC236}">
                      <a16:creationId xmlns:a16="http://schemas.microsoft.com/office/drawing/2014/main" id="{B76D12E1-2445-41AD-AC68-5C35D13C9C07}"/>
                    </a:ext>
                  </a:extLst>
                </p14:cNvPr>
                <p14:cNvContentPartPr/>
                <p14:nvPr/>
              </p14:nvContentPartPr>
              <p14:xfrm>
                <a:off x="5474823" y="4123051"/>
                <a:ext cx="248760" cy="289440"/>
              </p14:xfrm>
            </p:contentPart>
          </mc:Choice>
          <mc:Fallback>
            <p:pic>
              <p:nvPicPr>
                <p:cNvPr id="167145" name="Freihand 167144">
                  <a:extLst>
                    <a:ext uri="{FF2B5EF4-FFF2-40B4-BE49-F238E27FC236}">
                      <a16:creationId xmlns:a16="http://schemas.microsoft.com/office/drawing/2014/main" id="{B76D12E1-2445-41AD-AC68-5C35D13C9C07}"/>
                    </a:ext>
                  </a:extLst>
                </p:cNvPr>
                <p:cNvPicPr/>
                <p:nvPr/>
              </p:nvPicPr>
              <p:blipFill>
                <a:blip r:embed="rId499"/>
                <a:stretch>
                  <a:fillRect/>
                </a:stretch>
              </p:blipFill>
              <p:spPr>
                <a:xfrm>
                  <a:off x="5470503" y="4118731"/>
                  <a:ext cx="2574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67152" name="Freihand 167151">
                  <a:extLst>
                    <a:ext uri="{FF2B5EF4-FFF2-40B4-BE49-F238E27FC236}">
                      <a16:creationId xmlns:a16="http://schemas.microsoft.com/office/drawing/2014/main" id="{49159B15-802A-40D8-A096-94A6F2CDE915}"/>
                    </a:ext>
                  </a:extLst>
                </p14:cNvPr>
                <p14:cNvContentPartPr/>
                <p14:nvPr/>
              </p14:nvContentPartPr>
              <p14:xfrm>
                <a:off x="751263" y="4052851"/>
                <a:ext cx="5109480" cy="518400"/>
              </p14:xfrm>
            </p:contentPart>
          </mc:Choice>
          <mc:Fallback>
            <p:pic>
              <p:nvPicPr>
                <p:cNvPr id="167152" name="Freihand 167151">
                  <a:extLst>
                    <a:ext uri="{FF2B5EF4-FFF2-40B4-BE49-F238E27FC236}">
                      <a16:creationId xmlns:a16="http://schemas.microsoft.com/office/drawing/2014/main" id="{49159B15-802A-40D8-A096-94A6F2CDE915}"/>
                    </a:ext>
                  </a:extLst>
                </p:cNvPr>
                <p:cNvPicPr/>
                <p:nvPr/>
              </p:nvPicPr>
              <p:blipFill>
                <a:blip r:embed="rId501"/>
                <a:stretch>
                  <a:fillRect/>
                </a:stretch>
              </p:blipFill>
              <p:spPr>
                <a:xfrm>
                  <a:off x="746943" y="4048531"/>
                  <a:ext cx="511812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67153" name="Freihand 167152">
                  <a:extLst>
                    <a:ext uri="{FF2B5EF4-FFF2-40B4-BE49-F238E27FC236}">
                      <a16:creationId xmlns:a16="http://schemas.microsoft.com/office/drawing/2014/main" id="{84CD4472-2ABB-4880-8228-F4030D588EB3}"/>
                    </a:ext>
                  </a:extLst>
                </p14:cNvPr>
                <p14:cNvContentPartPr/>
                <p14:nvPr/>
              </p14:nvContentPartPr>
              <p14:xfrm>
                <a:off x="916143" y="4509331"/>
                <a:ext cx="169200" cy="177840"/>
              </p14:xfrm>
            </p:contentPart>
          </mc:Choice>
          <mc:Fallback>
            <p:pic>
              <p:nvPicPr>
                <p:cNvPr id="167153" name="Freihand 167152">
                  <a:extLst>
                    <a:ext uri="{FF2B5EF4-FFF2-40B4-BE49-F238E27FC236}">
                      <a16:creationId xmlns:a16="http://schemas.microsoft.com/office/drawing/2014/main" id="{84CD4472-2ABB-4880-8228-F4030D588EB3}"/>
                    </a:ext>
                  </a:extLst>
                </p:cNvPr>
                <p:cNvPicPr/>
                <p:nvPr/>
              </p:nvPicPr>
              <p:blipFill>
                <a:blip r:embed="rId503"/>
                <a:stretch>
                  <a:fillRect/>
                </a:stretch>
              </p:blipFill>
              <p:spPr>
                <a:xfrm>
                  <a:off x="911823" y="4505011"/>
                  <a:ext cx="177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67155" name="Freihand 167154">
                  <a:extLst>
                    <a:ext uri="{FF2B5EF4-FFF2-40B4-BE49-F238E27FC236}">
                      <a16:creationId xmlns:a16="http://schemas.microsoft.com/office/drawing/2014/main" id="{9330A505-1EA9-47DA-8418-89EC0B96F390}"/>
                    </a:ext>
                  </a:extLst>
                </p14:cNvPr>
                <p14:cNvContentPartPr/>
                <p14:nvPr/>
              </p14:nvContentPartPr>
              <p14:xfrm>
                <a:off x="1501863" y="4537411"/>
                <a:ext cx="152640" cy="91800"/>
              </p14:xfrm>
            </p:contentPart>
          </mc:Choice>
          <mc:Fallback>
            <p:pic>
              <p:nvPicPr>
                <p:cNvPr id="167155" name="Freihand 167154">
                  <a:extLst>
                    <a:ext uri="{FF2B5EF4-FFF2-40B4-BE49-F238E27FC236}">
                      <a16:creationId xmlns:a16="http://schemas.microsoft.com/office/drawing/2014/main" id="{9330A505-1EA9-47DA-8418-89EC0B96F390}"/>
                    </a:ext>
                  </a:extLst>
                </p:cNvPr>
                <p:cNvPicPr/>
                <p:nvPr/>
              </p:nvPicPr>
              <p:blipFill>
                <a:blip r:embed="rId505"/>
                <a:stretch>
                  <a:fillRect/>
                </a:stretch>
              </p:blipFill>
              <p:spPr>
                <a:xfrm>
                  <a:off x="1497543" y="4533091"/>
                  <a:ext cx="16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67156" name="Freihand 167155">
                  <a:extLst>
                    <a:ext uri="{FF2B5EF4-FFF2-40B4-BE49-F238E27FC236}">
                      <a16:creationId xmlns:a16="http://schemas.microsoft.com/office/drawing/2014/main" id="{890B1640-2EE1-4A48-B3D6-262E4EF4694F}"/>
                    </a:ext>
                  </a:extLst>
                </p14:cNvPr>
                <p14:cNvContentPartPr/>
                <p14:nvPr/>
              </p14:nvContentPartPr>
              <p14:xfrm>
                <a:off x="1678263" y="4517611"/>
                <a:ext cx="105480" cy="102240"/>
              </p14:xfrm>
            </p:contentPart>
          </mc:Choice>
          <mc:Fallback>
            <p:pic>
              <p:nvPicPr>
                <p:cNvPr id="167156" name="Freihand 167155">
                  <a:extLst>
                    <a:ext uri="{FF2B5EF4-FFF2-40B4-BE49-F238E27FC236}">
                      <a16:creationId xmlns:a16="http://schemas.microsoft.com/office/drawing/2014/main" id="{890B1640-2EE1-4A48-B3D6-262E4EF4694F}"/>
                    </a:ext>
                  </a:extLst>
                </p:cNvPr>
                <p:cNvPicPr/>
                <p:nvPr/>
              </p:nvPicPr>
              <p:blipFill>
                <a:blip r:embed="rId507"/>
                <a:stretch>
                  <a:fillRect/>
                </a:stretch>
              </p:blipFill>
              <p:spPr>
                <a:xfrm>
                  <a:off x="1673943" y="4513291"/>
                  <a:ext cx="114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67157" name="Freihand 167156">
                  <a:extLst>
                    <a:ext uri="{FF2B5EF4-FFF2-40B4-BE49-F238E27FC236}">
                      <a16:creationId xmlns:a16="http://schemas.microsoft.com/office/drawing/2014/main" id="{F9F4EC3E-43B9-4EE3-864B-6EA32A9B51E1}"/>
                    </a:ext>
                  </a:extLst>
                </p14:cNvPr>
                <p14:cNvContentPartPr/>
                <p14:nvPr/>
              </p14:nvContentPartPr>
              <p14:xfrm>
                <a:off x="1794903" y="4532371"/>
                <a:ext cx="98640" cy="131760"/>
              </p14:xfrm>
            </p:contentPart>
          </mc:Choice>
          <mc:Fallback>
            <p:pic>
              <p:nvPicPr>
                <p:cNvPr id="167157" name="Freihand 167156">
                  <a:extLst>
                    <a:ext uri="{FF2B5EF4-FFF2-40B4-BE49-F238E27FC236}">
                      <a16:creationId xmlns:a16="http://schemas.microsoft.com/office/drawing/2014/main" id="{F9F4EC3E-43B9-4EE3-864B-6EA32A9B51E1}"/>
                    </a:ext>
                  </a:extLst>
                </p:cNvPr>
                <p:cNvPicPr/>
                <p:nvPr/>
              </p:nvPicPr>
              <p:blipFill>
                <a:blip r:embed="rId509"/>
                <a:stretch>
                  <a:fillRect/>
                </a:stretch>
              </p:blipFill>
              <p:spPr>
                <a:xfrm>
                  <a:off x="1790583" y="4528051"/>
                  <a:ext cx="107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67158" name="Freihand 167157">
                  <a:extLst>
                    <a:ext uri="{FF2B5EF4-FFF2-40B4-BE49-F238E27FC236}">
                      <a16:creationId xmlns:a16="http://schemas.microsoft.com/office/drawing/2014/main" id="{EDB37A1C-DD78-487C-8AB5-FA0291537BE9}"/>
                    </a:ext>
                  </a:extLst>
                </p14:cNvPr>
                <p14:cNvContentPartPr/>
                <p14:nvPr/>
              </p14:nvContentPartPr>
              <p14:xfrm>
                <a:off x="1833423" y="4475851"/>
                <a:ext cx="151920" cy="240840"/>
              </p14:xfrm>
            </p:contentPart>
          </mc:Choice>
          <mc:Fallback>
            <p:pic>
              <p:nvPicPr>
                <p:cNvPr id="167158" name="Freihand 167157">
                  <a:extLst>
                    <a:ext uri="{FF2B5EF4-FFF2-40B4-BE49-F238E27FC236}">
                      <a16:creationId xmlns:a16="http://schemas.microsoft.com/office/drawing/2014/main" id="{EDB37A1C-DD78-487C-8AB5-FA0291537BE9}"/>
                    </a:ext>
                  </a:extLst>
                </p:cNvPr>
                <p:cNvPicPr/>
                <p:nvPr/>
              </p:nvPicPr>
              <p:blipFill>
                <a:blip r:embed="rId511"/>
                <a:stretch>
                  <a:fillRect/>
                </a:stretch>
              </p:blipFill>
              <p:spPr>
                <a:xfrm>
                  <a:off x="1829103" y="4471531"/>
                  <a:ext cx="1605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67160" name="Freihand 167159">
                  <a:extLst>
                    <a:ext uri="{FF2B5EF4-FFF2-40B4-BE49-F238E27FC236}">
                      <a16:creationId xmlns:a16="http://schemas.microsoft.com/office/drawing/2014/main" id="{2E7D0F0E-3283-42BC-815A-9126D198279C}"/>
                    </a:ext>
                  </a:extLst>
                </p14:cNvPr>
                <p14:cNvContentPartPr/>
                <p14:nvPr/>
              </p14:nvContentPartPr>
              <p14:xfrm>
                <a:off x="1471623" y="4694371"/>
                <a:ext cx="579600" cy="29160"/>
              </p14:xfrm>
            </p:contentPart>
          </mc:Choice>
          <mc:Fallback>
            <p:pic>
              <p:nvPicPr>
                <p:cNvPr id="167160" name="Freihand 167159">
                  <a:extLst>
                    <a:ext uri="{FF2B5EF4-FFF2-40B4-BE49-F238E27FC236}">
                      <a16:creationId xmlns:a16="http://schemas.microsoft.com/office/drawing/2014/main" id="{2E7D0F0E-3283-42BC-815A-9126D198279C}"/>
                    </a:ext>
                  </a:extLst>
                </p:cNvPr>
                <p:cNvPicPr/>
                <p:nvPr/>
              </p:nvPicPr>
              <p:blipFill>
                <a:blip r:embed="rId513"/>
                <a:stretch>
                  <a:fillRect/>
                </a:stretch>
              </p:blipFill>
              <p:spPr>
                <a:xfrm>
                  <a:off x="1467303" y="4690051"/>
                  <a:ext cx="588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67161" name="Freihand 167160">
                  <a:extLst>
                    <a:ext uri="{FF2B5EF4-FFF2-40B4-BE49-F238E27FC236}">
                      <a16:creationId xmlns:a16="http://schemas.microsoft.com/office/drawing/2014/main" id="{BB614EF0-6CD1-404D-AF58-061A9469F951}"/>
                    </a:ext>
                  </a:extLst>
                </p14:cNvPr>
                <p14:cNvContentPartPr/>
                <p14:nvPr/>
              </p14:nvContentPartPr>
              <p14:xfrm>
                <a:off x="1677903" y="4743331"/>
                <a:ext cx="118800" cy="104040"/>
              </p14:xfrm>
            </p:contentPart>
          </mc:Choice>
          <mc:Fallback>
            <p:pic>
              <p:nvPicPr>
                <p:cNvPr id="167161" name="Freihand 167160">
                  <a:extLst>
                    <a:ext uri="{FF2B5EF4-FFF2-40B4-BE49-F238E27FC236}">
                      <a16:creationId xmlns:a16="http://schemas.microsoft.com/office/drawing/2014/main" id="{BB614EF0-6CD1-404D-AF58-061A9469F951}"/>
                    </a:ext>
                  </a:extLst>
                </p:cNvPr>
                <p:cNvPicPr/>
                <p:nvPr/>
              </p:nvPicPr>
              <p:blipFill>
                <a:blip r:embed="rId515"/>
                <a:stretch>
                  <a:fillRect/>
                </a:stretch>
              </p:blipFill>
              <p:spPr>
                <a:xfrm>
                  <a:off x="1673583" y="4739011"/>
                  <a:ext cx="127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67162" name="Freihand 167161">
                  <a:extLst>
                    <a:ext uri="{FF2B5EF4-FFF2-40B4-BE49-F238E27FC236}">
                      <a16:creationId xmlns:a16="http://schemas.microsoft.com/office/drawing/2014/main" id="{80964090-9BD6-4602-9739-4FF45290999B}"/>
                    </a:ext>
                  </a:extLst>
                </p14:cNvPr>
                <p14:cNvContentPartPr/>
                <p14:nvPr/>
              </p14:nvContentPartPr>
              <p14:xfrm>
                <a:off x="1671063" y="4763131"/>
                <a:ext cx="178560" cy="230760"/>
              </p14:xfrm>
            </p:contentPart>
          </mc:Choice>
          <mc:Fallback>
            <p:pic>
              <p:nvPicPr>
                <p:cNvPr id="167162" name="Freihand 167161">
                  <a:extLst>
                    <a:ext uri="{FF2B5EF4-FFF2-40B4-BE49-F238E27FC236}">
                      <a16:creationId xmlns:a16="http://schemas.microsoft.com/office/drawing/2014/main" id="{80964090-9BD6-4602-9739-4FF45290999B}"/>
                    </a:ext>
                  </a:extLst>
                </p:cNvPr>
                <p:cNvPicPr/>
                <p:nvPr/>
              </p:nvPicPr>
              <p:blipFill>
                <a:blip r:embed="rId517"/>
                <a:stretch>
                  <a:fillRect/>
                </a:stretch>
              </p:blipFill>
              <p:spPr>
                <a:xfrm>
                  <a:off x="1666743" y="4758811"/>
                  <a:ext cx="187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67164" name="Freihand 167163">
                  <a:extLst>
                    <a:ext uri="{FF2B5EF4-FFF2-40B4-BE49-F238E27FC236}">
                      <a16:creationId xmlns:a16="http://schemas.microsoft.com/office/drawing/2014/main" id="{6AA7AF60-4199-4CC0-B5E1-CCAC97148DCC}"/>
                    </a:ext>
                  </a:extLst>
                </p14:cNvPr>
                <p14:cNvContentPartPr/>
                <p14:nvPr/>
              </p14:nvContentPartPr>
              <p14:xfrm>
                <a:off x="2325543" y="4693651"/>
                <a:ext cx="205560" cy="11880"/>
              </p14:xfrm>
            </p:contentPart>
          </mc:Choice>
          <mc:Fallback>
            <p:pic>
              <p:nvPicPr>
                <p:cNvPr id="167164" name="Freihand 167163">
                  <a:extLst>
                    <a:ext uri="{FF2B5EF4-FFF2-40B4-BE49-F238E27FC236}">
                      <a16:creationId xmlns:a16="http://schemas.microsoft.com/office/drawing/2014/main" id="{6AA7AF60-4199-4CC0-B5E1-CCAC97148DCC}"/>
                    </a:ext>
                  </a:extLst>
                </p:cNvPr>
                <p:cNvPicPr/>
                <p:nvPr/>
              </p:nvPicPr>
              <p:blipFill>
                <a:blip r:embed="rId519"/>
                <a:stretch>
                  <a:fillRect/>
                </a:stretch>
              </p:blipFill>
              <p:spPr>
                <a:xfrm>
                  <a:off x="2321223" y="4689331"/>
                  <a:ext cx="214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67165" name="Freihand 167164">
                  <a:extLst>
                    <a:ext uri="{FF2B5EF4-FFF2-40B4-BE49-F238E27FC236}">
                      <a16:creationId xmlns:a16="http://schemas.microsoft.com/office/drawing/2014/main" id="{75CE214C-6E5B-4CC3-8F09-04ECCA3C7322}"/>
                    </a:ext>
                  </a:extLst>
                </p14:cNvPr>
                <p14:cNvContentPartPr/>
                <p14:nvPr/>
              </p14:nvContentPartPr>
              <p14:xfrm>
                <a:off x="2359023" y="4735771"/>
                <a:ext cx="195480" cy="34920"/>
              </p14:xfrm>
            </p:contentPart>
          </mc:Choice>
          <mc:Fallback>
            <p:pic>
              <p:nvPicPr>
                <p:cNvPr id="167165" name="Freihand 167164">
                  <a:extLst>
                    <a:ext uri="{FF2B5EF4-FFF2-40B4-BE49-F238E27FC236}">
                      <a16:creationId xmlns:a16="http://schemas.microsoft.com/office/drawing/2014/main" id="{75CE214C-6E5B-4CC3-8F09-04ECCA3C7322}"/>
                    </a:ext>
                  </a:extLst>
                </p:cNvPr>
                <p:cNvPicPr/>
                <p:nvPr/>
              </p:nvPicPr>
              <p:blipFill>
                <a:blip r:embed="rId521"/>
                <a:stretch>
                  <a:fillRect/>
                </a:stretch>
              </p:blipFill>
              <p:spPr>
                <a:xfrm>
                  <a:off x="2354703" y="4731451"/>
                  <a:ext cx="204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67167" name="Freihand 167166">
                  <a:extLst>
                    <a:ext uri="{FF2B5EF4-FFF2-40B4-BE49-F238E27FC236}">
                      <a16:creationId xmlns:a16="http://schemas.microsoft.com/office/drawing/2014/main" id="{FEB14DA2-1983-4D7F-9741-ADCD685FFE30}"/>
                    </a:ext>
                  </a:extLst>
                </p14:cNvPr>
                <p14:cNvContentPartPr/>
                <p14:nvPr/>
              </p14:nvContentPartPr>
              <p14:xfrm>
                <a:off x="2910903" y="4541011"/>
                <a:ext cx="140400" cy="118440"/>
              </p14:xfrm>
            </p:contentPart>
          </mc:Choice>
          <mc:Fallback>
            <p:pic>
              <p:nvPicPr>
                <p:cNvPr id="167167" name="Freihand 167166">
                  <a:extLst>
                    <a:ext uri="{FF2B5EF4-FFF2-40B4-BE49-F238E27FC236}">
                      <a16:creationId xmlns:a16="http://schemas.microsoft.com/office/drawing/2014/main" id="{FEB14DA2-1983-4D7F-9741-ADCD685FFE30}"/>
                    </a:ext>
                  </a:extLst>
                </p:cNvPr>
                <p:cNvPicPr/>
                <p:nvPr/>
              </p:nvPicPr>
              <p:blipFill>
                <a:blip r:embed="rId523"/>
                <a:stretch>
                  <a:fillRect/>
                </a:stretch>
              </p:blipFill>
              <p:spPr>
                <a:xfrm>
                  <a:off x="2906583" y="4536691"/>
                  <a:ext cx="149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67168" name="Freihand 167167">
                  <a:extLst>
                    <a:ext uri="{FF2B5EF4-FFF2-40B4-BE49-F238E27FC236}">
                      <a16:creationId xmlns:a16="http://schemas.microsoft.com/office/drawing/2014/main" id="{25AB5BAD-4AD6-463D-9642-EB99D99F1DA0}"/>
                    </a:ext>
                  </a:extLst>
                </p14:cNvPr>
                <p14:cNvContentPartPr/>
                <p14:nvPr/>
              </p14:nvContentPartPr>
              <p14:xfrm>
                <a:off x="3097383" y="4614091"/>
                <a:ext cx="102960" cy="58680"/>
              </p14:xfrm>
            </p:contentPart>
          </mc:Choice>
          <mc:Fallback>
            <p:pic>
              <p:nvPicPr>
                <p:cNvPr id="167168" name="Freihand 167167">
                  <a:extLst>
                    <a:ext uri="{FF2B5EF4-FFF2-40B4-BE49-F238E27FC236}">
                      <a16:creationId xmlns:a16="http://schemas.microsoft.com/office/drawing/2014/main" id="{25AB5BAD-4AD6-463D-9642-EB99D99F1DA0}"/>
                    </a:ext>
                  </a:extLst>
                </p:cNvPr>
                <p:cNvPicPr/>
                <p:nvPr/>
              </p:nvPicPr>
              <p:blipFill>
                <a:blip r:embed="rId525"/>
                <a:stretch>
                  <a:fillRect/>
                </a:stretch>
              </p:blipFill>
              <p:spPr>
                <a:xfrm>
                  <a:off x="3093063" y="4609771"/>
                  <a:ext cx="111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67169" name="Freihand 167168">
                  <a:extLst>
                    <a:ext uri="{FF2B5EF4-FFF2-40B4-BE49-F238E27FC236}">
                      <a16:creationId xmlns:a16="http://schemas.microsoft.com/office/drawing/2014/main" id="{478839D5-5C95-44FA-B66F-A122B5B98AE7}"/>
                    </a:ext>
                  </a:extLst>
                </p14:cNvPr>
                <p14:cNvContentPartPr/>
                <p14:nvPr/>
              </p14:nvContentPartPr>
              <p14:xfrm>
                <a:off x="2786343" y="4699051"/>
                <a:ext cx="558720" cy="31680"/>
              </p14:xfrm>
            </p:contentPart>
          </mc:Choice>
          <mc:Fallback>
            <p:pic>
              <p:nvPicPr>
                <p:cNvPr id="167169" name="Freihand 167168">
                  <a:extLst>
                    <a:ext uri="{FF2B5EF4-FFF2-40B4-BE49-F238E27FC236}">
                      <a16:creationId xmlns:a16="http://schemas.microsoft.com/office/drawing/2014/main" id="{478839D5-5C95-44FA-B66F-A122B5B98AE7}"/>
                    </a:ext>
                  </a:extLst>
                </p:cNvPr>
                <p:cNvPicPr/>
                <p:nvPr/>
              </p:nvPicPr>
              <p:blipFill>
                <a:blip r:embed="rId527"/>
                <a:stretch>
                  <a:fillRect/>
                </a:stretch>
              </p:blipFill>
              <p:spPr>
                <a:xfrm>
                  <a:off x="2782023" y="4694731"/>
                  <a:ext cx="567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67170" name="Freihand 167169">
                  <a:extLst>
                    <a:ext uri="{FF2B5EF4-FFF2-40B4-BE49-F238E27FC236}">
                      <a16:creationId xmlns:a16="http://schemas.microsoft.com/office/drawing/2014/main" id="{F5FBBF0B-8776-4A76-8159-D4A8936CFA08}"/>
                    </a:ext>
                  </a:extLst>
                </p14:cNvPr>
                <p14:cNvContentPartPr/>
                <p14:nvPr/>
              </p14:nvContentPartPr>
              <p14:xfrm>
                <a:off x="2981823" y="4773211"/>
                <a:ext cx="163080" cy="60120"/>
              </p14:xfrm>
            </p:contentPart>
          </mc:Choice>
          <mc:Fallback>
            <p:pic>
              <p:nvPicPr>
                <p:cNvPr id="167170" name="Freihand 167169">
                  <a:extLst>
                    <a:ext uri="{FF2B5EF4-FFF2-40B4-BE49-F238E27FC236}">
                      <a16:creationId xmlns:a16="http://schemas.microsoft.com/office/drawing/2014/main" id="{F5FBBF0B-8776-4A76-8159-D4A8936CFA08}"/>
                    </a:ext>
                  </a:extLst>
                </p:cNvPr>
                <p:cNvPicPr/>
                <p:nvPr/>
              </p:nvPicPr>
              <p:blipFill>
                <a:blip r:embed="rId529"/>
                <a:stretch>
                  <a:fillRect/>
                </a:stretch>
              </p:blipFill>
              <p:spPr>
                <a:xfrm>
                  <a:off x="2977503" y="4768891"/>
                  <a:ext cx="171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67171" name="Freihand 167170">
                  <a:extLst>
                    <a:ext uri="{FF2B5EF4-FFF2-40B4-BE49-F238E27FC236}">
                      <a16:creationId xmlns:a16="http://schemas.microsoft.com/office/drawing/2014/main" id="{46AEA202-734B-4F29-974E-8E642BEFAB45}"/>
                    </a:ext>
                  </a:extLst>
                </p14:cNvPr>
                <p14:cNvContentPartPr/>
                <p14:nvPr/>
              </p14:nvContentPartPr>
              <p14:xfrm>
                <a:off x="3021783" y="4783651"/>
                <a:ext cx="135360" cy="191520"/>
              </p14:xfrm>
            </p:contentPart>
          </mc:Choice>
          <mc:Fallback>
            <p:pic>
              <p:nvPicPr>
                <p:cNvPr id="167171" name="Freihand 167170">
                  <a:extLst>
                    <a:ext uri="{FF2B5EF4-FFF2-40B4-BE49-F238E27FC236}">
                      <a16:creationId xmlns:a16="http://schemas.microsoft.com/office/drawing/2014/main" id="{46AEA202-734B-4F29-974E-8E642BEFAB45}"/>
                    </a:ext>
                  </a:extLst>
                </p:cNvPr>
                <p:cNvPicPr/>
                <p:nvPr/>
              </p:nvPicPr>
              <p:blipFill>
                <a:blip r:embed="rId531"/>
                <a:stretch>
                  <a:fillRect/>
                </a:stretch>
              </p:blipFill>
              <p:spPr>
                <a:xfrm>
                  <a:off x="3017463" y="4779331"/>
                  <a:ext cx="144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67173" name="Freihand 167172">
                  <a:extLst>
                    <a:ext uri="{FF2B5EF4-FFF2-40B4-BE49-F238E27FC236}">
                      <a16:creationId xmlns:a16="http://schemas.microsoft.com/office/drawing/2014/main" id="{B0E912C4-5685-4A01-84BB-D8CB24823393}"/>
                    </a:ext>
                  </a:extLst>
                </p14:cNvPr>
                <p14:cNvContentPartPr/>
                <p14:nvPr/>
              </p14:nvContentPartPr>
              <p14:xfrm>
                <a:off x="3620463" y="4675651"/>
                <a:ext cx="19800" cy="94680"/>
              </p14:xfrm>
            </p:contentPart>
          </mc:Choice>
          <mc:Fallback>
            <p:pic>
              <p:nvPicPr>
                <p:cNvPr id="167173" name="Freihand 167172">
                  <a:extLst>
                    <a:ext uri="{FF2B5EF4-FFF2-40B4-BE49-F238E27FC236}">
                      <a16:creationId xmlns:a16="http://schemas.microsoft.com/office/drawing/2014/main" id="{B0E912C4-5685-4A01-84BB-D8CB24823393}"/>
                    </a:ext>
                  </a:extLst>
                </p:cNvPr>
                <p:cNvPicPr/>
                <p:nvPr/>
              </p:nvPicPr>
              <p:blipFill>
                <a:blip r:embed="rId533"/>
                <a:stretch>
                  <a:fillRect/>
                </a:stretch>
              </p:blipFill>
              <p:spPr>
                <a:xfrm>
                  <a:off x="3616143" y="4671331"/>
                  <a:ext cx="28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67174" name="Freihand 167173">
                  <a:extLst>
                    <a:ext uri="{FF2B5EF4-FFF2-40B4-BE49-F238E27FC236}">
                      <a16:creationId xmlns:a16="http://schemas.microsoft.com/office/drawing/2014/main" id="{B501250D-A392-457B-8ABB-B14A9CC227C8}"/>
                    </a:ext>
                  </a:extLst>
                </p14:cNvPr>
                <p14:cNvContentPartPr/>
                <p14:nvPr/>
              </p14:nvContentPartPr>
              <p14:xfrm>
                <a:off x="3578343" y="4719931"/>
                <a:ext cx="155880" cy="5040"/>
              </p14:xfrm>
            </p:contentPart>
          </mc:Choice>
          <mc:Fallback>
            <p:pic>
              <p:nvPicPr>
                <p:cNvPr id="167174" name="Freihand 167173">
                  <a:extLst>
                    <a:ext uri="{FF2B5EF4-FFF2-40B4-BE49-F238E27FC236}">
                      <a16:creationId xmlns:a16="http://schemas.microsoft.com/office/drawing/2014/main" id="{B501250D-A392-457B-8ABB-B14A9CC227C8}"/>
                    </a:ext>
                  </a:extLst>
                </p:cNvPr>
                <p:cNvPicPr/>
                <p:nvPr/>
              </p:nvPicPr>
              <p:blipFill>
                <a:blip r:embed="rId535"/>
                <a:stretch>
                  <a:fillRect/>
                </a:stretch>
              </p:blipFill>
              <p:spPr>
                <a:xfrm>
                  <a:off x="3574023" y="4715611"/>
                  <a:ext cx="164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67175" name="Freihand 167174">
                  <a:extLst>
                    <a:ext uri="{FF2B5EF4-FFF2-40B4-BE49-F238E27FC236}">
                      <a16:creationId xmlns:a16="http://schemas.microsoft.com/office/drawing/2014/main" id="{0FA6A24A-E287-4DDA-AC92-B0F72C6B993B}"/>
                    </a:ext>
                  </a:extLst>
                </p14:cNvPr>
                <p14:cNvContentPartPr/>
                <p14:nvPr/>
              </p14:nvContentPartPr>
              <p14:xfrm>
                <a:off x="3804063" y="4633531"/>
                <a:ext cx="158760" cy="105120"/>
              </p14:xfrm>
            </p:contentPart>
          </mc:Choice>
          <mc:Fallback>
            <p:pic>
              <p:nvPicPr>
                <p:cNvPr id="167175" name="Freihand 167174">
                  <a:extLst>
                    <a:ext uri="{FF2B5EF4-FFF2-40B4-BE49-F238E27FC236}">
                      <a16:creationId xmlns:a16="http://schemas.microsoft.com/office/drawing/2014/main" id="{0FA6A24A-E287-4DDA-AC92-B0F72C6B993B}"/>
                    </a:ext>
                  </a:extLst>
                </p:cNvPr>
                <p:cNvPicPr/>
                <p:nvPr/>
              </p:nvPicPr>
              <p:blipFill>
                <a:blip r:embed="rId537"/>
                <a:stretch>
                  <a:fillRect/>
                </a:stretch>
              </p:blipFill>
              <p:spPr>
                <a:xfrm>
                  <a:off x="3799743" y="4629211"/>
                  <a:ext cx="167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67176" name="Freihand 167175">
                  <a:extLst>
                    <a:ext uri="{FF2B5EF4-FFF2-40B4-BE49-F238E27FC236}">
                      <a16:creationId xmlns:a16="http://schemas.microsoft.com/office/drawing/2014/main" id="{4517964D-07A5-4E97-9C23-C0673B202988}"/>
                    </a:ext>
                  </a:extLst>
                </p14:cNvPr>
                <p14:cNvContentPartPr/>
                <p14:nvPr/>
              </p14:nvContentPartPr>
              <p14:xfrm>
                <a:off x="3993063" y="4692571"/>
                <a:ext cx="115920" cy="184680"/>
              </p14:xfrm>
            </p:contentPart>
          </mc:Choice>
          <mc:Fallback>
            <p:pic>
              <p:nvPicPr>
                <p:cNvPr id="167176" name="Freihand 167175">
                  <a:extLst>
                    <a:ext uri="{FF2B5EF4-FFF2-40B4-BE49-F238E27FC236}">
                      <a16:creationId xmlns:a16="http://schemas.microsoft.com/office/drawing/2014/main" id="{4517964D-07A5-4E97-9C23-C0673B202988}"/>
                    </a:ext>
                  </a:extLst>
                </p:cNvPr>
                <p:cNvPicPr/>
                <p:nvPr/>
              </p:nvPicPr>
              <p:blipFill>
                <a:blip r:embed="rId539"/>
                <a:stretch>
                  <a:fillRect/>
                </a:stretch>
              </p:blipFill>
              <p:spPr>
                <a:xfrm>
                  <a:off x="3988743" y="4688251"/>
                  <a:ext cx="124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67178" name="Freihand 167177">
                  <a:extLst>
                    <a:ext uri="{FF2B5EF4-FFF2-40B4-BE49-F238E27FC236}">
                      <a16:creationId xmlns:a16="http://schemas.microsoft.com/office/drawing/2014/main" id="{1C6839B4-6A03-4003-9C49-F727D2D0E50E}"/>
                    </a:ext>
                  </a:extLst>
                </p14:cNvPr>
                <p14:cNvContentPartPr/>
                <p14:nvPr/>
              </p14:nvContentPartPr>
              <p14:xfrm>
                <a:off x="4280343" y="4636771"/>
                <a:ext cx="34200" cy="6840"/>
              </p14:xfrm>
            </p:contentPart>
          </mc:Choice>
          <mc:Fallback>
            <p:pic>
              <p:nvPicPr>
                <p:cNvPr id="167178" name="Freihand 167177">
                  <a:extLst>
                    <a:ext uri="{FF2B5EF4-FFF2-40B4-BE49-F238E27FC236}">
                      <a16:creationId xmlns:a16="http://schemas.microsoft.com/office/drawing/2014/main" id="{1C6839B4-6A03-4003-9C49-F727D2D0E50E}"/>
                    </a:ext>
                  </a:extLst>
                </p:cNvPr>
                <p:cNvPicPr/>
                <p:nvPr/>
              </p:nvPicPr>
              <p:blipFill>
                <a:blip r:embed="rId541"/>
                <a:stretch>
                  <a:fillRect/>
                </a:stretch>
              </p:blipFill>
              <p:spPr>
                <a:xfrm>
                  <a:off x="4276023" y="4632451"/>
                  <a:ext cx="42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67179" name="Freihand 167178">
                  <a:extLst>
                    <a:ext uri="{FF2B5EF4-FFF2-40B4-BE49-F238E27FC236}">
                      <a16:creationId xmlns:a16="http://schemas.microsoft.com/office/drawing/2014/main" id="{28B47EF4-CF5F-4EED-890F-CBE98D4DCD64}"/>
                    </a:ext>
                  </a:extLst>
                </p14:cNvPr>
                <p14:cNvContentPartPr/>
                <p14:nvPr/>
              </p14:nvContentPartPr>
              <p14:xfrm>
                <a:off x="4455663" y="4520851"/>
                <a:ext cx="172800" cy="51480"/>
              </p14:xfrm>
            </p:contentPart>
          </mc:Choice>
          <mc:Fallback>
            <p:pic>
              <p:nvPicPr>
                <p:cNvPr id="167179" name="Freihand 167178">
                  <a:extLst>
                    <a:ext uri="{FF2B5EF4-FFF2-40B4-BE49-F238E27FC236}">
                      <a16:creationId xmlns:a16="http://schemas.microsoft.com/office/drawing/2014/main" id="{28B47EF4-CF5F-4EED-890F-CBE98D4DCD64}"/>
                    </a:ext>
                  </a:extLst>
                </p:cNvPr>
                <p:cNvPicPr/>
                <p:nvPr/>
              </p:nvPicPr>
              <p:blipFill>
                <a:blip r:embed="rId543"/>
                <a:stretch>
                  <a:fillRect/>
                </a:stretch>
              </p:blipFill>
              <p:spPr>
                <a:xfrm>
                  <a:off x="4451343" y="4516531"/>
                  <a:ext cx="181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67180" name="Freihand 167179">
                  <a:extLst>
                    <a:ext uri="{FF2B5EF4-FFF2-40B4-BE49-F238E27FC236}">
                      <a16:creationId xmlns:a16="http://schemas.microsoft.com/office/drawing/2014/main" id="{5D2F974A-8A44-44B7-94A4-DBB4257CCC69}"/>
                    </a:ext>
                  </a:extLst>
                </p14:cNvPr>
                <p14:cNvContentPartPr/>
                <p14:nvPr/>
              </p14:nvContentPartPr>
              <p14:xfrm>
                <a:off x="4569423" y="4471891"/>
                <a:ext cx="111240" cy="183960"/>
              </p14:xfrm>
            </p:contentPart>
          </mc:Choice>
          <mc:Fallback>
            <p:pic>
              <p:nvPicPr>
                <p:cNvPr id="167180" name="Freihand 167179">
                  <a:extLst>
                    <a:ext uri="{FF2B5EF4-FFF2-40B4-BE49-F238E27FC236}">
                      <a16:creationId xmlns:a16="http://schemas.microsoft.com/office/drawing/2014/main" id="{5D2F974A-8A44-44B7-94A4-DBB4257CCC69}"/>
                    </a:ext>
                  </a:extLst>
                </p:cNvPr>
                <p:cNvPicPr/>
                <p:nvPr/>
              </p:nvPicPr>
              <p:blipFill>
                <a:blip r:embed="rId545"/>
                <a:stretch>
                  <a:fillRect/>
                </a:stretch>
              </p:blipFill>
              <p:spPr>
                <a:xfrm>
                  <a:off x="4565103" y="4467571"/>
                  <a:ext cx="119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67181" name="Freihand 167180">
                  <a:extLst>
                    <a:ext uri="{FF2B5EF4-FFF2-40B4-BE49-F238E27FC236}">
                      <a16:creationId xmlns:a16="http://schemas.microsoft.com/office/drawing/2014/main" id="{FBE2FF26-6706-45EE-B86F-A990281031B8}"/>
                    </a:ext>
                  </a:extLst>
                </p14:cNvPr>
                <p14:cNvContentPartPr/>
                <p14:nvPr/>
              </p14:nvContentPartPr>
              <p14:xfrm>
                <a:off x="4356303" y="4646491"/>
                <a:ext cx="396360" cy="27000"/>
              </p14:xfrm>
            </p:contentPart>
          </mc:Choice>
          <mc:Fallback>
            <p:pic>
              <p:nvPicPr>
                <p:cNvPr id="167181" name="Freihand 167180">
                  <a:extLst>
                    <a:ext uri="{FF2B5EF4-FFF2-40B4-BE49-F238E27FC236}">
                      <a16:creationId xmlns:a16="http://schemas.microsoft.com/office/drawing/2014/main" id="{FBE2FF26-6706-45EE-B86F-A990281031B8}"/>
                    </a:ext>
                  </a:extLst>
                </p:cNvPr>
                <p:cNvPicPr/>
                <p:nvPr/>
              </p:nvPicPr>
              <p:blipFill>
                <a:blip r:embed="rId547"/>
                <a:stretch>
                  <a:fillRect/>
                </a:stretch>
              </p:blipFill>
              <p:spPr>
                <a:xfrm>
                  <a:off x="4351983" y="4642171"/>
                  <a:ext cx="405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67182" name="Freihand 167181">
                  <a:extLst>
                    <a:ext uri="{FF2B5EF4-FFF2-40B4-BE49-F238E27FC236}">
                      <a16:creationId xmlns:a16="http://schemas.microsoft.com/office/drawing/2014/main" id="{A95AC42A-C0EC-4267-9B07-6CEEE35685A8}"/>
                    </a:ext>
                  </a:extLst>
                </p14:cNvPr>
                <p14:cNvContentPartPr/>
                <p14:nvPr/>
              </p14:nvContentPartPr>
              <p14:xfrm>
                <a:off x="4453503" y="4753051"/>
                <a:ext cx="150120" cy="42120"/>
              </p14:xfrm>
            </p:contentPart>
          </mc:Choice>
          <mc:Fallback>
            <p:pic>
              <p:nvPicPr>
                <p:cNvPr id="167182" name="Freihand 167181">
                  <a:extLst>
                    <a:ext uri="{FF2B5EF4-FFF2-40B4-BE49-F238E27FC236}">
                      <a16:creationId xmlns:a16="http://schemas.microsoft.com/office/drawing/2014/main" id="{A95AC42A-C0EC-4267-9B07-6CEEE35685A8}"/>
                    </a:ext>
                  </a:extLst>
                </p:cNvPr>
                <p:cNvPicPr/>
                <p:nvPr/>
              </p:nvPicPr>
              <p:blipFill>
                <a:blip r:embed="rId549"/>
                <a:stretch>
                  <a:fillRect/>
                </a:stretch>
              </p:blipFill>
              <p:spPr>
                <a:xfrm>
                  <a:off x="4449183" y="4748731"/>
                  <a:ext cx="158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67183" name="Freihand 167182">
                  <a:extLst>
                    <a:ext uri="{FF2B5EF4-FFF2-40B4-BE49-F238E27FC236}">
                      <a16:creationId xmlns:a16="http://schemas.microsoft.com/office/drawing/2014/main" id="{7BF46483-6DD3-41D9-9AFE-78D820248A27}"/>
                    </a:ext>
                  </a:extLst>
                </p14:cNvPr>
                <p14:cNvContentPartPr/>
                <p14:nvPr/>
              </p14:nvContentPartPr>
              <p14:xfrm>
                <a:off x="4486623" y="4732171"/>
                <a:ext cx="143640" cy="188640"/>
              </p14:xfrm>
            </p:contentPart>
          </mc:Choice>
          <mc:Fallback>
            <p:pic>
              <p:nvPicPr>
                <p:cNvPr id="167183" name="Freihand 167182">
                  <a:extLst>
                    <a:ext uri="{FF2B5EF4-FFF2-40B4-BE49-F238E27FC236}">
                      <a16:creationId xmlns:a16="http://schemas.microsoft.com/office/drawing/2014/main" id="{7BF46483-6DD3-41D9-9AFE-78D820248A27}"/>
                    </a:ext>
                  </a:extLst>
                </p:cNvPr>
                <p:cNvPicPr/>
                <p:nvPr/>
              </p:nvPicPr>
              <p:blipFill>
                <a:blip r:embed="rId551"/>
                <a:stretch>
                  <a:fillRect/>
                </a:stretch>
              </p:blipFill>
              <p:spPr>
                <a:xfrm>
                  <a:off x="4482303" y="4727851"/>
                  <a:ext cx="152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67185" name="Freihand 167184">
                  <a:extLst>
                    <a:ext uri="{FF2B5EF4-FFF2-40B4-BE49-F238E27FC236}">
                      <a16:creationId xmlns:a16="http://schemas.microsoft.com/office/drawing/2014/main" id="{BDEDDB45-211A-473A-8AA3-80B1301E405D}"/>
                    </a:ext>
                  </a:extLst>
                </p14:cNvPr>
                <p14:cNvContentPartPr/>
                <p14:nvPr/>
              </p14:nvContentPartPr>
              <p14:xfrm>
                <a:off x="4430823" y="4687531"/>
                <a:ext cx="174240" cy="197640"/>
              </p14:xfrm>
            </p:contentPart>
          </mc:Choice>
          <mc:Fallback>
            <p:pic>
              <p:nvPicPr>
                <p:cNvPr id="167185" name="Freihand 167184">
                  <a:extLst>
                    <a:ext uri="{FF2B5EF4-FFF2-40B4-BE49-F238E27FC236}">
                      <a16:creationId xmlns:a16="http://schemas.microsoft.com/office/drawing/2014/main" id="{BDEDDB45-211A-473A-8AA3-80B1301E405D}"/>
                    </a:ext>
                  </a:extLst>
                </p:cNvPr>
                <p:cNvPicPr/>
                <p:nvPr/>
              </p:nvPicPr>
              <p:blipFill>
                <a:blip r:embed="rId553"/>
                <a:stretch>
                  <a:fillRect/>
                </a:stretch>
              </p:blipFill>
              <p:spPr>
                <a:xfrm>
                  <a:off x="4426503" y="4683211"/>
                  <a:ext cx="182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67186" name="Freihand 167185">
                  <a:extLst>
                    <a:ext uri="{FF2B5EF4-FFF2-40B4-BE49-F238E27FC236}">
                      <a16:creationId xmlns:a16="http://schemas.microsoft.com/office/drawing/2014/main" id="{8ECBC261-D735-434A-8F5B-D7F0C8CF6ADE}"/>
                    </a:ext>
                  </a:extLst>
                </p14:cNvPr>
                <p14:cNvContentPartPr/>
                <p14:nvPr/>
              </p14:nvContentPartPr>
              <p14:xfrm>
                <a:off x="4445943" y="4458571"/>
                <a:ext cx="189720" cy="196920"/>
              </p14:xfrm>
            </p:contentPart>
          </mc:Choice>
          <mc:Fallback>
            <p:pic>
              <p:nvPicPr>
                <p:cNvPr id="167186" name="Freihand 167185">
                  <a:extLst>
                    <a:ext uri="{FF2B5EF4-FFF2-40B4-BE49-F238E27FC236}">
                      <a16:creationId xmlns:a16="http://schemas.microsoft.com/office/drawing/2014/main" id="{8ECBC261-D735-434A-8F5B-D7F0C8CF6ADE}"/>
                    </a:ext>
                  </a:extLst>
                </p:cNvPr>
                <p:cNvPicPr/>
                <p:nvPr/>
              </p:nvPicPr>
              <p:blipFill>
                <a:blip r:embed="rId555"/>
                <a:stretch>
                  <a:fillRect/>
                </a:stretch>
              </p:blipFill>
              <p:spPr>
                <a:xfrm>
                  <a:off x="4441623" y="4454251"/>
                  <a:ext cx="198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67188" name="Freihand 167187">
                  <a:extLst>
                    <a:ext uri="{FF2B5EF4-FFF2-40B4-BE49-F238E27FC236}">
                      <a16:creationId xmlns:a16="http://schemas.microsoft.com/office/drawing/2014/main" id="{D7071AD4-3FF8-4805-A369-D6BF4CF0BA2B}"/>
                    </a:ext>
                  </a:extLst>
                </p14:cNvPr>
                <p14:cNvContentPartPr/>
                <p14:nvPr/>
              </p14:nvContentPartPr>
              <p14:xfrm>
                <a:off x="5389863" y="4619851"/>
                <a:ext cx="116280" cy="130320"/>
              </p14:xfrm>
            </p:contentPart>
          </mc:Choice>
          <mc:Fallback>
            <p:pic>
              <p:nvPicPr>
                <p:cNvPr id="167188" name="Freihand 167187">
                  <a:extLst>
                    <a:ext uri="{FF2B5EF4-FFF2-40B4-BE49-F238E27FC236}">
                      <a16:creationId xmlns:a16="http://schemas.microsoft.com/office/drawing/2014/main" id="{D7071AD4-3FF8-4805-A369-D6BF4CF0BA2B}"/>
                    </a:ext>
                  </a:extLst>
                </p:cNvPr>
                <p:cNvPicPr/>
                <p:nvPr/>
              </p:nvPicPr>
              <p:blipFill>
                <a:blip r:embed="rId557"/>
                <a:stretch>
                  <a:fillRect/>
                </a:stretch>
              </p:blipFill>
              <p:spPr>
                <a:xfrm>
                  <a:off x="5385543" y="4615531"/>
                  <a:ext cx="124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67189" name="Freihand 167188">
                  <a:extLst>
                    <a:ext uri="{FF2B5EF4-FFF2-40B4-BE49-F238E27FC236}">
                      <a16:creationId xmlns:a16="http://schemas.microsoft.com/office/drawing/2014/main" id="{BE5452CA-183C-4B52-94AB-C32810F462EC}"/>
                    </a:ext>
                  </a:extLst>
                </p14:cNvPr>
                <p14:cNvContentPartPr/>
                <p14:nvPr/>
              </p14:nvContentPartPr>
              <p14:xfrm>
                <a:off x="5464023" y="4585291"/>
                <a:ext cx="111960" cy="259560"/>
              </p14:xfrm>
            </p:contentPart>
          </mc:Choice>
          <mc:Fallback>
            <p:pic>
              <p:nvPicPr>
                <p:cNvPr id="167189" name="Freihand 167188">
                  <a:extLst>
                    <a:ext uri="{FF2B5EF4-FFF2-40B4-BE49-F238E27FC236}">
                      <a16:creationId xmlns:a16="http://schemas.microsoft.com/office/drawing/2014/main" id="{BE5452CA-183C-4B52-94AB-C32810F462EC}"/>
                    </a:ext>
                  </a:extLst>
                </p:cNvPr>
                <p:cNvPicPr/>
                <p:nvPr/>
              </p:nvPicPr>
              <p:blipFill>
                <a:blip r:embed="rId559"/>
                <a:stretch>
                  <a:fillRect/>
                </a:stretch>
              </p:blipFill>
              <p:spPr>
                <a:xfrm>
                  <a:off x="5459703" y="4580971"/>
                  <a:ext cx="1206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67190" name="Freihand 167189">
                  <a:extLst>
                    <a:ext uri="{FF2B5EF4-FFF2-40B4-BE49-F238E27FC236}">
                      <a16:creationId xmlns:a16="http://schemas.microsoft.com/office/drawing/2014/main" id="{4AD93A49-3FC4-4B00-8E05-E1349EFD1949}"/>
                    </a:ext>
                  </a:extLst>
                </p14:cNvPr>
                <p14:cNvContentPartPr/>
                <p14:nvPr/>
              </p14:nvContentPartPr>
              <p14:xfrm>
                <a:off x="5695863" y="4588531"/>
                <a:ext cx="39960" cy="195840"/>
              </p14:xfrm>
            </p:contentPart>
          </mc:Choice>
          <mc:Fallback>
            <p:pic>
              <p:nvPicPr>
                <p:cNvPr id="167190" name="Freihand 167189">
                  <a:extLst>
                    <a:ext uri="{FF2B5EF4-FFF2-40B4-BE49-F238E27FC236}">
                      <a16:creationId xmlns:a16="http://schemas.microsoft.com/office/drawing/2014/main" id="{4AD93A49-3FC4-4B00-8E05-E1349EFD1949}"/>
                    </a:ext>
                  </a:extLst>
                </p:cNvPr>
                <p:cNvPicPr/>
                <p:nvPr/>
              </p:nvPicPr>
              <p:blipFill>
                <a:blip r:embed="rId561"/>
                <a:stretch>
                  <a:fillRect/>
                </a:stretch>
              </p:blipFill>
              <p:spPr>
                <a:xfrm>
                  <a:off x="5691543" y="4584211"/>
                  <a:ext cx="48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67191" name="Freihand 167190">
                  <a:extLst>
                    <a:ext uri="{FF2B5EF4-FFF2-40B4-BE49-F238E27FC236}">
                      <a16:creationId xmlns:a16="http://schemas.microsoft.com/office/drawing/2014/main" id="{F697133D-F0DE-45BE-87C4-56D8E7CF9DFA}"/>
                    </a:ext>
                  </a:extLst>
                </p14:cNvPr>
                <p14:cNvContentPartPr/>
                <p14:nvPr/>
              </p14:nvContentPartPr>
              <p14:xfrm>
                <a:off x="5616303" y="4440931"/>
                <a:ext cx="184680" cy="192600"/>
              </p14:xfrm>
            </p:contentPart>
          </mc:Choice>
          <mc:Fallback>
            <p:pic>
              <p:nvPicPr>
                <p:cNvPr id="167191" name="Freihand 167190">
                  <a:extLst>
                    <a:ext uri="{FF2B5EF4-FFF2-40B4-BE49-F238E27FC236}">
                      <a16:creationId xmlns:a16="http://schemas.microsoft.com/office/drawing/2014/main" id="{F697133D-F0DE-45BE-87C4-56D8E7CF9DFA}"/>
                    </a:ext>
                  </a:extLst>
                </p:cNvPr>
                <p:cNvPicPr/>
                <p:nvPr/>
              </p:nvPicPr>
              <p:blipFill>
                <a:blip r:embed="rId563"/>
                <a:stretch>
                  <a:fillRect/>
                </a:stretch>
              </p:blipFill>
              <p:spPr>
                <a:xfrm>
                  <a:off x="5611983" y="4436611"/>
                  <a:ext cx="193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67193" name="Freihand 167192">
                  <a:extLst>
                    <a:ext uri="{FF2B5EF4-FFF2-40B4-BE49-F238E27FC236}">
                      <a16:creationId xmlns:a16="http://schemas.microsoft.com/office/drawing/2014/main" id="{EFB37951-EEFD-49E5-863A-AB3CCD7649CF}"/>
                    </a:ext>
                  </a:extLst>
                </p14:cNvPr>
                <p14:cNvContentPartPr/>
                <p14:nvPr/>
              </p14:nvContentPartPr>
              <p14:xfrm>
                <a:off x="2753943" y="4332931"/>
                <a:ext cx="594720" cy="757080"/>
              </p14:xfrm>
            </p:contentPart>
          </mc:Choice>
          <mc:Fallback>
            <p:pic>
              <p:nvPicPr>
                <p:cNvPr id="167193" name="Freihand 167192">
                  <a:extLst>
                    <a:ext uri="{FF2B5EF4-FFF2-40B4-BE49-F238E27FC236}">
                      <a16:creationId xmlns:a16="http://schemas.microsoft.com/office/drawing/2014/main" id="{EFB37951-EEFD-49E5-863A-AB3CCD7649CF}"/>
                    </a:ext>
                  </a:extLst>
                </p:cNvPr>
                <p:cNvPicPr/>
                <p:nvPr/>
              </p:nvPicPr>
              <p:blipFill>
                <a:blip r:embed="rId565"/>
                <a:stretch>
                  <a:fillRect/>
                </a:stretch>
              </p:blipFill>
              <p:spPr>
                <a:xfrm>
                  <a:off x="2749623" y="4328611"/>
                  <a:ext cx="603360" cy="7657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67195" name="Freihand 167194">
                  <a:extLst>
                    <a:ext uri="{FF2B5EF4-FFF2-40B4-BE49-F238E27FC236}">
                      <a16:creationId xmlns:a16="http://schemas.microsoft.com/office/drawing/2014/main" id="{4FE5C582-A31E-42E5-8425-B44EABD07F56}"/>
                    </a:ext>
                  </a:extLst>
                </p14:cNvPr>
                <p14:cNvContentPartPr/>
                <p14:nvPr/>
              </p14:nvContentPartPr>
              <p14:xfrm>
                <a:off x="3389703" y="4511131"/>
                <a:ext cx="47880" cy="306360"/>
              </p14:xfrm>
            </p:contentPart>
          </mc:Choice>
          <mc:Fallback>
            <p:pic>
              <p:nvPicPr>
                <p:cNvPr id="167195" name="Freihand 167194">
                  <a:extLst>
                    <a:ext uri="{FF2B5EF4-FFF2-40B4-BE49-F238E27FC236}">
                      <a16:creationId xmlns:a16="http://schemas.microsoft.com/office/drawing/2014/main" id="{4FE5C582-A31E-42E5-8425-B44EABD07F56}"/>
                    </a:ext>
                  </a:extLst>
                </p:cNvPr>
                <p:cNvPicPr/>
                <p:nvPr/>
              </p:nvPicPr>
              <p:blipFill>
                <a:blip r:embed="rId567"/>
                <a:stretch>
                  <a:fillRect/>
                </a:stretch>
              </p:blipFill>
              <p:spPr>
                <a:xfrm>
                  <a:off x="3385383" y="4506811"/>
                  <a:ext cx="565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67196" name="Freihand 167195">
                  <a:extLst>
                    <a:ext uri="{FF2B5EF4-FFF2-40B4-BE49-F238E27FC236}">
                      <a16:creationId xmlns:a16="http://schemas.microsoft.com/office/drawing/2014/main" id="{7BE408F1-9116-44F5-B0E6-4F57A1C0719E}"/>
                    </a:ext>
                  </a:extLst>
                </p14:cNvPr>
                <p14:cNvContentPartPr/>
                <p14:nvPr/>
              </p14:nvContentPartPr>
              <p14:xfrm>
                <a:off x="3330663" y="4663051"/>
                <a:ext cx="187560" cy="228600"/>
              </p14:xfrm>
            </p:contentPart>
          </mc:Choice>
          <mc:Fallback>
            <p:pic>
              <p:nvPicPr>
                <p:cNvPr id="167196" name="Freihand 167195">
                  <a:extLst>
                    <a:ext uri="{FF2B5EF4-FFF2-40B4-BE49-F238E27FC236}">
                      <a16:creationId xmlns:a16="http://schemas.microsoft.com/office/drawing/2014/main" id="{7BE408F1-9116-44F5-B0E6-4F57A1C0719E}"/>
                    </a:ext>
                  </a:extLst>
                </p:cNvPr>
                <p:cNvPicPr/>
                <p:nvPr/>
              </p:nvPicPr>
              <p:blipFill>
                <a:blip r:embed="rId569"/>
                <a:stretch>
                  <a:fillRect/>
                </a:stretch>
              </p:blipFill>
              <p:spPr>
                <a:xfrm>
                  <a:off x="3326343" y="4658731"/>
                  <a:ext cx="196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67198" name="Freihand 167197">
                  <a:extLst>
                    <a:ext uri="{FF2B5EF4-FFF2-40B4-BE49-F238E27FC236}">
                      <a16:creationId xmlns:a16="http://schemas.microsoft.com/office/drawing/2014/main" id="{F9B9513D-E399-4236-BDF0-F8C718130228}"/>
                    </a:ext>
                  </a:extLst>
                </p14:cNvPr>
                <p14:cNvContentPartPr/>
                <p14:nvPr/>
              </p14:nvContentPartPr>
              <p14:xfrm>
                <a:off x="3774543" y="4805971"/>
                <a:ext cx="853200" cy="77760"/>
              </p14:xfrm>
            </p:contentPart>
          </mc:Choice>
          <mc:Fallback>
            <p:pic>
              <p:nvPicPr>
                <p:cNvPr id="167198" name="Freihand 167197">
                  <a:extLst>
                    <a:ext uri="{FF2B5EF4-FFF2-40B4-BE49-F238E27FC236}">
                      <a16:creationId xmlns:a16="http://schemas.microsoft.com/office/drawing/2014/main" id="{F9B9513D-E399-4236-BDF0-F8C718130228}"/>
                    </a:ext>
                  </a:extLst>
                </p:cNvPr>
                <p:cNvPicPr/>
                <p:nvPr/>
              </p:nvPicPr>
              <p:blipFill>
                <a:blip r:embed="rId571"/>
                <a:stretch>
                  <a:fillRect/>
                </a:stretch>
              </p:blipFill>
              <p:spPr>
                <a:xfrm>
                  <a:off x="3770223" y="4801651"/>
                  <a:ext cx="861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67199" name="Freihand 167198">
                  <a:extLst>
                    <a:ext uri="{FF2B5EF4-FFF2-40B4-BE49-F238E27FC236}">
                      <a16:creationId xmlns:a16="http://schemas.microsoft.com/office/drawing/2014/main" id="{A961C116-201A-4997-B9F1-38E778DB736C}"/>
                    </a:ext>
                  </a:extLst>
                </p14:cNvPr>
                <p14:cNvContentPartPr/>
                <p14:nvPr/>
              </p14:nvContentPartPr>
              <p14:xfrm>
                <a:off x="4061823" y="4923331"/>
                <a:ext cx="81360" cy="83160"/>
              </p14:xfrm>
            </p:contentPart>
          </mc:Choice>
          <mc:Fallback>
            <p:pic>
              <p:nvPicPr>
                <p:cNvPr id="167199" name="Freihand 167198">
                  <a:extLst>
                    <a:ext uri="{FF2B5EF4-FFF2-40B4-BE49-F238E27FC236}">
                      <a16:creationId xmlns:a16="http://schemas.microsoft.com/office/drawing/2014/main" id="{A961C116-201A-4997-B9F1-38E778DB736C}"/>
                    </a:ext>
                  </a:extLst>
                </p:cNvPr>
                <p:cNvPicPr/>
                <p:nvPr/>
              </p:nvPicPr>
              <p:blipFill>
                <a:blip r:embed="rId573"/>
                <a:stretch>
                  <a:fillRect/>
                </a:stretch>
              </p:blipFill>
              <p:spPr>
                <a:xfrm>
                  <a:off x="4057503" y="4919011"/>
                  <a:ext cx="90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67200" name="Freihand 167199">
                  <a:extLst>
                    <a:ext uri="{FF2B5EF4-FFF2-40B4-BE49-F238E27FC236}">
                      <a16:creationId xmlns:a16="http://schemas.microsoft.com/office/drawing/2014/main" id="{E5832F51-2C8A-420E-A0D8-36EEB2B63860}"/>
                    </a:ext>
                  </a:extLst>
                </p14:cNvPr>
                <p14:cNvContentPartPr/>
                <p14:nvPr/>
              </p14:nvContentPartPr>
              <p14:xfrm>
                <a:off x="4167663" y="4934491"/>
                <a:ext cx="152640" cy="41040"/>
              </p14:xfrm>
            </p:contentPart>
          </mc:Choice>
          <mc:Fallback>
            <p:pic>
              <p:nvPicPr>
                <p:cNvPr id="167200" name="Freihand 167199">
                  <a:extLst>
                    <a:ext uri="{FF2B5EF4-FFF2-40B4-BE49-F238E27FC236}">
                      <a16:creationId xmlns:a16="http://schemas.microsoft.com/office/drawing/2014/main" id="{E5832F51-2C8A-420E-A0D8-36EEB2B63860}"/>
                    </a:ext>
                  </a:extLst>
                </p:cNvPr>
                <p:cNvPicPr/>
                <p:nvPr/>
              </p:nvPicPr>
              <p:blipFill>
                <a:blip r:embed="rId575"/>
                <a:stretch>
                  <a:fillRect/>
                </a:stretch>
              </p:blipFill>
              <p:spPr>
                <a:xfrm>
                  <a:off x="4163343" y="4930171"/>
                  <a:ext cx="161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67201" name="Freihand 167200">
                  <a:extLst>
                    <a:ext uri="{FF2B5EF4-FFF2-40B4-BE49-F238E27FC236}">
                      <a16:creationId xmlns:a16="http://schemas.microsoft.com/office/drawing/2014/main" id="{6D39DFC2-36F7-409A-AA6B-7E2D8D65C53E}"/>
                    </a:ext>
                  </a:extLst>
                </p14:cNvPr>
                <p14:cNvContentPartPr/>
                <p14:nvPr/>
              </p14:nvContentPartPr>
              <p14:xfrm>
                <a:off x="4315623" y="4909291"/>
                <a:ext cx="60120" cy="86040"/>
              </p14:xfrm>
            </p:contentPart>
          </mc:Choice>
          <mc:Fallback>
            <p:pic>
              <p:nvPicPr>
                <p:cNvPr id="167201" name="Freihand 167200">
                  <a:extLst>
                    <a:ext uri="{FF2B5EF4-FFF2-40B4-BE49-F238E27FC236}">
                      <a16:creationId xmlns:a16="http://schemas.microsoft.com/office/drawing/2014/main" id="{6D39DFC2-36F7-409A-AA6B-7E2D8D65C53E}"/>
                    </a:ext>
                  </a:extLst>
                </p:cNvPr>
                <p:cNvPicPr/>
                <p:nvPr/>
              </p:nvPicPr>
              <p:blipFill>
                <a:blip r:embed="rId577"/>
                <a:stretch>
                  <a:fillRect/>
                </a:stretch>
              </p:blipFill>
              <p:spPr>
                <a:xfrm>
                  <a:off x="4311303" y="4904971"/>
                  <a:ext cx="68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67202" name="Freihand 167201">
                  <a:extLst>
                    <a:ext uri="{FF2B5EF4-FFF2-40B4-BE49-F238E27FC236}">
                      <a16:creationId xmlns:a16="http://schemas.microsoft.com/office/drawing/2014/main" id="{B96ADB43-3723-43F2-B9CE-9375F7723E03}"/>
                    </a:ext>
                  </a:extLst>
                </p14:cNvPr>
                <p14:cNvContentPartPr/>
                <p14:nvPr/>
              </p14:nvContentPartPr>
              <p14:xfrm>
                <a:off x="4398423" y="4871131"/>
                <a:ext cx="85320" cy="107280"/>
              </p14:xfrm>
            </p:contentPart>
          </mc:Choice>
          <mc:Fallback>
            <p:pic>
              <p:nvPicPr>
                <p:cNvPr id="167202" name="Freihand 167201">
                  <a:extLst>
                    <a:ext uri="{FF2B5EF4-FFF2-40B4-BE49-F238E27FC236}">
                      <a16:creationId xmlns:a16="http://schemas.microsoft.com/office/drawing/2014/main" id="{B96ADB43-3723-43F2-B9CE-9375F7723E03}"/>
                    </a:ext>
                  </a:extLst>
                </p:cNvPr>
                <p:cNvPicPr/>
                <p:nvPr/>
              </p:nvPicPr>
              <p:blipFill>
                <a:blip r:embed="rId579"/>
                <a:stretch>
                  <a:fillRect/>
                </a:stretch>
              </p:blipFill>
              <p:spPr>
                <a:xfrm>
                  <a:off x="4394103" y="4866811"/>
                  <a:ext cx="93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67203" name="Freihand 167202">
                  <a:extLst>
                    <a:ext uri="{FF2B5EF4-FFF2-40B4-BE49-F238E27FC236}">
                      <a16:creationId xmlns:a16="http://schemas.microsoft.com/office/drawing/2014/main" id="{9E730C0D-008C-4D36-8269-37D4B3166C71}"/>
                    </a:ext>
                  </a:extLst>
                </p14:cNvPr>
                <p14:cNvContentPartPr/>
                <p14:nvPr/>
              </p14:nvContentPartPr>
              <p14:xfrm>
                <a:off x="4502823" y="4892731"/>
                <a:ext cx="185040" cy="54000"/>
              </p14:xfrm>
            </p:contentPart>
          </mc:Choice>
          <mc:Fallback>
            <p:pic>
              <p:nvPicPr>
                <p:cNvPr id="167203" name="Freihand 167202">
                  <a:extLst>
                    <a:ext uri="{FF2B5EF4-FFF2-40B4-BE49-F238E27FC236}">
                      <a16:creationId xmlns:a16="http://schemas.microsoft.com/office/drawing/2014/main" id="{9E730C0D-008C-4D36-8269-37D4B3166C71}"/>
                    </a:ext>
                  </a:extLst>
                </p:cNvPr>
                <p:cNvPicPr/>
                <p:nvPr/>
              </p:nvPicPr>
              <p:blipFill>
                <a:blip r:embed="rId581"/>
                <a:stretch>
                  <a:fillRect/>
                </a:stretch>
              </p:blipFill>
              <p:spPr>
                <a:xfrm>
                  <a:off x="4498503" y="4888411"/>
                  <a:ext cx="193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67204" name="Freihand 167203">
                  <a:extLst>
                    <a:ext uri="{FF2B5EF4-FFF2-40B4-BE49-F238E27FC236}">
                      <a16:creationId xmlns:a16="http://schemas.microsoft.com/office/drawing/2014/main" id="{4C20F2C6-2627-4B56-A703-CE59B3AE81EC}"/>
                    </a:ext>
                  </a:extLst>
                </p14:cNvPr>
                <p14:cNvContentPartPr/>
                <p14:nvPr/>
              </p14:nvContentPartPr>
              <p14:xfrm>
                <a:off x="4649343" y="4854211"/>
                <a:ext cx="136080" cy="90360"/>
              </p14:xfrm>
            </p:contentPart>
          </mc:Choice>
          <mc:Fallback>
            <p:pic>
              <p:nvPicPr>
                <p:cNvPr id="167204" name="Freihand 167203">
                  <a:extLst>
                    <a:ext uri="{FF2B5EF4-FFF2-40B4-BE49-F238E27FC236}">
                      <a16:creationId xmlns:a16="http://schemas.microsoft.com/office/drawing/2014/main" id="{4C20F2C6-2627-4B56-A703-CE59B3AE81EC}"/>
                    </a:ext>
                  </a:extLst>
                </p:cNvPr>
                <p:cNvPicPr/>
                <p:nvPr/>
              </p:nvPicPr>
              <p:blipFill>
                <a:blip r:embed="rId583"/>
                <a:stretch>
                  <a:fillRect/>
                </a:stretch>
              </p:blipFill>
              <p:spPr>
                <a:xfrm>
                  <a:off x="4645023" y="4849891"/>
                  <a:ext cx="144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67206" name="Freihand 167205">
                  <a:extLst>
                    <a:ext uri="{FF2B5EF4-FFF2-40B4-BE49-F238E27FC236}">
                      <a16:creationId xmlns:a16="http://schemas.microsoft.com/office/drawing/2014/main" id="{B0D411B3-3D17-4E51-926B-754B87B9032F}"/>
                    </a:ext>
                  </a:extLst>
                </p14:cNvPr>
                <p14:cNvContentPartPr/>
                <p14:nvPr/>
              </p14:nvContentPartPr>
              <p14:xfrm>
                <a:off x="2144463" y="4434811"/>
                <a:ext cx="19080" cy="375480"/>
              </p14:xfrm>
            </p:contentPart>
          </mc:Choice>
          <mc:Fallback>
            <p:pic>
              <p:nvPicPr>
                <p:cNvPr id="167206" name="Freihand 167205">
                  <a:extLst>
                    <a:ext uri="{FF2B5EF4-FFF2-40B4-BE49-F238E27FC236}">
                      <a16:creationId xmlns:a16="http://schemas.microsoft.com/office/drawing/2014/main" id="{B0D411B3-3D17-4E51-926B-754B87B9032F}"/>
                    </a:ext>
                  </a:extLst>
                </p:cNvPr>
                <p:cNvPicPr/>
                <p:nvPr/>
              </p:nvPicPr>
              <p:blipFill>
                <a:blip r:embed="rId585"/>
                <a:stretch>
                  <a:fillRect/>
                </a:stretch>
              </p:blipFill>
              <p:spPr>
                <a:xfrm>
                  <a:off x="2140143" y="4430491"/>
                  <a:ext cx="2772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67207" name="Freihand 167206">
                  <a:extLst>
                    <a:ext uri="{FF2B5EF4-FFF2-40B4-BE49-F238E27FC236}">
                      <a16:creationId xmlns:a16="http://schemas.microsoft.com/office/drawing/2014/main" id="{900A1E2C-E885-41EA-BD64-C1B1B18702CB}"/>
                    </a:ext>
                  </a:extLst>
                </p14:cNvPr>
                <p14:cNvContentPartPr/>
                <p14:nvPr/>
              </p14:nvContentPartPr>
              <p14:xfrm>
                <a:off x="2078223" y="4687531"/>
                <a:ext cx="161280" cy="251640"/>
              </p14:xfrm>
            </p:contentPart>
          </mc:Choice>
          <mc:Fallback>
            <p:pic>
              <p:nvPicPr>
                <p:cNvPr id="167207" name="Freihand 167206">
                  <a:extLst>
                    <a:ext uri="{FF2B5EF4-FFF2-40B4-BE49-F238E27FC236}">
                      <a16:creationId xmlns:a16="http://schemas.microsoft.com/office/drawing/2014/main" id="{900A1E2C-E885-41EA-BD64-C1B1B18702CB}"/>
                    </a:ext>
                  </a:extLst>
                </p:cNvPr>
                <p:cNvPicPr/>
                <p:nvPr/>
              </p:nvPicPr>
              <p:blipFill>
                <a:blip r:embed="rId587"/>
                <a:stretch>
                  <a:fillRect/>
                </a:stretch>
              </p:blipFill>
              <p:spPr>
                <a:xfrm>
                  <a:off x="2073903" y="4683211"/>
                  <a:ext cx="169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67209" name="Freihand 167208">
                  <a:extLst>
                    <a:ext uri="{FF2B5EF4-FFF2-40B4-BE49-F238E27FC236}">
                      <a16:creationId xmlns:a16="http://schemas.microsoft.com/office/drawing/2014/main" id="{6A1EF772-2F3D-4CD1-8818-21B519C7BFAB}"/>
                    </a:ext>
                  </a:extLst>
                </p14:cNvPr>
                <p14:cNvContentPartPr/>
                <p14:nvPr/>
              </p14:nvContentPartPr>
              <p14:xfrm>
                <a:off x="6975303" y="3824251"/>
                <a:ext cx="1136880" cy="630360"/>
              </p14:xfrm>
            </p:contentPart>
          </mc:Choice>
          <mc:Fallback>
            <p:pic>
              <p:nvPicPr>
                <p:cNvPr id="167209" name="Freihand 167208">
                  <a:extLst>
                    <a:ext uri="{FF2B5EF4-FFF2-40B4-BE49-F238E27FC236}">
                      <a16:creationId xmlns:a16="http://schemas.microsoft.com/office/drawing/2014/main" id="{6A1EF772-2F3D-4CD1-8818-21B519C7BFAB}"/>
                    </a:ext>
                  </a:extLst>
                </p:cNvPr>
                <p:cNvPicPr/>
                <p:nvPr/>
              </p:nvPicPr>
              <p:blipFill>
                <a:blip r:embed="rId589"/>
                <a:stretch>
                  <a:fillRect/>
                </a:stretch>
              </p:blipFill>
              <p:spPr>
                <a:xfrm>
                  <a:off x="6970983" y="3819931"/>
                  <a:ext cx="114552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7210" name="Freihand 167209">
                  <a:extLst>
                    <a:ext uri="{FF2B5EF4-FFF2-40B4-BE49-F238E27FC236}">
                      <a16:creationId xmlns:a16="http://schemas.microsoft.com/office/drawing/2014/main" id="{940C5165-A59A-4855-ACA7-2E6F21DB4DC2}"/>
                    </a:ext>
                  </a:extLst>
                </p14:cNvPr>
                <p14:cNvContentPartPr/>
                <p14:nvPr/>
              </p14:nvContentPartPr>
              <p14:xfrm>
                <a:off x="8124423" y="3619411"/>
                <a:ext cx="155880" cy="200880"/>
              </p14:xfrm>
            </p:contentPart>
          </mc:Choice>
          <mc:Fallback>
            <p:pic>
              <p:nvPicPr>
                <p:cNvPr id="167210" name="Freihand 167209">
                  <a:extLst>
                    <a:ext uri="{FF2B5EF4-FFF2-40B4-BE49-F238E27FC236}">
                      <a16:creationId xmlns:a16="http://schemas.microsoft.com/office/drawing/2014/main" id="{940C5165-A59A-4855-ACA7-2E6F21DB4DC2}"/>
                    </a:ext>
                  </a:extLst>
                </p:cNvPr>
                <p:cNvPicPr/>
                <p:nvPr/>
              </p:nvPicPr>
              <p:blipFill>
                <a:blip r:embed="rId591"/>
                <a:stretch>
                  <a:fillRect/>
                </a:stretch>
              </p:blipFill>
              <p:spPr>
                <a:xfrm>
                  <a:off x="8120103" y="3615091"/>
                  <a:ext cx="164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67211" name="Freihand 167210">
                  <a:extLst>
                    <a:ext uri="{FF2B5EF4-FFF2-40B4-BE49-F238E27FC236}">
                      <a16:creationId xmlns:a16="http://schemas.microsoft.com/office/drawing/2014/main" id="{B640F6E7-81D1-4188-9A8C-65088BD4D20C}"/>
                    </a:ext>
                  </a:extLst>
                </p14:cNvPr>
                <p14:cNvContentPartPr/>
                <p14:nvPr/>
              </p14:nvContentPartPr>
              <p14:xfrm>
                <a:off x="8581623" y="3116851"/>
                <a:ext cx="128520" cy="156240"/>
              </p14:xfrm>
            </p:contentPart>
          </mc:Choice>
          <mc:Fallback>
            <p:pic>
              <p:nvPicPr>
                <p:cNvPr id="167211" name="Freihand 167210">
                  <a:extLst>
                    <a:ext uri="{FF2B5EF4-FFF2-40B4-BE49-F238E27FC236}">
                      <a16:creationId xmlns:a16="http://schemas.microsoft.com/office/drawing/2014/main" id="{B640F6E7-81D1-4188-9A8C-65088BD4D20C}"/>
                    </a:ext>
                  </a:extLst>
                </p:cNvPr>
                <p:cNvPicPr/>
                <p:nvPr/>
              </p:nvPicPr>
              <p:blipFill>
                <a:blip r:embed="rId593"/>
                <a:stretch>
                  <a:fillRect/>
                </a:stretch>
              </p:blipFill>
              <p:spPr>
                <a:xfrm>
                  <a:off x="8577303" y="3112531"/>
                  <a:ext cx="137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67212" name="Freihand 167211">
                  <a:extLst>
                    <a:ext uri="{FF2B5EF4-FFF2-40B4-BE49-F238E27FC236}">
                      <a16:creationId xmlns:a16="http://schemas.microsoft.com/office/drawing/2014/main" id="{87703D8B-2D79-4D5A-AE3F-C80516CF3E08}"/>
                    </a:ext>
                  </a:extLst>
                </p14:cNvPr>
                <p14:cNvContentPartPr/>
                <p14:nvPr/>
              </p14:nvContentPartPr>
              <p14:xfrm>
                <a:off x="8735343" y="3069691"/>
                <a:ext cx="271440" cy="109800"/>
              </p14:xfrm>
            </p:contentPart>
          </mc:Choice>
          <mc:Fallback>
            <p:pic>
              <p:nvPicPr>
                <p:cNvPr id="167212" name="Freihand 167211">
                  <a:extLst>
                    <a:ext uri="{FF2B5EF4-FFF2-40B4-BE49-F238E27FC236}">
                      <a16:creationId xmlns:a16="http://schemas.microsoft.com/office/drawing/2014/main" id="{87703D8B-2D79-4D5A-AE3F-C80516CF3E08}"/>
                    </a:ext>
                  </a:extLst>
                </p:cNvPr>
                <p:cNvPicPr/>
                <p:nvPr/>
              </p:nvPicPr>
              <p:blipFill>
                <a:blip r:embed="rId595"/>
                <a:stretch>
                  <a:fillRect/>
                </a:stretch>
              </p:blipFill>
              <p:spPr>
                <a:xfrm>
                  <a:off x="8731023" y="3065371"/>
                  <a:ext cx="280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67213" name="Freihand 167212">
                  <a:extLst>
                    <a:ext uri="{FF2B5EF4-FFF2-40B4-BE49-F238E27FC236}">
                      <a16:creationId xmlns:a16="http://schemas.microsoft.com/office/drawing/2014/main" id="{E9EC1EA7-F741-44C3-A623-355AB98D3373}"/>
                    </a:ext>
                  </a:extLst>
                </p14:cNvPr>
                <p14:cNvContentPartPr/>
                <p14:nvPr/>
              </p14:nvContentPartPr>
              <p14:xfrm>
                <a:off x="9018663" y="2981851"/>
                <a:ext cx="114480" cy="273600"/>
              </p14:xfrm>
            </p:contentPart>
          </mc:Choice>
          <mc:Fallback>
            <p:pic>
              <p:nvPicPr>
                <p:cNvPr id="167213" name="Freihand 167212">
                  <a:extLst>
                    <a:ext uri="{FF2B5EF4-FFF2-40B4-BE49-F238E27FC236}">
                      <a16:creationId xmlns:a16="http://schemas.microsoft.com/office/drawing/2014/main" id="{E9EC1EA7-F741-44C3-A623-355AB98D3373}"/>
                    </a:ext>
                  </a:extLst>
                </p:cNvPr>
                <p:cNvPicPr/>
                <p:nvPr/>
              </p:nvPicPr>
              <p:blipFill>
                <a:blip r:embed="rId597"/>
                <a:stretch>
                  <a:fillRect/>
                </a:stretch>
              </p:blipFill>
              <p:spPr>
                <a:xfrm>
                  <a:off x="9014343" y="2977531"/>
                  <a:ext cx="1231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67214" name="Freihand 167213">
                  <a:extLst>
                    <a:ext uri="{FF2B5EF4-FFF2-40B4-BE49-F238E27FC236}">
                      <a16:creationId xmlns:a16="http://schemas.microsoft.com/office/drawing/2014/main" id="{10CB009E-4723-416A-9BAA-8EEB2CE9B64F}"/>
                    </a:ext>
                  </a:extLst>
                </p14:cNvPr>
                <p14:cNvContentPartPr/>
                <p14:nvPr/>
              </p14:nvContentPartPr>
              <p14:xfrm>
                <a:off x="9150783" y="2882131"/>
                <a:ext cx="222120" cy="142920"/>
              </p14:xfrm>
            </p:contentPart>
          </mc:Choice>
          <mc:Fallback>
            <p:pic>
              <p:nvPicPr>
                <p:cNvPr id="167214" name="Freihand 167213">
                  <a:extLst>
                    <a:ext uri="{FF2B5EF4-FFF2-40B4-BE49-F238E27FC236}">
                      <a16:creationId xmlns:a16="http://schemas.microsoft.com/office/drawing/2014/main" id="{10CB009E-4723-416A-9BAA-8EEB2CE9B64F}"/>
                    </a:ext>
                  </a:extLst>
                </p:cNvPr>
                <p:cNvPicPr/>
                <p:nvPr/>
              </p:nvPicPr>
              <p:blipFill>
                <a:blip r:embed="rId599"/>
                <a:stretch>
                  <a:fillRect/>
                </a:stretch>
              </p:blipFill>
              <p:spPr>
                <a:xfrm>
                  <a:off x="9146463" y="2877811"/>
                  <a:ext cx="230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67215" name="Freihand 167214">
                  <a:extLst>
                    <a:ext uri="{FF2B5EF4-FFF2-40B4-BE49-F238E27FC236}">
                      <a16:creationId xmlns:a16="http://schemas.microsoft.com/office/drawing/2014/main" id="{06E8BE67-AB57-4D19-8B27-BF7784485300}"/>
                    </a:ext>
                  </a:extLst>
                </p14:cNvPr>
                <p14:cNvContentPartPr/>
                <p14:nvPr/>
              </p14:nvContentPartPr>
              <p14:xfrm>
                <a:off x="9561543" y="2698171"/>
                <a:ext cx="269280" cy="208800"/>
              </p14:xfrm>
            </p:contentPart>
          </mc:Choice>
          <mc:Fallback>
            <p:pic>
              <p:nvPicPr>
                <p:cNvPr id="167215" name="Freihand 167214">
                  <a:extLst>
                    <a:ext uri="{FF2B5EF4-FFF2-40B4-BE49-F238E27FC236}">
                      <a16:creationId xmlns:a16="http://schemas.microsoft.com/office/drawing/2014/main" id="{06E8BE67-AB57-4D19-8B27-BF7784485300}"/>
                    </a:ext>
                  </a:extLst>
                </p:cNvPr>
                <p:cNvPicPr/>
                <p:nvPr/>
              </p:nvPicPr>
              <p:blipFill>
                <a:blip r:embed="rId601"/>
                <a:stretch>
                  <a:fillRect/>
                </a:stretch>
              </p:blipFill>
              <p:spPr>
                <a:xfrm>
                  <a:off x="9557223" y="2693851"/>
                  <a:ext cx="277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67216" name="Freihand 167215">
                  <a:extLst>
                    <a:ext uri="{FF2B5EF4-FFF2-40B4-BE49-F238E27FC236}">
                      <a16:creationId xmlns:a16="http://schemas.microsoft.com/office/drawing/2014/main" id="{C521A105-1847-428A-B7A6-4E645DDB114D}"/>
                    </a:ext>
                  </a:extLst>
                </p14:cNvPr>
                <p14:cNvContentPartPr/>
                <p14:nvPr/>
              </p14:nvContentPartPr>
              <p14:xfrm>
                <a:off x="9814263" y="2687371"/>
                <a:ext cx="32040" cy="3960"/>
              </p14:xfrm>
            </p:contentPart>
          </mc:Choice>
          <mc:Fallback>
            <p:pic>
              <p:nvPicPr>
                <p:cNvPr id="167216" name="Freihand 167215">
                  <a:extLst>
                    <a:ext uri="{FF2B5EF4-FFF2-40B4-BE49-F238E27FC236}">
                      <a16:creationId xmlns:a16="http://schemas.microsoft.com/office/drawing/2014/main" id="{C521A105-1847-428A-B7A6-4E645DDB114D}"/>
                    </a:ext>
                  </a:extLst>
                </p:cNvPr>
                <p:cNvPicPr/>
                <p:nvPr/>
              </p:nvPicPr>
              <p:blipFill>
                <a:blip r:embed="rId603"/>
                <a:stretch>
                  <a:fillRect/>
                </a:stretch>
              </p:blipFill>
              <p:spPr>
                <a:xfrm>
                  <a:off x="9809943" y="2683051"/>
                  <a:ext cx="40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67217" name="Freihand 167216">
                  <a:extLst>
                    <a:ext uri="{FF2B5EF4-FFF2-40B4-BE49-F238E27FC236}">
                      <a16:creationId xmlns:a16="http://schemas.microsoft.com/office/drawing/2014/main" id="{57515370-37D8-4A3D-A7BA-BF5BE65AC926}"/>
                    </a:ext>
                  </a:extLst>
                </p14:cNvPr>
                <p14:cNvContentPartPr/>
                <p14:nvPr/>
              </p14:nvContentPartPr>
              <p14:xfrm>
                <a:off x="9875823" y="2719411"/>
                <a:ext cx="52200" cy="108720"/>
              </p14:xfrm>
            </p:contentPart>
          </mc:Choice>
          <mc:Fallback>
            <p:pic>
              <p:nvPicPr>
                <p:cNvPr id="167217" name="Freihand 167216">
                  <a:extLst>
                    <a:ext uri="{FF2B5EF4-FFF2-40B4-BE49-F238E27FC236}">
                      <a16:creationId xmlns:a16="http://schemas.microsoft.com/office/drawing/2014/main" id="{57515370-37D8-4A3D-A7BA-BF5BE65AC926}"/>
                    </a:ext>
                  </a:extLst>
                </p:cNvPr>
                <p:cNvPicPr/>
                <p:nvPr/>
              </p:nvPicPr>
              <p:blipFill>
                <a:blip r:embed="rId605"/>
                <a:stretch>
                  <a:fillRect/>
                </a:stretch>
              </p:blipFill>
              <p:spPr>
                <a:xfrm>
                  <a:off x="9871503" y="2715091"/>
                  <a:ext cx="60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67218" name="Freihand 167217">
                  <a:extLst>
                    <a:ext uri="{FF2B5EF4-FFF2-40B4-BE49-F238E27FC236}">
                      <a16:creationId xmlns:a16="http://schemas.microsoft.com/office/drawing/2014/main" id="{8A9D5715-D75B-40CC-9DB1-5A1859E71364}"/>
                    </a:ext>
                  </a:extLst>
                </p14:cNvPr>
                <p14:cNvContentPartPr/>
                <p14:nvPr/>
              </p14:nvContentPartPr>
              <p14:xfrm>
                <a:off x="10094343" y="2705011"/>
                <a:ext cx="262080" cy="111600"/>
              </p14:xfrm>
            </p:contentPart>
          </mc:Choice>
          <mc:Fallback>
            <p:pic>
              <p:nvPicPr>
                <p:cNvPr id="167218" name="Freihand 167217">
                  <a:extLst>
                    <a:ext uri="{FF2B5EF4-FFF2-40B4-BE49-F238E27FC236}">
                      <a16:creationId xmlns:a16="http://schemas.microsoft.com/office/drawing/2014/main" id="{8A9D5715-D75B-40CC-9DB1-5A1859E71364}"/>
                    </a:ext>
                  </a:extLst>
                </p:cNvPr>
                <p:cNvPicPr/>
                <p:nvPr/>
              </p:nvPicPr>
              <p:blipFill>
                <a:blip r:embed="rId607"/>
                <a:stretch>
                  <a:fillRect/>
                </a:stretch>
              </p:blipFill>
              <p:spPr>
                <a:xfrm>
                  <a:off x="10090023" y="2700691"/>
                  <a:ext cx="270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67219" name="Freihand 167218">
                  <a:extLst>
                    <a:ext uri="{FF2B5EF4-FFF2-40B4-BE49-F238E27FC236}">
                      <a16:creationId xmlns:a16="http://schemas.microsoft.com/office/drawing/2014/main" id="{4F8F5BA2-7EFC-4C2B-9B64-C0606481EDD1}"/>
                    </a:ext>
                  </a:extLst>
                </p14:cNvPr>
                <p14:cNvContentPartPr/>
                <p14:nvPr/>
              </p14:nvContentPartPr>
              <p14:xfrm>
                <a:off x="10385583" y="2602771"/>
                <a:ext cx="148680" cy="175680"/>
              </p14:xfrm>
            </p:contentPart>
          </mc:Choice>
          <mc:Fallback>
            <p:pic>
              <p:nvPicPr>
                <p:cNvPr id="167219" name="Freihand 167218">
                  <a:extLst>
                    <a:ext uri="{FF2B5EF4-FFF2-40B4-BE49-F238E27FC236}">
                      <a16:creationId xmlns:a16="http://schemas.microsoft.com/office/drawing/2014/main" id="{4F8F5BA2-7EFC-4C2B-9B64-C0606481EDD1}"/>
                    </a:ext>
                  </a:extLst>
                </p:cNvPr>
                <p:cNvPicPr/>
                <p:nvPr/>
              </p:nvPicPr>
              <p:blipFill>
                <a:blip r:embed="rId609"/>
                <a:stretch>
                  <a:fillRect/>
                </a:stretch>
              </p:blipFill>
              <p:spPr>
                <a:xfrm>
                  <a:off x="10381263" y="2598451"/>
                  <a:ext cx="157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67220" name="Freihand 167219">
                  <a:extLst>
                    <a:ext uri="{FF2B5EF4-FFF2-40B4-BE49-F238E27FC236}">
                      <a16:creationId xmlns:a16="http://schemas.microsoft.com/office/drawing/2014/main" id="{A278F3DD-CBED-4B9C-90A5-D215AF62FE94}"/>
                    </a:ext>
                  </a:extLst>
                </p14:cNvPr>
                <p14:cNvContentPartPr/>
                <p14:nvPr/>
              </p14:nvContentPartPr>
              <p14:xfrm>
                <a:off x="10355703" y="2584411"/>
                <a:ext cx="360" cy="360"/>
              </p14:xfrm>
            </p:contentPart>
          </mc:Choice>
          <mc:Fallback>
            <p:pic>
              <p:nvPicPr>
                <p:cNvPr id="167220" name="Freihand 167219">
                  <a:extLst>
                    <a:ext uri="{FF2B5EF4-FFF2-40B4-BE49-F238E27FC236}">
                      <a16:creationId xmlns:a16="http://schemas.microsoft.com/office/drawing/2014/main" id="{A278F3DD-CBED-4B9C-90A5-D215AF62FE94}"/>
                    </a:ext>
                  </a:extLst>
                </p:cNvPr>
                <p:cNvPicPr/>
                <p:nvPr/>
              </p:nvPicPr>
              <p:blipFill>
                <a:blip r:embed="rId116"/>
                <a:stretch>
                  <a:fillRect/>
                </a:stretch>
              </p:blipFill>
              <p:spPr>
                <a:xfrm>
                  <a:off x="10351383" y="2580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67221" name="Freihand 167220">
                  <a:extLst>
                    <a:ext uri="{FF2B5EF4-FFF2-40B4-BE49-F238E27FC236}">
                      <a16:creationId xmlns:a16="http://schemas.microsoft.com/office/drawing/2014/main" id="{F4930D68-A1F7-466D-A86A-B92E2EA89CF8}"/>
                    </a:ext>
                  </a:extLst>
                </p14:cNvPr>
                <p14:cNvContentPartPr/>
                <p14:nvPr/>
              </p14:nvContentPartPr>
              <p14:xfrm>
                <a:off x="10714623" y="2595931"/>
                <a:ext cx="177480" cy="209520"/>
              </p14:xfrm>
            </p:contentPart>
          </mc:Choice>
          <mc:Fallback>
            <p:pic>
              <p:nvPicPr>
                <p:cNvPr id="167221" name="Freihand 167220">
                  <a:extLst>
                    <a:ext uri="{FF2B5EF4-FFF2-40B4-BE49-F238E27FC236}">
                      <a16:creationId xmlns:a16="http://schemas.microsoft.com/office/drawing/2014/main" id="{F4930D68-A1F7-466D-A86A-B92E2EA89CF8}"/>
                    </a:ext>
                  </a:extLst>
                </p:cNvPr>
                <p:cNvPicPr/>
                <p:nvPr/>
              </p:nvPicPr>
              <p:blipFill>
                <a:blip r:embed="rId612"/>
                <a:stretch>
                  <a:fillRect/>
                </a:stretch>
              </p:blipFill>
              <p:spPr>
                <a:xfrm>
                  <a:off x="10710303" y="2591611"/>
                  <a:ext cx="186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67222" name="Freihand 167221">
                  <a:extLst>
                    <a:ext uri="{FF2B5EF4-FFF2-40B4-BE49-F238E27FC236}">
                      <a16:creationId xmlns:a16="http://schemas.microsoft.com/office/drawing/2014/main" id="{16729F63-03DA-4F9F-BDC7-80C226D3BDF4}"/>
                    </a:ext>
                  </a:extLst>
                </p14:cNvPr>
                <p14:cNvContentPartPr/>
                <p14:nvPr/>
              </p14:nvContentPartPr>
              <p14:xfrm>
                <a:off x="10939983" y="2662891"/>
                <a:ext cx="133920" cy="104760"/>
              </p14:xfrm>
            </p:contentPart>
          </mc:Choice>
          <mc:Fallback>
            <p:pic>
              <p:nvPicPr>
                <p:cNvPr id="167222" name="Freihand 167221">
                  <a:extLst>
                    <a:ext uri="{FF2B5EF4-FFF2-40B4-BE49-F238E27FC236}">
                      <a16:creationId xmlns:a16="http://schemas.microsoft.com/office/drawing/2014/main" id="{16729F63-03DA-4F9F-BDC7-80C226D3BDF4}"/>
                    </a:ext>
                  </a:extLst>
                </p:cNvPr>
                <p:cNvPicPr/>
                <p:nvPr/>
              </p:nvPicPr>
              <p:blipFill>
                <a:blip r:embed="rId614"/>
                <a:stretch>
                  <a:fillRect/>
                </a:stretch>
              </p:blipFill>
              <p:spPr>
                <a:xfrm>
                  <a:off x="10935663" y="2658571"/>
                  <a:ext cx="142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67223" name="Freihand 167222">
                  <a:extLst>
                    <a:ext uri="{FF2B5EF4-FFF2-40B4-BE49-F238E27FC236}">
                      <a16:creationId xmlns:a16="http://schemas.microsoft.com/office/drawing/2014/main" id="{840F90E7-4C94-4CAC-BE8B-F7B9BFA660A0}"/>
                    </a:ext>
                  </a:extLst>
                </p14:cNvPr>
                <p14:cNvContentPartPr/>
                <p14:nvPr/>
              </p14:nvContentPartPr>
              <p14:xfrm>
                <a:off x="10012623" y="2978611"/>
                <a:ext cx="117000" cy="81720"/>
              </p14:xfrm>
            </p:contentPart>
          </mc:Choice>
          <mc:Fallback>
            <p:pic>
              <p:nvPicPr>
                <p:cNvPr id="167223" name="Freihand 167222">
                  <a:extLst>
                    <a:ext uri="{FF2B5EF4-FFF2-40B4-BE49-F238E27FC236}">
                      <a16:creationId xmlns:a16="http://schemas.microsoft.com/office/drawing/2014/main" id="{840F90E7-4C94-4CAC-BE8B-F7B9BFA660A0}"/>
                    </a:ext>
                  </a:extLst>
                </p:cNvPr>
                <p:cNvPicPr/>
                <p:nvPr/>
              </p:nvPicPr>
              <p:blipFill>
                <a:blip r:embed="rId616"/>
                <a:stretch>
                  <a:fillRect/>
                </a:stretch>
              </p:blipFill>
              <p:spPr>
                <a:xfrm>
                  <a:off x="10008303" y="2974291"/>
                  <a:ext cx="125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67224" name="Freihand 167223">
                  <a:extLst>
                    <a:ext uri="{FF2B5EF4-FFF2-40B4-BE49-F238E27FC236}">
                      <a16:creationId xmlns:a16="http://schemas.microsoft.com/office/drawing/2014/main" id="{004D89E8-7E99-41DB-B5D1-6AB905C7FF68}"/>
                    </a:ext>
                  </a:extLst>
                </p14:cNvPr>
                <p14:cNvContentPartPr/>
                <p14:nvPr/>
              </p14:nvContentPartPr>
              <p14:xfrm>
                <a:off x="10145823" y="2967451"/>
                <a:ext cx="88920" cy="84960"/>
              </p14:xfrm>
            </p:contentPart>
          </mc:Choice>
          <mc:Fallback>
            <p:pic>
              <p:nvPicPr>
                <p:cNvPr id="167224" name="Freihand 167223">
                  <a:extLst>
                    <a:ext uri="{FF2B5EF4-FFF2-40B4-BE49-F238E27FC236}">
                      <a16:creationId xmlns:a16="http://schemas.microsoft.com/office/drawing/2014/main" id="{004D89E8-7E99-41DB-B5D1-6AB905C7FF68}"/>
                    </a:ext>
                  </a:extLst>
                </p:cNvPr>
                <p:cNvPicPr/>
                <p:nvPr/>
              </p:nvPicPr>
              <p:blipFill>
                <a:blip r:embed="rId618"/>
                <a:stretch>
                  <a:fillRect/>
                </a:stretch>
              </p:blipFill>
              <p:spPr>
                <a:xfrm>
                  <a:off x="10141503" y="2963131"/>
                  <a:ext cx="97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67225" name="Freihand 167224">
                  <a:extLst>
                    <a:ext uri="{FF2B5EF4-FFF2-40B4-BE49-F238E27FC236}">
                      <a16:creationId xmlns:a16="http://schemas.microsoft.com/office/drawing/2014/main" id="{B73FFF3B-EAD8-4403-BA31-5886C5E91DDB}"/>
                    </a:ext>
                  </a:extLst>
                </p14:cNvPr>
                <p14:cNvContentPartPr/>
                <p14:nvPr/>
              </p14:nvContentPartPr>
              <p14:xfrm>
                <a:off x="10257423" y="2941171"/>
                <a:ext cx="90360" cy="90000"/>
              </p14:xfrm>
            </p:contentPart>
          </mc:Choice>
          <mc:Fallback>
            <p:pic>
              <p:nvPicPr>
                <p:cNvPr id="167225" name="Freihand 167224">
                  <a:extLst>
                    <a:ext uri="{FF2B5EF4-FFF2-40B4-BE49-F238E27FC236}">
                      <a16:creationId xmlns:a16="http://schemas.microsoft.com/office/drawing/2014/main" id="{B73FFF3B-EAD8-4403-BA31-5886C5E91DDB}"/>
                    </a:ext>
                  </a:extLst>
                </p:cNvPr>
                <p:cNvPicPr/>
                <p:nvPr/>
              </p:nvPicPr>
              <p:blipFill>
                <a:blip r:embed="rId620"/>
                <a:stretch>
                  <a:fillRect/>
                </a:stretch>
              </p:blipFill>
              <p:spPr>
                <a:xfrm>
                  <a:off x="10253103" y="2936851"/>
                  <a:ext cx="99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67226" name="Freihand 167225">
                  <a:extLst>
                    <a:ext uri="{FF2B5EF4-FFF2-40B4-BE49-F238E27FC236}">
                      <a16:creationId xmlns:a16="http://schemas.microsoft.com/office/drawing/2014/main" id="{66DE7CCA-D048-488F-BED0-039B2EEF3616}"/>
                    </a:ext>
                  </a:extLst>
                </p14:cNvPr>
                <p14:cNvContentPartPr/>
                <p14:nvPr/>
              </p14:nvContentPartPr>
              <p14:xfrm>
                <a:off x="10351383" y="2872051"/>
                <a:ext cx="102960" cy="152640"/>
              </p14:xfrm>
            </p:contentPart>
          </mc:Choice>
          <mc:Fallback>
            <p:pic>
              <p:nvPicPr>
                <p:cNvPr id="167226" name="Freihand 167225">
                  <a:extLst>
                    <a:ext uri="{FF2B5EF4-FFF2-40B4-BE49-F238E27FC236}">
                      <a16:creationId xmlns:a16="http://schemas.microsoft.com/office/drawing/2014/main" id="{66DE7CCA-D048-488F-BED0-039B2EEF3616}"/>
                    </a:ext>
                  </a:extLst>
                </p:cNvPr>
                <p:cNvPicPr/>
                <p:nvPr/>
              </p:nvPicPr>
              <p:blipFill>
                <a:blip r:embed="rId622"/>
                <a:stretch>
                  <a:fillRect/>
                </a:stretch>
              </p:blipFill>
              <p:spPr>
                <a:xfrm>
                  <a:off x="10347063" y="2867731"/>
                  <a:ext cx="111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67227" name="Freihand 167226">
                  <a:extLst>
                    <a:ext uri="{FF2B5EF4-FFF2-40B4-BE49-F238E27FC236}">
                      <a16:creationId xmlns:a16="http://schemas.microsoft.com/office/drawing/2014/main" id="{D0AD2354-C6FE-40F6-ACA0-D54E49DA1B9A}"/>
                    </a:ext>
                  </a:extLst>
                </p14:cNvPr>
                <p14:cNvContentPartPr/>
                <p14:nvPr/>
              </p14:nvContentPartPr>
              <p14:xfrm>
                <a:off x="10589703" y="2841091"/>
                <a:ext cx="243360" cy="172800"/>
              </p14:xfrm>
            </p:contentPart>
          </mc:Choice>
          <mc:Fallback>
            <p:pic>
              <p:nvPicPr>
                <p:cNvPr id="167227" name="Freihand 167226">
                  <a:extLst>
                    <a:ext uri="{FF2B5EF4-FFF2-40B4-BE49-F238E27FC236}">
                      <a16:creationId xmlns:a16="http://schemas.microsoft.com/office/drawing/2014/main" id="{D0AD2354-C6FE-40F6-ACA0-D54E49DA1B9A}"/>
                    </a:ext>
                  </a:extLst>
                </p:cNvPr>
                <p:cNvPicPr/>
                <p:nvPr/>
              </p:nvPicPr>
              <p:blipFill>
                <a:blip r:embed="rId624"/>
                <a:stretch>
                  <a:fillRect/>
                </a:stretch>
              </p:blipFill>
              <p:spPr>
                <a:xfrm>
                  <a:off x="10585383" y="2836771"/>
                  <a:ext cx="252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67228" name="Freihand 167227">
                  <a:extLst>
                    <a:ext uri="{FF2B5EF4-FFF2-40B4-BE49-F238E27FC236}">
                      <a16:creationId xmlns:a16="http://schemas.microsoft.com/office/drawing/2014/main" id="{A5DA334B-36AE-432C-9C29-3F9F611872BC}"/>
                    </a:ext>
                  </a:extLst>
                </p14:cNvPr>
                <p14:cNvContentPartPr/>
                <p14:nvPr/>
              </p14:nvContentPartPr>
              <p14:xfrm>
                <a:off x="10929543" y="2770891"/>
                <a:ext cx="313560" cy="134640"/>
              </p14:xfrm>
            </p:contentPart>
          </mc:Choice>
          <mc:Fallback>
            <p:pic>
              <p:nvPicPr>
                <p:cNvPr id="167228" name="Freihand 167227">
                  <a:extLst>
                    <a:ext uri="{FF2B5EF4-FFF2-40B4-BE49-F238E27FC236}">
                      <a16:creationId xmlns:a16="http://schemas.microsoft.com/office/drawing/2014/main" id="{A5DA334B-36AE-432C-9C29-3F9F611872BC}"/>
                    </a:ext>
                  </a:extLst>
                </p:cNvPr>
                <p:cNvPicPr/>
                <p:nvPr/>
              </p:nvPicPr>
              <p:blipFill>
                <a:blip r:embed="rId626"/>
                <a:stretch>
                  <a:fillRect/>
                </a:stretch>
              </p:blipFill>
              <p:spPr>
                <a:xfrm>
                  <a:off x="10925223" y="2766571"/>
                  <a:ext cx="322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67229" name="Freihand 167228">
                  <a:extLst>
                    <a:ext uri="{FF2B5EF4-FFF2-40B4-BE49-F238E27FC236}">
                      <a16:creationId xmlns:a16="http://schemas.microsoft.com/office/drawing/2014/main" id="{04CD84FA-EE0D-4654-A7F7-45BE51CEF60B}"/>
                    </a:ext>
                  </a:extLst>
                </p14:cNvPr>
                <p14:cNvContentPartPr/>
                <p14:nvPr/>
              </p14:nvContentPartPr>
              <p14:xfrm>
                <a:off x="11197383" y="2755051"/>
                <a:ext cx="39240" cy="17280"/>
              </p14:xfrm>
            </p:contentPart>
          </mc:Choice>
          <mc:Fallback>
            <p:pic>
              <p:nvPicPr>
                <p:cNvPr id="167229" name="Freihand 167228">
                  <a:extLst>
                    <a:ext uri="{FF2B5EF4-FFF2-40B4-BE49-F238E27FC236}">
                      <a16:creationId xmlns:a16="http://schemas.microsoft.com/office/drawing/2014/main" id="{04CD84FA-EE0D-4654-A7F7-45BE51CEF60B}"/>
                    </a:ext>
                  </a:extLst>
                </p:cNvPr>
                <p:cNvPicPr/>
                <p:nvPr/>
              </p:nvPicPr>
              <p:blipFill>
                <a:blip r:embed="rId628"/>
                <a:stretch>
                  <a:fillRect/>
                </a:stretch>
              </p:blipFill>
              <p:spPr>
                <a:xfrm>
                  <a:off x="11193063" y="2750731"/>
                  <a:ext cx="47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67230" name="Freihand 167229">
                  <a:extLst>
                    <a:ext uri="{FF2B5EF4-FFF2-40B4-BE49-F238E27FC236}">
                      <a16:creationId xmlns:a16="http://schemas.microsoft.com/office/drawing/2014/main" id="{8F7A35B7-222F-45CA-BF7A-89AA5CC31C21}"/>
                    </a:ext>
                  </a:extLst>
                </p14:cNvPr>
                <p14:cNvContentPartPr/>
                <p14:nvPr/>
              </p14:nvContentPartPr>
              <p14:xfrm>
                <a:off x="11259663" y="2812291"/>
                <a:ext cx="165600" cy="39240"/>
              </p14:xfrm>
            </p:contentPart>
          </mc:Choice>
          <mc:Fallback>
            <p:pic>
              <p:nvPicPr>
                <p:cNvPr id="167230" name="Freihand 167229">
                  <a:extLst>
                    <a:ext uri="{FF2B5EF4-FFF2-40B4-BE49-F238E27FC236}">
                      <a16:creationId xmlns:a16="http://schemas.microsoft.com/office/drawing/2014/main" id="{8F7A35B7-222F-45CA-BF7A-89AA5CC31C21}"/>
                    </a:ext>
                  </a:extLst>
                </p:cNvPr>
                <p:cNvPicPr/>
                <p:nvPr/>
              </p:nvPicPr>
              <p:blipFill>
                <a:blip r:embed="rId630"/>
                <a:stretch>
                  <a:fillRect/>
                </a:stretch>
              </p:blipFill>
              <p:spPr>
                <a:xfrm>
                  <a:off x="11255343" y="2807971"/>
                  <a:ext cx="174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67233" name="Freihand 167232">
                  <a:extLst>
                    <a:ext uri="{FF2B5EF4-FFF2-40B4-BE49-F238E27FC236}">
                      <a16:creationId xmlns:a16="http://schemas.microsoft.com/office/drawing/2014/main" id="{CE57F0D4-B7C1-4F06-854E-BD8C5D437100}"/>
                    </a:ext>
                  </a:extLst>
                </p14:cNvPr>
                <p14:cNvContentPartPr/>
                <p14:nvPr/>
              </p14:nvContentPartPr>
              <p14:xfrm>
                <a:off x="11595543" y="2684851"/>
                <a:ext cx="216360" cy="271800"/>
              </p14:xfrm>
            </p:contentPart>
          </mc:Choice>
          <mc:Fallback>
            <p:pic>
              <p:nvPicPr>
                <p:cNvPr id="167233" name="Freihand 167232">
                  <a:extLst>
                    <a:ext uri="{FF2B5EF4-FFF2-40B4-BE49-F238E27FC236}">
                      <a16:creationId xmlns:a16="http://schemas.microsoft.com/office/drawing/2014/main" id="{CE57F0D4-B7C1-4F06-854E-BD8C5D437100}"/>
                    </a:ext>
                  </a:extLst>
                </p:cNvPr>
                <p:cNvPicPr/>
                <p:nvPr/>
              </p:nvPicPr>
              <p:blipFill>
                <a:blip r:embed="rId632"/>
                <a:stretch>
                  <a:fillRect/>
                </a:stretch>
              </p:blipFill>
              <p:spPr>
                <a:xfrm>
                  <a:off x="11591223" y="2680531"/>
                  <a:ext cx="2250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67234" name="Freihand 167233">
                  <a:extLst>
                    <a:ext uri="{FF2B5EF4-FFF2-40B4-BE49-F238E27FC236}">
                      <a16:creationId xmlns:a16="http://schemas.microsoft.com/office/drawing/2014/main" id="{DF63856E-3BBA-4770-ADD2-CBA74CD8BD5E}"/>
                    </a:ext>
                  </a:extLst>
                </p14:cNvPr>
                <p14:cNvContentPartPr/>
                <p14:nvPr/>
              </p14:nvContentPartPr>
              <p14:xfrm>
                <a:off x="10537503" y="3095971"/>
                <a:ext cx="109080" cy="77760"/>
              </p14:xfrm>
            </p:contentPart>
          </mc:Choice>
          <mc:Fallback>
            <p:pic>
              <p:nvPicPr>
                <p:cNvPr id="167234" name="Freihand 167233">
                  <a:extLst>
                    <a:ext uri="{FF2B5EF4-FFF2-40B4-BE49-F238E27FC236}">
                      <a16:creationId xmlns:a16="http://schemas.microsoft.com/office/drawing/2014/main" id="{DF63856E-3BBA-4770-ADD2-CBA74CD8BD5E}"/>
                    </a:ext>
                  </a:extLst>
                </p:cNvPr>
                <p:cNvPicPr/>
                <p:nvPr/>
              </p:nvPicPr>
              <p:blipFill>
                <a:blip r:embed="rId634"/>
                <a:stretch>
                  <a:fillRect/>
                </a:stretch>
              </p:blipFill>
              <p:spPr>
                <a:xfrm>
                  <a:off x="10533183" y="3091651"/>
                  <a:ext cx="117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67235" name="Freihand 167234">
                  <a:extLst>
                    <a:ext uri="{FF2B5EF4-FFF2-40B4-BE49-F238E27FC236}">
                      <a16:creationId xmlns:a16="http://schemas.microsoft.com/office/drawing/2014/main" id="{22BA9195-E082-4482-817C-E3CD4C4C333F}"/>
                    </a:ext>
                  </a:extLst>
                </p14:cNvPr>
                <p14:cNvContentPartPr/>
                <p14:nvPr/>
              </p14:nvContentPartPr>
              <p14:xfrm>
                <a:off x="10783743" y="3066451"/>
                <a:ext cx="133920" cy="101880"/>
              </p14:xfrm>
            </p:contentPart>
          </mc:Choice>
          <mc:Fallback>
            <p:pic>
              <p:nvPicPr>
                <p:cNvPr id="167235" name="Freihand 167234">
                  <a:extLst>
                    <a:ext uri="{FF2B5EF4-FFF2-40B4-BE49-F238E27FC236}">
                      <a16:creationId xmlns:a16="http://schemas.microsoft.com/office/drawing/2014/main" id="{22BA9195-E082-4482-817C-E3CD4C4C333F}"/>
                    </a:ext>
                  </a:extLst>
                </p:cNvPr>
                <p:cNvPicPr/>
                <p:nvPr/>
              </p:nvPicPr>
              <p:blipFill>
                <a:blip r:embed="rId636"/>
                <a:stretch>
                  <a:fillRect/>
                </a:stretch>
              </p:blipFill>
              <p:spPr>
                <a:xfrm>
                  <a:off x="10779423" y="3062131"/>
                  <a:ext cx="142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67236" name="Freihand 167235">
                  <a:extLst>
                    <a:ext uri="{FF2B5EF4-FFF2-40B4-BE49-F238E27FC236}">
                      <a16:creationId xmlns:a16="http://schemas.microsoft.com/office/drawing/2014/main" id="{B6F0F61D-3DC8-4AC4-8AE2-62A1658142D7}"/>
                    </a:ext>
                  </a:extLst>
                </p14:cNvPr>
                <p14:cNvContentPartPr/>
                <p14:nvPr/>
              </p14:nvContentPartPr>
              <p14:xfrm>
                <a:off x="10917663" y="3045571"/>
                <a:ext cx="330840" cy="158760"/>
              </p14:xfrm>
            </p:contentPart>
          </mc:Choice>
          <mc:Fallback>
            <p:pic>
              <p:nvPicPr>
                <p:cNvPr id="167236" name="Freihand 167235">
                  <a:extLst>
                    <a:ext uri="{FF2B5EF4-FFF2-40B4-BE49-F238E27FC236}">
                      <a16:creationId xmlns:a16="http://schemas.microsoft.com/office/drawing/2014/main" id="{B6F0F61D-3DC8-4AC4-8AE2-62A1658142D7}"/>
                    </a:ext>
                  </a:extLst>
                </p:cNvPr>
                <p:cNvPicPr/>
                <p:nvPr/>
              </p:nvPicPr>
              <p:blipFill>
                <a:blip r:embed="rId638"/>
                <a:stretch>
                  <a:fillRect/>
                </a:stretch>
              </p:blipFill>
              <p:spPr>
                <a:xfrm>
                  <a:off x="10913343" y="3041251"/>
                  <a:ext cx="339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67237" name="Freihand 167236">
                  <a:extLst>
                    <a:ext uri="{FF2B5EF4-FFF2-40B4-BE49-F238E27FC236}">
                      <a16:creationId xmlns:a16="http://schemas.microsoft.com/office/drawing/2014/main" id="{1AFFB22C-732D-4761-B1F6-C577B68349AF}"/>
                    </a:ext>
                  </a:extLst>
                </p14:cNvPr>
                <p14:cNvContentPartPr/>
                <p14:nvPr/>
              </p14:nvContentPartPr>
              <p14:xfrm>
                <a:off x="11280543" y="3016051"/>
                <a:ext cx="351000" cy="226800"/>
              </p14:xfrm>
            </p:contentPart>
          </mc:Choice>
          <mc:Fallback>
            <p:pic>
              <p:nvPicPr>
                <p:cNvPr id="167237" name="Freihand 167236">
                  <a:extLst>
                    <a:ext uri="{FF2B5EF4-FFF2-40B4-BE49-F238E27FC236}">
                      <a16:creationId xmlns:a16="http://schemas.microsoft.com/office/drawing/2014/main" id="{1AFFB22C-732D-4761-B1F6-C577B68349AF}"/>
                    </a:ext>
                  </a:extLst>
                </p:cNvPr>
                <p:cNvPicPr/>
                <p:nvPr/>
              </p:nvPicPr>
              <p:blipFill>
                <a:blip r:embed="rId640"/>
                <a:stretch>
                  <a:fillRect/>
                </a:stretch>
              </p:blipFill>
              <p:spPr>
                <a:xfrm>
                  <a:off x="11276223" y="3011731"/>
                  <a:ext cx="3596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67238" name="Freihand 167237">
                  <a:extLst>
                    <a:ext uri="{FF2B5EF4-FFF2-40B4-BE49-F238E27FC236}">
                      <a16:creationId xmlns:a16="http://schemas.microsoft.com/office/drawing/2014/main" id="{E1F36838-53E5-43DB-B3C2-678A8A166FDE}"/>
                    </a:ext>
                  </a:extLst>
                </p14:cNvPr>
                <p14:cNvContentPartPr/>
                <p14:nvPr/>
              </p14:nvContentPartPr>
              <p14:xfrm>
                <a:off x="11752863" y="2898331"/>
                <a:ext cx="39960" cy="208440"/>
              </p14:xfrm>
            </p:contentPart>
          </mc:Choice>
          <mc:Fallback>
            <p:pic>
              <p:nvPicPr>
                <p:cNvPr id="167238" name="Freihand 167237">
                  <a:extLst>
                    <a:ext uri="{FF2B5EF4-FFF2-40B4-BE49-F238E27FC236}">
                      <a16:creationId xmlns:a16="http://schemas.microsoft.com/office/drawing/2014/main" id="{E1F36838-53E5-43DB-B3C2-678A8A166FDE}"/>
                    </a:ext>
                  </a:extLst>
                </p:cNvPr>
                <p:cNvPicPr/>
                <p:nvPr/>
              </p:nvPicPr>
              <p:blipFill>
                <a:blip r:embed="rId642"/>
                <a:stretch>
                  <a:fillRect/>
                </a:stretch>
              </p:blipFill>
              <p:spPr>
                <a:xfrm>
                  <a:off x="11748543" y="2894011"/>
                  <a:ext cx="486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67240" name="Freihand 167239">
                  <a:extLst>
                    <a:ext uri="{FF2B5EF4-FFF2-40B4-BE49-F238E27FC236}">
                      <a16:creationId xmlns:a16="http://schemas.microsoft.com/office/drawing/2014/main" id="{9A991C9A-3754-4CED-96EF-3E5BC3D9A4C0}"/>
                    </a:ext>
                  </a:extLst>
                </p14:cNvPr>
                <p14:cNvContentPartPr/>
                <p14:nvPr/>
              </p14:nvContentPartPr>
              <p14:xfrm>
                <a:off x="9895983" y="3272731"/>
                <a:ext cx="101880" cy="969840"/>
              </p14:xfrm>
            </p:contentPart>
          </mc:Choice>
          <mc:Fallback>
            <p:pic>
              <p:nvPicPr>
                <p:cNvPr id="167240" name="Freihand 167239">
                  <a:extLst>
                    <a:ext uri="{FF2B5EF4-FFF2-40B4-BE49-F238E27FC236}">
                      <a16:creationId xmlns:a16="http://schemas.microsoft.com/office/drawing/2014/main" id="{9A991C9A-3754-4CED-96EF-3E5BC3D9A4C0}"/>
                    </a:ext>
                  </a:extLst>
                </p:cNvPr>
                <p:cNvPicPr/>
                <p:nvPr/>
              </p:nvPicPr>
              <p:blipFill>
                <a:blip r:embed="rId644"/>
                <a:stretch>
                  <a:fillRect/>
                </a:stretch>
              </p:blipFill>
              <p:spPr>
                <a:xfrm>
                  <a:off x="9891663" y="3268411"/>
                  <a:ext cx="110520" cy="9784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67241" name="Freihand 167240">
                  <a:extLst>
                    <a:ext uri="{FF2B5EF4-FFF2-40B4-BE49-F238E27FC236}">
                      <a16:creationId xmlns:a16="http://schemas.microsoft.com/office/drawing/2014/main" id="{E6BBF10D-085A-4CE0-BF3A-DAF021876E42}"/>
                    </a:ext>
                  </a:extLst>
                </p14:cNvPr>
                <p14:cNvContentPartPr/>
                <p14:nvPr/>
              </p14:nvContentPartPr>
              <p14:xfrm>
                <a:off x="9688983" y="4109371"/>
                <a:ext cx="1708200" cy="54360"/>
              </p14:xfrm>
            </p:contentPart>
          </mc:Choice>
          <mc:Fallback>
            <p:pic>
              <p:nvPicPr>
                <p:cNvPr id="167241" name="Freihand 167240">
                  <a:extLst>
                    <a:ext uri="{FF2B5EF4-FFF2-40B4-BE49-F238E27FC236}">
                      <a16:creationId xmlns:a16="http://schemas.microsoft.com/office/drawing/2014/main" id="{E6BBF10D-085A-4CE0-BF3A-DAF021876E42}"/>
                    </a:ext>
                  </a:extLst>
                </p:cNvPr>
                <p:cNvPicPr/>
                <p:nvPr/>
              </p:nvPicPr>
              <p:blipFill>
                <a:blip r:embed="rId646"/>
                <a:stretch>
                  <a:fillRect/>
                </a:stretch>
              </p:blipFill>
              <p:spPr>
                <a:xfrm>
                  <a:off x="9684663" y="4105051"/>
                  <a:ext cx="1716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67242" name="Freihand 167241">
                  <a:extLst>
                    <a:ext uri="{FF2B5EF4-FFF2-40B4-BE49-F238E27FC236}">
                      <a16:creationId xmlns:a16="http://schemas.microsoft.com/office/drawing/2014/main" id="{8808AC7B-15B9-4522-8EB6-9EEBB8A08FA6}"/>
                    </a:ext>
                  </a:extLst>
                </p14:cNvPr>
                <p14:cNvContentPartPr/>
                <p14:nvPr/>
              </p14:nvContentPartPr>
              <p14:xfrm>
                <a:off x="11384943" y="3989131"/>
                <a:ext cx="164880" cy="167040"/>
              </p14:xfrm>
            </p:contentPart>
          </mc:Choice>
          <mc:Fallback>
            <p:pic>
              <p:nvPicPr>
                <p:cNvPr id="167242" name="Freihand 167241">
                  <a:extLst>
                    <a:ext uri="{FF2B5EF4-FFF2-40B4-BE49-F238E27FC236}">
                      <a16:creationId xmlns:a16="http://schemas.microsoft.com/office/drawing/2014/main" id="{8808AC7B-15B9-4522-8EB6-9EEBB8A08FA6}"/>
                    </a:ext>
                  </a:extLst>
                </p:cNvPr>
                <p:cNvPicPr/>
                <p:nvPr/>
              </p:nvPicPr>
              <p:blipFill>
                <a:blip r:embed="rId648"/>
                <a:stretch>
                  <a:fillRect/>
                </a:stretch>
              </p:blipFill>
              <p:spPr>
                <a:xfrm>
                  <a:off x="11380623" y="3984811"/>
                  <a:ext cx="173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67243" name="Freihand 167242">
                  <a:extLst>
                    <a:ext uri="{FF2B5EF4-FFF2-40B4-BE49-F238E27FC236}">
                      <a16:creationId xmlns:a16="http://schemas.microsoft.com/office/drawing/2014/main" id="{A7D47FEC-BD5A-4332-BD15-3D5A8C41153C}"/>
                    </a:ext>
                  </a:extLst>
                </p14:cNvPr>
                <p14:cNvContentPartPr/>
                <p14:nvPr/>
              </p14:nvContentPartPr>
              <p14:xfrm>
                <a:off x="9812103" y="3128371"/>
                <a:ext cx="250560" cy="219960"/>
              </p14:xfrm>
            </p:contentPart>
          </mc:Choice>
          <mc:Fallback>
            <p:pic>
              <p:nvPicPr>
                <p:cNvPr id="167243" name="Freihand 167242">
                  <a:extLst>
                    <a:ext uri="{FF2B5EF4-FFF2-40B4-BE49-F238E27FC236}">
                      <a16:creationId xmlns:a16="http://schemas.microsoft.com/office/drawing/2014/main" id="{A7D47FEC-BD5A-4332-BD15-3D5A8C41153C}"/>
                    </a:ext>
                  </a:extLst>
                </p:cNvPr>
                <p:cNvPicPr/>
                <p:nvPr/>
              </p:nvPicPr>
              <p:blipFill>
                <a:blip r:embed="rId650"/>
                <a:stretch>
                  <a:fillRect/>
                </a:stretch>
              </p:blipFill>
              <p:spPr>
                <a:xfrm>
                  <a:off x="9807783" y="3124051"/>
                  <a:ext cx="259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67245" name="Freihand 167244">
                  <a:extLst>
                    <a:ext uri="{FF2B5EF4-FFF2-40B4-BE49-F238E27FC236}">
                      <a16:creationId xmlns:a16="http://schemas.microsoft.com/office/drawing/2014/main" id="{6C208375-02FB-4CAE-932B-158FA2823C67}"/>
                    </a:ext>
                  </a:extLst>
                </p14:cNvPr>
                <p14:cNvContentPartPr/>
                <p14:nvPr/>
              </p14:nvContentPartPr>
              <p14:xfrm>
                <a:off x="9545703" y="3077251"/>
                <a:ext cx="136440" cy="172800"/>
              </p14:xfrm>
            </p:contentPart>
          </mc:Choice>
          <mc:Fallback>
            <p:pic>
              <p:nvPicPr>
                <p:cNvPr id="167245" name="Freihand 167244">
                  <a:extLst>
                    <a:ext uri="{FF2B5EF4-FFF2-40B4-BE49-F238E27FC236}">
                      <a16:creationId xmlns:a16="http://schemas.microsoft.com/office/drawing/2014/main" id="{6C208375-02FB-4CAE-932B-158FA2823C67}"/>
                    </a:ext>
                  </a:extLst>
                </p:cNvPr>
                <p:cNvPicPr/>
                <p:nvPr/>
              </p:nvPicPr>
              <p:blipFill>
                <a:blip r:embed="rId652"/>
                <a:stretch>
                  <a:fillRect/>
                </a:stretch>
              </p:blipFill>
              <p:spPr>
                <a:xfrm>
                  <a:off x="9541383" y="3072931"/>
                  <a:ext cx="145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67246" name="Freihand 167245">
                  <a:extLst>
                    <a:ext uri="{FF2B5EF4-FFF2-40B4-BE49-F238E27FC236}">
                      <a16:creationId xmlns:a16="http://schemas.microsoft.com/office/drawing/2014/main" id="{7CED5B38-01CB-44CF-A3E1-9CAE4259E930}"/>
                    </a:ext>
                  </a:extLst>
                </p14:cNvPr>
                <p14:cNvContentPartPr/>
                <p14:nvPr/>
              </p14:nvContentPartPr>
              <p14:xfrm>
                <a:off x="9643983" y="3021451"/>
                <a:ext cx="90720" cy="210240"/>
              </p14:xfrm>
            </p:contentPart>
          </mc:Choice>
          <mc:Fallback>
            <p:pic>
              <p:nvPicPr>
                <p:cNvPr id="167246" name="Freihand 167245">
                  <a:extLst>
                    <a:ext uri="{FF2B5EF4-FFF2-40B4-BE49-F238E27FC236}">
                      <a16:creationId xmlns:a16="http://schemas.microsoft.com/office/drawing/2014/main" id="{7CED5B38-01CB-44CF-A3E1-9CAE4259E930}"/>
                    </a:ext>
                  </a:extLst>
                </p:cNvPr>
                <p:cNvPicPr/>
                <p:nvPr/>
              </p:nvPicPr>
              <p:blipFill>
                <a:blip r:embed="rId654"/>
                <a:stretch>
                  <a:fillRect/>
                </a:stretch>
              </p:blipFill>
              <p:spPr>
                <a:xfrm>
                  <a:off x="9639663" y="3017131"/>
                  <a:ext cx="99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67247" name="Freihand 167246">
                  <a:extLst>
                    <a:ext uri="{FF2B5EF4-FFF2-40B4-BE49-F238E27FC236}">
                      <a16:creationId xmlns:a16="http://schemas.microsoft.com/office/drawing/2014/main" id="{2D36CC9D-7042-4B33-96C4-567189CC7910}"/>
                    </a:ext>
                  </a:extLst>
                </p14:cNvPr>
                <p14:cNvContentPartPr/>
                <p14:nvPr/>
              </p14:nvContentPartPr>
              <p14:xfrm>
                <a:off x="9715623" y="3075091"/>
                <a:ext cx="88200" cy="142920"/>
              </p14:xfrm>
            </p:contentPart>
          </mc:Choice>
          <mc:Fallback>
            <p:pic>
              <p:nvPicPr>
                <p:cNvPr id="167247" name="Freihand 167246">
                  <a:extLst>
                    <a:ext uri="{FF2B5EF4-FFF2-40B4-BE49-F238E27FC236}">
                      <a16:creationId xmlns:a16="http://schemas.microsoft.com/office/drawing/2014/main" id="{2D36CC9D-7042-4B33-96C4-567189CC7910}"/>
                    </a:ext>
                  </a:extLst>
                </p:cNvPr>
                <p:cNvPicPr/>
                <p:nvPr/>
              </p:nvPicPr>
              <p:blipFill>
                <a:blip r:embed="rId656"/>
                <a:stretch>
                  <a:fillRect/>
                </a:stretch>
              </p:blipFill>
              <p:spPr>
                <a:xfrm>
                  <a:off x="9711303" y="3070771"/>
                  <a:ext cx="96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67248" name="Freihand 167247">
                  <a:extLst>
                    <a:ext uri="{FF2B5EF4-FFF2-40B4-BE49-F238E27FC236}">
                      <a16:creationId xmlns:a16="http://schemas.microsoft.com/office/drawing/2014/main" id="{6A9AE9AA-EF5E-41DD-A4FB-F66D451ADE2F}"/>
                    </a:ext>
                  </a:extLst>
                </p14:cNvPr>
                <p14:cNvContentPartPr/>
                <p14:nvPr/>
              </p14:nvContentPartPr>
              <p14:xfrm>
                <a:off x="9760263" y="3016051"/>
                <a:ext cx="66600" cy="229320"/>
              </p14:xfrm>
            </p:contentPart>
          </mc:Choice>
          <mc:Fallback>
            <p:pic>
              <p:nvPicPr>
                <p:cNvPr id="167248" name="Freihand 167247">
                  <a:extLst>
                    <a:ext uri="{FF2B5EF4-FFF2-40B4-BE49-F238E27FC236}">
                      <a16:creationId xmlns:a16="http://schemas.microsoft.com/office/drawing/2014/main" id="{6A9AE9AA-EF5E-41DD-A4FB-F66D451ADE2F}"/>
                    </a:ext>
                  </a:extLst>
                </p:cNvPr>
                <p:cNvPicPr/>
                <p:nvPr/>
              </p:nvPicPr>
              <p:blipFill>
                <a:blip r:embed="rId658"/>
                <a:stretch>
                  <a:fillRect/>
                </a:stretch>
              </p:blipFill>
              <p:spPr>
                <a:xfrm>
                  <a:off x="9755943" y="3011731"/>
                  <a:ext cx="75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67249" name="Freihand 167248">
                  <a:extLst>
                    <a:ext uri="{FF2B5EF4-FFF2-40B4-BE49-F238E27FC236}">
                      <a16:creationId xmlns:a16="http://schemas.microsoft.com/office/drawing/2014/main" id="{8FA371DF-216D-4CE9-BFE8-84A5401F80DB}"/>
                    </a:ext>
                  </a:extLst>
                </p14:cNvPr>
                <p14:cNvContentPartPr/>
                <p14:nvPr/>
              </p14:nvContentPartPr>
              <p14:xfrm>
                <a:off x="9523023" y="3191731"/>
                <a:ext cx="349920" cy="97920"/>
              </p14:xfrm>
            </p:contentPart>
          </mc:Choice>
          <mc:Fallback>
            <p:pic>
              <p:nvPicPr>
                <p:cNvPr id="167249" name="Freihand 167248">
                  <a:extLst>
                    <a:ext uri="{FF2B5EF4-FFF2-40B4-BE49-F238E27FC236}">
                      <a16:creationId xmlns:a16="http://schemas.microsoft.com/office/drawing/2014/main" id="{8FA371DF-216D-4CE9-BFE8-84A5401F80DB}"/>
                    </a:ext>
                  </a:extLst>
                </p:cNvPr>
                <p:cNvPicPr/>
                <p:nvPr/>
              </p:nvPicPr>
              <p:blipFill>
                <a:blip r:embed="rId660"/>
                <a:stretch>
                  <a:fillRect/>
                </a:stretch>
              </p:blipFill>
              <p:spPr>
                <a:xfrm>
                  <a:off x="9518703" y="3187411"/>
                  <a:ext cx="358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7250" name="Freihand 167249">
                  <a:extLst>
                    <a:ext uri="{FF2B5EF4-FFF2-40B4-BE49-F238E27FC236}">
                      <a16:creationId xmlns:a16="http://schemas.microsoft.com/office/drawing/2014/main" id="{79EBACDF-EFCB-4E0F-A743-B21DA65769B8}"/>
                    </a:ext>
                  </a:extLst>
                </p14:cNvPr>
                <p14:cNvContentPartPr/>
                <p14:nvPr/>
              </p14:nvContentPartPr>
              <p14:xfrm>
                <a:off x="9631383" y="3268051"/>
                <a:ext cx="117000" cy="208080"/>
              </p14:xfrm>
            </p:contentPart>
          </mc:Choice>
          <mc:Fallback>
            <p:pic>
              <p:nvPicPr>
                <p:cNvPr id="167250" name="Freihand 167249">
                  <a:extLst>
                    <a:ext uri="{FF2B5EF4-FFF2-40B4-BE49-F238E27FC236}">
                      <a16:creationId xmlns:a16="http://schemas.microsoft.com/office/drawing/2014/main" id="{79EBACDF-EFCB-4E0F-A743-B21DA65769B8}"/>
                    </a:ext>
                  </a:extLst>
                </p:cNvPr>
                <p:cNvPicPr/>
                <p:nvPr/>
              </p:nvPicPr>
              <p:blipFill>
                <a:blip r:embed="rId662"/>
                <a:stretch>
                  <a:fillRect/>
                </a:stretch>
              </p:blipFill>
              <p:spPr>
                <a:xfrm>
                  <a:off x="9627063" y="3263731"/>
                  <a:ext cx="125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67252" name="Freihand 167251">
                  <a:extLst>
                    <a:ext uri="{FF2B5EF4-FFF2-40B4-BE49-F238E27FC236}">
                      <a16:creationId xmlns:a16="http://schemas.microsoft.com/office/drawing/2014/main" id="{30E5C17B-4896-4E91-A6B8-1B546E0139C7}"/>
                    </a:ext>
                  </a:extLst>
                </p14:cNvPr>
                <p14:cNvContentPartPr/>
                <p14:nvPr/>
              </p14:nvContentPartPr>
              <p14:xfrm>
                <a:off x="11477463" y="4116931"/>
                <a:ext cx="129240" cy="76320"/>
              </p14:xfrm>
            </p:contentPart>
          </mc:Choice>
          <mc:Fallback>
            <p:pic>
              <p:nvPicPr>
                <p:cNvPr id="167252" name="Freihand 167251">
                  <a:extLst>
                    <a:ext uri="{FF2B5EF4-FFF2-40B4-BE49-F238E27FC236}">
                      <a16:creationId xmlns:a16="http://schemas.microsoft.com/office/drawing/2014/main" id="{30E5C17B-4896-4E91-A6B8-1B546E0139C7}"/>
                    </a:ext>
                  </a:extLst>
                </p:cNvPr>
                <p:cNvPicPr/>
                <p:nvPr/>
              </p:nvPicPr>
              <p:blipFill>
                <a:blip r:embed="rId664"/>
                <a:stretch>
                  <a:fillRect/>
                </a:stretch>
              </p:blipFill>
              <p:spPr>
                <a:xfrm>
                  <a:off x="11473143" y="4112611"/>
                  <a:ext cx="137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67253" name="Freihand 167252">
                  <a:extLst>
                    <a:ext uri="{FF2B5EF4-FFF2-40B4-BE49-F238E27FC236}">
                      <a16:creationId xmlns:a16="http://schemas.microsoft.com/office/drawing/2014/main" id="{8A14B4F3-290F-4A64-8BF7-6A08B440EF59}"/>
                    </a:ext>
                  </a:extLst>
                </p14:cNvPr>
                <p14:cNvContentPartPr/>
                <p14:nvPr/>
              </p14:nvContentPartPr>
              <p14:xfrm>
                <a:off x="11542983" y="4096051"/>
                <a:ext cx="69840" cy="133560"/>
              </p14:xfrm>
            </p:contentPart>
          </mc:Choice>
          <mc:Fallback>
            <p:pic>
              <p:nvPicPr>
                <p:cNvPr id="167253" name="Freihand 167252">
                  <a:extLst>
                    <a:ext uri="{FF2B5EF4-FFF2-40B4-BE49-F238E27FC236}">
                      <a16:creationId xmlns:a16="http://schemas.microsoft.com/office/drawing/2014/main" id="{8A14B4F3-290F-4A64-8BF7-6A08B440EF59}"/>
                    </a:ext>
                  </a:extLst>
                </p:cNvPr>
                <p:cNvPicPr/>
                <p:nvPr/>
              </p:nvPicPr>
              <p:blipFill>
                <a:blip r:embed="rId666"/>
                <a:stretch>
                  <a:fillRect/>
                </a:stretch>
              </p:blipFill>
              <p:spPr>
                <a:xfrm>
                  <a:off x="11538663" y="4091731"/>
                  <a:ext cx="78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7255" name="Freihand 167254">
                  <a:extLst>
                    <a:ext uri="{FF2B5EF4-FFF2-40B4-BE49-F238E27FC236}">
                      <a16:creationId xmlns:a16="http://schemas.microsoft.com/office/drawing/2014/main" id="{ABB6D65B-D7E6-40DD-8116-80A837FEC881}"/>
                    </a:ext>
                  </a:extLst>
                </p14:cNvPr>
                <p14:cNvContentPartPr/>
                <p14:nvPr/>
              </p14:nvContentPartPr>
              <p14:xfrm>
                <a:off x="10138623" y="3282091"/>
                <a:ext cx="1461240" cy="567000"/>
              </p14:xfrm>
            </p:contentPart>
          </mc:Choice>
          <mc:Fallback>
            <p:pic>
              <p:nvPicPr>
                <p:cNvPr id="167255" name="Freihand 167254">
                  <a:extLst>
                    <a:ext uri="{FF2B5EF4-FFF2-40B4-BE49-F238E27FC236}">
                      <a16:creationId xmlns:a16="http://schemas.microsoft.com/office/drawing/2014/main" id="{ABB6D65B-D7E6-40DD-8116-80A837FEC881}"/>
                    </a:ext>
                  </a:extLst>
                </p:cNvPr>
                <p:cNvPicPr/>
                <p:nvPr/>
              </p:nvPicPr>
              <p:blipFill>
                <a:blip r:embed="rId668"/>
                <a:stretch>
                  <a:fillRect/>
                </a:stretch>
              </p:blipFill>
              <p:spPr>
                <a:xfrm>
                  <a:off x="10134303" y="3277771"/>
                  <a:ext cx="1469880" cy="5756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7257" name="Freihand 167256">
                  <a:extLst>
                    <a:ext uri="{FF2B5EF4-FFF2-40B4-BE49-F238E27FC236}">
                      <a16:creationId xmlns:a16="http://schemas.microsoft.com/office/drawing/2014/main" id="{A5C7EDF5-F37C-4DC4-8BAA-2B2B5CCB212F}"/>
                    </a:ext>
                  </a:extLst>
                </p14:cNvPr>
                <p14:cNvContentPartPr/>
                <p14:nvPr/>
              </p14:nvContentPartPr>
              <p14:xfrm>
                <a:off x="11711103" y="3134131"/>
                <a:ext cx="116280" cy="123120"/>
              </p14:xfrm>
            </p:contentPart>
          </mc:Choice>
          <mc:Fallback>
            <p:pic>
              <p:nvPicPr>
                <p:cNvPr id="167257" name="Freihand 167256">
                  <a:extLst>
                    <a:ext uri="{FF2B5EF4-FFF2-40B4-BE49-F238E27FC236}">
                      <a16:creationId xmlns:a16="http://schemas.microsoft.com/office/drawing/2014/main" id="{A5C7EDF5-F37C-4DC4-8BAA-2B2B5CCB212F}"/>
                    </a:ext>
                  </a:extLst>
                </p:cNvPr>
                <p:cNvPicPr/>
                <p:nvPr/>
              </p:nvPicPr>
              <p:blipFill>
                <a:blip r:embed="rId670"/>
                <a:stretch>
                  <a:fillRect/>
                </a:stretch>
              </p:blipFill>
              <p:spPr>
                <a:xfrm>
                  <a:off x="11706783" y="3129811"/>
                  <a:ext cx="124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7258" name="Freihand 167257">
                  <a:extLst>
                    <a:ext uri="{FF2B5EF4-FFF2-40B4-BE49-F238E27FC236}">
                      <a16:creationId xmlns:a16="http://schemas.microsoft.com/office/drawing/2014/main" id="{21ACADEA-7243-488B-B90E-63409A496977}"/>
                    </a:ext>
                  </a:extLst>
                </p14:cNvPr>
                <p14:cNvContentPartPr/>
                <p14:nvPr/>
              </p14:nvContentPartPr>
              <p14:xfrm>
                <a:off x="11836023" y="3108211"/>
                <a:ext cx="88560" cy="161280"/>
              </p14:xfrm>
            </p:contentPart>
          </mc:Choice>
          <mc:Fallback>
            <p:pic>
              <p:nvPicPr>
                <p:cNvPr id="167258" name="Freihand 167257">
                  <a:extLst>
                    <a:ext uri="{FF2B5EF4-FFF2-40B4-BE49-F238E27FC236}">
                      <a16:creationId xmlns:a16="http://schemas.microsoft.com/office/drawing/2014/main" id="{21ACADEA-7243-488B-B90E-63409A496977}"/>
                    </a:ext>
                  </a:extLst>
                </p:cNvPr>
                <p:cNvPicPr/>
                <p:nvPr/>
              </p:nvPicPr>
              <p:blipFill>
                <a:blip r:embed="rId672"/>
                <a:stretch>
                  <a:fillRect/>
                </a:stretch>
              </p:blipFill>
              <p:spPr>
                <a:xfrm>
                  <a:off x="11831703" y="3103891"/>
                  <a:ext cx="97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7259" name="Freihand 167258">
                  <a:extLst>
                    <a:ext uri="{FF2B5EF4-FFF2-40B4-BE49-F238E27FC236}">
                      <a16:creationId xmlns:a16="http://schemas.microsoft.com/office/drawing/2014/main" id="{0053E4CA-E84F-4773-B630-41918ACBC487}"/>
                    </a:ext>
                  </a:extLst>
                </p14:cNvPr>
                <p14:cNvContentPartPr/>
                <p14:nvPr/>
              </p14:nvContentPartPr>
              <p14:xfrm>
                <a:off x="11938983" y="3170851"/>
                <a:ext cx="64440" cy="83880"/>
              </p14:xfrm>
            </p:contentPart>
          </mc:Choice>
          <mc:Fallback>
            <p:pic>
              <p:nvPicPr>
                <p:cNvPr id="167259" name="Freihand 167258">
                  <a:extLst>
                    <a:ext uri="{FF2B5EF4-FFF2-40B4-BE49-F238E27FC236}">
                      <a16:creationId xmlns:a16="http://schemas.microsoft.com/office/drawing/2014/main" id="{0053E4CA-E84F-4773-B630-41918ACBC487}"/>
                    </a:ext>
                  </a:extLst>
                </p:cNvPr>
                <p:cNvPicPr/>
                <p:nvPr/>
              </p:nvPicPr>
              <p:blipFill>
                <a:blip r:embed="rId674"/>
                <a:stretch>
                  <a:fillRect/>
                </a:stretch>
              </p:blipFill>
              <p:spPr>
                <a:xfrm>
                  <a:off x="11934663" y="3166531"/>
                  <a:ext cx="73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67260" name="Freihand 167259">
                  <a:extLst>
                    <a:ext uri="{FF2B5EF4-FFF2-40B4-BE49-F238E27FC236}">
                      <a16:creationId xmlns:a16="http://schemas.microsoft.com/office/drawing/2014/main" id="{27BF5EEF-C6B6-42E4-A6F2-51111D2A5675}"/>
                    </a:ext>
                  </a:extLst>
                </p14:cNvPr>
                <p14:cNvContentPartPr/>
                <p14:nvPr/>
              </p14:nvContentPartPr>
              <p14:xfrm>
                <a:off x="11940423" y="3130171"/>
                <a:ext cx="108360" cy="187200"/>
              </p14:xfrm>
            </p:contentPart>
          </mc:Choice>
          <mc:Fallback>
            <p:pic>
              <p:nvPicPr>
                <p:cNvPr id="167260" name="Freihand 167259">
                  <a:extLst>
                    <a:ext uri="{FF2B5EF4-FFF2-40B4-BE49-F238E27FC236}">
                      <a16:creationId xmlns:a16="http://schemas.microsoft.com/office/drawing/2014/main" id="{27BF5EEF-C6B6-42E4-A6F2-51111D2A5675}"/>
                    </a:ext>
                  </a:extLst>
                </p:cNvPr>
                <p:cNvPicPr/>
                <p:nvPr/>
              </p:nvPicPr>
              <p:blipFill>
                <a:blip r:embed="rId676"/>
                <a:stretch>
                  <a:fillRect/>
                </a:stretch>
              </p:blipFill>
              <p:spPr>
                <a:xfrm>
                  <a:off x="11936103" y="3125851"/>
                  <a:ext cx="117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67261" name="Freihand 167260">
                  <a:extLst>
                    <a:ext uri="{FF2B5EF4-FFF2-40B4-BE49-F238E27FC236}">
                      <a16:creationId xmlns:a16="http://schemas.microsoft.com/office/drawing/2014/main" id="{C684149C-454C-441E-AE1E-DB9DCD26A0D4}"/>
                    </a:ext>
                  </a:extLst>
                </p14:cNvPr>
                <p14:cNvContentPartPr/>
                <p14:nvPr/>
              </p14:nvContentPartPr>
              <p14:xfrm>
                <a:off x="11690583" y="3323851"/>
                <a:ext cx="348480" cy="14760"/>
              </p14:xfrm>
            </p:contentPart>
          </mc:Choice>
          <mc:Fallback>
            <p:pic>
              <p:nvPicPr>
                <p:cNvPr id="167261" name="Freihand 167260">
                  <a:extLst>
                    <a:ext uri="{FF2B5EF4-FFF2-40B4-BE49-F238E27FC236}">
                      <a16:creationId xmlns:a16="http://schemas.microsoft.com/office/drawing/2014/main" id="{C684149C-454C-441E-AE1E-DB9DCD26A0D4}"/>
                    </a:ext>
                  </a:extLst>
                </p:cNvPr>
                <p:cNvPicPr/>
                <p:nvPr/>
              </p:nvPicPr>
              <p:blipFill>
                <a:blip r:embed="rId678"/>
                <a:stretch>
                  <a:fillRect/>
                </a:stretch>
              </p:blipFill>
              <p:spPr>
                <a:xfrm>
                  <a:off x="11686263" y="3319531"/>
                  <a:ext cx="357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67262" name="Freihand 167261">
                  <a:extLst>
                    <a:ext uri="{FF2B5EF4-FFF2-40B4-BE49-F238E27FC236}">
                      <a16:creationId xmlns:a16="http://schemas.microsoft.com/office/drawing/2014/main" id="{83AEF4C8-1E02-479B-82E9-4DC6A9C87349}"/>
                    </a:ext>
                  </a:extLst>
                </p14:cNvPr>
                <p14:cNvContentPartPr/>
                <p14:nvPr/>
              </p14:nvContentPartPr>
              <p14:xfrm>
                <a:off x="11815143" y="3379651"/>
                <a:ext cx="114480" cy="168480"/>
              </p14:xfrm>
            </p:contentPart>
          </mc:Choice>
          <mc:Fallback>
            <p:pic>
              <p:nvPicPr>
                <p:cNvPr id="167262" name="Freihand 167261">
                  <a:extLst>
                    <a:ext uri="{FF2B5EF4-FFF2-40B4-BE49-F238E27FC236}">
                      <a16:creationId xmlns:a16="http://schemas.microsoft.com/office/drawing/2014/main" id="{83AEF4C8-1E02-479B-82E9-4DC6A9C87349}"/>
                    </a:ext>
                  </a:extLst>
                </p:cNvPr>
                <p:cNvPicPr/>
                <p:nvPr/>
              </p:nvPicPr>
              <p:blipFill>
                <a:blip r:embed="rId680"/>
                <a:stretch>
                  <a:fillRect/>
                </a:stretch>
              </p:blipFill>
              <p:spPr>
                <a:xfrm>
                  <a:off x="11810823" y="3375331"/>
                  <a:ext cx="123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67264" name="Freihand 167263">
                  <a:extLst>
                    <a:ext uri="{FF2B5EF4-FFF2-40B4-BE49-F238E27FC236}">
                      <a16:creationId xmlns:a16="http://schemas.microsoft.com/office/drawing/2014/main" id="{B862F014-DB5B-4763-A2E3-8AFD15626433}"/>
                    </a:ext>
                  </a:extLst>
                </p14:cNvPr>
                <p14:cNvContentPartPr/>
                <p14:nvPr/>
              </p14:nvContentPartPr>
              <p14:xfrm>
                <a:off x="9177423" y="3675931"/>
                <a:ext cx="191160" cy="47880"/>
              </p14:xfrm>
            </p:contentPart>
          </mc:Choice>
          <mc:Fallback>
            <p:pic>
              <p:nvPicPr>
                <p:cNvPr id="167264" name="Freihand 167263">
                  <a:extLst>
                    <a:ext uri="{FF2B5EF4-FFF2-40B4-BE49-F238E27FC236}">
                      <a16:creationId xmlns:a16="http://schemas.microsoft.com/office/drawing/2014/main" id="{B862F014-DB5B-4763-A2E3-8AFD15626433}"/>
                    </a:ext>
                  </a:extLst>
                </p:cNvPr>
                <p:cNvPicPr/>
                <p:nvPr/>
              </p:nvPicPr>
              <p:blipFill>
                <a:blip r:embed="rId682"/>
                <a:stretch>
                  <a:fillRect/>
                </a:stretch>
              </p:blipFill>
              <p:spPr>
                <a:xfrm>
                  <a:off x="9173103" y="3671611"/>
                  <a:ext cx="199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67265" name="Freihand 167264">
                  <a:extLst>
                    <a:ext uri="{FF2B5EF4-FFF2-40B4-BE49-F238E27FC236}">
                      <a16:creationId xmlns:a16="http://schemas.microsoft.com/office/drawing/2014/main" id="{87A8AC4F-8CCE-4C9A-AF11-F68C0AE764CA}"/>
                    </a:ext>
                  </a:extLst>
                </p14:cNvPr>
                <p14:cNvContentPartPr/>
                <p14:nvPr/>
              </p14:nvContentPartPr>
              <p14:xfrm>
                <a:off x="9393423" y="3544171"/>
                <a:ext cx="102600" cy="196560"/>
              </p14:xfrm>
            </p:contentPart>
          </mc:Choice>
          <mc:Fallback>
            <p:pic>
              <p:nvPicPr>
                <p:cNvPr id="167265" name="Freihand 167264">
                  <a:extLst>
                    <a:ext uri="{FF2B5EF4-FFF2-40B4-BE49-F238E27FC236}">
                      <a16:creationId xmlns:a16="http://schemas.microsoft.com/office/drawing/2014/main" id="{87A8AC4F-8CCE-4C9A-AF11-F68C0AE764CA}"/>
                    </a:ext>
                  </a:extLst>
                </p:cNvPr>
                <p:cNvPicPr/>
                <p:nvPr/>
              </p:nvPicPr>
              <p:blipFill>
                <a:blip r:embed="rId684"/>
                <a:stretch>
                  <a:fillRect/>
                </a:stretch>
              </p:blipFill>
              <p:spPr>
                <a:xfrm>
                  <a:off x="9389103" y="3539851"/>
                  <a:ext cx="1112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67266" name="Freihand 167265">
                  <a:extLst>
                    <a:ext uri="{FF2B5EF4-FFF2-40B4-BE49-F238E27FC236}">
                      <a16:creationId xmlns:a16="http://schemas.microsoft.com/office/drawing/2014/main" id="{988B5833-AB85-4C42-9F37-2D515CDD3DA3}"/>
                    </a:ext>
                  </a:extLst>
                </p14:cNvPr>
                <p14:cNvContentPartPr/>
                <p14:nvPr/>
              </p14:nvContentPartPr>
              <p14:xfrm>
                <a:off x="10628583" y="3223051"/>
                <a:ext cx="49320" cy="957960"/>
              </p14:xfrm>
            </p:contentPart>
          </mc:Choice>
          <mc:Fallback>
            <p:pic>
              <p:nvPicPr>
                <p:cNvPr id="167266" name="Freihand 167265">
                  <a:extLst>
                    <a:ext uri="{FF2B5EF4-FFF2-40B4-BE49-F238E27FC236}">
                      <a16:creationId xmlns:a16="http://schemas.microsoft.com/office/drawing/2014/main" id="{988B5833-AB85-4C42-9F37-2D515CDD3DA3}"/>
                    </a:ext>
                  </a:extLst>
                </p:cNvPr>
                <p:cNvPicPr/>
                <p:nvPr/>
              </p:nvPicPr>
              <p:blipFill>
                <a:blip r:embed="rId686"/>
                <a:stretch>
                  <a:fillRect/>
                </a:stretch>
              </p:blipFill>
              <p:spPr>
                <a:xfrm>
                  <a:off x="10624263" y="3218731"/>
                  <a:ext cx="57960" cy="9666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67270" name="Freihand 167269">
                  <a:extLst>
                    <a:ext uri="{FF2B5EF4-FFF2-40B4-BE49-F238E27FC236}">
                      <a16:creationId xmlns:a16="http://schemas.microsoft.com/office/drawing/2014/main" id="{4A07066D-62B1-485C-BD77-197FC4FA0756}"/>
                    </a:ext>
                  </a:extLst>
                </p14:cNvPr>
                <p14:cNvContentPartPr/>
                <p14:nvPr/>
              </p14:nvContentPartPr>
              <p14:xfrm>
                <a:off x="5897463" y="3115411"/>
                <a:ext cx="1422720" cy="366480"/>
              </p14:xfrm>
            </p:contentPart>
          </mc:Choice>
          <mc:Fallback>
            <p:pic>
              <p:nvPicPr>
                <p:cNvPr id="167270" name="Freihand 167269">
                  <a:extLst>
                    <a:ext uri="{FF2B5EF4-FFF2-40B4-BE49-F238E27FC236}">
                      <a16:creationId xmlns:a16="http://schemas.microsoft.com/office/drawing/2014/main" id="{4A07066D-62B1-485C-BD77-197FC4FA0756}"/>
                    </a:ext>
                  </a:extLst>
                </p:cNvPr>
                <p:cNvPicPr/>
                <p:nvPr/>
              </p:nvPicPr>
              <p:blipFill>
                <a:blip r:embed="rId688"/>
                <a:stretch>
                  <a:fillRect/>
                </a:stretch>
              </p:blipFill>
              <p:spPr>
                <a:xfrm>
                  <a:off x="5893143" y="3111091"/>
                  <a:ext cx="143136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67271" name="Freihand 167270">
                  <a:extLst>
                    <a:ext uri="{FF2B5EF4-FFF2-40B4-BE49-F238E27FC236}">
                      <a16:creationId xmlns:a16="http://schemas.microsoft.com/office/drawing/2014/main" id="{DE39A974-EA60-4FBE-83EC-BBB01DACFF87}"/>
                    </a:ext>
                  </a:extLst>
                </p14:cNvPr>
                <p14:cNvContentPartPr/>
                <p14:nvPr/>
              </p14:nvContentPartPr>
              <p14:xfrm>
                <a:off x="6110223" y="3030811"/>
                <a:ext cx="1328760" cy="393840"/>
              </p14:xfrm>
            </p:contentPart>
          </mc:Choice>
          <mc:Fallback>
            <p:pic>
              <p:nvPicPr>
                <p:cNvPr id="167271" name="Freihand 167270">
                  <a:extLst>
                    <a:ext uri="{FF2B5EF4-FFF2-40B4-BE49-F238E27FC236}">
                      <a16:creationId xmlns:a16="http://schemas.microsoft.com/office/drawing/2014/main" id="{DE39A974-EA60-4FBE-83EC-BBB01DACFF87}"/>
                    </a:ext>
                  </a:extLst>
                </p:cNvPr>
                <p:cNvPicPr/>
                <p:nvPr/>
              </p:nvPicPr>
              <p:blipFill>
                <a:blip r:embed="rId690"/>
                <a:stretch>
                  <a:fillRect/>
                </a:stretch>
              </p:blipFill>
              <p:spPr>
                <a:xfrm>
                  <a:off x="6105903" y="3026491"/>
                  <a:ext cx="13374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67273" name="Freihand 167272">
                  <a:extLst>
                    <a:ext uri="{FF2B5EF4-FFF2-40B4-BE49-F238E27FC236}">
                      <a16:creationId xmlns:a16="http://schemas.microsoft.com/office/drawing/2014/main" id="{7166AD9F-0F1D-4422-BCB4-B5D372092D84}"/>
                    </a:ext>
                  </a:extLst>
                </p14:cNvPr>
                <p14:cNvContentPartPr/>
                <p14:nvPr/>
              </p14:nvContentPartPr>
              <p14:xfrm>
                <a:off x="605103" y="2814451"/>
                <a:ext cx="269640" cy="398160"/>
              </p14:xfrm>
            </p:contentPart>
          </mc:Choice>
          <mc:Fallback>
            <p:pic>
              <p:nvPicPr>
                <p:cNvPr id="167273" name="Freihand 167272">
                  <a:extLst>
                    <a:ext uri="{FF2B5EF4-FFF2-40B4-BE49-F238E27FC236}">
                      <a16:creationId xmlns:a16="http://schemas.microsoft.com/office/drawing/2014/main" id="{7166AD9F-0F1D-4422-BCB4-B5D372092D84}"/>
                    </a:ext>
                  </a:extLst>
                </p:cNvPr>
                <p:cNvPicPr/>
                <p:nvPr/>
              </p:nvPicPr>
              <p:blipFill>
                <a:blip r:embed="rId692"/>
                <a:stretch>
                  <a:fillRect/>
                </a:stretch>
              </p:blipFill>
              <p:spPr>
                <a:xfrm>
                  <a:off x="600783" y="2810131"/>
                  <a:ext cx="278280" cy="40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3">
            <p14:nvContentPartPr>
              <p14:cNvPr id="167275" name="Freihand 167274">
                <a:extLst>
                  <a:ext uri="{FF2B5EF4-FFF2-40B4-BE49-F238E27FC236}">
                    <a16:creationId xmlns:a16="http://schemas.microsoft.com/office/drawing/2014/main" id="{53401BA1-E168-47A0-96E5-58E7C3BEE66F}"/>
                  </a:ext>
                </a:extLst>
              </p14:cNvPr>
              <p14:cNvContentPartPr/>
              <p14:nvPr/>
            </p14:nvContentPartPr>
            <p14:xfrm>
              <a:off x="5054703" y="5422651"/>
              <a:ext cx="738360" cy="445680"/>
            </p14:xfrm>
          </p:contentPart>
        </mc:Choice>
        <mc:Fallback>
          <p:pic>
            <p:nvPicPr>
              <p:cNvPr id="167275" name="Freihand 167274">
                <a:extLst>
                  <a:ext uri="{FF2B5EF4-FFF2-40B4-BE49-F238E27FC236}">
                    <a16:creationId xmlns:a16="http://schemas.microsoft.com/office/drawing/2014/main" id="{53401BA1-E168-47A0-96E5-58E7C3BEE66F}"/>
                  </a:ext>
                </a:extLst>
              </p:cNvPr>
              <p:cNvPicPr/>
              <p:nvPr/>
            </p:nvPicPr>
            <p:blipFill>
              <a:blip r:embed="rId694"/>
              <a:stretch>
                <a:fillRect/>
              </a:stretch>
            </p:blipFill>
            <p:spPr>
              <a:xfrm>
                <a:off x="5050383" y="5418331"/>
                <a:ext cx="74700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67276" name="Freihand 167275">
                <a:extLst>
                  <a:ext uri="{FF2B5EF4-FFF2-40B4-BE49-F238E27FC236}">
                    <a16:creationId xmlns:a16="http://schemas.microsoft.com/office/drawing/2014/main" id="{EE2F4AC7-750C-4174-BEFD-5B3A30AD8E67}"/>
                  </a:ext>
                </a:extLst>
              </p14:cNvPr>
              <p14:cNvContentPartPr/>
              <p14:nvPr/>
            </p14:nvContentPartPr>
            <p14:xfrm>
              <a:off x="5811423" y="5433451"/>
              <a:ext cx="1270800" cy="411840"/>
            </p14:xfrm>
          </p:contentPart>
        </mc:Choice>
        <mc:Fallback>
          <p:pic>
            <p:nvPicPr>
              <p:cNvPr id="167276" name="Freihand 167275">
                <a:extLst>
                  <a:ext uri="{FF2B5EF4-FFF2-40B4-BE49-F238E27FC236}">
                    <a16:creationId xmlns:a16="http://schemas.microsoft.com/office/drawing/2014/main" id="{EE2F4AC7-750C-4174-BEFD-5B3A30AD8E67}"/>
                  </a:ext>
                </a:extLst>
              </p:cNvPr>
              <p:cNvPicPr/>
              <p:nvPr/>
            </p:nvPicPr>
            <p:blipFill>
              <a:blip r:embed="rId696"/>
              <a:stretch>
                <a:fillRect/>
              </a:stretch>
            </p:blipFill>
            <p:spPr>
              <a:xfrm>
                <a:off x="5807103" y="5429131"/>
                <a:ext cx="1279440" cy="420480"/>
              </a:xfrm>
              <a:prstGeom prst="rect">
                <a:avLst/>
              </a:prstGeom>
            </p:spPr>
          </p:pic>
        </mc:Fallback>
      </mc:AlternateContent>
      <p:grpSp>
        <p:nvGrpSpPr>
          <p:cNvPr id="167281" name="Gruppieren 167280">
            <a:extLst>
              <a:ext uri="{FF2B5EF4-FFF2-40B4-BE49-F238E27FC236}">
                <a16:creationId xmlns:a16="http://schemas.microsoft.com/office/drawing/2014/main" id="{B8B56924-3218-4BC4-9F03-0705595501B2}"/>
              </a:ext>
            </a:extLst>
          </p:cNvPr>
          <p:cNvGrpSpPr/>
          <p:nvPr/>
        </p:nvGrpSpPr>
        <p:grpSpPr>
          <a:xfrm>
            <a:off x="5018343" y="5434891"/>
            <a:ext cx="2033640" cy="552600"/>
            <a:chOff x="5018343" y="5434891"/>
            <a:chExt cx="2033640" cy="552600"/>
          </a:xfrm>
        </p:grpSpPr>
        <mc:AlternateContent xmlns:mc="http://schemas.openxmlformats.org/markup-compatibility/2006">
          <mc:Choice xmlns:p14="http://schemas.microsoft.com/office/powerpoint/2010/main" Requires="p14">
            <p:contentPart p14:bwMode="auto" r:id="rId697">
              <p14:nvContentPartPr>
                <p14:cNvPr id="167277" name="Freihand 167276">
                  <a:extLst>
                    <a:ext uri="{FF2B5EF4-FFF2-40B4-BE49-F238E27FC236}">
                      <a16:creationId xmlns:a16="http://schemas.microsoft.com/office/drawing/2014/main" id="{46FF3EEF-75FA-4772-AF68-6C59E08AAB9A}"/>
                    </a:ext>
                  </a:extLst>
                </p14:cNvPr>
                <p14:cNvContentPartPr/>
                <p14:nvPr/>
              </p14:nvContentPartPr>
              <p14:xfrm>
                <a:off x="5423703" y="5928811"/>
                <a:ext cx="95760" cy="58680"/>
              </p14:xfrm>
            </p:contentPart>
          </mc:Choice>
          <mc:Fallback>
            <p:pic>
              <p:nvPicPr>
                <p:cNvPr id="167277" name="Freihand 167276">
                  <a:extLst>
                    <a:ext uri="{FF2B5EF4-FFF2-40B4-BE49-F238E27FC236}">
                      <a16:creationId xmlns:a16="http://schemas.microsoft.com/office/drawing/2014/main" id="{46FF3EEF-75FA-4772-AF68-6C59E08AAB9A}"/>
                    </a:ext>
                  </a:extLst>
                </p:cNvPr>
                <p:cNvPicPr/>
                <p:nvPr/>
              </p:nvPicPr>
              <p:blipFill>
                <a:blip r:embed="rId698"/>
                <a:stretch>
                  <a:fillRect/>
                </a:stretch>
              </p:blipFill>
              <p:spPr>
                <a:xfrm>
                  <a:off x="5419383" y="5924491"/>
                  <a:ext cx="104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67278" name="Freihand 167277">
                  <a:extLst>
                    <a:ext uri="{FF2B5EF4-FFF2-40B4-BE49-F238E27FC236}">
                      <a16:creationId xmlns:a16="http://schemas.microsoft.com/office/drawing/2014/main" id="{F2C29BFF-67E7-4B32-9A8B-FEFDB9ADFFA2}"/>
                    </a:ext>
                  </a:extLst>
                </p14:cNvPr>
                <p14:cNvContentPartPr/>
                <p14:nvPr/>
              </p14:nvContentPartPr>
              <p14:xfrm>
                <a:off x="5083143" y="5797771"/>
                <a:ext cx="1968840" cy="126360"/>
              </p14:xfrm>
            </p:contentPart>
          </mc:Choice>
          <mc:Fallback>
            <p:pic>
              <p:nvPicPr>
                <p:cNvPr id="167278" name="Freihand 167277">
                  <a:extLst>
                    <a:ext uri="{FF2B5EF4-FFF2-40B4-BE49-F238E27FC236}">
                      <a16:creationId xmlns:a16="http://schemas.microsoft.com/office/drawing/2014/main" id="{F2C29BFF-67E7-4B32-9A8B-FEFDB9ADFFA2}"/>
                    </a:ext>
                  </a:extLst>
                </p:cNvPr>
                <p:cNvPicPr/>
                <p:nvPr/>
              </p:nvPicPr>
              <p:blipFill>
                <a:blip r:embed="rId700"/>
                <a:stretch>
                  <a:fillRect/>
                </a:stretch>
              </p:blipFill>
              <p:spPr>
                <a:xfrm>
                  <a:off x="5078823" y="5793451"/>
                  <a:ext cx="1977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67280" name="Freihand 167279">
                  <a:extLst>
                    <a:ext uri="{FF2B5EF4-FFF2-40B4-BE49-F238E27FC236}">
                      <a16:creationId xmlns:a16="http://schemas.microsoft.com/office/drawing/2014/main" id="{7AA2788E-6089-4BAF-9F13-45E14087828E}"/>
                    </a:ext>
                  </a:extLst>
                </p14:cNvPr>
                <p14:cNvContentPartPr/>
                <p14:nvPr/>
              </p14:nvContentPartPr>
              <p14:xfrm>
                <a:off x="5018343" y="5434891"/>
                <a:ext cx="2030400" cy="541800"/>
              </p14:xfrm>
            </p:contentPart>
          </mc:Choice>
          <mc:Fallback>
            <p:pic>
              <p:nvPicPr>
                <p:cNvPr id="167280" name="Freihand 167279">
                  <a:extLst>
                    <a:ext uri="{FF2B5EF4-FFF2-40B4-BE49-F238E27FC236}">
                      <a16:creationId xmlns:a16="http://schemas.microsoft.com/office/drawing/2014/main" id="{7AA2788E-6089-4BAF-9F13-45E14087828E}"/>
                    </a:ext>
                  </a:extLst>
                </p:cNvPr>
                <p:cNvPicPr/>
                <p:nvPr/>
              </p:nvPicPr>
              <p:blipFill>
                <a:blip r:embed="rId702"/>
                <a:stretch>
                  <a:fillRect/>
                </a:stretch>
              </p:blipFill>
              <p:spPr>
                <a:xfrm>
                  <a:off x="5014023" y="5430571"/>
                  <a:ext cx="2039040" cy="55044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a:solidFill>
                  <a:prstClr val="black"/>
                </a:solidFill>
              </a:rPr>
              <a:t>In Germany the savings rate</a:t>
            </a:r>
            <a:r>
              <a:rPr lang="en-US" sz="2000">
                <a:solidFill>
                  <a:prstClr val="black"/>
                </a:solidFill>
                <a:sym typeface="Wingdings" panose="05000000000000000000" pitchFamily="2" charset="2"/>
              </a:rPr>
              <a:t> is roughly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p>
          <a:p>
            <a:pPr>
              <a:lnSpc>
                <a:spcPct val="120000"/>
              </a:lnSpc>
              <a:spcAft>
                <a:spcPts val="544"/>
              </a:spcAft>
            </a:pPr>
            <a:br>
              <a:rPr lang="en-US" sz="200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a:solidFill>
                  <a:prstClr val="black"/>
                </a:solidFill>
              </a:rPr>
              <a:t>→</a:t>
            </a:r>
            <a:r>
              <a:rPr lang="en-US" sz="200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a:solidFill>
                  <a:prstClr val="black"/>
                </a:solidFill>
              </a:rPr>
              <a:t>Income Y is divided into consumption and savings (compare the circular flow!)</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a:t>
            </a:r>
            <a:r>
              <a:rPr lang="de-DE" sz="2000">
                <a:solidFill>
                  <a:prstClr val="black"/>
                </a:solidFill>
              </a:rPr>
              <a:t>: If we have1000 additional Euros, then 890 Euros are directly spent  for consumption (first derivative of the consumption function!)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What is then the consumption rate </a:t>
            </a:r>
            <a:r>
              <a:rPr lang="en-US" sz="2000" dirty="0">
                <a:solidFill>
                  <a:prstClr val="black"/>
                </a:solidFill>
              </a:rPr>
              <a:t>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D944CFF-FC10-4978-8AF0-7D9547FA0E4E}"/>
                  </a:ext>
                </a:extLst>
              </p14:cNvPr>
              <p14:cNvContentPartPr/>
              <p14:nvPr/>
            </p14:nvContentPartPr>
            <p14:xfrm>
              <a:off x="2166063" y="917971"/>
              <a:ext cx="3665160" cy="95040"/>
            </p14:xfrm>
          </p:contentPart>
        </mc:Choice>
        <mc:Fallback>
          <p:pic>
            <p:nvPicPr>
              <p:cNvPr id="2" name="Freihand 1">
                <a:extLst>
                  <a:ext uri="{FF2B5EF4-FFF2-40B4-BE49-F238E27FC236}">
                    <a16:creationId xmlns:a16="http://schemas.microsoft.com/office/drawing/2014/main" id="{AD944CFF-FC10-4978-8AF0-7D9547FA0E4E}"/>
                  </a:ext>
                </a:extLst>
              </p:cNvPr>
              <p:cNvPicPr/>
              <p:nvPr/>
            </p:nvPicPr>
            <p:blipFill>
              <a:blip r:embed="rId4"/>
              <a:stretch>
                <a:fillRect/>
              </a:stretch>
            </p:blipFill>
            <p:spPr>
              <a:xfrm>
                <a:off x="2161743" y="913651"/>
                <a:ext cx="3673800" cy="103680"/>
              </a:xfrm>
              <a:prstGeom prst="rect">
                <a:avLst/>
              </a:prstGeom>
            </p:spPr>
          </p:pic>
        </mc:Fallback>
      </mc:AlternateContent>
      <p:grpSp>
        <p:nvGrpSpPr>
          <p:cNvPr id="12" name="Gruppieren 11">
            <a:extLst>
              <a:ext uri="{FF2B5EF4-FFF2-40B4-BE49-F238E27FC236}">
                <a16:creationId xmlns:a16="http://schemas.microsoft.com/office/drawing/2014/main" id="{E425C9BC-9004-43D7-822B-58D487406251}"/>
              </a:ext>
            </a:extLst>
          </p:cNvPr>
          <p:cNvGrpSpPr/>
          <p:nvPr/>
        </p:nvGrpSpPr>
        <p:grpSpPr>
          <a:xfrm>
            <a:off x="4548543" y="1052971"/>
            <a:ext cx="704880" cy="2715120"/>
            <a:chOff x="4548543" y="1052971"/>
            <a:chExt cx="704880" cy="27151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8179DA6-74A6-4621-BF54-F25896BA408C}"/>
                    </a:ext>
                  </a:extLst>
                </p14:cNvPr>
                <p14:cNvContentPartPr/>
                <p14:nvPr/>
              </p14:nvContentPartPr>
              <p14:xfrm>
                <a:off x="4628103" y="1052971"/>
                <a:ext cx="625320" cy="2637000"/>
              </p14:xfrm>
            </p:contentPart>
          </mc:Choice>
          <mc:Fallback>
            <p:pic>
              <p:nvPicPr>
                <p:cNvPr id="3" name="Freihand 2">
                  <a:extLst>
                    <a:ext uri="{FF2B5EF4-FFF2-40B4-BE49-F238E27FC236}">
                      <a16:creationId xmlns:a16="http://schemas.microsoft.com/office/drawing/2014/main" id="{A8179DA6-74A6-4621-BF54-F25896BA408C}"/>
                    </a:ext>
                  </a:extLst>
                </p:cNvPr>
                <p:cNvPicPr/>
                <p:nvPr/>
              </p:nvPicPr>
              <p:blipFill>
                <a:blip r:embed="rId6"/>
                <a:stretch>
                  <a:fillRect/>
                </a:stretch>
              </p:blipFill>
              <p:spPr>
                <a:xfrm>
                  <a:off x="4623783" y="1048651"/>
                  <a:ext cx="633960" cy="2645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579EB549-F0FB-40AB-9074-965F54C1A73F}"/>
                    </a:ext>
                  </a:extLst>
                </p14:cNvPr>
                <p14:cNvContentPartPr/>
                <p14:nvPr/>
              </p14:nvContentPartPr>
              <p14:xfrm>
                <a:off x="4548543" y="3545251"/>
                <a:ext cx="204840" cy="222840"/>
              </p14:xfrm>
            </p:contentPart>
          </mc:Choice>
          <mc:Fallback>
            <p:pic>
              <p:nvPicPr>
                <p:cNvPr id="9" name="Freihand 8">
                  <a:extLst>
                    <a:ext uri="{FF2B5EF4-FFF2-40B4-BE49-F238E27FC236}">
                      <a16:creationId xmlns:a16="http://schemas.microsoft.com/office/drawing/2014/main" id="{579EB549-F0FB-40AB-9074-965F54C1A73F}"/>
                    </a:ext>
                  </a:extLst>
                </p:cNvPr>
                <p:cNvPicPr/>
                <p:nvPr/>
              </p:nvPicPr>
              <p:blipFill>
                <a:blip r:embed="rId8"/>
                <a:stretch>
                  <a:fillRect/>
                </a:stretch>
              </p:blipFill>
              <p:spPr>
                <a:xfrm>
                  <a:off x="4544223" y="3540931"/>
                  <a:ext cx="213480" cy="23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C793483C-9CB5-435A-AB50-CD03A03837AC}"/>
                  </a:ext>
                </a:extLst>
              </p14:cNvPr>
              <p14:cNvContentPartPr/>
              <p14:nvPr/>
            </p14:nvContentPartPr>
            <p14:xfrm>
              <a:off x="4597143" y="890251"/>
              <a:ext cx="1019520" cy="93240"/>
            </p14:xfrm>
          </p:contentPart>
        </mc:Choice>
        <mc:Fallback>
          <p:pic>
            <p:nvPicPr>
              <p:cNvPr id="13" name="Freihand 12">
                <a:extLst>
                  <a:ext uri="{FF2B5EF4-FFF2-40B4-BE49-F238E27FC236}">
                    <a16:creationId xmlns:a16="http://schemas.microsoft.com/office/drawing/2014/main" id="{C793483C-9CB5-435A-AB50-CD03A03837AC}"/>
                  </a:ext>
                </a:extLst>
              </p:cNvPr>
              <p:cNvPicPr/>
              <p:nvPr/>
            </p:nvPicPr>
            <p:blipFill>
              <a:blip r:embed="rId10"/>
              <a:stretch>
                <a:fillRect/>
              </a:stretch>
            </p:blipFill>
            <p:spPr>
              <a:xfrm>
                <a:off x="4592823" y="885931"/>
                <a:ext cx="1028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448AB7A4-125B-46A8-8FF5-D2A37591DF64}"/>
                  </a:ext>
                </a:extLst>
              </p14:cNvPr>
              <p14:cNvContentPartPr/>
              <p14:nvPr/>
            </p14:nvContentPartPr>
            <p14:xfrm>
              <a:off x="2506983" y="4711291"/>
              <a:ext cx="2309400" cy="163080"/>
            </p14:xfrm>
          </p:contentPart>
        </mc:Choice>
        <mc:Fallback>
          <p:pic>
            <p:nvPicPr>
              <p:cNvPr id="14" name="Freihand 13">
                <a:extLst>
                  <a:ext uri="{FF2B5EF4-FFF2-40B4-BE49-F238E27FC236}">
                    <a16:creationId xmlns:a16="http://schemas.microsoft.com/office/drawing/2014/main" id="{448AB7A4-125B-46A8-8FF5-D2A37591DF64}"/>
                  </a:ext>
                </a:extLst>
              </p:cNvPr>
              <p:cNvPicPr/>
              <p:nvPr/>
            </p:nvPicPr>
            <p:blipFill>
              <a:blip r:embed="rId12"/>
              <a:stretch>
                <a:fillRect/>
              </a:stretch>
            </p:blipFill>
            <p:spPr>
              <a:xfrm>
                <a:off x="2502663" y="4706971"/>
                <a:ext cx="2318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75148F6C-5679-4CCE-8BF2-0709DAEC0EB6}"/>
                  </a:ext>
                </a:extLst>
              </p14:cNvPr>
              <p14:cNvContentPartPr/>
              <p14:nvPr/>
            </p14:nvContentPartPr>
            <p14:xfrm>
              <a:off x="5468343" y="4819291"/>
              <a:ext cx="1029600" cy="32400"/>
            </p14:xfrm>
          </p:contentPart>
        </mc:Choice>
        <mc:Fallback>
          <p:pic>
            <p:nvPicPr>
              <p:cNvPr id="15" name="Freihand 14">
                <a:extLst>
                  <a:ext uri="{FF2B5EF4-FFF2-40B4-BE49-F238E27FC236}">
                    <a16:creationId xmlns:a16="http://schemas.microsoft.com/office/drawing/2014/main" id="{75148F6C-5679-4CCE-8BF2-0709DAEC0EB6}"/>
                  </a:ext>
                </a:extLst>
              </p:cNvPr>
              <p:cNvPicPr/>
              <p:nvPr/>
            </p:nvPicPr>
            <p:blipFill>
              <a:blip r:embed="rId14"/>
              <a:stretch>
                <a:fillRect/>
              </a:stretch>
            </p:blipFill>
            <p:spPr>
              <a:xfrm>
                <a:off x="5464023" y="4814971"/>
                <a:ext cx="1038240" cy="41040"/>
              </a:xfrm>
              <a:prstGeom prst="rect">
                <a:avLst/>
              </a:prstGeom>
            </p:spPr>
          </p:pic>
        </mc:Fallback>
      </mc:AlternateContent>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610010"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Autonomous consumption</a:t>
            </a:r>
          </a:p>
          <a:p>
            <a:r>
              <a:rPr lang="de-DE" sz="1600">
                <a:solidFill>
                  <a:srgbClr val="000000"/>
                </a:solidFill>
              </a:rPr>
              <a:t>C</a:t>
            </a:r>
            <a:r>
              <a:rPr lang="de-DE" sz="1600" baseline="-2500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175322"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(y)</a:t>
            </a:r>
          </a:p>
        </p:txBody>
      </p:sp>
      <p:sp>
        <p:nvSpPr>
          <p:cNvPr id="14" name="TextBox 31"/>
          <p:cNvSpPr txBox="1"/>
          <p:nvPr/>
        </p:nvSpPr>
        <p:spPr>
          <a:xfrm>
            <a:off x="1188533" y="549060"/>
            <a:ext cx="2229169"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19882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 Consumption</a:t>
            </a:r>
            <a:br>
              <a:rPr lang="en-US" sz="1633" dirty="0">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 corresponds to savings of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a:t>
            </a:r>
            <a:r>
              <a:rPr lang="en-US" sz="1633">
                <a:latin typeface="Arial" panose="020B0604020202020204" pitchFamily="34" charset="0"/>
                <a:cs typeface="Arial" panose="020B0604020202020204" pitchFamily="34" charset="0"/>
              </a:rPr>
              <a:t>€ Income</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629246"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16ADCA1-24D8-49C7-A4E1-5BA94AF2B929}"/>
                  </a:ext>
                </a:extLst>
              </p14:cNvPr>
              <p14:cNvContentPartPr/>
              <p14:nvPr/>
            </p14:nvContentPartPr>
            <p14:xfrm>
              <a:off x="9006783" y="851011"/>
              <a:ext cx="304560" cy="55800"/>
            </p14:xfrm>
          </p:contentPart>
        </mc:Choice>
        <mc:Fallback>
          <p:pic>
            <p:nvPicPr>
              <p:cNvPr id="2" name="Freihand 1">
                <a:extLst>
                  <a:ext uri="{FF2B5EF4-FFF2-40B4-BE49-F238E27FC236}">
                    <a16:creationId xmlns:a16="http://schemas.microsoft.com/office/drawing/2014/main" id="{116ADCA1-24D8-49C7-A4E1-5BA94AF2B929}"/>
                  </a:ext>
                </a:extLst>
              </p:cNvPr>
              <p:cNvPicPr/>
              <p:nvPr/>
            </p:nvPicPr>
            <p:blipFill>
              <a:blip r:embed="rId4"/>
              <a:stretch>
                <a:fillRect/>
              </a:stretch>
            </p:blipFill>
            <p:spPr>
              <a:xfrm>
                <a:off x="9002463" y="846691"/>
                <a:ext cx="313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1A5F19D-268C-4ACD-8801-A282AC08A632}"/>
                  </a:ext>
                </a:extLst>
              </p14:cNvPr>
              <p14:cNvContentPartPr/>
              <p14:nvPr/>
            </p14:nvContentPartPr>
            <p14:xfrm>
              <a:off x="8115423" y="981331"/>
              <a:ext cx="744840" cy="7200"/>
            </p14:xfrm>
          </p:contentPart>
        </mc:Choice>
        <mc:Fallback>
          <p:pic>
            <p:nvPicPr>
              <p:cNvPr id="4" name="Freihand 3">
                <a:extLst>
                  <a:ext uri="{FF2B5EF4-FFF2-40B4-BE49-F238E27FC236}">
                    <a16:creationId xmlns:a16="http://schemas.microsoft.com/office/drawing/2014/main" id="{E1A5F19D-268C-4ACD-8801-A282AC08A632}"/>
                  </a:ext>
                </a:extLst>
              </p:cNvPr>
              <p:cNvPicPr/>
              <p:nvPr/>
            </p:nvPicPr>
            <p:blipFill>
              <a:blip r:embed="rId6"/>
              <a:stretch>
                <a:fillRect/>
              </a:stretch>
            </p:blipFill>
            <p:spPr>
              <a:xfrm>
                <a:off x="8111103" y="977011"/>
                <a:ext cx="753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1" name="Freihand 40">
                <a:extLst>
                  <a:ext uri="{FF2B5EF4-FFF2-40B4-BE49-F238E27FC236}">
                    <a16:creationId xmlns:a16="http://schemas.microsoft.com/office/drawing/2014/main" id="{BAE4142E-4685-4AE0-B057-46662F0EEDA9}"/>
                  </a:ext>
                </a:extLst>
              </p14:cNvPr>
              <p14:cNvContentPartPr/>
              <p14:nvPr/>
            </p14:nvContentPartPr>
            <p14:xfrm>
              <a:off x="1062303" y="999691"/>
              <a:ext cx="2073240" cy="49680"/>
            </p14:xfrm>
          </p:contentPart>
        </mc:Choice>
        <mc:Fallback>
          <p:pic>
            <p:nvPicPr>
              <p:cNvPr id="41" name="Freihand 40">
                <a:extLst>
                  <a:ext uri="{FF2B5EF4-FFF2-40B4-BE49-F238E27FC236}">
                    <a16:creationId xmlns:a16="http://schemas.microsoft.com/office/drawing/2014/main" id="{BAE4142E-4685-4AE0-B057-46662F0EEDA9}"/>
                  </a:ext>
                </a:extLst>
              </p:cNvPr>
              <p:cNvPicPr/>
              <p:nvPr/>
            </p:nvPicPr>
            <p:blipFill>
              <a:blip r:embed="rId8"/>
              <a:stretch>
                <a:fillRect/>
              </a:stretch>
            </p:blipFill>
            <p:spPr>
              <a:xfrm>
                <a:off x="1057983" y="995371"/>
                <a:ext cx="2081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 name="Freihand 42">
                <a:extLst>
                  <a:ext uri="{FF2B5EF4-FFF2-40B4-BE49-F238E27FC236}">
                    <a16:creationId xmlns:a16="http://schemas.microsoft.com/office/drawing/2014/main" id="{FAC36131-C5A9-4909-B646-C00986961A46}"/>
                  </a:ext>
                </a:extLst>
              </p14:cNvPr>
              <p14:cNvContentPartPr/>
              <p14:nvPr/>
            </p14:nvContentPartPr>
            <p14:xfrm>
              <a:off x="6517023" y="5177131"/>
              <a:ext cx="1642320" cy="97920"/>
            </p14:xfrm>
          </p:contentPart>
        </mc:Choice>
        <mc:Fallback>
          <p:pic>
            <p:nvPicPr>
              <p:cNvPr id="43" name="Freihand 42">
                <a:extLst>
                  <a:ext uri="{FF2B5EF4-FFF2-40B4-BE49-F238E27FC236}">
                    <a16:creationId xmlns:a16="http://schemas.microsoft.com/office/drawing/2014/main" id="{FAC36131-C5A9-4909-B646-C00986961A46}"/>
                  </a:ext>
                </a:extLst>
              </p:cNvPr>
              <p:cNvPicPr/>
              <p:nvPr/>
            </p:nvPicPr>
            <p:blipFill>
              <a:blip r:embed="rId10"/>
              <a:stretch>
                <a:fillRect/>
              </a:stretch>
            </p:blipFill>
            <p:spPr>
              <a:xfrm>
                <a:off x="6512703" y="5172811"/>
                <a:ext cx="1650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4" name="Freihand 43">
                <a:extLst>
                  <a:ext uri="{FF2B5EF4-FFF2-40B4-BE49-F238E27FC236}">
                    <a16:creationId xmlns:a16="http://schemas.microsoft.com/office/drawing/2014/main" id="{B461AAE6-3AA6-4F0E-92EC-B129597F2E51}"/>
                  </a:ext>
                </a:extLst>
              </p14:cNvPr>
              <p14:cNvContentPartPr/>
              <p14:nvPr/>
            </p14:nvContentPartPr>
            <p14:xfrm>
              <a:off x="111543" y="4486291"/>
              <a:ext cx="716040" cy="34560"/>
            </p14:xfrm>
          </p:contentPart>
        </mc:Choice>
        <mc:Fallback>
          <p:pic>
            <p:nvPicPr>
              <p:cNvPr id="44" name="Freihand 43">
                <a:extLst>
                  <a:ext uri="{FF2B5EF4-FFF2-40B4-BE49-F238E27FC236}">
                    <a16:creationId xmlns:a16="http://schemas.microsoft.com/office/drawing/2014/main" id="{B461AAE6-3AA6-4F0E-92EC-B129597F2E51}"/>
                  </a:ext>
                </a:extLst>
              </p:cNvPr>
              <p:cNvPicPr/>
              <p:nvPr/>
            </p:nvPicPr>
            <p:blipFill>
              <a:blip r:embed="rId12"/>
              <a:stretch>
                <a:fillRect/>
              </a:stretch>
            </p:blipFill>
            <p:spPr>
              <a:xfrm>
                <a:off x="107223" y="4481971"/>
                <a:ext cx="724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5" name="Freihand 44">
                <a:extLst>
                  <a:ext uri="{FF2B5EF4-FFF2-40B4-BE49-F238E27FC236}">
                    <a16:creationId xmlns:a16="http://schemas.microsoft.com/office/drawing/2014/main" id="{0D255B85-47AF-401F-815D-23C9BCE7C25D}"/>
                  </a:ext>
                </a:extLst>
              </p14:cNvPr>
              <p14:cNvContentPartPr/>
              <p14:nvPr/>
            </p14:nvContentPartPr>
            <p14:xfrm>
              <a:off x="3372063" y="3457411"/>
              <a:ext cx="239040" cy="1210320"/>
            </p14:xfrm>
          </p:contentPart>
        </mc:Choice>
        <mc:Fallback>
          <p:pic>
            <p:nvPicPr>
              <p:cNvPr id="45" name="Freihand 44">
                <a:extLst>
                  <a:ext uri="{FF2B5EF4-FFF2-40B4-BE49-F238E27FC236}">
                    <a16:creationId xmlns:a16="http://schemas.microsoft.com/office/drawing/2014/main" id="{0D255B85-47AF-401F-815D-23C9BCE7C25D}"/>
                  </a:ext>
                </a:extLst>
              </p:cNvPr>
              <p:cNvPicPr/>
              <p:nvPr/>
            </p:nvPicPr>
            <p:blipFill>
              <a:blip r:embed="rId14"/>
              <a:stretch>
                <a:fillRect/>
              </a:stretch>
            </p:blipFill>
            <p:spPr>
              <a:xfrm>
                <a:off x="3367743" y="3453091"/>
                <a:ext cx="247680" cy="1218960"/>
              </a:xfrm>
              <a:prstGeom prst="rect">
                <a:avLst/>
              </a:prstGeom>
            </p:spPr>
          </p:pic>
        </mc:Fallback>
      </mc:AlternateContent>
      <p:grpSp>
        <p:nvGrpSpPr>
          <p:cNvPr id="62" name="Gruppieren 61">
            <a:extLst>
              <a:ext uri="{FF2B5EF4-FFF2-40B4-BE49-F238E27FC236}">
                <a16:creationId xmlns:a16="http://schemas.microsoft.com/office/drawing/2014/main" id="{B5D3CBFF-2349-4C5C-B2A3-E3F6E45D3FF5}"/>
              </a:ext>
            </a:extLst>
          </p:cNvPr>
          <p:cNvGrpSpPr/>
          <p:nvPr/>
        </p:nvGrpSpPr>
        <p:grpSpPr>
          <a:xfrm>
            <a:off x="8068983" y="80611"/>
            <a:ext cx="3451680" cy="1524600"/>
            <a:chOff x="8068983" y="80611"/>
            <a:chExt cx="3451680" cy="1524600"/>
          </a:xfrm>
        </p:grpSpPr>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1C3B6D16-D4A3-40A7-9B77-3E44E065C2D3}"/>
                    </a:ext>
                  </a:extLst>
                </p14:cNvPr>
                <p14:cNvContentPartPr/>
                <p14:nvPr/>
              </p14:nvContentPartPr>
              <p14:xfrm>
                <a:off x="8068983" y="501451"/>
                <a:ext cx="356760" cy="482400"/>
              </p14:xfrm>
            </p:contentPart>
          </mc:Choice>
          <mc:Fallback>
            <p:pic>
              <p:nvPicPr>
                <p:cNvPr id="5" name="Freihand 4">
                  <a:extLst>
                    <a:ext uri="{FF2B5EF4-FFF2-40B4-BE49-F238E27FC236}">
                      <a16:creationId xmlns:a16="http://schemas.microsoft.com/office/drawing/2014/main" id="{1C3B6D16-D4A3-40A7-9B77-3E44E065C2D3}"/>
                    </a:ext>
                  </a:extLst>
                </p:cNvPr>
                <p:cNvPicPr/>
                <p:nvPr/>
              </p:nvPicPr>
              <p:blipFill>
                <a:blip r:embed="rId16"/>
                <a:stretch>
                  <a:fillRect/>
                </a:stretch>
              </p:blipFill>
              <p:spPr>
                <a:xfrm>
                  <a:off x="8064663" y="497131"/>
                  <a:ext cx="36540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E1EBF725-0BFD-4EF0-AA53-54D4229F61BC}"/>
                    </a:ext>
                  </a:extLst>
                </p14:cNvPr>
                <p14:cNvContentPartPr/>
                <p14:nvPr/>
              </p14:nvContentPartPr>
              <p14:xfrm>
                <a:off x="9012903" y="429811"/>
                <a:ext cx="341280" cy="480600"/>
              </p14:xfrm>
            </p:contentPart>
          </mc:Choice>
          <mc:Fallback>
            <p:pic>
              <p:nvPicPr>
                <p:cNvPr id="19" name="Freihand 18">
                  <a:extLst>
                    <a:ext uri="{FF2B5EF4-FFF2-40B4-BE49-F238E27FC236}">
                      <a16:creationId xmlns:a16="http://schemas.microsoft.com/office/drawing/2014/main" id="{E1EBF725-0BFD-4EF0-AA53-54D4229F61BC}"/>
                    </a:ext>
                  </a:extLst>
                </p:cNvPr>
                <p:cNvPicPr/>
                <p:nvPr/>
              </p:nvPicPr>
              <p:blipFill>
                <a:blip r:embed="rId18"/>
                <a:stretch>
                  <a:fillRect/>
                </a:stretch>
              </p:blipFill>
              <p:spPr>
                <a:xfrm>
                  <a:off x="9008583" y="425491"/>
                  <a:ext cx="34992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BB7FA0F5-CBB5-4B15-BA7D-947276935601}"/>
                    </a:ext>
                  </a:extLst>
                </p14:cNvPr>
                <p14:cNvContentPartPr/>
                <p14:nvPr/>
              </p14:nvContentPartPr>
              <p14:xfrm>
                <a:off x="8351583" y="974491"/>
                <a:ext cx="781560" cy="407880"/>
              </p14:xfrm>
            </p:contentPart>
          </mc:Choice>
          <mc:Fallback>
            <p:pic>
              <p:nvPicPr>
                <p:cNvPr id="21" name="Freihand 20">
                  <a:extLst>
                    <a:ext uri="{FF2B5EF4-FFF2-40B4-BE49-F238E27FC236}">
                      <a16:creationId xmlns:a16="http://schemas.microsoft.com/office/drawing/2014/main" id="{BB7FA0F5-CBB5-4B15-BA7D-947276935601}"/>
                    </a:ext>
                  </a:extLst>
                </p:cNvPr>
                <p:cNvPicPr/>
                <p:nvPr/>
              </p:nvPicPr>
              <p:blipFill>
                <a:blip r:embed="rId20"/>
                <a:stretch>
                  <a:fillRect/>
                </a:stretch>
              </p:blipFill>
              <p:spPr>
                <a:xfrm>
                  <a:off x="8347263" y="970171"/>
                  <a:ext cx="79020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E1966D4A-34E8-4457-9EFE-83D28F4D0771}"/>
                    </a:ext>
                  </a:extLst>
                </p14:cNvPr>
                <p14:cNvContentPartPr/>
                <p14:nvPr/>
              </p14:nvContentPartPr>
              <p14:xfrm>
                <a:off x="8657583" y="1504411"/>
                <a:ext cx="110880" cy="100800"/>
              </p14:xfrm>
            </p:contentPart>
          </mc:Choice>
          <mc:Fallback>
            <p:pic>
              <p:nvPicPr>
                <p:cNvPr id="23" name="Freihand 22">
                  <a:extLst>
                    <a:ext uri="{FF2B5EF4-FFF2-40B4-BE49-F238E27FC236}">
                      <a16:creationId xmlns:a16="http://schemas.microsoft.com/office/drawing/2014/main" id="{E1966D4A-34E8-4457-9EFE-83D28F4D0771}"/>
                    </a:ext>
                  </a:extLst>
                </p:cNvPr>
                <p:cNvPicPr/>
                <p:nvPr/>
              </p:nvPicPr>
              <p:blipFill>
                <a:blip r:embed="rId22"/>
                <a:stretch>
                  <a:fillRect/>
                </a:stretch>
              </p:blipFill>
              <p:spPr>
                <a:xfrm>
                  <a:off x="8653263" y="1500091"/>
                  <a:ext cx="119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ABECE462-A056-41E9-85C0-DE58513CFFC4}"/>
                    </a:ext>
                  </a:extLst>
                </p14:cNvPr>
                <p14:cNvContentPartPr/>
                <p14:nvPr/>
              </p14:nvContentPartPr>
              <p14:xfrm>
                <a:off x="8797983" y="1394611"/>
                <a:ext cx="255960" cy="177840"/>
              </p14:xfrm>
            </p:contentPart>
          </mc:Choice>
          <mc:Fallback>
            <p:pic>
              <p:nvPicPr>
                <p:cNvPr id="24" name="Freihand 23">
                  <a:extLst>
                    <a:ext uri="{FF2B5EF4-FFF2-40B4-BE49-F238E27FC236}">
                      <a16:creationId xmlns:a16="http://schemas.microsoft.com/office/drawing/2014/main" id="{ABECE462-A056-41E9-85C0-DE58513CFFC4}"/>
                    </a:ext>
                  </a:extLst>
                </p:cNvPr>
                <p:cNvPicPr/>
                <p:nvPr/>
              </p:nvPicPr>
              <p:blipFill>
                <a:blip r:embed="rId24"/>
                <a:stretch>
                  <a:fillRect/>
                </a:stretch>
              </p:blipFill>
              <p:spPr>
                <a:xfrm>
                  <a:off x="8793663" y="1390291"/>
                  <a:ext cx="264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9A901A84-6C6A-4359-9CF7-A13CA7856701}"/>
                    </a:ext>
                  </a:extLst>
                </p14:cNvPr>
                <p14:cNvContentPartPr/>
                <p14:nvPr/>
              </p14:nvContentPartPr>
              <p14:xfrm>
                <a:off x="9170583" y="1478491"/>
                <a:ext cx="213480" cy="63360"/>
              </p14:xfrm>
            </p:contentPart>
          </mc:Choice>
          <mc:Fallback>
            <p:pic>
              <p:nvPicPr>
                <p:cNvPr id="26" name="Freihand 25">
                  <a:extLst>
                    <a:ext uri="{FF2B5EF4-FFF2-40B4-BE49-F238E27FC236}">
                      <a16:creationId xmlns:a16="http://schemas.microsoft.com/office/drawing/2014/main" id="{9A901A84-6C6A-4359-9CF7-A13CA7856701}"/>
                    </a:ext>
                  </a:extLst>
                </p:cNvPr>
                <p:cNvPicPr/>
                <p:nvPr/>
              </p:nvPicPr>
              <p:blipFill>
                <a:blip r:embed="rId26"/>
                <a:stretch>
                  <a:fillRect/>
                </a:stretch>
              </p:blipFill>
              <p:spPr>
                <a:xfrm>
                  <a:off x="9166263" y="1474171"/>
                  <a:ext cx="222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479BC52C-9CE1-4C22-984F-FB95CA746F57}"/>
                    </a:ext>
                  </a:extLst>
                </p14:cNvPr>
                <p14:cNvContentPartPr/>
                <p14:nvPr/>
              </p14:nvContentPartPr>
              <p14:xfrm>
                <a:off x="9512223" y="1329451"/>
                <a:ext cx="199800" cy="181800"/>
              </p14:xfrm>
            </p:contentPart>
          </mc:Choice>
          <mc:Fallback>
            <p:pic>
              <p:nvPicPr>
                <p:cNvPr id="27" name="Freihand 26">
                  <a:extLst>
                    <a:ext uri="{FF2B5EF4-FFF2-40B4-BE49-F238E27FC236}">
                      <a16:creationId xmlns:a16="http://schemas.microsoft.com/office/drawing/2014/main" id="{479BC52C-9CE1-4C22-984F-FB95CA746F57}"/>
                    </a:ext>
                  </a:extLst>
                </p:cNvPr>
                <p:cNvPicPr/>
                <p:nvPr/>
              </p:nvPicPr>
              <p:blipFill>
                <a:blip r:embed="rId28"/>
                <a:stretch>
                  <a:fillRect/>
                </a:stretch>
              </p:blipFill>
              <p:spPr>
                <a:xfrm>
                  <a:off x="9507903" y="1325131"/>
                  <a:ext cx="208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E53F7ED0-FC0A-41E4-B62D-297E3DF09DB9}"/>
                    </a:ext>
                  </a:extLst>
                </p14:cNvPr>
                <p14:cNvContentPartPr/>
                <p14:nvPr/>
              </p14:nvContentPartPr>
              <p14:xfrm>
                <a:off x="9740103" y="1394971"/>
                <a:ext cx="68400" cy="97560"/>
              </p14:xfrm>
            </p:contentPart>
          </mc:Choice>
          <mc:Fallback>
            <p:pic>
              <p:nvPicPr>
                <p:cNvPr id="28" name="Freihand 27">
                  <a:extLst>
                    <a:ext uri="{FF2B5EF4-FFF2-40B4-BE49-F238E27FC236}">
                      <a16:creationId xmlns:a16="http://schemas.microsoft.com/office/drawing/2014/main" id="{E53F7ED0-FC0A-41E4-B62D-297E3DF09DB9}"/>
                    </a:ext>
                  </a:extLst>
                </p:cNvPr>
                <p:cNvPicPr/>
                <p:nvPr/>
              </p:nvPicPr>
              <p:blipFill>
                <a:blip r:embed="rId30"/>
                <a:stretch>
                  <a:fillRect/>
                </a:stretch>
              </p:blipFill>
              <p:spPr>
                <a:xfrm>
                  <a:off x="9735783" y="1390651"/>
                  <a:ext cx="77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Freihand 28">
                  <a:extLst>
                    <a:ext uri="{FF2B5EF4-FFF2-40B4-BE49-F238E27FC236}">
                      <a16:creationId xmlns:a16="http://schemas.microsoft.com/office/drawing/2014/main" id="{E8A9CF0F-27D8-4078-9108-5862F05560A6}"/>
                    </a:ext>
                  </a:extLst>
                </p14:cNvPr>
                <p14:cNvContentPartPr/>
                <p14:nvPr/>
              </p14:nvContentPartPr>
              <p14:xfrm>
                <a:off x="9964023" y="1380571"/>
                <a:ext cx="270360" cy="96120"/>
              </p14:xfrm>
            </p:contentPart>
          </mc:Choice>
          <mc:Fallback>
            <p:pic>
              <p:nvPicPr>
                <p:cNvPr id="29" name="Freihand 28">
                  <a:extLst>
                    <a:ext uri="{FF2B5EF4-FFF2-40B4-BE49-F238E27FC236}">
                      <a16:creationId xmlns:a16="http://schemas.microsoft.com/office/drawing/2014/main" id="{E8A9CF0F-27D8-4078-9108-5862F05560A6}"/>
                    </a:ext>
                  </a:extLst>
                </p:cNvPr>
                <p:cNvPicPr/>
                <p:nvPr/>
              </p:nvPicPr>
              <p:blipFill>
                <a:blip r:embed="rId32"/>
                <a:stretch>
                  <a:fillRect/>
                </a:stretch>
              </p:blipFill>
              <p:spPr>
                <a:xfrm>
                  <a:off x="9959703" y="1376251"/>
                  <a:ext cx="279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D3BDC56B-EE09-47F1-860F-6551D4CE77F8}"/>
                    </a:ext>
                  </a:extLst>
                </p14:cNvPr>
                <p14:cNvContentPartPr/>
                <p14:nvPr/>
              </p14:nvContentPartPr>
              <p14:xfrm>
                <a:off x="10249503" y="1293091"/>
                <a:ext cx="125640" cy="184320"/>
              </p14:xfrm>
            </p:contentPart>
          </mc:Choice>
          <mc:Fallback>
            <p:pic>
              <p:nvPicPr>
                <p:cNvPr id="30" name="Freihand 29">
                  <a:extLst>
                    <a:ext uri="{FF2B5EF4-FFF2-40B4-BE49-F238E27FC236}">
                      <a16:creationId xmlns:a16="http://schemas.microsoft.com/office/drawing/2014/main" id="{D3BDC56B-EE09-47F1-860F-6551D4CE77F8}"/>
                    </a:ext>
                  </a:extLst>
                </p:cNvPr>
                <p:cNvPicPr/>
                <p:nvPr/>
              </p:nvPicPr>
              <p:blipFill>
                <a:blip r:embed="rId34"/>
                <a:stretch>
                  <a:fillRect/>
                </a:stretch>
              </p:blipFill>
              <p:spPr>
                <a:xfrm>
                  <a:off x="10245183" y="1288771"/>
                  <a:ext cx="134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D6404FB8-0C9F-4364-90AA-492E10BEF68F}"/>
                    </a:ext>
                  </a:extLst>
                </p14:cNvPr>
                <p14:cNvContentPartPr/>
                <p14:nvPr/>
              </p14:nvContentPartPr>
              <p14:xfrm>
                <a:off x="10366143" y="1337371"/>
                <a:ext cx="132480" cy="114120"/>
              </p14:xfrm>
            </p:contentPart>
          </mc:Choice>
          <mc:Fallback>
            <p:pic>
              <p:nvPicPr>
                <p:cNvPr id="31" name="Freihand 30">
                  <a:extLst>
                    <a:ext uri="{FF2B5EF4-FFF2-40B4-BE49-F238E27FC236}">
                      <a16:creationId xmlns:a16="http://schemas.microsoft.com/office/drawing/2014/main" id="{D6404FB8-0C9F-4364-90AA-492E10BEF68F}"/>
                    </a:ext>
                  </a:extLst>
                </p:cNvPr>
                <p:cNvPicPr/>
                <p:nvPr/>
              </p:nvPicPr>
              <p:blipFill>
                <a:blip r:embed="rId36"/>
                <a:stretch>
                  <a:fillRect/>
                </a:stretch>
              </p:blipFill>
              <p:spPr>
                <a:xfrm>
                  <a:off x="10361823" y="1333051"/>
                  <a:ext cx="141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Freihand 31">
                  <a:extLst>
                    <a:ext uri="{FF2B5EF4-FFF2-40B4-BE49-F238E27FC236}">
                      <a16:creationId xmlns:a16="http://schemas.microsoft.com/office/drawing/2014/main" id="{3A55D827-CD9A-4D84-8EFE-62134B9DBD24}"/>
                    </a:ext>
                  </a:extLst>
                </p14:cNvPr>
                <p14:cNvContentPartPr/>
                <p14:nvPr/>
              </p14:nvContentPartPr>
              <p14:xfrm>
                <a:off x="10494663" y="1389211"/>
                <a:ext cx="131040" cy="74160"/>
              </p14:xfrm>
            </p:contentPart>
          </mc:Choice>
          <mc:Fallback>
            <p:pic>
              <p:nvPicPr>
                <p:cNvPr id="32" name="Freihand 31">
                  <a:extLst>
                    <a:ext uri="{FF2B5EF4-FFF2-40B4-BE49-F238E27FC236}">
                      <a16:creationId xmlns:a16="http://schemas.microsoft.com/office/drawing/2014/main" id="{3A55D827-CD9A-4D84-8EFE-62134B9DBD24}"/>
                    </a:ext>
                  </a:extLst>
                </p:cNvPr>
                <p:cNvPicPr/>
                <p:nvPr/>
              </p:nvPicPr>
              <p:blipFill>
                <a:blip r:embed="rId38"/>
                <a:stretch>
                  <a:fillRect/>
                </a:stretch>
              </p:blipFill>
              <p:spPr>
                <a:xfrm>
                  <a:off x="10490343" y="1384891"/>
                  <a:ext cx="139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3036CD5D-27CF-41F4-A565-9EC99BF4FAF6}"/>
                    </a:ext>
                  </a:extLst>
                </p14:cNvPr>
                <p14:cNvContentPartPr/>
                <p14:nvPr/>
              </p14:nvContentPartPr>
              <p14:xfrm>
                <a:off x="10682223" y="1288411"/>
                <a:ext cx="21240" cy="181440"/>
              </p14:xfrm>
            </p:contentPart>
          </mc:Choice>
          <mc:Fallback>
            <p:pic>
              <p:nvPicPr>
                <p:cNvPr id="33" name="Freihand 32">
                  <a:extLst>
                    <a:ext uri="{FF2B5EF4-FFF2-40B4-BE49-F238E27FC236}">
                      <a16:creationId xmlns:a16="http://schemas.microsoft.com/office/drawing/2014/main" id="{3036CD5D-27CF-41F4-A565-9EC99BF4FAF6}"/>
                    </a:ext>
                  </a:extLst>
                </p:cNvPr>
                <p:cNvPicPr/>
                <p:nvPr/>
              </p:nvPicPr>
              <p:blipFill>
                <a:blip r:embed="rId40"/>
                <a:stretch>
                  <a:fillRect/>
                </a:stretch>
              </p:blipFill>
              <p:spPr>
                <a:xfrm>
                  <a:off x="10677903" y="1284091"/>
                  <a:ext cx="29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400FC8B0-E9A7-4106-81DF-F08EB77A2571}"/>
                    </a:ext>
                  </a:extLst>
                </p14:cNvPr>
                <p14:cNvContentPartPr/>
                <p14:nvPr/>
              </p14:nvContentPartPr>
              <p14:xfrm>
                <a:off x="10869063" y="1360771"/>
                <a:ext cx="106200" cy="115920"/>
              </p14:xfrm>
            </p:contentPart>
          </mc:Choice>
          <mc:Fallback>
            <p:pic>
              <p:nvPicPr>
                <p:cNvPr id="34" name="Freihand 33">
                  <a:extLst>
                    <a:ext uri="{FF2B5EF4-FFF2-40B4-BE49-F238E27FC236}">
                      <a16:creationId xmlns:a16="http://schemas.microsoft.com/office/drawing/2014/main" id="{400FC8B0-E9A7-4106-81DF-F08EB77A2571}"/>
                    </a:ext>
                  </a:extLst>
                </p:cNvPr>
                <p:cNvPicPr/>
                <p:nvPr/>
              </p:nvPicPr>
              <p:blipFill>
                <a:blip r:embed="rId42"/>
                <a:stretch>
                  <a:fillRect/>
                </a:stretch>
              </p:blipFill>
              <p:spPr>
                <a:xfrm>
                  <a:off x="10864743" y="1356451"/>
                  <a:ext cx="114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977B1AA3-B331-46EB-BB52-5D3103FA3C05}"/>
                    </a:ext>
                  </a:extLst>
                </p14:cNvPr>
                <p14:cNvContentPartPr/>
                <p14:nvPr/>
              </p14:nvContentPartPr>
              <p14:xfrm>
                <a:off x="10874463" y="1375171"/>
                <a:ext cx="360" cy="360"/>
              </p14:xfrm>
            </p:contentPart>
          </mc:Choice>
          <mc:Fallback>
            <p:pic>
              <p:nvPicPr>
                <p:cNvPr id="35" name="Freihand 34">
                  <a:extLst>
                    <a:ext uri="{FF2B5EF4-FFF2-40B4-BE49-F238E27FC236}">
                      <a16:creationId xmlns:a16="http://schemas.microsoft.com/office/drawing/2014/main" id="{977B1AA3-B331-46EB-BB52-5D3103FA3C05}"/>
                    </a:ext>
                  </a:extLst>
                </p:cNvPr>
                <p:cNvPicPr/>
                <p:nvPr/>
              </p:nvPicPr>
              <p:blipFill>
                <a:blip r:embed="rId44"/>
                <a:stretch>
                  <a:fillRect/>
                </a:stretch>
              </p:blipFill>
              <p:spPr>
                <a:xfrm>
                  <a:off x="10870143" y="1370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24810224-3A3B-4F42-B92F-5E931B0CF8C0}"/>
                    </a:ext>
                  </a:extLst>
                </p14:cNvPr>
                <p14:cNvContentPartPr/>
                <p14:nvPr/>
              </p14:nvContentPartPr>
              <p14:xfrm>
                <a:off x="10865463" y="1350331"/>
                <a:ext cx="162360" cy="107640"/>
              </p14:xfrm>
            </p:contentPart>
          </mc:Choice>
          <mc:Fallback>
            <p:pic>
              <p:nvPicPr>
                <p:cNvPr id="36" name="Freihand 35">
                  <a:extLst>
                    <a:ext uri="{FF2B5EF4-FFF2-40B4-BE49-F238E27FC236}">
                      <a16:creationId xmlns:a16="http://schemas.microsoft.com/office/drawing/2014/main" id="{24810224-3A3B-4F42-B92F-5E931B0CF8C0}"/>
                    </a:ext>
                  </a:extLst>
                </p:cNvPr>
                <p:cNvPicPr/>
                <p:nvPr/>
              </p:nvPicPr>
              <p:blipFill>
                <a:blip r:embed="rId46"/>
                <a:stretch>
                  <a:fillRect/>
                </a:stretch>
              </p:blipFill>
              <p:spPr>
                <a:xfrm>
                  <a:off x="10861143" y="1346011"/>
                  <a:ext cx="171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78D2C445-E61E-4B47-9EC2-7D86F16E5DDC}"/>
                    </a:ext>
                  </a:extLst>
                </p14:cNvPr>
                <p14:cNvContentPartPr/>
                <p14:nvPr/>
              </p14:nvContentPartPr>
              <p14:xfrm>
                <a:off x="11024223" y="1348531"/>
                <a:ext cx="99000" cy="131760"/>
              </p14:xfrm>
            </p:contentPart>
          </mc:Choice>
          <mc:Fallback>
            <p:pic>
              <p:nvPicPr>
                <p:cNvPr id="37" name="Freihand 36">
                  <a:extLst>
                    <a:ext uri="{FF2B5EF4-FFF2-40B4-BE49-F238E27FC236}">
                      <a16:creationId xmlns:a16="http://schemas.microsoft.com/office/drawing/2014/main" id="{78D2C445-E61E-4B47-9EC2-7D86F16E5DDC}"/>
                    </a:ext>
                  </a:extLst>
                </p:cNvPr>
                <p:cNvPicPr/>
                <p:nvPr/>
              </p:nvPicPr>
              <p:blipFill>
                <a:blip r:embed="rId48"/>
                <a:stretch>
                  <a:fillRect/>
                </a:stretch>
              </p:blipFill>
              <p:spPr>
                <a:xfrm>
                  <a:off x="11019903" y="1344211"/>
                  <a:ext cx="107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A4E4E463-279B-454D-B845-C292F7AA3F52}"/>
                    </a:ext>
                  </a:extLst>
                </p14:cNvPr>
                <p14:cNvContentPartPr/>
                <p14:nvPr/>
              </p14:nvContentPartPr>
              <p14:xfrm>
                <a:off x="11020983" y="1373731"/>
                <a:ext cx="130680" cy="82440"/>
              </p14:xfrm>
            </p:contentPart>
          </mc:Choice>
          <mc:Fallback>
            <p:pic>
              <p:nvPicPr>
                <p:cNvPr id="38" name="Freihand 37">
                  <a:extLst>
                    <a:ext uri="{FF2B5EF4-FFF2-40B4-BE49-F238E27FC236}">
                      <a16:creationId xmlns:a16="http://schemas.microsoft.com/office/drawing/2014/main" id="{A4E4E463-279B-454D-B845-C292F7AA3F52}"/>
                    </a:ext>
                  </a:extLst>
                </p:cNvPr>
                <p:cNvPicPr/>
                <p:nvPr/>
              </p:nvPicPr>
              <p:blipFill>
                <a:blip r:embed="rId50"/>
                <a:stretch>
                  <a:fillRect/>
                </a:stretch>
              </p:blipFill>
              <p:spPr>
                <a:xfrm>
                  <a:off x="11016663" y="1369411"/>
                  <a:ext cx="139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DC310C61-2739-4D49-8F6E-F20604E0F9CE}"/>
                    </a:ext>
                  </a:extLst>
                </p14:cNvPr>
                <p14:cNvContentPartPr/>
                <p14:nvPr/>
              </p14:nvContentPartPr>
              <p14:xfrm>
                <a:off x="11162103" y="1329451"/>
                <a:ext cx="139320" cy="123480"/>
              </p14:xfrm>
            </p:contentPart>
          </mc:Choice>
          <mc:Fallback>
            <p:pic>
              <p:nvPicPr>
                <p:cNvPr id="39" name="Freihand 38">
                  <a:extLst>
                    <a:ext uri="{FF2B5EF4-FFF2-40B4-BE49-F238E27FC236}">
                      <a16:creationId xmlns:a16="http://schemas.microsoft.com/office/drawing/2014/main" id="{DC310C61-2739-4D49-8F6E-F20604E0F9CE}"/>
                    </a:ext>
                  </a:extLst>
                </p:cNvPr>
                <p:cNvPicPr/>
                <p:nvPr/>
              </p:nvPicPr>
              <p:blipFill>
                <a:blip r:embed="rId52"/>
                <a:stretch>
                  <a:fillRect/>
                </a:stretch>
              </p:blipFill>
              <p:spPr>
                <a:xfrm>
                  <a:off x="11157783" y="1325131"/>
                  <a:ext cx="147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7D1C6E3C-B694-4404-B835-1C886E8C2A8C}"/>
                    </a:ext>
                  </a:extLst>
                </p14:cNvPr>
                <p14:cNvContentPartPr/>
                <p14:nvPr/>
              </p14:nvContentPartPr>
              <p14:xfrm>
                <a:off x="11317263" y="1332691"/>
                <a:ext cx="203400" cy="100800"/>
              </p14:xfrm>
            </p:contentPart>
          </mc:Choice>
          <mc:Fallback>
            <p:pic>
              <p:nvPicPr>
                <p:cNvPr id="40" name="Freihand 39">
                  <a:extLst>
                    <a:ext uri="{FF2B5EF4-FFF2-40B4-BE49-F238E27FC236}">
                      <a16:creationId xmlns:a16="http://schemas.microsoft.com/office/drawing/2014/main" id="{7D1C6E3C-B694-4404-B835-1C886E8C2A8C}"/>
                    </a:ext>
                  </a:extLst>
                </p:cNvPr>
                <p:cNvPicPr/>
                <p:nvPr/>
              </p:nvPicPr>
              <p:blipFill>
                <a:blip r:embed="rId54"/>
                <a:stretch>
                  <a:fillRect/>
                </a:stretch>
              </p:blipFill>
              <p:spPr>
                <a:xfrm>
                  <a:off x="11312943" y="1328371"/>
                  <a:ext cx="212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8310CFB4-FCE8-44B7-B33F-61840EB03B88}"/>
                    </a:ext>
                  </a:extLst>
                </p14:cNvPr>
                <p14:cNvContentPartPr/>
                <p14:nvPr/>
              </p14:nvContentPartPr>
              <p14:xfrm>
                <a:off x="8479023" y="519811"/>
                <a:ext cx="286920" cy="452880"/>
              </p14:xfrm>
            </p:contentPart>
          </mc:Choice>
          <mc:Fallback>
            <p:pic>
              <p:nvPicPr>
                <p:cNvPr id="46" name="Freihand 45">
                  <a:extLst>
                    <a:ext uri="{FF2B5EF4-FFF2-40B4-BE49-F238E27FC236}">
                      <a16:creationId xmlns:a16="http://schemas.microsoft.com/office/drawing/2014/main" id="{8310CFB4-FCE8-44B7-B33F-61840EB03B88}"/>
                    </a:ext>
                  </a:extLst>
                </p:cNvPr>
                <p:cNvPicPr/>
                <p:nvPr/>
              </p:nvPicPr>
              <p:blipFill>
                <a:blip r:embed="rId56"/>
                <a:stretch>
                  <a:fillRect/>
                </a:stretch>
              </p:blipFill>
              <p:spPr>
                <a:xfrm>
                  <a:off x="8474703" y="515491"/>
                  <a:ext cx="29556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B12F806C-911F-402D-8726-3F5A8F35C0E7}"/>
                    </a:ext>
                  </a:extLst>
                </p14:cNvPr>
                <p14:cNvContentPartPr/>
                <p14:nvPr/>
              </p14:nvContentPartPr>
              <p14:xfrm>
                <a:off x="9567303" y="483451"/>
                <a:ext cx="318600" cy="441720"/>
              </p14:xfrm>
            </p:contentPart>
          </mc:Choice>
          <mc:Fallback>
            <p:pic>
              <p:nvPicPr>
                <p:cNvPr id="47" name="Freihand 46">
                  <a:extLst>
                    <a:ext uri="{FF2B5EF4-FFF2-40B4-BE49-F238E27FC236}">
                      <a16:creationId xmlns:a16="http://schemas.microsoft.com/office/drawing/2014/main" id="{B12F806C-911F-402D-8726-3F5A8F35C0E7}"/>
                    </a:ext>
                  </a:extLst>
                </p:cNvPr>
                <p:cNvPicPr/>
                <p:nvPr/>
              </p:nvPicPr>
              <p:blipFill>
                <a:blip r:embed="rId58"/>
                <a:stretch>
                  <a:fillRect/>
                </a:stretch>
              </p:blipFill>
              <p:spPr>
                <a:xfrm>
                  <a:off x="9562983" y="479131"/>
                  <a:ext cx="32724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 name="Freihand 48">
                  <a:extLst>
                    <a:ext uri="{FF2B5EF4-FFF2-40B4-BE49-F238E27FC236}">
                      <a16:creationId xmlns:a16="http://schemas.microsoft.com/office/drawing/2014/main" id="{9E293C96-3F2C-425A-ABC7-F41864FBFD52}"/>
                    </a:ext>
                  </a:extLst>
                </p14:cNvPr>
                <p14:cNvContentPartPr/>
                <p14:nvPr/>
              </p14:nvContentPartPr>
              <p14:xfrm>
                <a:off x="8685303" y="181051"/>
                <a:ext cx="940680" cy="349200"/>
              </p14:xfrm>
            </p:contentPart>
          </mc:Choice>
          <mc:Fallback>
            <p:pic>
              <p:nvPicPr>
                <p:cNvPr id="49" name="Freihand 48">
                  <a:extLst>
                    <a:ext uri="{FF2B5EF4-FFF2-40B4-BE49-F238E27FC236}">
                      <a16:creationId xmlns:a16="http://schemas.microsoft.com/office/drawing/2014/main" id="{9E293C96-3F2C-425A-ABC7-F41864FBFD52}"/>
                    </a:ext>
                  </a:extLst>
                </p:cNvPr>
                <p:cNvPicPr/>
                <p:nvPr/>
              </p:nvPicPr>
              <p:blipFill>
                <a:blip r:embed="rId60"/>
                <a:stretch>
                  <a:fillRect/>
                </a:stretch>
              </p:blipFill>
              <p:spPr>
                <a:xfrm>
                  <a:off x="8680983" y="176731"/>
                  <a:ext cx="94932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4F807EC6-2512-4202-B27D-2B8F47BDF702}"/>
                    </a:ext>
                  </a:extLst>
                </p14:cNvPr>
                <p14:cNvContentPartPr/>
                <p14:nvPr/>
              </p14:nvContentPartPr>
              <p14:xfrm>
                <a:off x="9607263" y="154051"/>
                <a:ext cx="126000" cy="116640"/>
              </p14:xfrm>
            </p:contentPart>
          </mc:Choice>
          <mc:Fallback>
            <p:pic>
              <p:nvPicPr>
                <p:cNvPr id="51" name="Freihand 50">
                  <a:extLst>
                    <a:ext uri="{FF2B5EF4-FFF2-40B4-BE49-F238E27FC236}">
                      <a16:creationId xmlns:a16="http://schemas.microsoft.com/office/drawing/2014/main" id="{4F807EC6-2512-4202-B27D-2B8F47BDF702}"/>
                    </a:ext>
                  </a:extLst>
                </p:cNvPr>
                <p:cNvPicPr/>
                <p:nvPr/>
              </p:nvPicPr>
              <p:blipFill>
                <a:blip r:embed="rId62"/>
                <a:stretch>
                  <a:fillRect/>
                </a:stretch>
              </p:blipFill>
              <p:spPr>
                <a:xfrm>
                  <a:off x="9602943" y="149731"/>
                  <a:ext cx="134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0F63F228-8B6E-42D2-B985-4BDA0710FAAA}"/>
                    </a:ext>
                  </a:extLst>
                </p14:cNvPr>
                <p14:cNvContentPartPr/>
                <p14:nvPr/>
              </p14:nvContentPartPr>
              <p14:xfrm>
                <a:off x="9726783" y="118771"/>
                <a:ext cx="45360" cy="128160"/>
              </p14:xfrm>
            </p:contentPart>
          </mc:Choice>
          <mc:Fallback>
            <p:pic>
              <p:nvPicPr>
                <p:cNvPr id="52" name="Freihand 51">
                  <a:extLst>
                    <a:ext uri="{FF2B5EF4-FFF2-40B4-BE49-F238E27FC236}">
                      <a16:creationId xmlns:a16="http://schemas.microsoft.com/office/drawing/2014/main" id="{0F63F228-8B6E-42D2-B985-4BDA0710FAAA}"/>
                    </a:ext>
                  </a:extLst>
                </p:cNvPr>
                <p:cNvPicPr/>
                <p:nvPr/>
              </p:nvPicPr>
              <p:blipFill>
                <a:blip r:embed="rId64"/>
                <a:stretch>
                  <a:fillRect/>
                </a:stretch>
              </p:blipFill>
              <p:spPr>
                <a:xfrm>
                  <a:off x="9722463" y="114451"/>
                  <a:ext cx="54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1D347D32-68CC-4347-8BA5-51CEC371D14F}"/>
                    </a:ext>
                  </a:extLst>
                </p14:cNvPr>
                <p14:cNvContentPartPr/>
                <p14:nvPr/>
              </p14:nvContentPartPr>
              <p14:xfrm>
                <a:off x="9809583" y="187531"/>
                <a:ext cx="49680" cy="64080"/>
              </p14:xfrm>
            </p:contentPart>
          </mc:Choice>
          <mc:Fallback>
            <p:pic>
              <p:nvPicPr>
                <p:cNvPr id="53" name="Freihand 52">
                  <a:extLst>
                    <a:ext uri="{FF2B5EF4-FFF2-40B4-BE49-F238E27FC236}">
                      <a16:creationId xmlns:a16="http://schemas.microsoft.com/office/drawing/2014/main" id="{1D347D32-68CC-4347-8BA5-51CEC371D14F}"/>
                    </a:ext>
                  </a:extLst>
                </p:cNvPr>
                <p:cNvPicPr/>
                <p:nvPr/>
              </p:nvPicPr>
              <p:blipFill>
                <a:blip r:embed="rId66"/>
                <a:stretch>
                  <a:fillRect/>
                </a:stretch>
              </p:blipFill>
              <p:spPr>
                <a:xfrm>
                  <a:off x="9805263" y="183211"/>
                  <a:ext cx="58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Freihand 53">
                  <a:extLst>
                    <a:ext uri="{FF2B5EF4-FFF2-40B4-BE49-F238E27FC236}">
                      <a16:creationId xmlns:a16="http://schemas.microsoft.com/office/drawing/2014/main" id="{440B94CA-E05F-441A-AF9E-EB1185A2C0F4}"/>
                    </a:ext>
                  </a:extLst>
                </p14:cNvPr>
                <p14:cNvContentPartPr/>
                <p14:nvPr/>
              </p14:nvContentPartPr>
              <p14:xfrm>
                <a:off x="9886263" y="177451"/>
                <a:ext cx="97920" cy="161640"/>
              </p14:xfrm>
            </p:contentPart>
          </mc:Choice>
          <mc:Fallback>
            <p:pic>
              <p:nvPicPr>
                <p:cNvPr id="54" name="Freihand 53">
                  <a:extLst>
                    <a:ext uri="{FF2B5EF4-FFF2-40B4-BE49-F238E27FC236}">
                      <a16:creationId xmlns:a16="http://schemas.microsoft.com/office/drawing/2014/main" id="{440B94CA-E05F-441A-AF9E-EB1185A2C0F4}"/>
                    </a:ext>
                  </a:extLst>
                </p:cNvPr>
                <p:cNvPicPr/>
                <p:nvPr/>
              </p:nvPicPr>
              <p:blipFill>
                <a:blip r:embed="rId68"/>
                <a:stretch>
                  <a:fillRect/>
                </a:stretch>
              </p:blipFill>
              <p:spPr>
                <a:xfrm>
                  <a:off x="9881943" y="173131"/>
                  <a:ext cx="106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Freihand 54">
                  <a:extLst>
                    <a:ext uri="{FF2B5EF4-FFF2-40B4-BE49-F238E27FC236}">
                      <a16:creationId xmlns:a16="http://schemas.microsoft.com/office/drawing/2014/main" id="{12FC92FA-64C9-46C9-9932-948BEC09BC2B}"/>
                    </a:ext>
                  </a:extLst>
                </p14:cNvPr>
                <p14:cNvContentPartPr/>
                <p14:nvPr/>
              </p14:nvContentPartPr>
              <p14:xfrm>
                <a:off x="10006143" y="171331"/>
                <a:ext cx="97560" cy="61920"/>
              </p14:xfrm>
            </p:contentPart>
          </mc:Choice>
          <mc:Fallback>
            <p:pic>
              <p:nvPicPr>
                <p:cNvPr id="55" name="Freihand 54">
                  <a:extLst>
                    <a:ext uri="{FF2B5EF4-FFF2-40B4-BE49-F238E27FC236}">
                      <a16:creationId xmlns:a16="http://schemas.microsoft.com/office/drawing/2014/main" id="{12FC92FA-64C9-46C9-9932-948BEC09BC2B}"/>
                    </a:ext>
                  </a:extLst>
                </p:cNvPr>
                <p:cNvPicPr/>
                <p:nvPr/>
              </p:nvPicPr>
              <p:blipFill>
                <a:blip r:embed="rId70"/>
                <a:stretch>
                  <a:fillRect/>
                </a:stretch>
              </p:blipFill>
              <p:spPr>
                <a:xfrm>
                  <a:off x="10001823" y="167011"/>
                  <a:ext cx="106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ABD2F21C-FBCC-4568-B9C7-44A77820614B}"/>
                    </a:ext>
                  </a:extLst>
                </p14:cNvPr>
                <p14:cNvContentPartPr/>
                <p14:nvPr/>
              </p14:nvContentPartPr>
              <p14:xfrm>
                <a:off x="10289823" y="80611"/>
                <a:ext cx="176400" cy="243360"/>
              </p14:xfrm>
            </p:contentPart>
          </mc:Choice>
          <mc:Fallback>
            <p:pic>
              <p:nvPicPr>
                <p:cNvPr id="56" name="Freihand 55">
                  <a:extLst>
                    <a:ext uri="{FF2B5EF4-FFF2-40B4-BE49-F238E27FC236}">
                      <a16:creationId xmlns:a16="http://schemas.microsoft.com/office/drawing/2014/main" id="{ABD2F21C-FBCC-4568-B9C7-44A77820614B}"/>
                    </a:ext>
                  </a:extLst>
                </p:cNvPr>
                <p:cNvPicPr/>
                <p:nvPr/>
              </p:nvPicPr>
              <p:blipFill>
                <a:blip r:embed="rId72"/>
                <a:stretch>
                  <a:fillRect/>
                </a:stretch>
              </p:blipFill>
              <p:spPr>
                <a:xfrm>
                  <a:off x="10285503" y="76291"/>
                  <a:ext cx="185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B5025FD4-570D-4634-ADBC-7003064D4922}"/>
                    </a:ext>
                  </a:extLst>
                </p14:cNvPr>
                <p14:cNvContentPartPr/>
                <p14:nvPr/>
              </p14:nvContentPartPr>
              <p14:xfrm>
                <a:off x="10569543" y="86011"/>
                <a:ext cx="167760" cy="162000"/>
              </p14:xfrm>
            </p:contentPart>
          </mc:Choice>
          <mc:Fallback>
            <p:pic>
              <p:nvPicPr>
                <p:cNvPr id="57" name="Freihand 56">
                  <a:extLst>
                    <a:ext uri="{FF2B5EF4-FFF2-40B4-BE49-F238E27FC236}">
                      <a16:creationId xmlns:a16="http://schemas.microsoft.com/office/drawing/2014/main" id="{B5025FD4-570D-4634-ADBC-7003064D4922}"/>
                    </a:ext>
                  </a:extLst>
                </p:cNvPr>
                <p:cNvPicPr/>
                <p:nvPr/>
              </p:nvPicPr>
              <p:blipFill>
                <a:blip r:embed="rId74"/>
                <a:stretch>
                  <a:fillRect/>
                </a:stretch>
              </p:blipFill>
              <p:spPr>
                <a:xfrm>
                  <a:off x="10565223" y="81691"/>
                  <a:ext cx="176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CBB56B42-5264-4C5C-9696-D8D8713676D2}"/>
                    </a:ext>
                  </a:extLst>
                </p14:cNvPr>
                <p14:cNvContentPartPr/>
                <p14:nvPr/>
              </p14:nvContentPartPr>
              <p14:xfrm>
                <a:off x="10877343" y="97531"/>
                <a:ext cx="249480" cy="129960"/>
              </p14:xfrm>
            </p:contentPart>
          </mc:Choice>
          <mc:Fallback>
            <p:pic>
              <p:nvPicPr>
                <p:cNvPr id="58" name="Freihand 57">
                  <a:extLst>
                    <a:ext uri="{FF2B5EF4-FFF2-40B4-BE49-F238E27FC236}">
                      <a16:creationId xmlns:a16="http://schemas.microsoft.com/office/drawing/2014/main" id="{CBB56B42-5264-4C5C-9696-D8D8713676D2}"/>
                    </a:ext>
                  </a:extLst>
                </p:cNvPr>
                <p:cNvPicPr/>
                <p:nvPr/>
              </p:nvPicPr>
              <p:blipFill>
                <a:blip r:embed="rId76"/>
                <a:stretch>
                  <a:fillRect/>
                </a:stretch>
              </p:blipFill>
              <p:spPr>
                <a:xfrm>
                  <a:off x="10873023" y="93211"/>
                  <a:ext cx="258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279B1788-26C6-48B9-B207-AF550FB7120A}"/>
                    </a:ext>
                  </a:extLst>
                </p14:cNvPr>
                <p14:cNvContentPartPr/>
                <p14:nvPr/>
              </p14:nvContentPartPr>
              <p14:xfrm>
                <a:off x="11063103" y="97171"/>
                <a:ext cx="360" cy="360"/>
              </p14:xfrm>
            </p:contentPart>
          </mc:Choice>
          <mc:Fallback>
            <p:pic>
              <p:nvPicPr>
                <p:cNvPr id="59" name="Freihand 58">
                  <a:extLst>
                    <a:ext uri="{FF2B5EF4-FFF2-40B4-BE49-F238E27FC236}">
                      <a16:creationId xmlns:a16="http://schemas.microsoft.com/office/drawing/2014/main" id="{279B1788-26C6-48B9-B207-AF550FB7120A}"/>
                    </a:ext>
                  </a:extLst>
                </p:cNvPr>
                <p:cNvPicPr/>
                <p:nvPr/>
              </p:nvPicPr>
              <p:blipFill>
                <a:blip r:embed="rId44"/>
                <a:stretch>
                  <a:fillRect/>
                </a:stretch>
              </p:blipFill>
              <p:spPr>
                <a:xfrm>
                  <a:off x="11058783" y="92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 name="Freihand 60">
                  <a:extLst>
                    <a:ext uri="{FF2B5EF4-FFF2-40B4-BE49-F238E27FC236}">
                      <a16:creationId xmlns:a16="http://schemas.microsoft.com/office/drawing/2014/main" id="{1531F27F-173B-436A-BC78-625FDD3AF4B9}"/>
                    </a:ext>
                  </a:extLst>
                </p14:cNvPr>
                <p14:cNvContentPartPr/>
                <p14:nvPr/>
              </p14:nvContentPartPr>
              <p14:xfrm>
                <a:off x="11190183" y="151531"/>
                <a:ext cx="157320" cy="80280"/>
              </p14:xfrm>
            </p:contentPart>
          </mc:Choice>
          <mc:Fallback>
            <p:pic>
              <p:nvPicPr>
                <p:cNvPr id="61" name="Freihand 60">
                  <a:extLst>
                    <a:ext uri="{FF2B5EF4-FFF2-40B4-BE49-F238E27FC236}">
                      <a16:creationId xmlns:a16="http://schemas.microsoft.com/office/drawing/2014/main" id="{1531F27F-173B-436A-BC78-625FDD3AF4B9}"/>
                    </a:ext>
                  </a:extLst>
                </p:cNvPr>
                <p:cNvPicPr/>
                <p:nvPr/>
              </p:nvPicPr>
              <p:blipFill>
                <a:blip r:embed="rId79"/>
                <a:stretch>
                  <a:fillRect/>
                </a:stretch>
              </p:blipFill>
              <p:spPr>
                <a:xfrm>
                  <a:off x="11185863" y="147211"/>
                  <a:ext cx="16596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63" name="Freihand 62">
                <a:extLst>
                  <a:ext uri="{FF2B5EF4-FFF2-40B4-BE49-F238E27FC236}">
                    <a16:creationId xmlns:a16="http://schemas.microsoft.com/office/drawing/2014/main" id="{74346053-7A65-40DB-9346-89C16C59DB85}"/>
                  </a:ext>
                </a:extLst>
              </p14:cNvPr>
              <p14:cNvContentPartPr/>
              <p14:nvPr/>
            </p14:nvContentPartPr>
            <p14:xfrm>
              <a:off x="3461343" y="4720651"/>
              <a:ext cx="77760" cy="30600"/>
            </p14:xfrm>
          </p:contentPart>
        </mc:Choice>
        <mc:Fallback>
          <p:pic>
            <p:nvPicPr>
              <p:cNvPr id="63" name="Freihand 62">
                <a:extLst>
                  <a:ext uri="{FF2B5EF4-FFF2-40B4-BE49-F238E27FC236}">
                    <a16:creationId xmlns:a16="http://schemas.microsoft.com/office/drawing/2014/main" id="{74346053-7A65-40DB-9346-89C16C59DB85}"/>
                  </a:ext>
                </a:extLst>
              </p:cNvPr>
              <p:cNvPicPr/>
              <p:nvPr/>
            </p:nvPicPr>
            <p:blipFill>
              <a:blip r:embed="rId81"/>
              <a:stretch>
                <a:fillRect/>
              </a:stretch>
            </p:blipFill>
            <p:spPr>
              <a:xfrm>
                <a:off x="3457023" y="4716331"/>
                <a:ext cx="86400" cy="39240"/>
              </a:xfrm>
              <a:prstGeom prst="rect">
                <a:avLst/>
              </a:prstGeom>
            </p:spPr>
          </p:pic>
        </mc:Fallback>
      </mc:AlternateContent>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Keynesian Cross</a:t>
            </a:r>
            <a:endParaRPr lang="de-DE" sz="2903" b="1" dirty="0"/>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425961" y="1346970"/>
            <a:ext cx="1723549"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0" name="Freihand 39">
                <a:extLst>
                  <a:ext uri="{FF2B5EF4-FFF2-40B4-BE49-F238E27FC236}">
                    <a16:creationId xmlns:a16="http://schemas.microsoft.com/office/drawing/2014/main" id="{DFD6044B-A72A-40BB-A425-86FD80012E44}"/>
                  </a:ext>
                </a:extLst>
              </p14:cNvPr>
              <p14:cNvContentPartPr/>
              <p14:nvPr/>
            </p14:nvContentPartPr>
            <p14:xfrm>
              <a:off x="11202063" y="142531"/>
              <a:ext cx="322560" cy="440640"/>
            </p14:xfrm>
          </p:contentPart>
        </mc:Choice>
        <mc:Fallback>
          <p:pic>
            <p:nvPicPr>
              <p:cNvPr id="40" name="Freihand 39">
                <a:extLst>
                  <a:ext uri="{FF2B5EF4-FFF2-40B4-BE49-F238E27FC236}">
                    <a16:creationId xmlns:a16="http://schemas.microsoft.com/office/drawing/2014/main" id="{DFD6044B-A72A-40BB-A425-86FD80012E44}"/>
                  </a:ext>
                </a:extLst>
              </p:cNvPr>
              <p:cNvPicPr/>
              <p:nvPr/>
            </p:nvPicPr>
            <p:blipFill>
              <a:blip r:embed="rId4"/>
              <a:stretch>
                <a:fillRect/>
              </a:stretch>
            </p:blipFill>
            <p:spPr>
              <a:xfrm>
                <a:off x="11197743" y="138211"/>
                <a:ext cx="33120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2" name="Freihand 41">
                <a:extLst>
                  <a:ext uri="{FF2B5EF4-FFF2-40B4-BE49-F238E27FC236}">
                    <a16:creationId xmlns:a16="http://schemas.microsoft.com/office/drawing/2014/main" id="{31A07639-EA9C-44DD-A96F-C6159BB753F7}"/>
                  </a:ext>
                </a:extLst>
              </p14:cNvPr>
              <p14:cNvContentPartPr/>
              <p14:nvPr/>
            </p14:nvContentPartPr>
            <p14:xfrm>
              <a:off x="11600943" y="102211"/>
              <a:ext cx="392400" cy="493200"/>
            </p14:xfrm>
          </p:contentPart>
        </mc:Choice>
        <mc:Fallback>
          <p:pic>
            <p:nvPicPr>
              <p:cNvPr id="42" name="Freihand 41">
                <a:extLst>
                  <a:ext uri="{FF2B5EF4-FFF2-40B4-BE49-F238E27FC236}">
                    <a16:creationId xmlns:a16="http://schemas.microsoft.com/office/drawing/2014/main" id="{31A07639-EA9C-44DD-A96F-C6159BB753F7}"/>
                  </a:ext>
                </a:extLst>
              </p:cNvPr>
              <p:cNvPicPr/>
              <p:nvPr/>
            </p:nvPicPr>
            <p:blipFill>
              <a:blip r:embed="rId6"/>
              <a:stretch>
                <a:fillRect/>
              </a:stretch>
            </p:blipFill>
            <p:spPr>
              <a:xfrm>
                <a:off x="11596623" y="97891"/>
                <a:ext cx="40104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4" name="Freihand 43">
                <a:extLst>
                  <a:ext uri="{FF2B5EF4-FFF2-40B4-BE49-F238E27FC236}">
                    <a16:creationId xmlns:a16="http://schemas.microsoft.com/office/drawing/2014/main" id="{E6B7F5B8-9BB4-45E9-897A-B054248416B7}"/>
                  </a:ext>
                </a:extLst>
              </p14:cNvPr>
              <p14:cNvContentPartPr/>
              <p14:nvPr/>
            </p14:nvContentPartPr>
            <p14:xfrm>
              <a:off x="10041783" y="604051"/>
              <a:ext cx="2030400" cy="50040"/>
            </p14:xfrm>
          </p:contentPart>
        </mc:Choice>
        <mc:Fallback>
          <p:pic>
            <p:nvPicPr>
              <p:cNvPr id="44" name="Freihand 43">
                <a:extLst>
                  <a:ext uri="{FF2B5EF4-FFF2-40B4-BE49-F238E27FC236}">
                    <a16:creationId xmlns:a16="http://schemas.microsoft.com/office/drawing/2014/main" id="{E6B7F5B8-9BB4-45E9-897A-B054248416B7}"/>
                  </a:ext>
                </a:extLst>
              </p:cNvPr>
              <p:cNvPicPr/>
              <p:nvPr/>
            </p:nvPicPr>
            <p:blipFill>
              <a:blip r:embed="rId8"/>
              <a:stretch>
                <a:fillRect/>
              </a:stretch>
            </p:blipFill>
            <p:spPr>
              <a:xfrm>
                <a:off x="10037463" y="599731"/>
                <a:ext cx="2039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2" name="Freihand 71">
                <a:extLst>
                  <a:ext uri="{FF2B5EF4-FFF2-40B4-BE49-F238E27FC236}">
                    <a16:creationId xmlns:a16="http://schemas.microsoft.com/office/drawing/2014/main" id="{FB47DBC8-04E7-421C-9D2D-B76331A34140}"/>
                  </a:ext>
                </a:extLst>
              </p14:cNvPr>
              <p14:cNvContentPartPr/>
              <p14:nvPr/>
            </p14:nvContentPartPr>
            <p14:xfrm>
              <a:off x="9879783" y="1102291"/>
              <a:ext cx="2142000" cy="66240"/>
            </p14:xfrm>
          </p:contentPart>
        </mc:Choice>
        <mc:Fallback>
          <p:pic>
            <p:nvPicPr>
              <p:cNvPr id="72" name="Freihand 71">
                <a:extLst>
                  <a:ext uri="{FF2B5EF4-FFF2-40B4-BE49-F238E27FC236}">
                    <a16:creationId xmlns:a16="http://schemas.microsoft.com/office/drawing/2014/main" id="{FB47DBC8-04E7-421C-9D2D-B76331A34140}"/>
                  </a:ext>
                </a:extLst>
              </p:cNvPr>
              <p:cNvPicPr/>
              <p:nvPr/>
            </p:nvPicPr>
            <p:blipFill>
              <a:blip r:embed="rId10"/>
              <a:stretch>
                <a:fillRect/>
              </a:stretch>
            </p:blipFill>
            <p:spPr>
              <a:xfrm>
                <a:off x="9875463" y="1097971"/>
                <a:ext cx="2150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3" name="Freihand 72">
                <a:extLst>
                  <a:ext uri="{FF2B5EF4-FFF2-40B4-BE49-F238E27FC236}">
                    <a16:creationId xmlns:a16="http://schemas.microsoft.com/office/drawing/2014/main" id="{1F375E39-F1E6-48CA-BE20-52FB52140384}"/>
                  </a:ext>
                </a:extLst>
              </p14:cNvPr>
              <p14:cNvContentPartPr/>
              <p14:nvPr/>
            </p14:nvContentPartPr>
            <p14:xfrm>
              <a:off x="1966983" y="4231051"/>
              <a:ext cx="253800" cy="45360"/>
            </p14:xfrm>
          </p:contentPart>
        </mc:Choice>
        <mc:Fallback>
          <p:pic>
            <p:nvPicPr>
              <p:cNvPr id="73" name="Freihand 72">
                <a:extLst>
                  <a:ext uri="{FF2B5EF4-FFF2-40B4-BE49-F238E27FC236}">
                    <a16:creationId xmlns:a16="http://schemas.microsoft.com/office/drawing/2014/main" id="{1F375E39-F1E6-48CA-BE20-52FB52140384}"/>
                  </a:ext>
                </a:extLst>
              </p:cNvPr>
              <p:cNvPicPr/>
              <p:nvPr/>
            </p:nvPicPr>
            <p:blipFill>
              <a:blip r:embed="rId12"/>
              <a:stretch>
                <a:fillRect/>
              </a:stretch>
            </p:blipFill>
            <p:spPr>
              <a:xfrm>
                <a:off x="1962663" y="4226731"/>
                <a:ext cx="262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4" name="Freihand 73">
                <a:extLst>
                  <a:ext uri="{FF2B5EF4-FFF2-40B4-BE49-F238E27FC236}">
                    <a16:creationId xmlns:a16="http://schemas.microsoft.com/office/drawing/2014/main" id="{C573F45B-C6A8-4620-A35C-B894F847EF45}"/>
                  </a:ext>
                </a:extLst>
              </p14:cNvPr>
              <p14:cNvContentPartPr/>
              <p14:nvPr/>
            </p14:nvContentPartPr>
            <p14:xfrm>
              <a:off x="9978063" y="1105171"/>
              <a:ext cx="1814760" cy="82440"/>
            </p14:xfrm>
          </p:contentPart>
        </mc:Choice>
        <mc:Fallback>
          <p:pic>
            <p:nvPicPr>
              <p:cNvPr id="74" name="Freihand 73">
                <a:extLst>
                  <a:ext uri="{FF2B5EF4-FFF2-40B4-BE49-F238E27FC236}">
                    <a16:creationId xmlns:a16="http://schemas.microsoft.com/office/drawing/2014/main" id="{C573F45B-C6A8-4620-A35C-B894F847EF45}"/>
                  </a:ext>
                </a:extLst>
              </p:cNvPr>
              <p:cNvPicPr/>
              <p:nvPr/>
            </p:nvPicPr>
            <p:blipFill>
              <a:blip r:embed="rId14"/>
              <a:stretch>
                <a:fillRect/>
              </a:stretch>
            </p:blipFill>
            <p:spPr>
              <a:xfrm>
                <a:off x="9973743" y="1100851"/>
                <a:ext cx="1823400" cy="91080"/>
              </a:xfrm>
              <a:prstGeom prst="rect">
                <a:avLst/>
              </a:prstGeom>
            </p:spPr>
          </p:pic>
        </mc:Fallback>
      </mc:AlternateContent>
      <p:grpSp>
        <p:nvGrpSpPr>
          <p:cNvPr id="89" name="Gruppieren 88">
            <a:extLst>
              <a:ext uri="{FF2B5EF4-FFF2-40B4-BE49-F238E27FC236}">
                <a16:creationId xmlns:a16="http://schemas.microsoft.com/office/drawing/2014/main" id="{935B0315-9576-4327-B027-54B0BF469F1A}"/>
              </a:ext>
            </a:extLst>
          </p:cNvPr>
          <p:cNvGrpSpPr/>
          <p:nvPr/>
        </p:nvGrpSpPr>
        <p:grpSpPr>
          <a:xfrm>
            <a:off x="10066263" y="1277251"/>
            <a:ext cx="1205640" cy="240840"/>
            <a:chOff x="10066263" y="1277251"/>
            <a:chExt cx="1205640" cy="240840"/>
          </a:xfrm>
        </p:grpSpPr>
        <mc:AlternateContent xmlns:mc="http://schemas.openxmlformats.org/markup-compatibility/2006">
          <mc:Choice xmlns:p14="http://schemas.microsoft.com/office/powerpoint/2010/main" Requires="p14">
            <p:contentPart p14:bwMode="auto" r:id="rId15">
              <p14:nvContentPartPr>
                <p14:cNvPr id="79" name="Freihand 78">
                  <a:extLst>
                    <a:ext uri="{FF2B5EF4-FFF2-40B4-BE49-F238E27FC236}">
                      <a16:creationId xmlns:a16="http://schemas.microsoft.com/office/drawing/2014/main" id="{5AFE58B3-7117-41B8-9F72-57FCA975E549}"/>
                    </a:ext>
                  </a:extLst>
                </p14:cNvPr>
                <p14:cNvContentPartPr/>
                <p14:nvPr/>
              </p14:nvContentPartPr>
              <p14:xfrm>
                <a:off x="10066263" y="1328371"/>
                <a:ext cx="129600" cy="109440"/>
              </p14:xfrm>
            </p:contentPart>
          </mc:Choice>
          <mc:Fallback>
            <p:pic>
              <p:nvPicPr>
                <p:cNvPr id="79" name="Freihand 78">
                  <a:extLst>
                    <a:ext uri="{FF2B5EF4-FFF2-40B4-BE49-F238E27FC236}">
                      <a16:creationId xmlns:a16="http://schemas.microsoft.com/office/drawing/2014/main" id="{5AFE58B3-7117-41B8-9F72-57FCA975E549}"/>
                    </a:ext>
                  </a:extLst>
                </p:cNvPr>
                <p:cNvPicPr/>
                <p:nvPr/>
              </p:nvPicPr>
              <p:blipFill>
                <a:blip r:embed="rId16"/>
                <a:stretch>
                  <a:fillRect/>
                </a:stretch>
              </p:blipFill>
              <p:spPr>
                <a:xfrm>
                  <a:off x="10061943" y="1324051"/>
                  <a:ext cx="138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0" name="Freihand 79">
                  <a:extLst>
                    <a:ext uri="{FF2B5EF4-FFF2-40B4-BE49-F238E27FC236}">
                      <a16:creationId xmlns:a16="http://schemas.microsoft.com/office/drawing/2014/main" id="{512D29C1-03C6-415E-85FA-391F9850BA19}"/>
                    </a:ext>
                  </a:extLst>
                </p14:cNvPr>
                <p14:cNvContentPartPr/>
                <p14:nvPr/>
              </p14:nvContentPartPr>
              <p14:xfrm>
                <a:off x="10213143" y="1342411"/>
                <a:ext cx="82440" cy="93240"/>
              </p14:xfrm>
            </p:contentPart>
          </mc:Choice>
          <mc:Fallback>
            <p:pic>
              <p:nvPicPr>
                <p:cNvPr id="80" name="Freihand 79">
                  <a:extLst>
                    <a:ext uri="{FF2B5EF4-FFF2-40B4-BE49-F238E27FC236}">
                      <a16:creationId xmlns:a16="http://schemas.microsoft.com/office/drawing/2014/main" id="{512D29C1-03C6-415E-85FA-391F9850BA19}"/>
                    </a:ext>
                  </a:extLst>
                </p:cNvPr>
                <p:cNvPicPr/>
                <p:nvPr/>
              </p:nvPicPr>
              <p:blipFill>
                <a:blip r:embed="rId18"/>
                <a:stretch>
                  <a:fillRect/>
                </a:stretch>
              </p:blipFill>
              <p:spPr>
                <a:xfrm>
                  <a:off x="10208823" y="1338091"/>
                  <a:ext cx="91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1" name="Freihand 80">
                  <a:extLst>
                    <a:ext uri="{FF2B5EF4-FFF2-40B4-BE49-F238E27FC236}">
                      <a16:creationId xmlns:a16="http://schemas.microsoft.com/office/drawing/2014/main" id="{A5448861-469D-4694-92BB-AC9E46746485}"/>
                    </a:ext>
                  </a:extLst>
                </p14:cNvPr>
                <p14:cNvContentPartPr/>
                <p14:nvPr/>
              </p14:nvContentPartPr>
              <p14:xfrm>
                <a:off x="10327623" y="1337731"/>
                <a:ext cx="101160" cy="83160"/>
              </p14:xfrm>
            </p:contentPart>
          </mc:Choice>
          <mc:Fallback>
            <p:pic>
              <p:nvPicPr>
                <p:cNvPr id="81" name="Freihand 80">
                  <a:extLst>
                    <a:ext uri="{FF2B5EF4-FFF2-40B4-BE49-F238E27FC236}">
                      <a16:creationId xmlns:a16="http://schemas.microsoft.com/office/drawing/2014/main" id="{A5448861-469D-4694-92BB-AC9E46746485}"/>
                    </a:ext>
                  </a:extLst>
                </p:cNvPr>
                <p:cNvPicPr/>
                <p:nvPr/>
              </p:nvPicPr>
              <p:blipFill>
                <a:blip r:embed="rId20"/>
                <a:stretch>
                  <a:fillRect/>
                </a:stretch>
              </p:blipFill>
              <p:spPr>
                <a:xfrm>
                  <a:off x="10323303" y="1333411"/>
                  <a:ext cx="109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2" name="Freihand 81">
                  <a:extLst>
                    <a:ext uri="{FF2B5EF4-FFF2-40B4-BE49-F238E27FC236}">
                      <a16:creationId xmlns:a16="http://schemas.microsoft.com/office/drawing/2014/main" id="{09CE6E09-D3D0-47DF-ABA8-74780050441F}"/>
                    </a:ext>
                  </a:extLst>
                </p14:cNvPr>
                <p14:cNvContentPartPr/>
                <p14:nvPr/>
              </p14:nvContentPartPr>
              <p14:xfrm>
                <a:off x="10609863" y="1315771"/>
                <a:ext cx="19800" cy="135720"/>
              </p14:xfrm>
            </p:contentPart>
          </mc:Choice>
          <mc:Fallback>
            <p:pic>
              <p:nvPicPr>
                <p:cNvPr id="82" name="Freihand 81">
                  <a:extLst>
                    <a:ext uri="{FF2B5EF4-FFF2-40B4-BE49-F238E27FC236}">
                      <a16:creationId xmlns:a16="http://schemas.microsoft.com/office/drawing/2014/main" id="{09CE6E09-D3D0-47DF-ABA8-74780050441F}"/>
                    </a:ext>
                  </a:extLst>
                </p:cNvPr>
                <p:cNvPicPr/>
                <p:nvPr/>
              </p:nvPicPr>
              <p:blipFill>
                <a:blip r:embed="rId22"/>
                <a:stretch>
                  <a:fillRect/>
                </a:stretch>
              </p:blipFill>
              <p:spPr>
                <a:xfrm>
                  <a:off x="10605543" y="1311451"/>
                  <a:ext cx="28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3" name="Freihand 82">
                  <a:extLst>
                    <a:ext uri="{FF2B5EF4-FFF2-40B4-BE49-F238E27FC236}">
                      <a16:creationId xmlns:a16="http://schemas.microsoft.com/office/drawing/2014/main" id="{81BB36C2-A3C8-44D0-9E5D-B632CF5D361E}"/>
                    </a:ext>
                  </a:extLst>
                </p14:cNvPr>
                <p14:cNvContentPartPr/>
                <p14:nvPr/>
              </p14:nvContentPartPr>
              <p14:xfrm>
                <a:off x="10547583" y="1376611"/>
                <a:ext cx="146160" cy="10800"/>
              </p14:xfrm>
            </p:contentPart>
          </mc:Choice>
          <mc:Fallback>
            <p:pic>
              <p:nvPicPr>
                <p:cNvPr id="83" name="Freihand 82">
                  <a:extLst>
                    <a:ext uri="{FF2B5EF4-FFF2-40B4-BE49-F238E27FC236}">
                      <a16:creationId xmlns:a16="http://schemas.microsoft.com/office/drawing/2014/main" id="{81BB36C2-A3C8-44D0-9E5D-B632CF5D361E}"/>
                    </a:ext>
                  </a:extLst>
                </p:cNvPr>
                <p:cNvPicPr/>
                <p:nvPr/>
              </p:nvPicPr>
              <p:blipFill>
                <a:blip r:embed="rId24"/>
                <a:stretch>
                  <a:fillRect/>
                </a:stretch>
              </p:blipFill>
              <p:spPr>
                <a:xfrm>
                  <a:off x="10543263" y="1372291"/>
                  <a:ext cx="154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5" name="Freihand 84">
                  <a:extLst>
                    <a:ext uri="{FF2B5EF4-FFF2-40B4-BE49-F238E27FC236}">
                      <a16:creationId xmlns:a16="http://schemas.microsoft.com/office/drawing/2014/main" id="{8404B8BE-5A4D-44B3-96B4-0122A2F73E54}"/>
                    </a:ext>
                  </a:extLst>
                </p14:cNvPr>
                <p14:cNvContentPartPr/>
                <p14:nvPr/>
              </p14:nvContentPartPr>
              <p14:xfrm>
                <a:off x="10784103" y="1295611"/>
                <a:ext cx="130680" cy="129240"/>
              </p14:xfrm>
            </p:contentPart>
          </mc:Choice>
          <mc:Fallback>
            <p:pic>
              <p:nvPicPr>
                <p:cNvPr id="85" name="Freihand 84">
                  <a:extLst>
                    <a:ext uri="{FF2B5EF4-FFF2-40B4-BE49-F238E27FC236}">
                      <a16:creationId xmlns:a16="http://schemas.microsoft.com/office/drawing/2014/main" id="{8404B8BE-5A4D-44B3-96B4-0122A2F73E54}"/>
                    </a:ext>
                  </a:extLst>
                </p:cNvPr>
                <p:cNvPicPr/>
                <p:nvPr/>
              </p:nvPicPr>
              <p:blipFill>
                <a:blip r:embed="rId26"/>
                <a:stretch>
                  <a:fillRect/>
                </a:stretch>
              </p:blipFill>
              <p:spPr>
                <a:xfrm>
                  <a:off x="10779783" y="1291291"/>
                  <a:ext cx="139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6" name="Freihand 85">
                  <a:extLst>
                    <a:ext uri="{FF2B5EF4-FFF2-40B4-BE49-F238E27FC236}">
                      <a16:creationId xmlns:a16="http://schemas.microsoft.com/office/drawing/2014/main" id="{B56D736B-CB94-42FB-BE8D-0D8E39DDEB5D}"/>
                    </a:ext>
                  </a:extLst>
                </p14:cNvPr>
                <p14:cNvContentPartPr/>
                <p14:nvPr/>
              </p14:nvContentPartPr>
              <p14:xfrm>
                <a:off x="10950063" y="1385611"/>
                <a:ext cx="37440" cy="127440"/>
              </p14:xfrm>
            </p:contentPart>
          </mc:Choice>
          <mc:Fallback>
            <p:pic>
              <p:nvPicPr>
                <p:cNvPr id="86" name="Freihand 85">
                  <a:extLst>
                    <a:ext uri="{FF2B5EF4-FFF2-40B4-BE49-F238E27FC236}">
                      <a16:creationId xmlns:a16="http://schemas.microsoft.com/office/drawing/2014/main" id="{B56D736B-CB94-42FB-BE8D-0D8E39DDEB5D}"/>
                    </a:ext>
                  </a:extLst>
                </p:cNvPr>
                <p:cNvPicPr/>
                <p:nvPr/>
              </p:nvPicPr>
              <p:blipFill>
                <a:blip r:embed="rId28"/>
                <a:stretch>
                  <a:fillRect/>
                </a:stretch>
              </p:blipFill>
              <p:spPr>
                <a:xfrm>
                  <a:off x="10945743" y="1381291"/>
                  <a:ext cx="46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7" name="Freihand 86">
                  <a:extLst>
                    <a:ext uri="{FF2B5EF4-FFF2-40B4-BE49-F238E27FC236}">
                      <a16:creationId xmlns:a16="http://schemas.microsoft.com/office/drawing/2014/main" id="{A71ED3BF-25A6-476D-9095-415AA07B27A1}"/>
                    </a:ext>
                  </a:extLst>
                </p14:cNvPr>
                <p14:cNvContentPartPr/>
                <p14:nvPr/>
              </p14:nvContentPartPr>
              <p14:xfrm>
                <a:off x="11011983" y="1277251"/>
                <a:ext cx="103320" cy="141480"/>
              </p14:xfrm>
            </p:contentPart>
          </mc:Choice>
          <mc:Fallback>
            <p:pic>
              <p:nvPicPr>
                <p:cNvPr id="87" name="Freihand 86">
                  <a:extLst>
                    <a:ext uri="{FF2B5EF4-FFF2-40B4-BE49-F238E27FC236}">
                      <a16:creationId xmlns:a16="http://schemas.microsoft.com/office/drawing/2014/main" id="{A71ED3BF-25A6-476D-9095-415AA07B27A1}"/>
                    </a:ext>
                  </a:extLst>
                </p:cNvPr>
                <p:cNvPicPr/>
                <p:nvPr/>
              </p:nvPicPr>
              <p:blipFill>
                <a:blip r:embed="rId30"/>
                <a:stretch>
                  <a:fillRect/>
                </a:stretch>
              </p:blipFill>
              <p:spPr>
                <a:xfrm>
                  <a:off x="11007663" y="1272931"/>
                  <a:ext cx="111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8" name="Freihand 87">
                  <a:extLst>
                    <a:ext uri="{FF2B5EF4-FFF2-40B4-BE49-F238E27FC236}">
                      <a16:creationId xmlns:a16="http://schemas.microsoft.com/office/drawing/2014/main" id="{5A8FA937-C3BD-402B-A3F7-70744F953CA4}"/>
                    </a:ext>
                  </a:extLst>
                </p14:cNvPr>
                <p14:cNvContentPartPr/>
                <p14:nvPr/>
              </p14:nvContentPartPr>
              <p14:xfrm>
                <a:off x="11119983" y="1321891"/>
                <a:ext cx="151920" cy="196200"/>
              </p14:xfrm>
            </p:contentPart>
          </mc:Choice>
          <mc:Fallback>
            <p:pic>
              <p:nvPicPr>
                <p:cNvPr id="88" name="Freihand 87">
                  <a:extLst>
                    <a:ext uri="{FF2B5EF4-FFF2-40B4-BE49-F238E27FC236}">
                      <a16:creationId xmlns:a16="http://schemas.microsoft.com/office/drawing/2014/main" id="{5A8FA937-C3BD-402B-A3F7-70744F953CA4}"/>
                    </a:ext>
                  </a:extLst>
                </p:cNvPr>
                <p:cNvPicPr/>
                <p:nvPr/>
              </p:nvPicPr>
              <p:blipFill>
                <a:blip r:embed="rId32"/>
                <a:stretch>
                  <a:fillRect/>
                </a:stretch>
              </p:blipFill>
              <p:spPr>
                <a:xfrm>
                  <a:off x="11115663" y="1317571"/>
                  <a:ext cx="160560" cy="20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90" name="Freihand 89">
                <a:extLst>
                  <a:ext uri="{FF2B5EF4-FFF2-40B4-BE49-F238E27FC236}">
                    <a16:creationId xmlns:a16="http://schemas.microsoft.com/office/drawing/2014/main" id="{E5F53530-6CA7-47C2-9FBD-247157FDB812}"/>
                  </a:ext>
                </a:extLst>
              </p14:cNvPr>
              <p14:cNvContentPartPr/>
              <p14:nvPr/>
            </p14:nvContentPartPr>
            <p14:xfrm>
              <a:off x="1840623" y="4300531"/>
              <a:ext cx="195840" cy="1005480"/>
            </p14:xfrm>
          </p:contentPart>
        </mc:Choice>
        <mc:Fallback>
          <p:pic>
            <p:nvPicPr>
              <p:cNvPr id="90" name="Freihand 89">
                <a:extLst>
                  <a:ext uri="{FF2B5EF4-FFF2-40B4-BE49-F238E27FC236}">
                    <a16:creationId xmlns:a16="http://schemas.microsoft.com/office/drawing/2014/main" id="{E5F53530-6CA7-47C2-9FBD-247157FDB812}"/>
                  </a:ext>
                </a:extLst>
              </p:cNvPr>
              <p:cNvPicPr/>
              <p:nvPr/>
            </p:nvPicPr>
            <p:blipFill>
              <a:blip r:embed="rId34"/>
              <a:stretch>
                <a:fillRect/>
              </a:stretch>
            </p:blipFill>
            <p:spPr>
              <a:xfrm>
                <a:off x="1836303" y="4296211"/>
                <a:ext cx="204480" cy="1014120"/>
              </a:xfrm>
              <a:prstGeom prst="rect">
                <a:avLst/>
              </a:prstGeom>
            </p:spPr>
          </p:pic>
        </mc:Fallback>
      </mc:AlternateContent>
      <p:grpSp>
        <p:nvGrpSpPr>
          <p:cNvPr id="104" name="Gruppieren 103">
            <a:extLst>
              <a:ext uri="{FF2B5EF4-FFF2-40B4-BE49-F238E27FC236}">
                <a16:creationId xmlns:a16="http://schemas.microsoft.com/office/drawing/2014/main" id="{62D20E45-EFED-4A19-942F-86744ECF7E0B}"/>
              </a:ext>
            </a:extLst>
          </p:cNvPr>
          <p:cNvGrpSpPr/>
          <p:nvPr/>
        </p:nvGrpSpPr>
        <p:grpSpPr>
          <a:xfrm>
            <a:off x="219543" y="4616611"/>
            <a:ext cx="1405800" cy="318240"/>
            <a:chOff x="219543" y="4616611"/>
            <a:chExt cx="1405800" cy="318240"/>
          </a:xfrm>
        </p:grpSpPr>
        <mc:AlternateContent xmlns:mc="http://schemas.openxmlformats.org/markup-compatibility/2006">
          <mc:Choice xmlns:p14="http://schemas.microsoft.com/office/powerpoint/2010/main" Requires="p14">
            <p:contentPart p14:bwMode="auto" r:id="rId35">
              <p14:nvContentPartPr>
                <p14:cNvPr id="91" name="Freihand 90">
                  <a:extLst>
                    <a:ext uri="{FF2B5EF4-FFF2-40B4-BE49-F238E27FC236}">
                      <a16:creationId xmlns:a16="http://schemas.microsoft.com/office/drawing/2014/main" id="{DC795C93-79C5-45F0-A57E-BC92A5C7D8B7}"/>
                    </a:ext>
                  </a:extLst>
                </p14:cNvPr>
                <p14:cNvContentPartPr/>
                <p14:nvPr/>
              </p14:nvContentPartPr>
              <p14:xfrm>
                <a:off x="219543" y="4753771"/>
                <a:ext cx="113040" cy="151200"/>
              </p14:xfrm>
            </p:contentPart>
          </mc:Choice>
          <mc:Fallback>
            <p:pic>
              <p:nvPicPr>
                <p:cNvPr id="91" name="Freihand 90">
                  <a:extLst>
                    <a:ext uri="{FF2B5EF4-FFF2-40B4-BE49-F238E27FC236}">
                      <a16:creationId xmlns:a16="http://schemas.microsoft.com/office/drawing/2014/main" id="{DC795C93-79C5-45F0-A57E-BC92A5C7D8B7}"/>
                    </a:ext>
                  </a:extLst>
                </p:cNvPr>
                <p:cNvPicPr/>
                <p:nvPr/>
              </p:nvPicPr>
              <p:blipFill>
                <a:blip r:embed="rId36"/>
                <a:stretch>
                  <a:fillRect/>
                </a:stretch>
              </p:blipFill>
              <p:spPr>
                <a:xfrm>
                  <a:off x="215223" y="4749451"/>
                  <a:ext cx="121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2" name="Freihand 91">
                  <a:extLst>
                    <a:ext uri="{FF2B5EF4-FFF2-40B4-BE49-F238E27FC236}">
                      <a16:creationId xmlns:a16="http://schemas.microsoft.com/office/drawing/2014/main" id="{8E827E2D-C125-42B4-BDEC-7B1E91C32C08}"/>
                    </a:ext>
                  </a:extLst>
                </p14:cNvPr>
                <p14:cNvContentPartPr/>
                <p14:nvPr/>
              </p14:nvContentPartPr>
              <p14:xfrm>
                <a:off x="331503" y="4859611"/>
                <a:ext cx="84600" cy="75240"/>
              </p14:xfrm>
            </p:contentPart>
          </mc:Choice>
          <mc:Fallback>
            <p:pic>
              <p:nvPicPr>
                <p:cNvPr id="92" name="Freihand 91">
                  <a:extLst>
                    <a:ext uri="{FF2B5EF4-FFF2-40B4-BE49-F238E27FC236}">
                      <a16:creationId xmlns:a16="http://schemas.microsoft.com/office/drawing/2014/main" id="{8E827E2D-C125-42B4-BDEC-7B1E91C32C08}"/>
                    </a:ext>
                  </a:extLst>
                </p:cNvPr>
                <p:cNvPicPr/>
                <p:nvPr/>
              </p:nvPicPr>
              <p:blipFill>
                <a:blip r:embed="rId38"/>
                <a:stretch>
                  <a:fillRect/>
                </a:stretch>
              </p:blipFill>
              <p:spPr>
                <a:xfrm>
                  <a:off x="327183" y="4855291"/>
                  <a:ext cx="93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3" name="Freihand 92">
                  <a:extLst>
                    <a:ext uri="{FF2B5EF4-FFF2-40B4-BE49-F238E27FC236}">
                      <a16:creationId xmlns:a16="http://schemas.microsoft.com/office/drawing/2014/main" id="{A4BADFA4-2A7D-443B-94B2-071E3770C714}"/>
                    </a:ext>
                  </a:extLst>
                </p14:cNvPr>
                <p14:cNvContentPartPr/>
                <p14:nvPr/>
              </p14:nvContentPartPr>
              <p14:xfrm>
                <a:off x="482703" y="4754851"/>
                <a:ext cx="33480" cy="135360"/>
              </p14:xfrm>
            </p:contentPart>
          </mc:Choice>
          <mc:Fallback>
            <p:pic>
              <p:nvPicPr>
                <p:cNvPr id="93" name="Freihand 92">
                  <a:extLst>
                    <a:ext uri="{FF2B5EF4-FFF2-40B4-BE49-F238E27FC236}">
                      <a16:creationId xmlns:a16="http://schemas.microsoft.com/office/drawing/2014/main" id="{A4BADFA4-2A7D-443B-94B2-071E3770C714}"/>
                    </a:ext>
                  </a:extLst>
                </p:cNvPr>
                <p:cNvPicPr/>
                <p:nvPr/>
              </p:nvPicPr>
              <p:blipFill>
                <a:blip r:embed="rId40"/>
                <a:stretch>
                  <a:fillRect/>
                </a:stretch>
              </p:blipFill>
              <p:spPr>
                <a:xfrm>
                  <a:off x="478383" y="4750531"/>
                  <a:ext cx="42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4" name="Freihand 93">
                  <a:extLst>
                    <a:ext uri="{FF2B5EF4-FFF2-40B4-BE49-F238E27FC236}">
                      <a16:creationId xmlns:a16="http://schemas.microsoft.com/office/drawing/2014/main" id="{11B54463-E177-40D2-AB21-29E98C6DA9DA}"/>
                    </a:ext>
                  </a:extLst>
                </p14:cNvPr>
                <p14:cNvContentPartPr/>
                <p14:nvPr/>
              </p14:nvContentPartPr>
              <p14:xfrm>
                <a:off x="431223" y="4810651"/>
                <a:ext cx="155160" cy="29520"/>
              </p14:xfrm>
            </p:contentPart>
          </mc:Choice>
          <mc:Fallback>
            <p:pic>
              <p:nvPicPr>
                <p:cNvPr id="94" name="Freihand 93">
                  <a:extLst>
                    <a:ext uri="{FF2B5EF4-FFF2-40B4-BE49-F238E27FC236}">
                      <a16:creationId xmlns:a16="http://schemas.microsoft.com/office/drawing/2014/main" id="{11B54463-E177-40D2-AB21-29E98C6DA9DA}"/>
                    </a:ext>
                  </a:extLst>
                </p:cNvPr>
                <p:cNvPicPr/>
                <p:nvPr/>
              </p:nvPicPr>
              <p:blipFill>
                <a:blip r:embed="rId42"/>
                <a:stretch>
                  <a:fillRect/>
                </a:stretch>
              </p:blipFill>
              <p:spPr>
                <a:xfrm>
                  <a:off x="426903" y="4806331"/>
                  <a:ext cx="163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5" name="Freihand 94">
                  <a:extLst>
                    <a:ext uri="{FF2B5EF4-FFF2-40B4-BE49-F238E27FC236}">
                      <a16:creationId xmlns:a16="http://schemas.microsoft.com/office/drawing/2014/main" id="{4323091B-B0C7-40B0-AC8E-1486725D077D}"/>
                    </a:ext>
                  </a:extLst>
                </p14:cNvPr>
                <p14:cNvContentPartPr/>
                <p14:nvPr/>
              </p14:nvContentPartPr>
              <p14:xfrm>
                <a:off x="660183" y="4733971"/>
                <a:ext cx="18360" cy="164160"/>
              </p14:xfrm>
            </p:contentPart>
          </mc:Choice>
          <mc:Fallback>
            <p:pic>
              <p:nvPicPr>
                <p:cNvPr id="95" name="Freihand 94">
                  <a:extLst>
                    <a:ext uri="{FF2B5EF4-FFF2-40B4-BE49-F238E27FC236}">
                      <a16:creationId xmlns:a16="http://schemas.microsoft.com/office/drawing/2014/main" id="{4323091B-B0C7-40B0-AC8E-1486725D077D}"/>
                    </a:ext>
                  </a:extLst>
                </p:cNvPr>
                <p:cNvPicPr/>
                <p:nvPr/>
              </p:nvPicPr>
              <p:blipFill>
                <a:blip r:embed="rId44"/>
                <a:stretch>
                  <a:fillRect/>
                </a:stretch>
              </p:blipFill>
              <p:spPr>
                <a:xfrm>
                  <a:off x="655863" y="4729651"/>
                  <a:ext cx="27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6" name="Freihand 95">
                  <a:extLst>
                    <a:ext uri="{FF2B5EF4-FFF2-40B4-BE49-F238E27FC236}">
                      <a16:creationId xmlns:a16="http://schemas.microsoft.com/office/drawing/2014/main" id="{1CCA4114-CF2F-469A-9A7D-352F3C10082E}"/>
                    </a:ext>
                  </a:extLst>
                </p14:cNvPr>
                <p14:cNvContentPartPr/>
                <p14:nvPr/>
              </p14:nvContentPartPr>
              <p14:xfrm>
                <a:off x="593583" y="4708051"/>
                <a:ext cx="179280" cy="199800"/>
              </p14:xfrm>
            </p:contentPart>
          </mc:Choice>
          <mc:Fallback>
            <p:pic>
              <p:nvPicPr>
                <p:cNvPr id="96" name="Freihand 95">
                  <a:extLst>
                    <a:ext uri="{FF2B5EF4-FFF2-40B4-BE49-F238E27FC236}">
                      <a16:creationId xmlns:a16="http://schemas.microsoft.com/office/drawing/2014/main" id="{1CCA4114-CF2F-469A-9A7D-352F3C10082E}"/>
                    </a:ext>
                  </a:extLst>
                </p:cNvPr>
                <p:cNvPicPr/>
                <p:nvPr/>
              </p:nvPicPr>
              <p:blipFill>
                <a:blip r:embed="rId46"/>
                <a:stretch>
                  <a:fillRect/>
                </a:stretch>
              </p:blipFill>
              <p:spPr>
                <a:xfrm>
                  <a:off x="589263" y="4703731"/>
                  <a:ext cx="187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7" name="Freihand 96">
                  <a:extLst>
                    <a:ext uri="{FF2B5EF4-FFF2-40B4-BE49-F238E27FC236}">
                      <a16:creationId xmlns:a16="http://schemas.microsoft.com/office/drawing/2014/main" id="{4446E6C1-F7BB-48E0-9136-7DA2C9194FFF}"/>
                    </a:ext>
                  </a:extLst>
                </p14:cNvPr>
                <p14:cNvContentPartPr/>
                <p14:nvPr/>
              </p14:nvContentPartPr>
              <p14:xfrm>
                <a:off x="789423" y="4740091"/>
                <a:ext cx="134640" cy="113040"/>
              </p14:xfrm>
            </p:contentPart>
          </mc:Choice>
          <mc:Fallback>
            <p:pic>
              <p:nvPicPr>
                <p:cNvPr id="97" name="Freihand 96">
                  <a:extLst>
                    <a:ext uri="{FF2B5EF4-FFF2-40B4-BE49-F238E27FC236}">
                      <a16:creationId xmlns:a16="http://schemas.microsoft.com/office/drawing/2014/main" id="{4446E6C1-F7BB-48E0-9136-7DA2C9194FFF}"/>
                    </a:ext>
                  </a:extLst>
                </p:cNvPr>
                <p:cNvPicPr/>
                <p:nvPr/>
              </p:nvPicPr>
              <p:blipFill>
                <a:blip r:embed="rId48"/>
                <a:stretch>
                  <a:fillRect/>
                </a:stretch>
              </p:blipFill>
              <p:spPr>
                <a:xfrm>
                  <a:off x="785103" y="4735771"/>
                  <a:ext cx="143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8" name="Freihand 97">
                  <a:extLst>
                    <a:ext uri="{FF2B5EF4-FFF2-40B4-BE49-F238E27FC236}">
                      <a16:creationId xmlns:a16="http://schemas.microsoft.com/office/drawing/2014/main" id="{FE132890-CA6F-42D5-8B5C-B30DB425674A}"/>
                    </a:ext>
                  </a:extLst>
                </p14:cNvPr>
                <p14:cNvContentPartPr/>
                <p14:nvPr/>
              </p14:nvContentPartPr>
              <p14:xfrm>
                <a:off x="1011903" y="4676011"/>
                <a:ext cx="360" cy="360"/>
              </p14:xfrm>
            </p:contentPart>
          </mc:Choice>
          <mc:Fallback>
            <p:pic>
              <p:nvPicPr>
                <p:cNvPr id="98" name="Freihand 97">
                  <a:extLst>
                    <a:ext uri="{FF2B5EF4-FFF2-40B4-BE49-F238E27FC236}">
                      <a16:creationId xmlns:a16="http://schemas.microsoft.com/office/drawing/2014/main" id="{FE132890-CA6F-42D5-8B5C-B30DB425674A}"/>
                    </a:ext>
                  </a:extLst>
                </p:cNvPr>
                <p:cNvPicPr/>
                <p:nvPr/>
              </p:nvPicPr>
              <p:blipFill>
                <a:blip r:embed="rId50"/>
                <a:stretch>
                  <a:fillRect/>
                </a:stretch>
              </p:blipFill>
              <p:spPr>
                <a:xfrm>
                  <a:off x="1007583" y="4671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9" name="Freihand 98">
                  <a:extLst>
                    <a:ext uri="{FF2B5EF4-FFF2-40B4-BE49-F238E27FC236}">
                      <a16:creationId xmlns:a16="http://schemas.microsoft.com/office/drawing/2014/main" id="{E039928B-885D-4BFA-B107-7FFED2FCA005}"/>
                    </a:ext>
                  </a:extLst>
                </p14:cNvPr>
                <p14:cNvContentPartPr/>
                <p14:nvPr/>
              </p14:nvContentPartPr>
              <p14:xfrm>
                <a:off x="920463" y="4666651"/>
                <a:ext cx="127080" cy="197640"/>
              </p14:xfrm>
            </p:contentPart>
          </mc:Choice>
          <mc:Fallback>
            <p:pic>
              <p:nvPicPr>
                <p:cNvPr id="99" name="Freihand 98">
                  <a:extLst>
                    <a:ext uri="{FF2B5EF4-FFF2-40B4-BE49-F238E27FC236}">
                      <a16:creationId xmlns:a16="http://schemas.microsoft.com/office/drawing/2014/main" id="{E039928B-885D-4BFA-B107-7FFED2FCA005}"/>
                    </a:ext>
                  </a:extLst>
                </p:cNvPr>
                <p:cNvPicPr/>
                <p:nvPr/>
              </p:nvPicPr>
              <p:blipFill>
                <a:blip r:embed="rId52"/>
                <a:stretch>
                  <a:fillRect/>
                </a:stretch>
              </p:blipFill>
              <p:spPr>
                <a:xfrm>
                  <a:off x="916143" y="4662331"/>
                  <a:ext cx="135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0" name="Freihand 99">
                  <a:extLst>
                    <a:ext uri="{FF2B5EF4-FFF2-40B4-BE49-F238E27FC236}">
                      <a16:creationId xmlns:a16="http://schemas.microsoft.com/office/drawing/2014/main" id="{4DD1DF64-1656-43D4-8DA9-1A96FEE51296}"/>
                    </a:ext>
                  </a:extLst>
                </p14:cNvPr>
                <p14:cNvContentPartPr/>
                <p14:nvPr/>
              </p14:nvContentPartPr>
              <p14:xfrm>
                <a:off x="1092903" y="4741531"/>
                <a:ext cx="169560" cy="57600"/>
              </p14:xfrm>
            </p:contentPart>
          </mc:Choice>
          <mc:Fallback>
            <p:pic>
              <p:nvPicPr>
                <p:cNvPr id="100" name="Freihand 99">
                  <a:extLst>
                    <a:ext uri="{FF2B5EF4-FFF2-40B4-BE49-F238E27FC236}">
                      <a16:creationId xmlns:a16="http://schemas.microsoft.com/office/drawing/2014/main" id="{4DD1DF64-1656-43D4-8DA9-1A96FEE51296}"/>
                    </a:ext>
                  </a:extLst>
                </p:cNvPr>
                <p:cNvPicPr/>
                <p:nvPr/>
              </p:nvPicPr>
              <p:blipFill>
                <a:blip r:embed="rId54"/>
                <a:stretch>
                  <a:fillRect/>
                </a:stretch>
              </p:blipFill>
              <p:spPr>
                <a:xfrm>
                  <a:off x="1088583" y="4737211"/>
                  <a:ext cx="178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1" name="Freihand 100">
                  <a:extLst>
                    <a:ext uri="{FF2B5EF4-FFF2-40B4-BE49-F238E27FC236}">
                      <a16:creationId xmlns:a16="http://schemas.microsoft.com/office/drawing/2014/main" id="{7C244742-DB4D-4518-B610-5F66AD37D64B}"/>
                    </a:ext>
                  </a:extLst>
                </p14:cNvPr>
                <p14:cNvContentPartPr/>
                <p14:nvPr/>
              </p14:nvContentPartPr>
              <p14:xfrm>
                <a:off x="1241943" y="4664131"/>
                <a:ext cx="129240" cy="117720"/>
              </p14:xfrm>
            </p:contentPart>
          </mc:Choice>
          <mc:Fallback>
            <p:pic>
              <p:nvPicPr>
                <p:cNvPr id="101" name="Freihand 100">
                  <a:extLst>
                    <a:ext uri="{FF2B5EF4-FFF2-40B4-BE49-F238E27FC236}">
                      <a16:creationId xmlns:a16="http://schemas.microsoft.com/office/drawing/2014/main" id="{7C244742-DB4D-4518-B610-5F66AD37D64B}"/>
                    </a:ext>
                  </a:extLst>
                </p:cNvPr>
                <p:cNvPicPr/>
                <p:nvPr/>
              </p:nvPicPr>
              <p:blipFill>
                <a:blip r:embed="rId56"/>
                <a:stretch>
                  <a:fillRect/>
                </a:stretch>
              </p:blipFill>
              <p:spPr>
                <a:xfrm>
                  <a:off x="1237623" y="4659811"/>
                  <a:ext cx="137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2" name="Freihand 101">
                  <a:extLst>
                    <a:ext uri="{FF2B5EF4-FFF2-40B4-BE49-F238E27FC236}">
                      <a16:creationId xmlns:a16="http://schemas.microsoft.com/office/drawing/2014/main" id="{18347B1D-0D97-423B-A9DA-929C68A1655A}"/>
                    </a:ext>
                  </a:extLst>
                </p14:cNvPr>
                <p14:cNvContentPartPr/>
                <p14:nvPr/>
              </p14:nvContentPartPr>
              <p14:xfrm>
                <a:off x="1382343" y="4660171"/>
                <a:ext cx="93960" cy="81720"/>
              </p14:xfrm>
            </p:contentPart>
          </mc:Choice>
          <mc:Fallback>
            <p:pic>
              <p:nvPicPr>
                <p:cNvPr id="102" name="Freihand 101">
                  <a:extLst>
                    <a:ext uri="{FF2B5EF4-FFF2-40B4-BE49-F238E27FC236}">
                      <a16:creationId xmlns:a16="http://schemas.microsoft.com/office/drawing/2014/main" id="{18347B1D-0D97-423B-A9DA-929C68A1655A}"/>
                    </a:ext>
                  </a:extLst>
                </p:cNvPr>
                <p:cNvPicPr/>
                <p:nvPr/>
              </p:nvPicPr>
              <p:blipFill>
                <a:blip r:embed="rId58"/>
                <a:stretch>
                  <a:fillRect/>
                </a:stretch>
              </p:blipFill>
              <p:spPr>
                <a:xfrm>
                  <a:off x="1378023" y="4655851"/>
                  <a:ext cx="102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3" name="Freihand 102">
                  <a:extLst>
                    <a:ext uri="{FF2B5EF4-FFF2-40B4-BE49-F238E27FC236}">
                      <a16:creationId xmlns:a16="http://schemas.microsoft.com/office/drawing/2014/main" id="{2DC13622-4DF0-4D15-9E4C-6BFB89E3C023}"/>
                    </a:ext>
                  </a:extLst>
                </p14:cNvPr>
                <p14:cNvContentPartPr/>
                <p14:nvPr/>
              </p14:nvContentPartPr>
              <p14:xfrm>
                <a:off x="1504743" y="4616611"/>
                <a:ext cx="120600" cy="109800"/>
              </p14:xfrm>
            </p:contentPart>
          </mc:Choice>
          <mc:Fallback>
            <p:pic>
              <p:nvPicPr>
                <p:cNvPr id="103" name="Freihand 102">
                  <a:extLst>
                    <a:ext uri="{FF2B5EF4-FFF2-40B4-BE49-F238E27FC236}">
                      <a16:creationId xmlns:a16="http://schemas.microsoft.com/office/drawing/2014/main" id="{2DC13622-4DF0-4D15-9E4C-6BFB89E3C023}"/>
                    </a:ext>
                  </a:extLst>
                </p:cNvPr>
                <p:cNvPicPr/>
                <p:nvPr/>
              </p:nvPicPr>
              <p:blipFill>
                <a:blip r:embed="rId60"/>
                <a:stretch>
                  <a:fillRect/>
                </a:stretch>
              </p:blipFill>
              <p:spPr>
                <a:xfrm>
                  <a:off x="1500423" y="4612291"/>
                  <a:ext cx="12924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109" name="Freihand 108">
                <a:extLst>
                  <a:ext uri="{FF2B5EF4-FFF2-40B4-BE49-F238E27FC236}">
                    <a16:creationId xmlns:a16="http://schemas.microsoft.com/office/drawing/2014/main" id="{0099F710-CA3A-467D-8239-C229EA24773B}"/>
                  </a:ext>
                </a:extLst>
              </p14:cNvPr>
              <p14:cNvContentPartPr/>
              <p14:nvPr/>
            </p14:nvContentPartPr>
            <p14:xfrm>
              <a:off x="10629303" y="1630771"/>
              <a:ext cx="868680" cy="40320"/>
            </p14:xfrm>
          </p:contentPart>
        </mc:Choice>
        <mc:Fallback>
          <p:pic>
            <p:nvPicPr>
              <p:cNvPr id="109" name="Freihand 108">
                <a:extLst>
                  <a:ext uri="{FF2B5EF4-FFF2-40B4-BE49-F238E27FC236}">
                    <a16:creationId xmlns:a16="http://schemas.microsoft.com/office/drawing/2014/main" id="{0099F710-CA3A-467D-8239-C229EA24773B}"/>
                  </a:ext>
                </a:extLst>
              </p:cNvPr>
              <p:cNvPicPr/>
              <p:nvPr/>
            </p:nvPicPr>
            <p:blipFill>
              <a:blip r:embed="rId62"/>
              <a:stretch>
                <a:fillRect/>
              </a:stretch>
            </p:blipFill>
            <p:spPr>
              <a:xfrm>
                <a:off x="10624983" y="1626451"/>
                <a:ext cx="877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5" name="Freihand 104">
                <a:extLst>
                  <a:ext uri="{FF2B5EF4-FFF2-40B4-BE49-F238E27FC236}">
                    <a16:creationId xmlns:a16="http://schemas.microsoft.com/office/drawing/2014/main" id="{3247EF17-A73B-409D-B812-4AD22614C294}"/>
                  </a:ext>
                </a:extLst>
              </p14:cNvPr>
              <p14:cNvContentPartPr/>
              <p14:nvPr/>
            </p14:nvContentPartPr>
            <p14:xfrm>
              <a:off x="1731183" y="4199731"/>
              <a:ext cx="97200" cy="81360"/>
            </p14:xfrm>
          </p:contentPart>
        </mc:Choice>
        <mc:Fallback>
          <p:pic>
            <p:nvPicPr>
              <p:cNvPr id="105" name="Freihand 104">
                <a:extLst>
                  <a:ext uri="{FF2B5EF4-FFF2-40B4-BE49-F238E27FC236}">
                    <a16:creationId xmlns:a16="http://schemas.microsoft.com/office/drawing/2014/main" id="{3247EF17-A73B-409D-B812-4AD22614C294}"/>
                  </a:ext>
                </a:extLst>
              </p:cNvPr>
              <p:cNvPicPr/>
              <p:nvPr/>
            </p:nvPicPr>
            <p:blipFill>
              <a:blip r:embed="rId64"/>
              <a:stretch>
                <a:fillRect/>
              </a:stretch>
            </p:blipFill>
            <p:spPr>
              <a:xfrm>
                <a:off x="1726863" y="4195411"/>
                <a:ext cx="105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6" name="Freihand 105">
                <a:extLst>
                  <a:ext uri="{FF2B5EF4-FFF2-40B4-BE49-F238E27FC236}">
                    <a16:creationId xmlns:a16="http://schemas.microsoft.com/office/drawing/2014/main" id="{9F342494-3F7F-4A46-BB8B-9662922F938F}"/>
                  </a:ext>
                </a:extLst>
              </p14:cNvPr>
              <p14:cNvContentPartPr/>
              <p14:nvPr/>
            </p14:nvContentPartPr>
            <p14:xfrm>
              <a:off x="1811823" y="4211971"/>
              <a:ext cx="58680" cy="48240"/>
            </p14:xfrm>
          </p:contentPart>
        </mc:Choice>
        <mc:Fallback>
          <p:pic>
            <p:nvPicPr>
              <p:cNvPr id="106" name="Freihand 105">
                <a:extLst>
                  <a:ext uri="{FF2B5EF4-FFF2-40B4-BE49-F238E27FC236}">
                    <a16:creationId xmlns:a16="http://schemas.microsoft.com/office/drawing/2014/main" id="{9F342494-3F7F-4A46-BB8B-9662922F938F}"/>
                  </a:ext>
                </a:extLst>
              </p:cNvPr>
              <p:cNvPicPr/>
              <p:nvPr/>
            </p:nvPicPr>
            <p:blipFill>
              <a:blip r:embed="rId66"/>
              <a:stretch>
                <a:fillRect/>
              </a:stretch>
            </p:blipFill>
            <p:spPr>
              <a:xfrm>
                <a:off x="1807503" y="4207651"/>
                <a:ext cx="67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7" name="Freihand 106">
                <a:extLst>
                  <a:ext uri="{FF2B5EF4-FFF2-40B4-BE49-F238E27FC236}">
                    <a16:creationId xmlns:a16="http://schemas.microsoft.com/office/drawing/2014/main" id="{98C7D071-640C-46F3-A71E-D1E7FC9DD775}"/>
                  </a:ext>
                </a:extLst>
              </p14:cNvPr>
              <p14:cNvContentPartPr/>
              <p14:nvPr/>
            </p14:nvContentPartPr>
            <p14:xfrm>
              <a:off x="1869063" y="4191451"/>
              <a:ext cx="95400" cy="50040"/>
            </p14:xfrm>
          </p:contentPart>
        </mc:Choice>
        <mc:Fallback>
          <p:pic>
            <p:nvPicPr>
              <p:cNvPr id="107" name="Freihand 106">
                <a:extLst>
                  <a:ext uri="{FF2B5EF4-FFF2-40B4-BE49-F238E27FC236}">
                    <a16:creationId xmlns:a16="http://schemas.microsoft.com/office/drawing/2014/main" id="{98C7D071-640C-46F3-A71E-D1E7FC9DD775}"/>
                  </a:ext>
                </a:extLst>
              </p:cNvPr>
              <p:cNvPicPr/>
              <p:nvPr/>
            </p:nvPicPr>
            <p:blipFill>
              <a:blip r:embed="rId68"/>
              <a:stretch>
                <a:fillRect/>
              </a:stretch>
            </p:blipFill>
            <p:spPr>
              <a:xfrm>
                <a:off x="1864743" y="4187131"/>
                <a:ext cx="104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0" name="Freihand 109">
                <a:extLst>
                  <a:ext uri="{FF2B5EF4-FFF2-40B4-BE49-F238E27FC236}">
                    <a16:creationId xmlns:a16="http://schemas.microsoft.com/office/drawing/2014/main" id="{DD73BA6A-B628-4F42-AB99-10B86DC668B0}"/>
                  </a:ext>
                </a:extLst>
              </p14:cNvPr>
              <p14:cNvContentPartPr/>
              <p14:nvPr/>
            </p14:nvContentPartPr>
            <p14:xfrm>
              <a:off x="2072823" y="1697731"/>
              <a:ext cx="4150080" cy="2558880"/>
            </p14:xfrm>
          </p:contentPart>
        </mc:Choice>
        <mc:Fallback>
          <p:pic>
            <p:nvPicPr>
              <p:cNvPr id="110" name="Freihand 109">
                <a:extLst>
                  <a:ext uri="{FF2B5EF4-FFF2-40B4-BE49-F238E27FC236}">
                    <a16:creationId xmlns:a16="http://schemas.microsoft.com/office/drawing/2014/main" id="{DD73BA6A-B628-4F42-AB99-10B86DC668B0}"/>
                  </a:ext>
                </a:extLst>
              </p:cNvPr>
              <p:cNvPicPr/>
              <p:nvPr/>
            </p:nvPicPr>
            <p:blipFill>
              <a:blip r:embed="rId70"/>
              <a:stretch>
                <a:fillRect/>
              </a:stretch>
            </p:blipFill>
            <p:spPr>
              <a:xfrm>
                <a:off x="2068503" y="1693411"/>
                <a:ext cx="4158720" cy="2567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2" name="Freihand 111">
                <a:extLst>
                  <a:ext uri="{FF2B5EF4-FFF2-40B4-BE49-F238E27FC236}">
                    <a16:creationId xmlns:a16="http://schemas.microsoft.com/office/drawing/2014/main" id="{37148169-BED7-4CF9-A11E-4F9786BC2089}"/>
                  </a:ext>
                </a:extLst>
              </p14:cNvPr>
              <p14:cNvContentPartPr/>
              <p14:nvPr/>
            </p14:nvContentPartPr>
            <p14:xfrm>
              <a:off x="6343503" y="1616731"/>
              <a:ext cx="128520" cy="76320"/>
            </p14:xfrm>
          </p:contentPart>
        </mc:Choice>
        <mc:Fallback>
          <p:pic>
            <p:nvPicPr>
              <p:cNvPr id="112" name="Freihand 111">
                <a:extLst>
                  <a:ext uri="{FF2B5EF4-FFF2-40B4-BE49-F238E27FC236}">
                    <a16:creationId xmlns:a16="http://schemas.microsoft.com/office/drawing/2014/main" id="{37148169-BED7-4CF9-A11E-4F9786BC2089}"/>
                  </a:ext>
                </a:extLst>
              </p:cNvPr>
              <p:cNvPicPr/>
              <p:nvPr/>
            </p:nvPicPr>
            <p:blipFill>
              <a:blip r:embed="rId72"/>
              <a:stretch>
                <a:fillRect/>
              </a:stretch>
            </p:blipFill>
            <p:spPr>
              <a:xfrm>
                <a:off x="6339183" y="1612411"/>
                <a:ext cx="137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3" name="Freihand 112">
                <a:extLst>
                  <a:ext uri="{FF2B5EF4-FFF2-40B4-BE49-F238E27FC236}">
                    <a16:creationId xmlns:a16="http://schemas.microsoft.com/office/drawing/2014/main" id="{797900B6-839E-468F-8371-A4FC57F56E39}"/>
                  </a:ext>
                </a:extLst>
              </p14:cNvPr>
              <p14:cNvContentPartPr/>
              <p14:nvPr/>
            </p14:nvContentPartPr>
            <p14:xfrm>
              <a:off x="6416223" y="1606291"/>
              <a:ext cx="59400" cy="181080"/>
            </p14:xfrm>
          </p:contentPart>
        </mc:Choice>
        <mc:Fallback>
          <p:pic>
            <p:nvPicPr>
              <p:cNvPr id="113" name="Freihand 112">
                <a:extLst>
                  <a:ext uri="{FF2B5EF4-FFF2-40B4-BE49-F238E27FC236}">
                    <a16:creationId xmlns:a16="http://schemas.microsoft.com/office/drawing/2014/main" id="{797900B6-839E-468F-8371-A4FC57F56E39}"/>
                  </a:ext>
                </a:extLst>
              </p:cNvPr>
              <p:cNvPicPr/>
              <p:nvPr/>
            </p:nvPicPr>
            <p:blipFill>
              <a:blip r:embed="rId74"/>
              <a:stretch>
                <a:fillRect/>
              </a:stretch>
            </p:blipFill>
            <p:spPr>
              <a:xfrm>
                <a:off x="6411903" y="1601971"/>
                <a:ext cx="68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4" name="Freihand 113">
                <a:extLst>
                  <a:ext uri="{FF2B5EF4-FFF2-40B4-BE49-F238E27FC236}">
                    <a16:creationId xmlns:a16="http://schemas.microsoft.com/office/drawing/2014/main" id="{F337B3BA-1794-44BF-85D8-8D4763E8B2CA}"/>
                  </a:ext>
                </a:extLst>
              </p14:cNvPr>
              <p14:cNvContentPartPr/>
              <p14:nvPr/>
            </p14:nvContentPartPr>
            <p14:xfrm>
              <a:off x="6559143" y="1509811"/>
              <a:ext cx="5040" cy="125280"/>
            </p14:xfrm>
          </p:contentPart>
        </mc:Choice>
        <mc:Fallback>
          <p:pic>
            <p:nvPicPr>
              <p:cNvPr id="114" name="Freihand 113">
                <a:extLst>
                  <a:ext uri="{FF2B5EF4-FFF2-40B4-BE49-F238E27FC236}">
                    <a16:creationId xmlns:a16="http://schemas.microsoft.com/office/drawing/2014/main" id="{F337B3BA-1794-44BF-85D8-8D4763E8B2CA}"/>
                  </a:ext>
                </a:extLst>
              </p:cNvPr>
              <p:cNvPicPr/>
              <p:nvPr/>
            </p:nvPicPr>
            <p:blipFill>
              <a:blip r:embed="rId76"/>
              <a:stretch>
                <a:fillRect/>
              </a:stretch>
            </p:blipFill>
            <p:spPr>
              <a:xfrm>
                <a:off x="6554823" y="1505491"/>
                <a:ext cx="13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5" name="Freihand 114">
                <a:extLst>
                  <a:ext uri="{FF2B5EF4-FFF2-40B4-BE49-F238E27FC236}">
                    <a16:creationId xmlns:a16="http://schemas.microsoft.com/office/drawing/2014/main" id="{30F4F937-E56C-4304-A462-24425D950AD9}"/>
                  </a:ext>
                </a:extLst>
              </p14:cNvPr>
              <p14:cNvContentPartPr/>
              <p14:nvPr/>
            </p14:nvContentPartPr>
            <p14:xfrm>
              <a:off x="6463023" y="1518091"/>
              <a:ext cx="174960" cy="116640"/>
            </p14:xfrm>
          </p:contentPart>
        </mc:Choice>
        <mc:Fallback>
          <p:pic>
            <p:nvPicPr>
              <p:cNvPr id="115" name="Freihand 114">
                <a:extLst>
                  <a:ext uri="{FF2B5EF4-FFF2-40B4-BE49-F238E27FC236}">
                    <a16:creationId xmlns:a16="http://schemas.microsoft.com/office/drawing/2014/main" id="{30F4F937-E56C-4304-A462-24425D950AD9}"/>
                  </a:ext>
                </a:extLst>
              </p:cNvPr>
              <p:cNvPicPr/>
              <p:nvPr/>
            </p:nvPicPr>
            <p:blipFill>
              <a:blip r:embed="rId78"/>
              <a:stretch>
                <a:fillRect/>
              </a:stretch>
            </p:blipFill>
            <p:spPr>
              <a:xfrm>
                <a:off x="6458703" y="1513771"/>
                <a:ext cx="183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6" name="Freihand 115">
                <a:extLst>
                  <a:ext uri="{FF2B5EF4-FFF2-40B4-BE49-F238E27FC236}">
                    <a16:creationId xmlns:a16="http://schemas.microsoft.com/office/drawing/2014/main" id="{2856A778-0C2E-49F2-904D-DDDD9A66B364}"/>
                  </a:ext>
                </a:extLst>
              </p14:cNvPr>
              <p14:cNvContentPartPr/>
              <p14:nvPr/>
            </p14:nvContentPartPr>
            <p14:xfrm>
              <a:off x="6682263" y="1664971"/>
              <a:ext cx="147600" cy="5040"/>
            </p14:xfrm>
          </p:contentPart>
        </mc:Choice>
        <mc:Fallback>
          <p:pic>
            <p:nvPicPr>
              <p:cNvPr id="116" name="Freihand 115">
                <a:extLst>
                  <a:ext uri="{FF2B5EF4-FFF2-40B4-BE49-F238E27FC236}">
                    <a16:creationId xmlns:a16="http://schemas.microsoft.com/office/drawing/2014/main" id="{2856A778-0C2E-49F2-904D-DDDD9A66B364}"/>
                  </a:ext>
                </a:extLst>
              </p:cNvPr>
              <p:cNvPicPr/>
              <p:nvPr/>
            </p:nvPicPr>
            <p:blipFill>
              <a:blip r:embed="rId80"/>
              <a:stretch>
                <a:fillRect/>
              </a:stretch>
            </p:blipFill>
            <p:spPr>
              <a:xfrm>
                <a:off x="6677943" y="1660651"/>
                <a:ext cx="156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7" name="Freihand 116">
                <a:extLst>
                  <a:ext uri="{FF2B5EF4-FFF2-40B4-BE49-F238E27FC236}">
                    <a16:creationId xmlns:a16="http://schemas.microsoft.com/office/drawing/2014/main" id="{9D3DFF19-2540-4CFC-9A4E-FFA426EAF660}"/>
                  </a:ext>
                </a:extLst>
              </p14:cNvPr>
              <p14:cNvContentPartPr/>
              <p14:nvPr/>
            </p14:nvContentPartPr>
            <p14:xfrm>
              <a:off x="6697023" y="1697371"/>
              <a:ext cx="148320" cy="14040"/>
            </p14:xfrm>
          </p:contentPart>
        </mc:Choice>
        <mc:Fallback>
          <p:pic>
            <p:nvPicPr>
              <p:cNvPr id="117" name="Freihand 116">
                <a:extLst>
                  <a:ext uri="{FF2B5EF4-FFF2-40B4-BE49-F238E27FC236}">
                    <a16:creationId xmlns:a16="http://schemas.microsoft.com/office/drawing/2014/main" id="{9D3DFF19-2540-4CFC-9A4E-FFA426EAF660}"/>
                  </a:ext>
                </a:extLst>
              </p:cNvPr>
              <p:cNvPicPr/>
              <p:nvPr/>
            </p:nvPicPr>
            <p:blipFill>
              <a:blip r:embed="rId82"/>
              <a:stretch>
                <a:fillRect/>
              </a:stretch>
            </p:blipFill>
            <p:spPr>
              <a:xfrm>
                <a:off x="6692703" y="1693051"/>
                <a:ext cx="156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8" name="Freihand 117">
                <a:extLst>
                  <a:ext uri="{FF2B5EF4-FFF2-40B4-BE49-F238E27FC236}">
                    <a16:creationId xmlns:a16="http://schemas.microsoft.com/office/drawing/2014/main" id="{12B311F3-8B39-449E-A692-BD63634A7A36}"/>
                  </a:ext>
                </a:extLst>
              </p14:cNvPr>
              <p14:cNvContentPartPr/>
              <p14:nvPr/>
            </p14:nvContentPartPr>
            <p14:xfrm>
              <a:off x="6945423" y="1600171"/>
              <a:ext cx="109800" cy="95760"/>
            </p14:xfrm>
          </p:contentPart>
        </mc:Choice>
        <mc:Fallback>
          <p:pic>
            <p:nvPicPr>
              <p:cNvPr id="118" name="Freihand 117">
                <a:extLst>
                  <a:ext uri="{FF2B5EF4-FFF2-40B4-BE49-F238E27FC236}">
                    <a16:creationId xmlns:a16="http://schemas.microsoft.com/office/drawing/2014/main" id="{12B311F3-8B39-449E-A692-BD63634A7A36}"/>
                  </a:ext>
                </a:extLst>
              </p:cNvPr>
              <p:cNvPicPr/>
              <p:nvPr/>
            </p:nvPicPr>
            <p:blipFill>
              <a:blip r:embed="rId84"/>
              <a:stretch>
                <a:fillRect/>
              </a:stretch>
            </p:blipFill>
            <p:spPr>
              <a:xfrm>
                <a:off x="6941103" y="1595851"/>
                <a:ext cx="118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9" name="Freihand 118">
                <a:extLst>
                  <a:ext uri="{FF2B5EF4-FFF2-40B4-BE49-F238E27FC236}">
                    <a16:creationId xmlns:a16="http://schemas.microsoft.com/office/drawing/2014/main" id="{A1E0EF94-6099-4A5B-B532-7A9EEC636963}"/>
                  </a:ext>
                </a:extLst>
              </p14:cNvPr>
              <p14:cNvContentPartPr/>
              <p14:nvPr/>
            </p14:nvContentPartPr>
            <p14:xfrm>
              <a:off x="7072863" y="1668931"/>
              <a:ext cx="63720" cy="60120"/>
            </p14:xfrm>
          </p:contentPart>
        </mc:Choice>
        <mc:Fallback>
          <p:pic>
            <p:nvPicPr>
              <p:cNvPr id="119" name="Freihand 118">
                <a:extLst>
                  <a:ext uri="{FF2B5EF4-FFF2-40B4-BE49-F238E27FC236}">
                    <a16:creationId xmlns:a16="http://schemas.microsoft.com/office/drawing/2014/main" id="{A1E0EF94-6099-4A5B-B532-7A9EEC636963}"/>
                  </a:ext>
                </a:extLst>
              </p:cNvPr>
              <p:cNvPicPr/>
              <p:nvPr/>
            </p:nvPicPr>
            <p:blipFill>
              <a:blip r:embed="rId86"/>
              <a:stretch>
                <a:fillRect/>
              </a:stretch>
            </p:blipFill>
            <p:spPr>
              <a:xfrm>
                <a:off x="7068543" y="1664611"/>
                <a:ext cx="72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0" name="Freihand 119">
                <a:extLst>
                  <a:ext uri="{FF2B5EF4-FFF2-40B4-BE49-F238E27FC236}">
                    <a16:creationId xmlns:a16="http://schemas.microsoft.com/office/drawing/2014/main" id="{6D9757A2-3304-4667-AADE-95A9855AB011}"/>
                  </a:ext>
                </a:extLst>
              </p14:cNvPr>
              <p14:cNvContentPartPr/>
              <p14:nvPr/>
            </p14:nvContentPartPr>
            <p14:xfrm>
              <a:off x="7219023" y="1630411"/>
              <a:ext cx="10800" cy="48240"/>
            </p14:xfrm>
          </p:contentPart>
        </mc:Choice>
        <mc:Fallback>
          <p:pic>
            <p:nvPicPr>
              <p:cNvPr id="120" name="Freihand 119">
                <a:extLst>
                  <a:ext uri="{FF2B5EF4-FFF2-40B4-BE49-F238E27FC236}">
                    <a16:creationId xmlns:a16="http://schemas.microsoft.com/office/drawing/2014/main" id="{6D9757A2-3304-4667-AADE-95A9855AB011}"/>
                  </a:ext>
                </a:extLst>
              </p:cNvPr>
              <p:cNvPicPr/>
              <p:nvPr/>
            </p:nvPicPr>
            <p:blipFill>
              <a:blip r:embed="rId88"/>
              <a:stretch>
                <a:fillRect/>
              </a:stretch>
            </p:blipFill>
            <p:spPr>
              <a:xfrm>
                <a:off x="7214703" y="1626091"/>
                <a:ext cx="19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1" name="Freihand 120">
                <a:extLst>
                  <a:ext uri="{FF2B5EF4-FFF2-40B4-BE49-F238E27FC236}">
                    <a16:creationId xmlns:a16="http://schemas.microsoft.com/office/drawing/2014/main" id="{F429B7EB-5A4C-414C-A2EA-C797E02391CC}"/>
                  </a:ext>
                </a:extLst>
              </p14:cNvPr>
              <p14:cNvContentPartPr/>
              <p14:nvPr/>
            </p14:nvContentPartPr>
            <p14:xfrm>
              <a:off x="7175103" y="1628611"/>
              <a:ext cx="154080" cy="27360"/>
            </p14:xfrm>
          </p:contentPart>
        </mc:Choice>
        <mc:Fallback>
          <p:pic>
            <p:nvPicPr>
              <p:cNvPr id="121" name="Freihand 120">
                <a:extLst>
                  <a:ext uri="{FF2B5EF4-FFF2-40B4-BE49-F238E27FC236}">
                    <a16:creationId xmlns:a16="http://schemas.microsoft.com/office/drawing/2014/main" id="{F429B7EB-5A4C-414C-A2EA-C797E02391CC}"/>
                  </a:ext>
                </a:extLst>
              </p:cNvPr>
              <p:cNvPicPr/>
              <p:nvPr/>
            </p:nvPicPr>
            <p:blipFill>
              <a:blip r:embed="rId90"/>
              <a:stretch>
                <a:fillRect/>
              </a:stretch>
            </p:blipFill>
            <p:spPr>
              <a:xfrm>
                <a:off x="7170783" y="1624291"/>
                <a:ext cx="162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2" name="Freihand 121">
                <a:extLst>
                  <a:ext uri="{FF2B5EF4-FFF2-40B4-BE49-F238E27FC236}">
                    <a16:creationId xmlns:a16="http://schemas.microsoft.com/office/drawing/2014/main" id="{A2050B7C-3FD1-435C-AAFA-125E7D95CAAD}"/>
                  </a:ext>
                </a:extLst>
              </p14:cNvPr>
              <p14:cNvContentPartPr/>
              <p14:nvPr/>
            </p14:nvContentPartPr>
            <p14:xfrm>
              <a:off x="7306143" y="1577491"/>
              <a:ext cx="106200" cy="84240"/>
            </p14:xfrm>
          </p:contentPart>
        </mc:Choice>
        <mc:Fallback>
          <p:pic>
            <p:nvPicPr>
              <p:cNvPr id="122" name="Freihand 121">
                <a:extLst>
                  <a:ext uri="{FF2B5EF4-FFF2-40B4-BE49-F238E27FC236}">
                    <a16:creationId xmlns:a16="http://schemas.microsoft.com/office/drawing/2014/main" id="{A2050B7C-3FD1-435C-AAFA-125E7D95CAAD}"/>
                  </a:ext>
                </a:extLst>
              </p:cNvPr>
              <p:cNvPicPr/>
              <p:nvPr/>
            </p:nvPicPr>
            <p:blipFill>
              <a:blip r:embed="rId92"/>
              <a:stretch>
                <a:fillRect/>
              </a:stretch>
            </p:blipFill>
            <p:spPr>
              <a:xfrm>
                <a:off x="7301823" y="1573171"/>
                <a:ext cx="114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3" name="Freihand 122">
                <a:extLst>
                  <a:ext uri="{FF2B5EF4-FFF2-40B4-BE49-F238E27FC236}">
                    <a16:creationId xmlns:a16="http://schemas.microsoft.com/office/drawing/2014/main" id="{B49842B6-49A4-43BA-AEA8-8B1210DBCED5}"/>
                  </a:ext>
                </a:extLst>
              </p14:cNvPr>
              <p14:cNvContentPartPr/>
              <p14:nvPr/>
            </p14:nvContentPartPr>
            <p14:xfrm>
              <a:off x="7398303" y="1644091"/>
              <a:ext cx="56160" cy="64080"/>
            </p14:xfrm>
          </p:contentPart>
        </mc:Choice>
        <mc:Fallback>
          <p:pic>
            <p:nvPicPr>
              <p:cNvPr id="123" name="Freihand 122">
                <a:extLst>
                  <a:ext uri="{FF2B5EF4-FFF2-40B4-BE49-F238E27FC236}">
                    <a16:creationId xmlns:a16="http://schemas.microsoft.com/office/drawing/2014/main" id="{B49842B6-49A4-43BA-AEA8-8B1210DBCED5}"/>
                  </a:ext>
                </a:extLst>
              </p:cNvPr>
              <p:cNvPicPr/>
              <p:nvPr/>
            </p:nvPicPr>
            <p:blipFill>
              <a:blip r:embed="rId94"/>
              <a:stretch>
                <a:fillRect/>
              </a:stretch>
            </p:blipFill>
            <p:spPr>
              <a:xfrm>
                <a:off x="7393983" y="1639771"/>
                <a:ext cx="64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4" name="Freihand 123">
                <a:extLst>
                  <a:ext uri="{FF2B5EF4-FFF2-40B4-BE49-F238E27FC236}">
                    <a16:creationId xmlns:a16="http://schemas.microsoft.com/office/drawing/2014/main" id="{72D784FF-8890-493A-BA19-2534CB4EAF1E}"/>
                  </a:ext>
                </a:extLst>
              </p14:cNvPr>
              <p14:cNvContentPartPr/>
              <p14:nvPr/>
            </p14:nvContentPartPr>
            <p14:xfrm>
              <a:off x="7501263" y="1621411"/>
              <a:ext cx="41040" cy="35640"/>
            </p14:xfrm>
          </p:contentPart>
        </mc:Choice>
        <mc:Fallback>
          <p:pic>
            <p:nvPicPr>
              <p:cNvPr id="124" name="Freihand 123">
                <a:extLst>
                  <a:ext uri="{FF2B5EF4-FFF2-40B4-BE49-F238E27FC236}">
                    <a16:creationId xmlns:a16="http://schemas.microsoft.com/office/drawing/2014/main" id="{72D784FF-8890-493A-BA19-2534CB4EAF1E}"/>
                  </a:ext>
                </a:extLst>
              </p:cNvPr>
              <p:cNvPicPr/>
              <p:nvPr/>
            </p:nvPicPr>
            <p:blipFill>
              <a:blip r:embed="rId96"/>
              <a:stretch>
                <a:fillRect/>
              </a:stretch>
            </p:blipFill>
            <p:spPr>
              <a:xfrm>
                <a:off x="7496943" y="1617091"/>
                <a:ext cx="49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5" name="Freihand 124">
                <a:extLst>
                  <a:ext uri="{FF2B5EF4-FFF2-40B4-BE49-F238E27FC236}">
                    <a16:creationId xmlns:a16="http://schemas.microsoft.com/office/drawing/2014/main" id="{50AA886C-04D9-4F5E-9AFE-A7B84CA6AE41}"/>
                  </a:ext>
                </a:extLst>
              </p14:cNvPr>
              <p14:cNvContentPartPr/>
              <p14:nvPr/>
            </p14:nvContentPartPr>
            <p14:xfrm>
              <a:off x="7558503" y="1583971"/>
              <a:ext cx="105840" cy="137520"/>
            </p14:xfrm>
          </p:contentPart>
        </mc:Choice>
        <mc:Fallback>
          <p:pic>
            <p:nvPicPr>
              <p:cNvPr id="125" name="Freihand 124">
                <a:extLst>
                  <a:ext uri="{FF2B5EF4-FFF2-40B4-BE49-F238E27FC236}">
                    <a16:creationId xmlns:a16="http://schemas.microsoft.com/office/drawing/2014/main" id="{50AA886C-04D9-4F5E-9AFE-A7B84CA6AE41}"/>
                  </a:ext>
                </a:extLst>
              </p:cNvPr>
              <p:cNvPicPr/>
              <p:nvPr/>
            </p:nvPicPr>
            <p:blipFill>
              <a:blip r:embed="rId98"/>
              <a:stretch>
                <a:fillRect/>
              </a:stretch>
            </p:blipFill>
            <p:spPr>
              <a:xfrm>
                <a:off x="7554183" y="1579651"/>
                <a:ext cx="114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6" name="Freihand 125">
                <a:extLst>
                  <a:ext uri="{FF2B5EF4-FFF2-40B4-BE49-F238E27FC236}">
                    <a16:creationId xmlns:a16="http://schemas.microsoft.com/office/drawing/2014/main" id="{C87B6EB0-AC86-47E5-B944-7A0801487C6A}"/>
                  </a:ext>
                </a:extLst>
              </p14:cNvPr>
              <p14:cNvContentPartPr/>
              <p14:nvPr/>
            </p14:nvContentPartPr>
            <p14:xfrm>
              <a:off x="7769823" y="1578931"/>
              <a:ext cx="10800" cy="66240"/>
            </p14:xfrm>
          </p:contentPart>
        </mc:Choice>
        <mc:Fallback>
          <p:pic>
            <p:nvPicPr>
              <p:cNvPr id="126" name="Freihand 125">
                <a:extLst>
                  <a:ext uri="{FF2B5EF4-FFF2-40B4-BE49-F238E27FC236}">
                    <a16:creationId xmlns:a16="http://schemas.microsoft.com/office/drawing/2014/main" id="{C87B6EB0-AC86-47E5-B944-7A0801487C6A}"/>
                  </a:ext>
                </a:extLst>
              </p:cNvPr>
              <p:cNvPicPr/>
              <p:nvPr/>
            </p:nvPicPr>
            <p:blipFill>
              <a:blip r:embed="rId100"/>
              <a:stretch>
                <a:fillRect/>
              </a:stretch>
            </p:blipFill>
            <p:spPr>
              <a:xfrm>
                <a:off x="7765503" y="1574611"/>
                <a:ext cx="19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7" name="Freihand 126">
                <a:extLst>
                  <a:ext uri="{FF2B5EF4-FFF2-40B4-BE49-F238E27FC236}">
                    <a16:creationId xmlns:a16="http://schemas.microsoft.com/office/drawing/2014/main" id="{1989E2B6-2EA0-47C8-B815-8E5341F22338}"/>
                  </a:ext>
                </a:extLst>
              </p14:cNvPr>
              <p14:cNvContentPartPr/>
              <p14:nvPr/>
            </p14:nvContentPartPr>
            <p14:xfrm>
              <a:off x="7732743" y="1551571"/>
              <a:ext cx="215640" cy="84600"/>
            </p14:xfrm>
          </p:contentPart>
        </mc:Choice>
        <mc:Fallback>
          <p:pic>
            <p:nvPicPr>
              <p:cNvPr id="127" name="Freihand 126">
                <a:extLst>
                  <a:ext uri="{FF2B5EF4-FFF2-40B4-BE49-F238E27FC236}">
                    <a16:creationId xmlns:a16="http://schemas.microsoft.com/office/drawing/2014/main" id="{1989E2B6-2EA0-47C8-B815-8E5341F22338}"/>
                  </a:ext>
                </a:extLst>
              </p:cNvPr>
              <p:cNvPicPr/>
              <p:nvPr/>
            </p:nvPicPr>
            <p:blipFill>
              <a:blip r:embed="rId102"/>
              <a:stretch>
                <a:fillRect/>
              </a:stretch>
            </p:blipFill>
            <p:spPr>
              <a:xfrm>
                <a:off x="7728423" y="1547251"/>
                <a:ext cx="224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8" name="Freihand 127">
                <a:extLst>
                  <a:ext uri="{FF2B5EF4-FFF2-40B4-BE49-F238E27FC236}">
                    <a16:creationId xmlns:a16="http://schemas.microsoft.com/office/drawing/2014/main" id="{5A3D69CF-D77B-487C-88D2-6F4BAE9A6DF4}"/>
                  </a:ext>
                </a:extLst>
              </p14:cNvPr>
              <p14:cNvContentPartPr/>
              <p14:nvPr/>
            </p14:nvContentPartPr>
            <p14:xfrm>
              <a:off x="7879983" y="1624651"/>
              <a:ext cx="124920" cy="48240"/>
            </p14:xfrm>
          </p:contentPart>
        </mc:Choice>
        <mc:Fallback>
          <p:pic>
            <p:nvPicPr>
              <p:cNvPr id="128" name="Freihand 127">
                <a:extLst>
                  <a:ext uri="{FF2B5EF4-FFF2-40B4-BE49-F238E27FC236}">
                    <a16:creationId xmlns:a16="http://schemas.microsoft.com/office/drawing/2014/main" id="{5A3D69CF-D77B-487C-88D2-6F4BAE9A6DF4}"/>
                  </a:ext>
                </a:extLst>
              </p:cNvPr>
              <p:cNvPicPr/>
              <p:nvPr/>
            </p:nvPicPr>
            <p:blipFill>
              <a:blip r:embed="rId104"/>
              <a:stretch>
                <a:fillRect/>
              </a:stretch>
            </p:blipFill>
            <p:spPr>
              <a:xfrm>
                <a:off x="7875663" y="1620331"/>
                <a:ext cx="133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9" name="Freihand 128">
                <a:extLst>
                  <a:ext uri="{FF2B5EF4-FFF2-40B4-BE49-F238E27FC236}">
                    <a16:creationId xmlns:a16="http://schemas.microsoft.com/office/drawing/2014/main" id="{3C092CAC-B383-4AB4-8845-7ED37F78142E}"/>
                  </a:ext>
                </a:extLst>
              </p14:cNvPr>
              <p14:cNvContentPartPr/>
              <p14:nvPr/>
            </p14:nvContentPartPr>
            <p14:xfrm>
              <a:off x="7866303" y="1530331"/>
              <a:ext cx="246240" cy="120960"/>
            </p14:xfrm>
          </p:contentPart>
        </mc:Choice>
        <mc:Fallback>
          <p:pic>
            <p:nvPicPr>
              <p:cNvPr id="129" name="Freihand 128">
                <a:extLst>
                  <a:ext uri="{FF2B5EF4-FFF2-40B4-BE49-F238E27FC236}">
                    <a16:creationId xmlns:a16="http://schemas.microsoft.com/office/drawing/2014/main" id="{3C092CAC-B383-4AB4-8845-7ED37F78142E}"/>
                  </a:ext>
                </a:extLst>
              </p:cNvPr>
              <p:cNvPicPr/>
              <p:nvPr/>
            </p:nvPicPr>
            <p:blipFill>
              <a:blip r:embed="rId106"/>
              <a:stretch>
                <a:fillRect/>
              </a:stretch>
            </p:blipFill>
            <p:spPr>
              <a:xfrm>
                <a:off x="7861983" y="1526011"/>
                <a:ext cx="254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0" name="Freihand 129">
                <a:extLst>
                  <a:ext uri="{FF2B5EF4-FFF2-40B4-BE49-F238E27FC236}">
                    <a16:creationId xmlns:a16="http://schemas.microsoft.com/office/drawing/2014/main" id="{1CA2C9C1-3679-422D-BEAD-EF6AD86B56E6}"/>
                  </a:ext>
                </a:extLst>
              </p14:cNvPr>
              <p14:cNvContentPartPr/>
              <p14:nvPr/>
            </p14:nvContentPartPr>
            <p14:xfrm>
              <a:off x="8034063" y="1589011"/>
              <a:ext cx="135360" cy="14400"/>
            </p14:xfrm>
          </p:contentPart>
        </mc:Choice>
        <mc:Fallback>
          <p:pic>
            <p:nvPicPr>
              <p:cNvPr id="130" name="Freihand 129">
                <a:extLst>
                  <a:ext uri="{FF2B5EF4-FFF2-40B4-BE49-F238E27FC236}">
                    <a16:creationId xmlns:a16="http://schemas.microsoft.com/office/drawing/2014/main" id="{1CA2C9C1-3679-422D-BEAD-EF6AD86B56E6}"/>
                  </a:ext>
                </a:extLst>
              </p:cNvPr>
              <p:cNvPicPr/>
              <p:nvPr/>
            </p:nvPicPr>
            <p:blipFill>
              <a:blip r:embed="rId108"/>
              <a:stretch>
                <a:fillRect/>
              </a:stretch>
            </p:blipFill>
            <p:spPr>
              <a:xfrm>
                <a:off x="8029743" y="1584691"/>
                <a:ext cx="144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1" name="Freihand 130">
                <a:extLst>
                  <a:ext uri="{FF2B5EF4-FFF2-40B4-BE49-F238E27FC236}">
                    <a16:creationId xmlns:a16="http://schemas.microsoft.com/office/drawing/2014/main" id="{1CA9A5AB-0514-4771-A32D-9B293EC04320}"/>
                  </a:ext>
                </a:extLst>
              </p14:cNvPr>
              <p14:cNvContentPartPr/>
              <p14:nvPr/>
            </p14:nvContentPartPr>
            <p14:xfrm>
              <a:off x="8174823" y="1520251"/>
              <a:ext cx="132120" cy="146880"/>
            </p14:xfrm>
          </p:contentPart>
        </mc:Choice>
        <mc:Fallback>
          <p:pic>
            <p:nvPicPr>
              <p:cNvPr id="131" name="Freihand 130">
                <a:extLst>
                  <a:ext uri="{FF2B5EF4-FFF2-40B4-BE49-F238E27FC236}">
                    <a16:creationId xmlns:a16="http://schemas.microsoft.com/office/drawing/2014/main" id="{1CA9A5AB-0514-4771-A32D-9B293EC04320}"/>
                  </a:ext>
                </a:extLst>
              </p:cNvPr>
              <p:cNvPicPr/>
              <p:nvPr/>
            </p:nvPicPr>
            <p:blipFill>
              <a:blip r:embed="rId110"/>
              <a:stretch>
                <a:fillRect/>
              </a:stretch>
            </p:blipFill>
            <p:spPr>
              <a:xfrm>
                <a:off x="8170503" y="1515931"/>
                <a:ext cx="140760" cy="155520"/>
              </a:xfrm>
              <a:prstGeom prst="rect">
                <a:avLst/>
              </a:prstGeom>
            </p:spPr>
          </p:pic>
        </mc:Fallback>
      </mc:AlternateContent>
      <p:grpSp>
        <p:nvGrpSpPr>
          <p:cNvPr id="148" name="Gruppieren 147">
            <a:extLst>
              <a:ext uri="{FF2B5EF4-FFF2-40B4-BE49-F238E27FC236}">
                <a16:creationId xmlns:a16="http://schemas.microsoft.com/office/drawing/2014/main" id="{ECA1C286-7AD1-4DCE-B779-60F933148FFD}"/>
              </a:ext>
            </a:extLst>
          </p:cNvPr>
          <p:cNvGrpSpPr/>
          <p:nvPr/>
        </p:nvGrpSpPr>
        <p:grpSpPr>
          <a:xfrm>
            <a:off x="6735903" y="1852891"/>
            <a:ext cx="1393920" cy="258840"/>
            <a:chOff x="6735903" y="1852891"/>
            <a:chExt cx="1393920" cy="258840"/>
          </a:xfrm>
        </p:grpSpPr>
        <mc:AlternateContent xmlns:mc="http://schemas.openxmlformats.org/markup-compatibility/2006">
          <mc:Choice xmlns:p14="http://schemas.microsoft.com/office/powerpoint/2010/main" Requires="p14">
            <p:contentPart p14:bwMode="auto" r:id="rId111">
              <p14:nvContentPartPr>
                <p14:cNvPr id="132" name="Freihand 131">
                  <a:extLst>
                    <a:ext uri="{FF2B5EF4-FFF2-40B4-BE49-F238E27FC236}">
                      <a16:creationId xmlns:a16="http://schemas.microsoft.com/office/drawing/2014/main" id="{BF29D22D-A61F-495C-BB12-25465701CAF5}"/>
                    </a:ext>
                  </a:extLst>
                </p14:cNvPr>
                <p14:cNvContentPartPr/>
                <p14:nvPr/>
              </p14:nvContentPartPr>
              <p14:xfrm>
                <a:off x="6735903" y="1891411"/>
                <a:ext cx="159840" cy="15840"/>
              </p14:xfrm>
            </p:contentPart>
          </mc:Choice>
          <mc:Fallback>
            <p:pic>
              <p:nvPicPr>
                <p:cNvPr id="132" name="Freihand 131">
                  <a:extLst>
                    <a:ext uri="{FF2B5EF4-FFF2-40B4-BE49-F238E27FC236}">
                      <a16:creationId xmlns:a16="http://schemas.microsoft.com/office/drawing/2014/main" id="{BF29D22D-A61F-495C-BB12-25465701CAF5}"/>
                    </a:ext>
                  </a:extLst>
                </p:cNvPr>
                <p:cNvPicPr/>
                <p:nvPr/>
              </p:nvPicPr>
              <p:blipFill>
                <a:blip r:embed="rId112"/>
                <a:stretch>
                  <a:fillRect/>
                </a:stretch>
              </p:blipFill>
              <p:spPr>
                <a:xfrm>
                  <a:off x="6731583" y="1887091"/>
                  <a:ext cx="168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3" name="Freihand 132">
                  <a:extLst>
                    <a:ext uri="{FF2B5EF4-FFF2-40B4-BE49-F238E27FC236}">
                      <a16:creationId xmlns:a16="http://schemas.microsoft.com/office/drawing/2014/main" id="{B17E342B-6476-4A2D-B003-D6D0D462401F}"/>
                    </a:ext>
                  </a:extLst>
                </p14:cNvPr>
                <p14:cNvContentPartPr/>
                <p14:nvPr/>
              </p14:nvContentPartPr>
              <p14:xfrm>
                <a:off x="6756783" y="1940731"/>
                <a:ext cx="192240" cy="28800"/>
              </p14:xfrm>
            </p:contentPart>
          </mc:Choice>
          <mc:Fallback>
            <p:pic>
              <p:nvPicPr>
                <p:cNvPr id="133" name="Freihand 132">
                  <a:extLst>
                    <a:ext uri="{FF2B5EF4-FFF2-40B4-BE49-F238E27FC236}">
                      <a16:creationId xmlns:a16="http://schemas.microsoft.com/office/drawing/2014/main" id="{B17E342B-6476-4A2D-B003-D6D0D462401F}"/>
                    </a:ext>
                  </a:extLst>
                </p:cNvPr>
                <p:cNvPicPr/>
                <p:nvPr/>
              </p:nvPicPr>
              <p:blipFill>
                <a:blip r:embed="rId114"/>
                <a:stretch>
                  <a:fillRect/>
                </a:stretch>
              </p:blipFill>
              <p:spPr>
                <a:xfrm>
                  <a:off x="6752463" y="1936411"/>
                  <a:ext cx="200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6" name="Freihand 135">
                  <a:extLst>
                    <a:ext uri="{FF2B5EF4-FFF2-40B4-BE49-F238E27FC236}">
                      <a16:creationId xmlns:a16="http://schemas.microsoft.com/office/drawing/2014/main" id="{3F8A2D12-04F3-4A05-9C37-EC368944EC8C}"/>
                    </a:ext>
                  </a:extLst>
                </p14:cNvPr>
                <p14:cNvContentPartPr/>
                <p14:nvPr/>
              </p14:nvContentPartPr>
              <p14:xfrm>
                <a:off x="7058463" y="1896091"/>
                <a:ext cx="150840" cy="92520"/>
              </p14:xfrm>
            </p:contentPart>
          </mc:Choice>
          <mc:Fallback>
            <p:pic>
              <p:nvPicPr>
                <p:cNvPr id="136" name="Freihand 135">
                  <a:extLst>
                    <a:ext uri="{FF2B5EF4-FFF2-40B4-BE49-F238E27FC236}">
                      <a16:creationId xmlns:a16="http://schemas.microsoft.com/office/drawing/2014/main" id="{3F8A2D12-04F3-4A05-9C37-EC368944EC8C}"/>
                    </a:ext>
                  </a:extLst>
                </p:cNvPr>
                <p:cNvPicPr/>
                <p:nvPr/>
              </p:nvPicPr>
              <p:blipFill>
                <a:blip r:embed="rId116"/>
                <a:stretch>
                  <a:fillRect/>
                </a:stretch>
              </p:blipFill>
              <p:spPr>
                <a:xfrm>
                  <a:off x="7054143" y="1891771"/>
                  <a:ext cx="159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7" name="Freihand 136">
                  <a:extLst>
                    <a:ext uri="{FF2B5EF4-FFF2-40B4-BE49-F238E27FC236}">
                      <a16:creationId xmlns:a16="http://schemas.microsoft.com/office/drawing/2014/main" id="{FAFFFDA7-0B69-4303-90F3-314072975939}"/>
                    </a:ext>
                  </a:extLst>
                </p14:cNvPr>
                <p14:cNvContentPartPr/>
                <p14:nvPr/>
              </p14:nvContentPartPr>
              <p14:xfrm>
                <a:off x="7208583" y="1894651"/>
                <a:ext cx="86760" cy="50040"/>
              </p14:xfrm>
            </p:contentPart>
          </mc:Choice>
          <mc:Fallback>
            <p:pic>
              <p:nvPicPr>
                <p:cNvPr id="137" name="Freihand 136">
                  <a:extLst>
                    <a:ext uri="{FF2B5EF4-FFF2-40B4-BE49-F238E27FC236}">
                      <a16:creationId xmlns:a16="http://schemas.microsoft.com/office/drawing/2014/main" id="{FAFFFDA7-0B69-4303-90F3-314072975939}"/>
                    </a:ext>
                  </a:extLst>
                </p:cNvPr>
                <p:cNvPicPr/>
                <p:nvPr/>
              </p:nvPicPr>
              <p:blipFill>
                <a:blip r:embed="rId118"/>
                <a:stretch>
                  <a:fillRect/>
                </a:stretch>
              </p:blipFill>
              <p:spPr>
                <a:xfrm>
                  <a:off x="7204263" y="1890331"/>
                  <a:ext cx="95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 name="Freihand 137">
                  <a:extLst>
                    <a:ext uri="{FF2B5EF4-FFF2-40B4-BE49-F238E27FC236}">
                      <a16:creationId xmlns:a16="http://schemas.microsoft.com/office/drawing/2014/main" id="{8CDE1D55-33A5-45AC-8E09-4BDD5F3BD0D8}"/>
                    </a:ext>
                  </a:extLst>
                </p14:cNvPr>
                <p14:cNvContentPartPr/>
                <p14:nvPr/>
              </p14:nvContentPartPr>
              <p14:xfrm>
                <a:off x="7315863" y="1892491"/>
                <a:ext cx="76320" cy="50760"/>
              </p14:xfrm>
            </p:contentPart>
          </mc:Choice>
          <mc:Fallback>
            <p:pic>
              <p:nvPicPr>
                <p:cNvPr id="138" name="Freihand 137">
                  <a:extLst>
                    <a:ext uri="{FF2B5EF4-FFF2-40B4-BE49-F238E27FC236}">
                      <a16:creationId xmlns:a16="http://schemas.microsoft.com/office/drawing/2014/main" id="{8CDE1D55-33A5-45AC-8E09-4BDD5F3BD0D8}"/>
                    </a:ext>
                  </a:extLst>
                </p:cNvPr>
                <p:cNvPicPr/>
                <p:nvPr/>
              </p:nvPicPr>
              <p:blipFill>
                <a:blip r:embed="rId120"/>
                <a:stretch>
                  <a:fillRect/>
                </a:stretch>
              </p:blipFill>
              <p:spPr>
                <a:xfrm>
                  <a:off x="7311543" y="1888171"/>
                  <a:ext cx="84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9" name="Freihand 138">
                  <a:extLst>
                    <a:ext uri="{FF2B5EF4-FFF2-40B4-BE49-F238E27FC236}">
                      <a16:creationId xmlns:a16="http://schemas.microsoft.com/office/drawing/2014/main" id="{84FA2D0D-07E0-4AB6-AE51-5C6F286B1A55}"/>
                    </a:ext>
                  </a:extLst>
                </p14:cNvPr>
                <p14:cNvContentPartPr/>
                <p14:nvPr/>
              </p14:nvContentPartPr>
              <p14:xfrm>
                <a:off x="7531863" y="1877731"/>
                <a:ext cx="21240" cy="88200"/>
              </p14:xfrm>
            </p:contentPart>
          </mc:Choice>
          <mc:Fallback>
            <p:pic>
              <p:nvPicPr>
                <p:cNvPr id="139" name="Freihand 138">
                  <a:extLst>
                    <a:ext uri="{FF2B5EF4-FFF2-40B4-BE49-F238E27FC236}">
                      <a16:creationId xmlns:a16="http://schemas.microsoft.com/office/drawing/2014/main" id="{84FA2D0D-07E0-4AB6-AE51-5C6F286B1A55}"/>
                    </a:ext>
                  </a:extLst>
                </p:cNvPr>
                <p:cNvPicPr/>
                <p:nvPr/>
              </p:nvPicPr>
              <p:blipFill>
                <a:blip r:embed="rId122"/>
                <a:stretch>
                  <a:fillRect/>
                </a:stretch>
              </p:blipFill>
              <p:spPr>
                <a:xfrm>
                  <a:off x="7527543" y="1873411"/>
                  <a:ext cx="29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0" name="Freihand 139">
                  <a:extLst>
                    <a:ext uri="{FF2B5EF4-FFF2-40B4-BE49-F238E27FC236}">
                      <a16:creationId xmlns:a16="http://schemas.microsoft.com/office/drawing/2014/main" id="{59BD0BEE-4DFA-4710-A6A3-C9A8770D870F}"/>
                    </a:ext>
                  </a:extLst>
                </p14:cNvPr>
                <p14:cNvContentPartPr/>
                <p14:nvPr/>
              </p14:nvContentPartPr>
              <p14:xfrm>
                <a:off x="7498743" y="1907611"/>
                <a:ext cx="125640" cy="17640"/>
              </p14:xfrm>
            </p:contentPart>
          </mc:Choice>
          <mc:Fallback>
            <p:pic>
              <p:nvPicPr>
                <p:cNvPr id="140" name="Freihand 139">
                  <a:extLst>
                    <a:ext uri="{FF2B5EF4-FFF2-40B4-BE49-F238E27FC236}">
                      <a16:creationId xmlns:a16="http://schemas.microsoft.com/office/drawing/2014/main" id="{59BD0BEE-4DFA-4710-A6A3-C9A8770D870F}"/>
                    </a:ext>
                  </a:extLst>
                </p:cNvPr>
                <p:cNvPicPr/>
                <p:nvPr/>
              </p:nvPicPr>
              <p:blipFill>
                <a:blip r:embed="rId124"/>
                <a:stretch>
                  <a:fillRect/>
                </a:stretch>
              </p:blipFill>
              <p:spPr>
                <a:xfrm>
                  <a:off x="7494423" y="1903291"/>
                  <a:ext cx="134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1" name="Freihand 140">
                  <a:extLst>
                    <a:ext uri="{FF2B5EF4-FFF2-40B4-BE49-F238E27FC236}">
                      <a16:creationId xmlns:a16="http://schemas.microsoft.com/office/drawing/2014/main" id="{03E081AD-B1AA-41E4-9BFD-456F07927C23}"/>
                    </a:ext>
                  </a:extLst>
                </p14:cNvPr>
                <p14:cNvContentPartPr/>
                <p14:nvPr/>
              </p14:nvContentPartPr>
              <p14:xfrm>
                <a:off x="7685223" y="1874851"/>
                <a:ext cx="86760" cy="88200"/>
              </p14:xfrm>
            </p:contentPart>
          </mc:Choice>
          <mc:Fallback>
            <p:pic>
              <p:nvPicPr>
                <p:cNvPr id="141" name="Freihand 140">
                  <a:extLst>
                    <a:ext uri="{FF2B5EF4-FFF2-40B4-BE49-F238E27FC236}">
                      <a16:creationId xmlns:a16="http://schemas.microsoft.com/office/drawing/2014/main" id="{03E081AD-B1AA-41E4-9BFD-456F07927C23}"/>
                    </a:ext>
                  </a:extLst>
                </p:cNvPr>
                <p:cNvPicPr/>
                <p:nvPr/>
              </p:nvPicPr>
              <p:blipFill>
                <a:blip r:embed="rId126"/>
                <a:stretch>
                  <a:fillRect/>
                </a:stretch>
              </p:blipFill>
              <p:spPr>
                <a:xfrm>
                  <a:off x="7680903" y="1870531"/>
                  <a:ext cx="95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2" name="Freihand 141">
                  <a:extLst>
                    <a:ext uri="{FF2B5EF4-FFF2-40B4-BE49-F238E27FC236}">
                      <a16:creationId xmlns:a16="http://schemas.microsoft.com/office/drawing/2014/main" id="{98F2B133-FA34-4E3E-A493-D00916855704}"/>
                    </a:ext>
                  </a:extLst>
                </p14:cNvPr>
                <p14:cNvContentPartPr/>
                <p14:nvPr/>
              </p14:nvContentPartPr>
              <p14:xfrm>
                <a:off x="7796103" y="1943971"/>
                <a:ext cx="30240" cy="76320"/>
              </p14:xfrm>
            </p:contentPart>
          </mc:Choice>
          <mc:Fallback>
            <p:pic>
              <p:nvPicPr>
                <p:cNvPr id="142" name="Freihand 141">
                  <a:extLst>
                    <a:ext uri="{FF2B5EF4-FFF2-40B4-BE49-F238E27FC236}">
                      <a16:creationId xmlns:a16="http://schemas.microsoft.com/office/drawing/2014/main" id="{98F2B133-FA34-4E3E-A493-D00916855704}"/>
                    </a:ext>
                  </a:extLst>
                </p:cNvPr>
                <p:cNvPicPr/>
                <p:nvPr/>
              </p:nvPicPr>
              <p:blipFill>
                <a:blip r:embed="rId128"/>
                <a:stretch>
                  <a:fillRect/>
                </a:stretch>
              </p:blipFill>
              <p:spPr>
                <a:xfrm>
                  <a:off x="7791783" y="1939651"/>
                  <a:ext cx="38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 name="Freihand 142">
                  <a:extLst>
                    <a:ext uri="{FF2B5EF4-FFF2-40B4-BE49-F238E27FC236}">
                      <a16:creationId xmlns:a16="http://schemas.microsoft.com/office/drawing/2014/main" id="{DA17232C-0EB5-4E44-B249-C4F259313ECB}"/>
                    </a:ext>
                  </a:extLst>
                </p14:cNvPr>
                <p14:cNvContentPartPr/>
                <p14:nvPr/>
              </p14:nvContentPartPr>
              <p14:xfrm>
                <a:off x="7840023" y="1852891"/>
                <a:ext cx="97200" cy="125280"/>
              </p14:xfrm>
            </p:contentPart>
          </mc:Choice>
          <mc:Fallback>
            <p:pic>
              <p:nvPicPr>
                <p:cNvPr id="143" name="Freihand 142">
                  <a:extLst>
                    <a:ext uri="{FF2B5EF4-FFF2-40B4-BE49-F238E27FC236}">
                      <a16:creationId xmlns:a16="http://schemas.microsoft.com/office/drawing/2014/main" id="{DA17232C-0EB5-4E44-B249-C4F259313ECB}"/>
                    </a:ext>
                  </a:extLst>
                </p:cNvPr>
                <p:cNvPicPr/>
                <p:nvPr/>
              </p:nvPicPr>
              <p:blipFill>
                <a:blip r:embed="rId130"/>
                <a:stretch>
                  <a:fillRect/>
                </a:stretch>
              </p:blipFill>
              <p:spPr>
                <a:xfrm>
                  <a:off x="7835703" y="1848571"/>
                  <a:ext cx="105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5" name="Freihand 144">
                  <a:extLst>
                    <a:ext uri="{FF2B5EF4-FFF2-40B4-BE49-F238E27FC236}">
                      <a16:creationId xmlns:a16="http://schemas.microsoft.com/office/drawing/2014/main" id="{D415D63D-1CAA-4B47-B3D2-8A449835F9AC}"/>
                    </a:ext>
                  </a:extLst>
                </p14:cNvPr>
                <p14:cNvContentPartPr/>
                <p14:nvPr/>
              </p14:nvContentPartPr>
              <p14:xfrm>
                <a:off x="8033703" y="1900051"/>
                <a:ext cx="360" cy="360"/>
              </p14:xfrm>
            </p:contentPart>
          </mc:Choice>
          <mc:Fallback>
            <p:pic>
              <p:nvPicPr>
                <p:cNvPr id="145" name="Freihand 144">
                  <a:extLst>
                    <a:ext uri="{FF2B5EF4-FFF2-40B4-BE49-F238E27FC236}">
                      <a16:creationId xmlns:a16="http://schemas.microsoft.com/office/drawing/2014/main" id="{D415D63D-1CAA-4B47-B3D2-8A449835F9AC}"/>
                    </a:ext>
                  </a:extLst>
                </p:cNvPr>
                <p:cNvPicPr/>
                <p:nvPr/>
              </p:nvPicPr>
              <p:blipFill>
                <a:blip r:embed="rId50"/>
                <a:stretch>
                  <a:fillRect/>
                </a:stretch>
              </p:blipFill>
              <p:spPr>
                <a:xfrm>
                  <a:off x="8029383" y="1895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6" name="Freihand 145">
                  <a:extLst>
                    <a:ext uri="{FF2B5EF4-FFF2-40B4-BE49-F238E27FC236}">
                      <a16:creationId xmlns:a16="http://schemas.microsoft.com/office/drawing/2014/main" id="{C3573948-907F-4422-A1B2-08C24A8DB414}"/>
                    </a:ext>
                  </a:extLst>
                </p14:cNvPr>
                <p14:cNvContentPartPr/>
                <p14:nvPr/>
              </p14:nvContentPartPr>
              <p14:xfrm>
                <a:off x="8000223" y="1868371"/>
                <a:ext cx="114120" cy="100800"/>
              </p14:xfrm>
            </p:contentPart>
          </mc:Choice>
          <mc:Fallback>
            <p:pic>
              <p:nvPicPr>
                <p:cNvPr id="146" name="Freihand 145">
                  <a:extLst>
                    <a:ext uri="{FF2B5EF4-FFF2-40B4-BE49-F238E27FC236}">
                      <a16:creationId xmlns:a16="http://schemas.microsoft.com/office/drawing/2014/main" id="{C3573948-907F-4422-A1B2-08C24A8DB414}"/>
                    </a:ext>
                  </a:extLst>
                </p:cNvPr>
                <p:cNvPicPr/>
                <p:nvPr/>
              </p:nvPicPr>
              <p:blipFill>
                <a:blip r:embed="rId133"/>
                <a:stretch>
                  <a:fillRect/>
                </a:stretch>
              </p:blipFill>
              <p:spPr>
                <a:xfrm>
                  <a:off x="7995903" y="1864051"/>
                  <a:ext cx="122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7" name="Freihand 146">
                  <a:extLst>
                    <a:ext uri="{FF2B5EF4-FFF2-40B4-BE49-F238E27FC236}">
                      <a16:creationId xmlns:a16="http://schemas.microsoft.com/office/drawing/2014/main" id="{30B476B8-E3EA-490D-8C38-346C205AD99E}"/>
                    </a:ext>
                  </a:extLst>
                </p14:cNvPr>
                <p14:cNvContentPartPr/>
                <p14:nvPr/>
              </p14:nvContentPartPr>
              <p14:xfrm>
                <a:off x="8032263" y="1877371"/>
                <a:ext cx="97560" cy="234360"/>
              </p14:xfrm>
            </p:contentPart>
          </mc:Choice>
          <mc:Fallback>
            <p:pic>
              <p:nvPicPr>
                <p:cNvPr id="147" name="Freihand 146">
                  <a:extLst>
                    <a:ext uri="{FF2B5EF4-FFF2-40B4-BE49-F238E27FC236}">
                      <a16:creationId xmlns:a16="http://schemas.microsoft.com/office/drawing/2014/main" id="{30B476B8-E3EA-490D-8C38-346C205AD99E}"/>
                    </a:ext>
                  </a:extLst>
                </p:cNvPr>
                <p:cNvPicPr/>
                <p:nvPr/>
              </p:nvPicPr>
              <p:blipFill>
                <a:blip r:embed="rId135"/>
                <a:stretch>
                  <a:fillRect/>
                </a:stretch>
              </p:blipFill>
              <p:spPr>
                <a:xfrm>
                  <a:off x="8027943" y="1873051"/>
                  <a:ext cx="106200" cy="243000"/>
                </a:xfrm>
                <a:prstGeom prst="rect">
                  <a:avLst/>
                </a:prstGeom>
              </p:spPr>
            </p:pic>
          </mc:Fallback>
        </mc:AlternateContent>
      </p:grpSp>
      <p:grpSp>
        <p:nvGrpSpPr>
          <p:cNvPr id="152" name="Gruppieren 151">
            <a:extLst>
              <a:ext uri="{FF2B5EF4-FFF2-40B4-BE49-F238E27FC236}">
                <a16:creationId xmlns:a16="http://schemas.microsoft.com/office/drawing/2014/main" id="{5DBA4C83-9996-4FE8-8522-CAE859C53653}"/>
              </a:ext>
            </a:extLst>
          </p:cNvPr>
          <p:cNvGrpSpPr/>
          <p:nvPr/>
        </p:nvGrpSpPr>
        <p:grpSpPr>
          <a:xfrm>
            <a:off x="8497743" y="85651"/>
            <a:ext cx="3580560" cy="954000"/>
            <a:chOff x="8497743" y="85651"/>
            <a:chExt cx="3580560" cy="954000"/>
          </a:xfrm>
        </p:grpSpPr>
        <mc:AlternateContent xmlns:mc="http://schemas.openxmlformats.org/markup-compatibility/2006">
          <mc:Choice xmlns:p14="http://schemas.microsoft.com/office/powerpoint/2010/main" Requires="p14">
            <p:contentPart p14:bwMode="auto" r:id="rId136">
              <p14:nvContentPartPr>
                <p14:cNvPr id="2" name="Freihand 1">
                  <a:extLst>
                    <a:ext uri="{FF2B5EF4-FFF2-40B4-BE49-F238E27FC236}">
                      <a16:creationId xmlns:a16="http://schemas.microsoft.com/office/drawing/2014/main" id="{7560B687-4E36-468E-805C-8F14FCAB62E5}"/>
                    </a:ext>
                  </a:extLst>
                </p14:cNvPr>
                <p14:cNvContentPartPr/>
                <p14:nvPr/>
              </p14:nvContentPartPr>
              <p14:xfrm>
                <a:off x="8497743" y="309571"/>
                <a:ext cx="124200" cy="109080"/>
              </p14:xfrm>
            </p:contentPart>
          </mc:Choice>
          <mc:Fallback>
            <p:pic>
              <p:nvPicPr>
                <p:cNvPr id="2" name="Freihand 1">
                  <a:extLst>
                    <a:ext uri="{FF2B5EF4-FFF2-40B4-BE49-F238E27FC236}">
                      <a16:creationId xmlns:a16="http://schemas.microsoft.com/office/drawing/2014/main" id="{7560B687-4E36-468E-805C-8F14FCAB62E5}"/>
                    </a:ext>
                  </a:extLst>
                </p:cNvPr>
                <p:cNvPicPr/>
                <p:nvPr/>
              </p:nvPicPr>
              <p:blipFill>
                <a:blip r:embed="rId137"/>
                <a:stretch>
                  <a:fillRect/>
                </a:stretch>
              </p:blipFill>
              <p:spPr>
                <a:xfrm>
                  <a:off x="8493423" y="305251"/>
                  <a:ext cx="132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 name="Freihand 2">
                  <a:extLst>
                    <a:ext uri="{FF2B5EF4-FFF2-40B4-BE49-F238E27FC236}">
                      <a16:creationId xmlns:a16="http://schemas.microsoft.com/office/drawing/2014/main" id="{C22BBD81-D009-43A8-A855-7A2FDE7194F1}"/>
                    </a:ext>
                  </a:extLst>
                </p14:cNvPr>
                <p14:cNvContentPartPr/>
                <p14:nvPr/>
              </p14:nvContentPartPr>
              <p14:xfrm>
                <a:off x="8556063" y="286171"/>
                <a:ext cx="113760" cy="299520"/>
              </p14:xfrm>
            </p:contentPart>
          </mc:Choice>
          <mc:Fallback>
            <p:pic>
              <p:nvPicPr>
                <p:cNvPr id="3" name="Freihand 2">
                  <a:extLst>
                    <a:ext uri="{FF2B5EF4-FFF2-40B4-BE49-F238E27FC236}">
                      <a16:creationId xmlns:a16="http://schemas.microsoft.com/office/drawing/2014/main" id="{C22BBD81-D009-43A8-A855-7A2FDE7194F1}"/>
                    </a:ext>
                  </a:extLst>
                </p:cNvPr>
                <p:cNvPicPr/>
                <p:nvPr/>
              </p:nvPicPr>
              <p:blipFill>
                <a:blip r:embed="rId139"/>
                <a:stretch>
                  <a:fillRect/>
                </a:stretch>
              </p:blipFill>
              <p:spPr>
                <a:xfrm>
                  <a:off x="8551743" y="281851"/>
                  <a:ext cx="1224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 name="Freihand 4">
                  <a:extLst>
                    <a:ext uri="{FF2B5EF4-FFF2-40B4-BE49-F238E27FC236}">
                      <a16:creationId xmlns:a16="http://schemas.microsoft.com/office/drawing/2014/main" id="{1A938ECF-26A4-4690-9653-ED3E5529CEDF}"/>
                    </a:ext>
                  </a:extLst>
                </p14:cNvPr>
                <p14:cNvContentPartPr/>
                <p14:nvPr/>
              </p14:nvContentPartPr>
              <p14:xfrm>
                <a:off x="8745063" y="332611"/>
                <a:ext cx="189000" cy="34560"/>
              </p14:xfrm>
            </p:contentPart>
          </mc:Choice>
          <mc:Fallback>
            <p:pic>
              <p:nvPicPr>
                <p:cNvPr id="5" name="Freihand 4">
                  <a:extLst>
                    <a:ext uri="{FF2B5EF4-FFF2-40B4-BE49-F238E27FC236}">
                      <a16:creationId xmlns:a16="http://schemas.microsoft.com/office/drawing/2014/main" id="{1A938ECF-26A4-4690-9653-ED3E5529CEDF}"/>
                    </a:ext>
                  </a:extLst>
                </p:cNvPr>
                <p:cNvPicPr/>
                <p:nvPr/>
              </p:nvPicPr>
              <p:blipFill>
                <a:blip r:embed="rId141"/>
                <a:stretch>
                  <a:fillRect/>
                </a:stretch>
              </p:blipFill>
              <p:spPr>
                <a:xfrm>
                  <a:off x="8740743" y="328291"/>
                  <a:ext cx="197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 name="Freihand 9">
                  <a:extLst>
                    <a:ext uri="{FF2B5EF4-FFF2-40B4-BE49-F238E27FC236}">
                      <a16:creationId xmlns:a16="http://schemas.microsoft.com/office/drawing/2014/main" id="{528A05FC-1D23-498A-B9A9-61C444A6D14F}"/>
                    </a:ext>
                  </a:extLst>
                </p14:cNvPr>
                <p14:cNvContentPartPr/>
                <p14:nvPr/>
              </p14:nvContentPartPr>
              <p14:xfrm>
                <a:off x="8785743" y="425851"/>
                <a:ext cx="183960" cy="6840"/>
              </p14:xfrm>
            </p:contentPart>
          </mc:Choice>
          <mc:Fallback>
            <p:pic>
              <p:nvPicPr>
                <p:cNvPr id="10" name="Freihand 9">
                  <a:extLst>
                    <a:ext uri="{FF2B5EF4-FFF2-40B4-BE49-F238E27FC236}">
                      <a16:creationId xmlns:a16="http://schemas.microsoft.com/office/drawing/2014/main" id="{528A05FC-1D23-498A-B9A9-61C444A6D14F}"/>
                    </a:ext>
                  </a:extLst>
                </p:cNvPr>
                <p:cNvPicPr/>
                <p:nvPr/>
              </p:nvPicPr>
              <p:blipFill>
                <a:blip r:embed="rId143"/>
                <a:stretch>
                  <a:fillRect/>
                </a:stretch>
              </p:blipFill>
              <p:spPr>
                <a:xfrm>
                  <a:off x="8781423" y="421531"/>
                  <a:ext cx="192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 name="Freihand 12">
                  <a:extLst>
                    <a:ext uri="{FF2B5EF4-FFF2-40B4-BE49-F238E27FC236}">
                      <a16:creationId xmlns:a16="http://schemas.microsoft.com/office/drawing/2014/main" id="{331B4D36-242B-489A-81E3-68ADF9797ACF}"/>
                    </a:ext>
                  </a:extLst>
                </p14:cNvPr>
                <p14:cNvContentPartPr/>
                <p14:nvPr/>
              </p14:nvContentPartPr>
              <p14:xfrm>
                <a:off x="9123063" y="351691"/>
                <a:ext cx="166320" cy="68040"/>
              </p14:xfrm>
            </p:contentPart>
          </mc:Choice>
          <mc:Fallback>
            <p:pic>
              <p:nvPicPr>
                <p:cNvPr id="13" name="Freihand 12">
                  <a:extLst>
                    <a:ext uri="{FF2B5EF4-FFF2-40B4-BE49-F238E27FC236}">
                      <a16:creationId xmlns:a16="http://schemas.microsoft.com/office/drawing/2014/main" id="{331B4D36-242B-489A-81E3-68ADF9797ACF}"/>
                    </a:ext>
                  </a:extLst>
                </p:cNvPr>
                <p:cNvPicPr/>
                <p:nvPr/>
              </p:nvPicPr>
              <p:blipFill>
                <a:blip r:embed="rId145"/>
                <a:stretch>
                  <a:fillRect/>
                </a:stretch>
              </p:blipFill>
              <p:spPr>
                <a:xfrm>
                  <a:off x="9118743" y="347371"/>
                  <a:ext cx="174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 name="Freihand 13">
                  <a:extLst>
                    <a:ext uri="{FF2B5EF4-FFF2-40B4-BE49-F238E27FC236}">
                      <a16:creationId xmlns:a16="http://schemas.microsoft.com/office/drawing/2014/main" id="{0D556756-804B-40CB-9962-15650854577A}"/>
                    </a:ext>
                  </a:extLst>
                </p14:cNvPr>
                <p14:cNvContentPartPr/>
                <p14:nvPr/>
              </p14:nvContentPartPr>
              <p14:xfrm>
                <a:off x="9209103" y="347371"/>
                <a:ext cx="86760" cy="196560"/>
              </p14:xfrm>
            </p:contentPart>
          </mc:Choice>
          <mc:Fallback>
            <p:pic>
              <p:nvPicPr>
                <p:cNvPr id="14" name="Freihand 13">
                  <a:extLst>
                    <a:ext uri="{FF2B5EF4-FFF2-40B4-BE49-F238E27FC236}">
                      <a16:creationId xmlns:a16="http://schemas.microsoft.com/office/drawing/2014/main" id="{0D556756-804B-40CB-9962-15650854577A}"/>
                    </a:ext>
                  </a:extLst>
                </p:cNvPr>
                <p:cNvPicPr/>
                <p:nvPr/>
              </p:nvPicPr>
              <p:blipFill>
                <a:blip r:embed="rId147"/>
                <a:stretch>
                  <a:fillRect/>
                </a:stretch>
              </p:blipFill>
              <p:spPr>
                <a:xfrm>
                  <a:off x="9204783" y="343051"/>
                  <a:ext cx="95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 name="Freihand 14">
                  <a:extLst>
                    <a:ext uri="{FF2B5EF4-FFF2-40B4-BE49-F238E27FC236}">
                      <a16:creationId xmlns:a16="http://schemas.microsoft.com/office/drawing/2014/main" id="{77B84ABF-5F4F-4EF5-87C0-6FD006205470}"/>
                    </a:ext>
                  </a:extLst>
                </p14:cNvPr>
                <p14:cNvContentPartPr/>
                <p14:nvPr/>
              </p14:nvContentPartPr>
              <p14:xfrm>
                <a:off x="9410343" y="238651"/>
                <a:ext cx="28800" cy="87840"/>
              </p14:xfrm>
            </p:contentPart>
          </mc:Choice>
          <mc:Fallback>
            <p:pic>
              <p:nvPicPr>
                <p:cNvPr id="15" name="Freihand 14">
                  <a:extLst>
                    <a:ext uri="{FF2B5EF4-FFF2-40B4-BE49-F238E27FC236}">
                      <a16:creationId xmlns:a16="http://schemas.microsoft.com/office/drawing/2014/main" id="{77B84ABF-5F4F-4EF5-87C0-6FD006205470}"/>
                    </a:ext>
                  </a:extLst>
                </p:cNvPr>
                <p:cNvPicPr/>
                <p:nvPr/>
              </p:nvPicPr>
              <p:blipFill>
                <a:blip r:embed="rId149"/>
                <a:stretch>
                  <a:fillRect/>
                </a:stretch>
              </p:blipFill>
              <p:spPr>
                <a:xfrm>
                  <a:off x="9406023" y="234331"/>
                  <a:ext cx="37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 name="Freihand 15">
                  <a:extLst>
                    <a:ext uri="{FF2B5EF4-FFF2-40B4-BE49-F238E27FC236}">
                      <a16:creationId xmlns:a16="http://schemas.microsoft.com/office/drawing/2014/main" id="{398B367C-8B02-4765-9697-EE5CB904AD1D}"/>
                    </a:ext>
                  </a:extLst>
                </p14:cNvPr>
                <p14:cNvContentPartPr/>
                <p14:nvPr/>
              </p14:nvContentPartPr>
              <p14:xfrm>
                <a:off x="9313503" y="216331"/>
                <a:ext cx="211320" cy="130680"/>
              </p14:xfrm>
            </p:contentPart>
          </mc:Choice>
          <mc:Fallback>
            <p:pic>
              <p:nvPicPr>
                <p:cNvPr id="16" name="Freihand 15">
                  <a:extLst>
                    <a:ext uri="{FF2B5EF4-FFF2-40B4-BE49-F238E27FC236}">
                      <a16:creationId xmlns:a16="http://schemas.microsoft.com/office/drawing/2014/main" id="{398B367C-8B02-4765-9697-EE5CB904AD1D}"/>
                    </a:ext>
                  </a:extLst>
                </p:cNvPr>
                <p:cNvPicPr/>
                <p:nvPr/>
              </p:nvPicPr>
              <p:blipFill>
                <a:blip r:embed="rId151"/>
                <a:stretch>
                  <a:fillRect/>
                </a:stretch>
              </p:blipFill>
              <p:spPr>
                <a:xfrm>
                  <a:off x="9309183" y="212011"/>
                  <a:ext cx="219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 name="Freihand 16">
                  <a:extLst>
                    <a:ext uri="{FF2B5EF4-FFF2-40B4-BE49-F238E27FC236}">
                      <a16:creationId xmlns:a16="http://schemas.microsoft.com/office/drawing/2014/main" id="{A221687B-5B8A-4AC7-B153-69D6A015A124}"/>
                    </a:ext>
                  </a:extLst>
                </p14:cNvPr>
                <p14:cNvContentPartPr/>
                <p14:nvPr/>
              </p14:nvContentPartPr>
              <p14:xfrm>
                <a:off x="9582783" y="339451"/>
                <a:ext cx="242280" cy="10800"/>
              </p14:xfrm>
            </p:contentPart>
          </mc:Choice>
          <mc:Fallback>
            <p:pic>
              <p:nvPicPr>
                <p:cNvPr id="17" name="Freihand 16">
                  <a:extLst>
                    <a:ext uri="{FF2B5EF4-FFF2-40B4-BE49-F238E27FC236}">
                      <a16:creationId xmlns:a16="http://schemas.microsoft.com/office/drawing/2014/main" id="{A221687B-5B8A-4AC7-B153-69D6A015A124}"/>
                    </a:ext>
                  </a:extLst>
                </p:cNvPr>
                <p:cNvPicPr/>
                <p:nvPr/>
              </p:nvPicPr>
              <p:blipFill>
                <a:blip r:embed="rId153"/>
                <a:stretch>
                  <a:fillRect/>
                </a:stretch>
              </p:blipFill>
              <p:spPr>
                <a:xfrm>
                  <a:off x="9578463" y="335131"/>
                  <a:ext cx="250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8" name="Freihand 17">
                  <a:extLst>
                    <a:ext uri="{FF2B5EF4-FFF2-40B4-BE49-F238E27FC236}">
                      <a16:creationId xmlns:a16="http://schemas.microsoft.com/office/drawing/2014/main" id="{DC9FCCE0-4E94-4AA8-AF08-B6FEEA272DB1}"/>
                    </a:ext>
                  </a:extLst>
                </p14:cNvPr>
                <p14:cNvContentPartPr/>
                <p14:nvPr/>
              </p14:nvContentPartPr>
              <p14:xfrm>
                <a:off x="9614463" y="402811"/>
                <a:ext cx="216360" cy="23760"/>
              </p14:xfrm>
            </p:contentPart>
          </mc:Choice>
          <mc:Fallback>
            <p:pic>
              <p:nvPicPr>
                <p:cNvPr id="18" name="Freihand 17">
                  <a:extLst>
                    <a:ext uri="{FF2B5EF4-FFF2-40B4-BE49-F238E27FC236}">
                      <a16:creationId xmlns:a16="http://schemas.microsoft.com/office/drawing/2014/main" id="{DC9FCCE0-4E94-4AA8-AF08-B6FEEA272DB1}"/>
                    </a:ext>
                  </a:extLst>
                </p:cNvPr>
                <p:cNvPicPr/>
                <p:nvPr/>
              </p:nvPicPr>
              <p:blipFill>
                <a:blip r:embed="rId155"/>
                <a:stretch>
                  <a:fillRect/>
                </a:stretch>
              </p:blipFill>
              <p:spPr>
                <a:xfrm>
                  <a:off x="9610143" y="398491"/>
                  <a:ext cx="225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9" name="Freihand 18">
                  <a:extLst>
                    <a:ext uri="{FF2B5EF4-FFF2-40B4-BE49-F238E27FC236}">
                      <a16:creationId xmlns:a16="http://schemas.microsoft.com/office/drawing/2014/main" id="{6FD4B2AA-68AF-43B4-840D-BA6E1D2578A7}"/>
                    </a:ext>
                  </a:extLst>
                </p14:cNvPr>
                <p14:cNvContentPartPr/>
                <p14:nvPr/>
              </p14:nvContentPartPr>
              <p14:xfrm>
                <a:off x="10203063" y="282211"/>
                <a:ext cx="25560" cy="29520"/>
              </p14:xfrm>
            </p:contentPart>
          </mc:Choice>
          <mc:Fallback>
            <p:pic>
              <p:nvPicPr>
                <p:cNvPr id="19" name="Freihand 18">
                  <a:extLst>
                    <a:ext uri="{FF2B5EF4-FFF2-40B4-BE49-F238E27FC236}">
                      <a16:creationId xmlns:a16="http://schemas.microsoft.com/office/drawing/2014/main" id="{6FD4B2AA-68AF-43B4-840D-BA6E1D2578A7}"/>
                    </a:ext>
                  </a:extLst>
                </p:cNvPr>
                <p:cNvPicPr/>
                <p:nvPr/>
              </p:nvPicPr>
              <p:blipFill>
                <a:blip r:embed="rId157"/>
                <a:stretch>
                  <a:fillRect/>
                </a:stretch>
              </p:blipFill>
              <p:spPr>
                <a:xfrm>
                  <a:off x="10198743" y="277891"/>
                  <a:ext cx="34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0" name="Freihand 19">
                  <a:extLst>
                    <a:ext uri="{FF2B5EF4-FFF2-40B4-BE49-F238E27FC236}">
                      <a16:creationId xmlns:a16="http://schemas.microsoft.com/office/drawing/2014/main" id="{F68295CF-0166-4843-BA4F-CF4AC2076DED}"/>
                    </a:ext>
                  </a:extLst>
                </p14:cNvPr>
                <p14:cNvContentPartPr/>
                <p14:nvPr/>
              </p14:nvContentPartPr>
              <p14:xfrm>
                <a:off x="10021623" y="285091"/>
                <a:ext cx="153720" cy="124200"/>
              </p14:xfrm>
            </p:contentPart>
          </mc:Choice>
          <mc:Fallback>
            <p:pic>
              <p:nvPicPr>
                <p:cNvPr id="20" name="Freihand 19">
                  <a:extLst>
                    <a:ext uri="{FF2B5EF4-FFF2-40B4-BE49-F238E27FC236}">
                      <a16:creationId xmlns:a16="http://schemas.microsoft.com/office/drawing/2014/main" id="{F68295CF-0166-4843-BA4F-CF4AC2076DED}"/>
                    </a:ext>
                  </a:extLst>
                </p:cNvPr>
                <p:cNvPicPr/>
                <p:nvPr/>
              </p:nvPicPr>
              <p:blipFill>
                <a:blip r:embed="rId159"/>
                <a:stretch>
                  <a:fillRect/>
                </a:stretch>
              </p:blipFill>
              <p:spPr>
                <a:xfrm>
                  <a:off x="10017303" y="280771"/>
                  <a:ext cx="162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 name="Freihand 20">
                  <a:extLst>
                    <a:ext uri="{FF2B5EF4-FFF2-40B4-BE49-F238E27FC236}">
                      <a16:creationId xmlns:a16="http://schemas.microsoft.com/office/drawing/2014/main" id="{B3BC1E2B-C57C-44F1-BD16-A464C5F95461}"/>
                    </a:ext>
                  </a:extLst>
                </p14:cNvPr>
                <p14:cNvContentPartPr/>
                <p14:nvPr/>
              </p14:nvContentPartPr>
              <p14:xfrm>
                <a:off x="10238343" y="393811"/>
                <a:ext cx="98640" cy="88920"/>
              </p14:xfrm>
            </p:contentPart>
          </mc:Choice>
          <mc:Fallback>
            <p:pic>
              <p:nvPicPr>
                <p:cNvPr id="21" name="Freihand 20">
                  <a:extLst>
                    <a:ext uri="{FF2B5EF4-FFF2-40B4-BE49-F238E27FC236}">
                      <a16:creationId xmlns:a16="http://schemas.microsoft.com/office/drawing/2014/main" id="{B3BC1E2B-C57C-44F1-BD16-A464C5F95461}"/>
                    </a:ext>
                  </a:extLst>
                </p:cNvPr>
                <p:cNvPicPr/>
                <p:nvPr/>
              </p:nvPicPr>
              <p:blipFill>
                <a:blip r:embed="rId161"/>
                <a:stretch>
                  <a:fillRect/>
                </a:stretch>
              </p:blipFill>
              <p:spPr>
                <a:xfrm>
                  <a:off x="10234023" y="389491"/>
                  <a:ext cx="107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4" name="Freihand 23">
                  <a:extLst>
                    <a:ext uri="{FF2B5EF4-FFF2-40B4-BE49-F238E27FC236}">
                      <a16:creationId xmlns:a16="http://schemas.microsoft.com/office/drawing/2014/main" id="{3FC36DCC-2455-4B11-B804-FFED21ADD390}"/>
                    </a:ext>
                  </a:extLst>
                </p14:cNvPr>
                <p14:cNvContentPartPr/>
                <p14:nvPr/>
              </p14:nvContentPartPr>
              <p14:xfrm>
                <a:off x="10484943" y="297691"/>
                <a:ext cx="21960" cy="127440"/>
              </p14:xfrm>
            </p:contentPart>
          </mc:Choice>
          <mc:Fallback>
            <p:pic>
              <p:nvPicPr>
                <p:cNvPr id="24" name="Freihand 23">
                  <a:extLst>
                    <a:ext uri="{FF2B5EF4-FFF2-40B4-BE49-F238E27FC236}">
                      <a16:creationId xmlns:a16="http://schemas.microsoft.com/office/drawing/2014/main" id="{3FC36DCC-2455-4B11-B804-FFED21ADD390}"/>
                    </a:ext>
                  </a:extLst>
                </p:cNvPr>
                <p:cNvPicPr/>
                <p:nvPr/>
              </p:nvPicPr>
              <p:blipFill>
                <a:blip r:embed="rId163"/>
                <a:stretch>
                  <a:fillRect/>
                </a:stretch>
              </p:blipFill>
              <p:spPr>
                <a:xfrm>
                  <a:off x="10480623" y="293371"/>
                  <a:ext cx="30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5" name="Freihand 24">
                  <a:extLst>
                    <a:ext uri="{FF2B5EF4-FFF2-40B4-BE49-F238E27FC236}">
                      <a16:creationId xmlns:a16="http://schemas.microsoft.com/office/drawing/2014/main" id="{1F8A2F4B-E389-44CC-8CB3-A3713CAC5026}"/>
                    </a:ext>
                  </a:extLst>
                </p14:cNvPr>
                <p14:cNvContentPartPr/>
                <p14:nvPr/>
              </p14:nvContentPartPr>
              <p14:xfrm>
                <a:off x="10431303" y="350611"/>
                <a:ext cx="129240" cy="9000"/>
              </p14:xfrm>
            </p:contentPart>
          </mc:Choice>
          <mc:Fallback>
            <p:pic>
              <p:nvPicPr>
                <p:cNvPr id="25" name="Freihand 24">
                  <a:extLst>
                    <a:ext uri="{FF2B5EF4-FFF2-40B4-BE49-F238E27FC236}">
                      <a16:creationId xmlns:a16="http://schemas.microsoft.com/office/drawing/2014/main" id="{1F8A2F4B-E389-44CC-8CB3-A3713CAC5026}"/>
                    </a:ext>
                  </a:extLst>
                </p:cNvPr>
                <p:cNvPicPr/>
                <p:nvPr/>
              </p:nvPicPr>
              <p:blipFill>
                <a:blip r:embed="rId165"/>
                <a:stretch>
                  <a:fillRect/>
                </a:stretch>
              </p:blipFill>
              <p:spPr>
                <a:xfrm>
                  <a:off x="10426983" y="346291"/>
                  <a:ext cx="137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6" name="Freihand 25">
                  <a:extLst>
                    <a:ext uri="{FF2B5EF4-FFF2-40B4-BE49-F238E27FC236}">
                      <a16:creationId xmlns:a16="http://schemas.microsoft.com/office/drawing/2014/main" id="{C868BDB0-6932-47DF-8081-19FABA0CCD0A}"/>
                    </a:ext>
                  </a:extLst>
                </p14:cNvPr>
                <p14:cNvContentPartPr/>
                <p14:nvPr/>
              </p14:nvContentPartPr>
              <p14:xfrm>
                <a:off x="10671063" y="279691"/>
                <a:ext cx="108360" cy="115920"/>
              </p14:xfrm>
            </p:contentPart>
          </mc:Choice>
          <mc:Fallback>
            <p:pic>
              <p:nvPicPr>
                <p:cNvPr id="26" name="Freihand 25">
                  <a:extLst>
                    <a:ext uri="{FF2B5EF4-FFF2-40B4-BE49-F238E27FC236}">
                      <a16:creationId xmlns:a16="http://schemas.microsoft.com/office/drawing/2014/main" id="{C868BDB0-6932-47DF-8081-19FABA0CCD0A}"/>
                    </a:ext>
                  </a:extLst>
                </p:cNvPr>
                <p:cNvPicPr/>
                <p:nvPr/>
              </p:nvPicPr>
              <p:blipFill>
                <a:blip r:embed="rId167"/>
                <a:stretch>
                  <a:fillRect/>
                </a:stretch>
              </p:blipFill>
              <p:spPr>
                <a:xfrm>
                  <a:off x="10666743" y="275371"/>
                  <a:ext cx="117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7" name="Freihand 26">
                  <a:extLst>
                    <a:ext uri="{FF2B5EF4-FFF2-40B4-BE49-F238E27FC236}">
                      <a16:creationId xmlns:a16="http://schemas.microsoft.com/office/drawing/2014/main" id="{3CF62232-E6C8-4FFD-841B-6442249883E6}"/>
                    </a:ext>
                  </a:extLst>
                </p14:cNvPr>
                <p14:cNvContentPartPr/>
                <p14:nvPr/>
              </p14:nvContentPartPr>
              <p14:xfrm>
                <a:off x="10808583" y="357811"/>
                <a:ext cx="68760" cy="124920"/>
              </p14:xfrm>
            </p:contentPart>
          </mc:Choice>
          <mc:Fallback>
            <p:pic>
              <p:nvPicPr>
                <p:cNvPr id="27" name="Freihand 26">
                  <a:extLst>
                    <a:ext uri="{FF2B5EF4-FFF2-40B4-BE49-F238E27FC236}">
                      <a16:creationId xmlns:a16="http://schemas.microsoft.com/office/drawing/2014/main" id="{3CF62232-E6C8-4FFD-841B-6442249883E6}"/>
                    </a:ext>
                  </a:extLst>
                </p:cNvPr>
                <p:cNvPicPr/>
                <p:nvPr/>
              </p:nvPicPr>
              <p:blipFill>
                <a:blip r:embed="rId169"/>
                <a:stretch>
                  <a:fillRect/>
                </a:stretch>
              </p:blipFill>
              <p:spPr>
                <a:xfrm>
                  <a:off x="10804263" y="353491"/>
                  <a:ext cx="77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9" name="Freihand 28">
                  <a:extLst>
                    <a:ext uri="{FF2B5EF4-FFF2-40B4-BE49-F238E27FC236}">
                      <a16:creationId xmlns:a16="http://schemas.microsoft.com/office/drawing/2014/main" id="{3C363A44-BDCE-41A2-B33A-6FD3E88AE3DF}"/>
                    </a:ext>
                  </a:extLst>
                </p14:cNvPr>
                <p14:cNvContentPartPr/>
                <p14:nvPr/>
              </p14:nvContentPartPr>
              <p14:xfrm>
                <a:off x="10933863" y="289411"/>
                <a:ext cx="94320" cy="50760"/>
              </p14:xfrm>
            </p:contentPart>
          </mc:Choice>
          <mc:Fallback>
            <p:pic>
              <p:nvPicPr>
                <p:cNvPr id="29" name="Freihand 28">
                  <a:extLst>
                    <a:ext uri="{FF2B5EF4-FFF2-40B4-BE49-F238E27FC236}">
                      <a16:creationId xmlns:a16="http://schemas.microsoft.com/office/drawing/2014/main" id="{3C363A44-BDCE-41A2-B33A-6FD3E88AE3DF}"/>
                    </a:ext>
                  </a:extLst>
                </p:cNvPr>
                <p:cNvPicPr/>
                <p:nvPr/>
              </p:nvPicPr>
              <p:blipFill>
                <a:blip r:embed="rId171"/>
                <a:stretch>
                  <a:fillRect/>
                </a:stretch>
              </p:blipFill>
              <p:spPr>
                <a:xfrm>
                  <a:off x="10929543" y="285091"/>
                  <a:ext cx="102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0" name="Freihand 29">
                  <a:extLst>
                    <a:ext uri="{FF2B5EF4-FFF2-40B4-BE49-F238E27FC236}">
                      <a16:creationId xmlns:a16="http://schemas.microsoft.com/office/drawing/2014/main" id="{F354E9A2-472F-42A6-8628-0857F583B479}"/>
                    </a:ext>
                  </a:extLst>
                </p14:cNvPr>
                <p14:cNvContentPartPr/>
                <p14:nvPr/>
              </p14:nvContentPartPr>
              <p14:xfrm>
                <a:off x="10974903" y="295531"/>
                <a:ext cx="69840" cy="183960"/>
              </p14:xfrm>
            </p:contentPart>
          </mc:Choice>
          <mc:Fallback>
            <p:pic>
              <p:nvPicPr>
                <p:cNvPr id="30" name="Freihand 29">
                  <a:extLst>
                    <a:ext uri="{FF2B5EF4-FFF2-40B4-BE49-F238E27FC236}">
                      <a16:creationId xmlns:a16="http://schemas.microsoft.com/office/drawing/2014/main" id="{F354E9A2-472F-42A6-8628-0857F583B479}"/>
                    </a:ext>
                  </a:extLst>
                </p:cNvPr>
                <p:cNvPicPr/>
                <p:nvPr/>
              </p:nvPicPr>
              <p:blipFill>
                <a:blip r:embed="rId173"/>
                <a:stretch>
                  <a:fillRect/>
                </a:stretch>
              </p:blipFill>
              <p:spPr>
                <a:xfrm>
                  <a:off x="10970583" y="291211"/>
                  <a:ext cx="78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1" name="Freihand 30">
                  <a:extLst>
                    <a:ext uri="{FF2B5EF4-FFF2-40B4-BE49-F238E27FC236}">
                      <a16:creationId xmlns:a16="http://schemas.microsoft.com/office/drawing/2014/main" id="{C07F0F20-2C8F-4EE3-BF59-5CA75E9944E7}"/>
                    </a:ext>
                  </a:extLst>
                </p14:cNvPr>
                <p14:cNvContentPartPr/>
                <p14:nvPr/>
              </p14:nvContentPartPr>
              <p14:xfrm>
                <a:off x="11140143" y="288331"/>
                <a:ext cx="11520" cy="114840"/>
              </p14:xfrm>
            </p:contentPart>
          </mc:Choice>
          <mc:Fallback>
            <p:pic>
              <p:nvPicPr>
                <p:cNvPr id="31" name="Freihand 30">
                  <a:extLst>
                    <a:ext uri="{FF2B5EF4-FFF2-40B4-BE49-F238E27FC236}">
                      <a16:creationId xmlns:a16="http://schemas.microsoft.com/office/drawing/2014/main" id="{C07F0F20-2C8F-4EE3-BF59-5CA75E9944E7}"/>
                    </a:ext>
                  </a:extLst>
                </p:cNvPr>
                <p:cNvPicPr/>
                <p:nvPr/>
              </p:nvPicPr>
              <p:blipFill>
                <a:blip r:embed="rId175"/>
                <a:stretch>
                  <a:fillRect/>
                </a:stretch>
              </p:blipFill>
              <p:spPr>
                <a:xfrm>
                  <a:off x="11135823" y="284011"/>
                  <a:ext cx="20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2" name="Freihand 31">
                  <a:extLst>
                    <a:ext uri="{FF2B5EF4-FFF2-40B4-BE49-F238E27FC236}">
                      <a16:creationId xmlns:a16="http://schemas.microsoft.com/office/drawing/2014/main" id="{6ED3329A-36B9-4F7E-B5AD-13288C1D26F8}"/>
                    </a:ext>
                  </a:extLst>
                </p14:cNvPr>
                <p14:cNvContentPartPr/>
                <p14:nvPr/>
              </p14:nvContentPartPr>
              <p14:xfrm>
                <a:off x="11100183" y="337651"/>
                <a:ext cx="131400" cy="9360"/>
              </p14:xfrm>
            </p:contentPart>
          </mc:Choice>
          <mc:Fallback>
            <p:pic>
              <p:nvPicPr>
                <p:cNvPr id="32" name="Freihand 31">
                  <a:extLst>
                    <a:ext uri="{FF2B5EF4-FFF2-40B4-BE49-F238E27FC236}">
                      <a16:creationId xmlns:a16="http://schemas.microsoft.com/office/drawing/2014/main" id="{6ED3329A-36B9-4F7E-B5AD-13288C1D26F8}"/>
                    </a:ext>
                  </a:extLst>
                </p:cNvPr>
                <p:cNvPicPr/>
                <p:nvPr/>
              </p:nvPicPr>
              <p:blipFill>
                <a:blip r:embed="rId177"/>
                <a:stretch>
                  <a:fillRect/>
                </a:stretch>
              </p:blipFill>
              <p:spPr>
                <a:xfrm>
                  <a:off x="11095863" y="333331"/>
                  <a:ext cx="140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3" name="Freihand 32">
                  <a:extLst>
                    <a:ext uri="{FF2B5EF4-FFF2-40B4-BE49-F238E27FC236}">
                      <a16:creationId xmlns:a16="http://schemas.microsoft.com/office/drawing/2014/main" id="{8F571B3A-4F01-473A-83A7-BEBBA0024D51}"/>
                    </a:ext>
                  </a:extLst>
                </p14:cNvPr>
                <p14:cNvContentPartPr/>
                <p14:nvPr/>
              </p14:nvContentPartPr>
              <p14:xfrm>
                <a:off x="11248503" y="260611"/>
                <a:ext cx="173520" cy="135360"/>
              </p14:xfrm>
            </p:contentPart>
          </mc:Choice>
          <mc:Fallback>
            <p:pic>
              <p:nvPicPr>
                <p:cNvPr id="33" name="Freihand 32">
                  <a:extLst>
                    <a:ext uri="{FF2B5EF4-FFF2-40B4-BE49-F238E27FC236}">
                      <a16:creationId xmlns:a16="http://schemas.microsoft.com/office/drawing/2014/main" id="{8F571B3A-4F01-473A-83A7-BEBBA0024D51}"/>
                    </a:ext>
                  </a:extLst>
                </p:cNvPr>
                <p:cNvPicPr/>
                <p:nvPr/>
              </p:nvPicPr>
              <p:blipFill>
                <a:blip r:embed="rId179"/>
                <a:stretch>
                  <a:fillRect/>
                </a:stretch>
              </p:blipFill>
              <p:spPr>
                <a:xfrm>
                  <a:off x="11244183" y="256291"/>
                  <a:ext cx="182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4" name="Freihand 33">
                  <a:extLst>
                    <a:ext uri="{FF2B5EF4-FFF2-40B4-BE49-F238E27FC236}">
                      <a16:creationId xmlns:a16="http://schemas.microsoft.com/office/drawing/2014/main" id="{807E0DCB-A8E4-46EC-8C38-25E5D2C2D52A}"/>
                    </a:ext>
                  </a:extLst>
                </p14:cNvPr>
                <p14:cNvContentPartPr/>
                <p14:nvPr/>
              </p14:nvContentPartPr>
              <p14:xfrm>
                <a:off x="11238783" y="246571"/>
                <a:ext cx="222120" cy="14400"/>
              </p14:xfrm>
            </p:contentPart>
          </mc:Choice>
          <mc:Fallback>
            <p:pic>
              <p:nvPicPr>
                <p:cNvPr id="34" name="Freihand 33">
                  <a:extLst>
                    <a:ext uri="{FF2B5EF4-FFF2-40B4-BE49-F238E27FC236}">
                      <a16:creationId xmlns:a16="http://schemas.microsoft.com/office/drawing/2014/main" id="{807E0DCB-A8E4-46EC-8C38-25E5D2C2D52A}"/>
                    </a:ext>
                  </a:extLst>
                </p:cNvPr>
                <p:cNvPicPr/>
                <p:nvPr/>
              </p:nvPicPr>
              <p:blipFill>
                <a:blip r:embed="rId181"/>
                <a:stretch>
                  <a:fillRect/>
                </a:stretch>
              </p:blipFill>
              <p:spPr>
                <a:xfrm>
                  <a:off x="11234463" y="242251"/>
                  <a:ext cx="230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6" name="Freihand 35">
                  <a:extLst>
                    <a:ext uri="{FF2B5EF4-FFF2-40B4-BE49-F238E27FC236}">
                      <a16:creationId xmlns:a16="http://schemas.microsoft.com/office/drawing/2014/main" id="{A446F5C0-A21D-46FB-8321-F6A5F3BF3DEB}"/>
                    </a:ext>
                  </a:extLst>
                </p14:cNvPr>
                <p14:cNvContentPartPr/>
                <p14:nvPr/>
              </p14:nvContentPartPr>
              <p14:xfrm>
                <a:off x="11609583" y="279331"/>
                <a:ext cx="8640" cy="128160"/>
              </p14:xfrm>
            </p:contentPart>
          </mc:Choice>
          <mc:Fallback>
            <p:pic>
              <p:nvPicPr>
                <p:cNvPr id="36" name="Freihand 35">
                  <a:extLst>
                    <a:ext uri="{FF2B5EF4-FFF2-40B4-BE49-F238E27FC236}">
                      <a16:creationId xmlns:a16="http://schemas.microsoft.com/office/drawing/2014/main" id="{A446F5C0-A21D-46FB-8321-F6A5F3BF3DEB}"/>
                    </a:ext>
                  </a:extLst>
                </p:cNvPr>
                <p:cNvPicPr/>
                <p:nvPr/>
              </p:nvPicPr>
              <p:blipFill>
                <a:blip r:embed="rId183"/>
                <a:stretch>
                  <a:fillRect/>
                </a:stretch>
              </p:blipFill>
              <p:spPr>
                <a:xfrm>
                  <a:off x="11605263" y="275011"/>
                  <a:ext cx="17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7" name="Freihand 36">
                  <a:extLst>
                    <a:ext uri="{FF2B5EF4-FFF2-40B4-BE49-F238E27FC236}">
                      <a16:creationId xmlns:a16="http://schemas.microsoft.com/office/drawing/2014/main" id="{FEB34FAA-37D6-44CB-8A24-E1B1DF389B3A}"/>
                    </a:ext>
                  </a:extLst>
                </p14:cNvPr>
                <p14:cNvContentPartPr/>
                <p14:nvPr/>
              </p14:nvContentPartPr>
              <p14:xfrm>
                <a:off x="11535783" y="323611"/>
                <a:ext cx="148680" cy="17280"/>
              </p14:xfrm>
            </p:contentPart>
          </mc:Choice>
          <mc:Fallback>
            <p:pic>
              <p:nvPicPr>
                <p:cNvPr id="37" name="Freihand 36">
                  <a:extLst>
                    <a:ext uri="{FF2B5EF4-FFF2-40B4-BE49-F238E27FC236}">
                      <a16:creationId xmlns:a16="http://schemas.microsoft.com/office/drawing/2014/main" id="{FEB34FAA-37D6-44CB-8A24-E1B1DF389B3A}"/>
                    </a:ext>
                  </a:extLst>
                </p:cNvPr>
                <p:cNvPicPr/>
                <p:nvPr/>
              </p:nvPicPr>
              <p:blipFill>
                <a:blip r:embed="rId185"/>
                <a:stretch>
                  <a:fillRect/>
                </a:stretch>
              </p:blipFill>
              <p:spPr>
                <a:xfrm>
                  <a:off x="11531463" y="319291"/>
                  <a:ext cx="157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8" name="Freihand 37">
                  <a:extLst>
                    <a:ext uri="{FF2B5EF4-FFF2-40B4-BE49-F238E27FC236}">
                      <a16:creationId xmlns:a16="http://schemas.microsoft.com/office/drawing/2014/main" id="{846A066C-2C4F-4876-9706-24C8B640FD57}"/>
                    </a:ext>
                  </a:extLst>
                </p14:cNvPr>
                <p14:cNvContentPartPr/>
                <p14:nvPr/>
              </p14:nvContentPartPr>
              <p14:xfrm>
                <a:off x="11737023" y="230011"/>
                <a:ext cx="159480" cy="206280"/>
              </p14:xfrm>
            </p:contentPart>
          </mc:Choice>
          <mc:Fallback>
            <p:pic>
              <p:nvPicPr>
                <p:cNvPr id="38" name="Freihand 37">
                  <a:extLst>
                    <a:ext uri="{FF2B5EF4-FFF2-40B4-BE49-F238E27FC236}">
                      <a16:creationId xmlns:a16="http://schemas.microsoft.com/office/drawing/2014/main" id="{846A066C-2C4F-4876-9706-24C8B640FD57}"/>
                    </a:ext>
                  </a:extLst>
                </p:cNvPr>
                <p:cNvPicPr/>
                <p:nvPr/>
              </p:nvPicPr>
              <p:blipFill>
                <a:blip r:embed="rId187"/>
                <a:stretch>
                  <a:fillRect/>
                </a:stretch>
              </p:blipFill>
              <p:spPr>
                <a:xfrm>
                  <a:off x="11732703" y="225691"/>
                  <a:ext cx="168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5" name="Freihand 44">
                  <a:extLst>
                    <a:ext uri="{FF2B5EF4-FFF2-40B4-BE49-F238E27FC236}">
                      <a16:creationId xmlns:a16="http://schemas.microsoft.com/office/drawing/2014/main" id="{41F6BE6C-26AA-44AD-8E6C-1F8F6E0B8567}"/>
                    </a:ext>
                  </a:extLst>
                </p14:cNvPr>
                <p14:cNvContentPartPr/>
                <p14:nvPr/>
              </p14:nvContentPartPr>
              <p14:xfrm>
                <a:off x="9914703" y="805291"/>
                <a:ext cx="117000" cy="145440"/>
              </p14:xfrm>
            </p:contentPart>
          </mc:Choice>
          <mc:Fallback>
            <p:pic>
              <p:nvPicPr>
                <p:cNvPr id="45" name="Freihand 44">
                  <a:extLst>
                    <a:ext uri="{FF2B5EF4-FFF2-40B4-BE49-F238E27FC236}">
                      <a16:creationId xmlns:a16="http://schemas.microsoft.com/office/drawing/2014/main" id="{41F6BE6C-26AA-44AD-8E6C-1F8F6E0B8567}"/>
                    </a:ext>
                  </a:extLst>
                </p:cNvPr>
                <p:cNvPicPr/>
                <p:nvPr/>
              </p:nvPicPr>
              <p:blipFill>
                <a:blip r:embed="rId189"/>
                <a:stretch>
                  <a:fillRect/>
                </a:stretch>
              </p:blipFill>
              <p:spPr>
                <a:xfrm>
                  <a:off x="9910383" y="800971"/>
                  <a:ext cx="125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6" name="Freihand 45">
                  <a:extLst>
                    <a:ext uri="{FF2B5EF4-FFF2-40B4-BE49-F238E27FC236}">
                      <a16:creationId xmlns:a16="http://schemas.microsoft.com/office/drawing/2014/main" id="{0719DEE3-48A9-463F-9050-A35169114085}"/>
                    </a:ext>
                  </a:extLst>
                </p14:cNvPr>
                <p14:cNvContentPartPr/>
                <p14:nvPr/>
              </p14:nvContentPartPr>
              <p14:xfrm>
                <a:off x="10047903" y="821131"/>
                <a:ext cx="66240" cy="87480"/>
              </p14:xfrm>
            </p:contentPart>
          </mc:Choice>
          <mc:Fallback>
            <p:pic>
              <p:nvPicPr>
                <p:cNvPr id="46" name="Freihand 45">
                  <a:extLst>
                    <a:ext uri="{FF2B5EF4-FFF2-40B4-BE49-F238E27FC236}">
                      <a16:creationId xmlns:a16="http://schemas.microsoft.com/office/drawing/2014/main" id="{0719DEE3-48A9-463F-9050-A35169114085}"/>
                    </a:ext>
                  </a:extLst>
                </p:cNvPr>
                <p:cNvPicPr/>
                <p:nvPr/>
              </p:nvPicPr>
              <p:blipFill>
                <a:blip r:embed="rId191"/>
                <a:stretch>
                  <a:fillRect/>
                </a:stretch>
              </p:blipFill>
              <p:spPr>
                <a:xfrm>
                  <a:off x="10043583" y="816811"/>
                  <a:ext cx="74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7" name="Freihand 46">
                  <a:extLst>
                    <a:ext uri="{FF2B5EF4-FFF2-40B4-BE49-F238E27FC236}">
                      <a16:creationId xmlns:a16="http://schemas.microsoft.com/office/drawing/2014/main" id="{644AA966-E9BB-4396-92BC-D1CD75225CC7}"/>
                    </a:ext>
                  </a:extLst>
                </p14:cNvPr>
                <p14:cNvContentPartPr/>
                <p14:nvPr/>
              </p14:nvContentPartPr>
              <p14:xfrm>
                <a:off x="10153743" y="809251"/>
                <a:ext cx="68400" cy="82440"/>
              </p14:xfrm>
            </p:contentPart>
          </mc:Choice>
          <mc:Fallback>
            <p:pic>
              <p:nvPicPr>
                <p:cNvPr id="47" name="Freihand 46">
                  <a:extLst>
                    <a:ext uri="{FF2B5EF4-FFF2-40B4-BE49-F238E27FC236}">
                      <a16:creationId xmlns:a16="http://schemas.microsoft.com/office/drawing/2014/main" id="{644AA966-E9BB-4396-92BC-D1CD75225CC7}"/>
                    </a:ext>
                  </a:extLst>
                </p:cNvPr>
                <p:cNvPicPr/>
                <p:nvPr/>
              </p:nvPicPr>
              <p:blipFill>
                <a:blip r:embed="rId193"/>
                <a:stretch>
                  <a:fillRect/>
                </a:stretch>
              </p:blipFill>
              <p:spPr>
                <a:xfrm>
                  <a:off x="10149423" y="804931"/>
                  <a:ext cx="77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9" name="Freihand 48">
                  <a:extLst>
                    <a:ext uri="{FF2B5EF4-FFF2-40B4-BE49-F238E27FC236}">
                      <a16:creationId xmlns:a16="http://schemas.microsoft.com/office/drawing/2014/main" id="{88E56A88-271A-48AC-BF68-83F6339861E8}"/>
                    </a:ext>
                  </a:extLst>
                </p14:cNvPr>
                <p14:cNvContentPartPr/>
                <p14:nvPr/>
              </p14:nvContentPartPr>
              <p14:xfrm>
                <a:off x="10653423" y="769651"/>
                <a:ext cx="64440" cy="66960"/>
              </p14:xfrm>
            </p:contentPart>
          </mc:Choice>
          <mc:Fallback>
            <p:pic>
              <p:nvPicPr>
                <p:cNvPr id="49" name="Freihand 48">
                  <a:extLst>
                    <a:ext uri="{FF2B5EF4-FFF2-40B4-BE49-F238E27FC236}">
                      <a16:creationId xmlns:a16="http://schemas.microsoft.com/office/drawing/2014/main" id="{88E56A88-271A-48AC-BF68-83F6339861E8}"/>
                    </a:ext>
                  </a:extLst>
                </p:cNvPr>
                <p:cNvPicPr/>
                <p:nvPr/>
              </p:nvPicPr>
              <p:blipFill>
                <a:blip r:embed="rId195"/>
                <a:stretch>
                  <a:fillRect/>
                </a:stretch>
              </p:blipFill>
              <p:spPr>
                <a:xfrm>
                  <a:off x="10649103" y="765331"/>
                  <a:ext cx="73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0" name="Freihand 49">
                  <a:extLst>
                    <a:ext uri="{FF2B5EF4-FFF2-40B4-BE49-F238E27FC236}">
                      <a16:creationId xmlns:a16="http://schemas.microsoft.com/office/drawing/2014/main" id="{07FD6DC7-360D-484E-B311-D04CF1742AD9}"/>
                    </a:ext>
                  </a:extLst>
                </p14:cNvPr>
                <p14:cNvContentPartPr/>
                <p14:nvPr/>
              </p14:nvContentPartPr>
              <p14:xfrm>
                <a:off x="10719663" y="828691"/>
                <a:ext cx="23040" cy="85320"/>
              </p14:xfrm>
            </p:contentPart>
          </mc:Choice>
          <mc:Fallback>
            <p:pic>
              <p:nvPicPr>
                <p:cNvPr id="50" name="Freihand 49">
                  <a:extLst>
                    <a:ext uri="{FF2B5EF4-FFF2-40B4-BE49-F238E27FC236}">
                      <a16:creationId xmlns:a16="http://schemas.microsoft.com/office/drawing/2014/main" id="{07FD6DC7-360D-484E-B311-D04CF1742AD9}"/>
                    </a:ext>
                  </a:extLst>
                </p:cNvPr>
                <p:cNvPicPr/>
                <p:nvPr/>
              </p:nvPicPr>
              <p:blipFill>
                <a:blip r:embed="rId197"/>
                <a:stretch>
                  <a:fillRect/>
                </a:stretch>
              </p:blipFill>
              <p:spPr>
                <a:xfrm>
                  <a:off x="10715343" y="824371"/>
                  <a:ext cx="31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1" name="Freihand 50">
                  <a:extLst>
                    <a:ext uri="{FF2B5EF4-FFF2-40B4-BE49-F238E27FC236}">
                      <a16:creationId xmlns:a16="http://schemas.microsoft.com/office/drawing/2014/main" id="{D28B7D1C-04AC-4002-8965-C47FEE0ABF7F}"/>
                    </a:ext>
                  </a:extLst>
                </p14:cNvPr>
                <p14:cNvContentPartPr/>
                <p14:nvPr/>
              </p14:nvContentPartPr>
              <p14:xfrm>
                <a:off x="10775463" y="764971"/>
                <a:ext cx="53280" cy="91080"/>
              </p14:xfrm>
            </p:contentPart>
          </mc:Choice>
          <mc:Fallback>
            <p:pic>
              <p:nvPicPr>
                <p:cNvPr id="51" name="Freihand 50">
                  <a:extLst>
                    <a:ext uri="{FF2B5EF4-FFF2-40B4-BE49-F238E27FC236}">
                      <a16:creationId xmlns:a16="http://schemas.microsoft.com/office/drawing/2014/main" id="{D28B7D1C-04AC-4002-8965-C47FEE0ABF7F}"/>
                    </a:ext>
                  </a:extLst>
                </p:cNvPr>
                <p:cNvPicPr/>
                <p:nvPr/>
              </p:nvPicPr>
              <p:blipFill>
                <a:blip r:embed="rId199"/>
                <a:stretch>
                  <a:fillRect/>
                </a:stretch>
              </p:blipFill>
              <p:spPr>
                <a:xfrm>
                  <a:off x="10771143" y="760651"/>
                  <a:ext cx="61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3" name="Freihand 52">
                  <a:extLst>
                    <a:ext uri="{FF2B5EF4-FFF2-40B4-BE49-F238E27FC236}">
                      <a16:creationId xmlns:a16="http://schemas.microsoft.com/office/drawing/2014/main" id="{60BBD78A-6E32-46FA-A2DB-649C2D2F68EE}"/>
                    </a:ext>
                  </a:extLst>
                </p14:cNvPr>
                <p14:cNvContentPartPr/>
                <p14:nvPr/>
              </p14:nvContentPartPr>
              <p14:xfrm>
                <a:off x="10447143" y="827251"/>
                <a:ext cx="7200" cy="107280"/>
              </p14:xfrm>
            </p:contentPart>
          </mc:Choice>
          <mc:Fallback>
            <p:pic>
              <p:nvPicPr>
                <p:cNvPr id="53" name="Freihand 52">
                  <a:extLst>
                    <a:ext uri="{FF2B5EF4-FFF2-40B4-BE49-F238E27FC236}">
                      <a16:creationId xmlns:a16="http://schemas.microsoft.com/office/drawing/2014/main" id="{60BBD78A-6E32-46FA-A2DB-649C2D2F68EE}"/>
                    </a:ext>
                  </a:extLst>
                </p:cNvPr>
                <p:cNvPicPr/>
                <p:nvPr/>
              </p:nvPicPr>
              <p:blipFill>
                <a:blip r:embed="rId201"/>
                <a:stretch>
                  <a:fillRect/>
                </a:stretch>
              </p:blipFill>
              <p:spPr>
                <a:xfrm>
                  <a:off x="10442823" y="822931"/>
                  <a:ext cx="15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4" name="Freihand 53">
                  <a:extLst>
                    <a:ext uri="{FF2B5EF4-FFF2-40B4-BE49-F238E27FC236}">
                      <a16:creationId xmlns:a16="http://schemas.microsoft.com/office/drawing/2014/main" id="{536B3A22-933A-498C-AC7A-8542E7D1F34D}"/>
                    </a:ext>
                  </a:extLst>
                </p14:cNvPr>
                <p14:cNvContentPartPr/>
                <p14:nvPr/>
              </p14:nvContentPartPr>
              <p14:xfrm>
                <a:off x="10414023" y="852091"/>
                <a:ext cx="79560" cy="23400"/>
              </p14:xfrm>
            </p:contentPart>
          </mc:Choice>
          <mc:Fallback>
            <p:pic>
              <p:nvPicPr>
                <p:cNvPr id="54" name="Freihand 53">
                  <a:extLst>
                    <a:ext uri="{FF2B5EF4-FFF2-40B4-BE49-F238E27FC236}">
                      <a16:creationId xmlns:a16="http://schemas.microsoft.com/office/drawing/2014/main" id="{536B3A22-933A-498C-AC7A-8542E7D1F34D}"/>
                    </a:ext>
                  </a:extLst>
                </p:cNvPr>
                <p:cNvPicPr/>
                <p:nvPr/>
              </p:nvPicPr>
              <p:blipFill>
                <a:blip r:embed="rId203"/>
                <a:stretch>
                  <a:fillRect/>
                </a:stretch>
              </p:blipFill>
              <p:spPr>
                <a:xfrm>
                  <a:off x="10409703" y="847771"/>
                  <a:ext cx="88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6" name="Freihand 55">
                  <a:extLst>
                    <a:ext uri="{FF2B5EF4-FFF2-40B4-BE49-F238E27FC236}">
                      <a16:creationId xmlns:a16="http://schemas.microsoft.com/office/drawing/2014/main" id="{E8730EF7-9811-4C5B-9245-D761AA77E872}"/>
                    </a:ext>
                  </a:extLst>
                </p14:cNvPr>
                <p14:cNvContentPartPr/>
                <p14:nvPr/>
              </p14:nvContentPartPr>
              <p14:xfrm>
                <a:off x="10907943" y="844891"/>
                <a:ext cx="63360" cy="21960"/>
              </p14:xfrm>
            </p:contentPart>
          </mc:Choice>
          <mc:Fallback>
            <p:pic>
              <p:nvPicPr>
                <p:cNvPr id="56" name="Freihand 55">
                  <a:extLst>
                    <a:ext uri="{FF2B5EF4-FFF2-40B4-BE49-F238E27FC236}">
                      <a16:creationId xmlns:a16="http://schemas.microsoft.com/office/drawing/2014/main" id="{E8730EF7-9811-4C5B-9245-D761AA77E872}"/>
                    </a:ext>
                  </a:extLst>
                </p:cNvPr>
                <p:cNvPicPr/>
                <p:nvPr/>
              </p:nvPicPr>
              <p:blipFill>
                <a:blip r:embed="rId205"/>
                <a:stretch>
                  <a:fillRect/>
                </a:stretch>
              </p:blipFill>
              <p:spPr>
                <a:xfrm>
                  <a:off x="10903623" y="840571"/>
                  <a:ext cx="72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7" name="Freihand 56">
                  <a:extLst>
                    <a:ext uri="{FF2B5EF4-FFF2-40B4-BE49-F238E27FC236}">
                      <a16:creationId xmlns:a16="http://schemas.microsoft.com/office/drawing/2014/main" id="{3F190B7F-BA2E-43EC-993C-0BCFEAE02F77}"/>
                    </a:ext>
                  </a:extLst>
                </p14:cNvPr>
                <p14:cNvContentPartPr/>
                <p14:nvPr/>
              </p14:nvContentPartPr>
              <p14:xfrm>
                <a:off x="10952223" y="806371"/>
                <a:ext cx="33480" cy="170280"/>
              </p14:xfrm>
            </p:contentPart>
          </mc:Choice>
          <mc:Fallback>
            <p:pic>
              <p:nvPicPr>
                <p:cNvPr id="57" name="Freihand 56">
                  <a:extLst>
                    <a:ext uri="{FF2B5EF4-FFF2-40B4-BE49-F238E27FC236}">
                      <a16:creationId xmlns:a16="http://schemas.microsoft.com/office/drawing/2014/main" id="{3F190B7F-BA2E-43EC-993C-0BCFEAE02F77}"/>
                    </a:ext>
                  </a:extLst>
                </p:cNvPr>
                <p:cNvPicPr/>
                <p:nvPr/>
              </p:nvPicPr>
              <p:blipFill>
                <a:blip r:embed="rId207"/>
                <a:stretch>
                  <a:fillRect/>
                </a:stretch>
              </p:blipFill>
              <p:spPr>
                <a:xfrm>
                  <a:off x="10947903" y="802051"/>
                  <a:ext cx="42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9" name="Freihand 58">
                  <a:extLst>
                    <a:ext uri="{FF2B5EF4-FFF2-40B4-BE49-F238E27FC236}">
                      <a16:creationId xmlns:a16="http://schemas.microsoft.com/office/drawing/2014/main" id="{352ADE01-D2F8-4ED1-81BC-ED1BBA49514D}"/>
                    </a:ext>
                  </a:extLst>
                </p14:cNvPr>
                <p14:cNvContentPartPr/>
                <p14:nvPr/>
              </p14:nvContentPartPr>
              <p14:xfrm>
                <a:off x="11109903" y="801691"/>
                <a:ext cx="8280" cy="107280"/>
              </p14:xfrm>
            </p:contentPart>
          </mc:Choice>
          <mc:Fallback>
            <p:pic>
              <p:nvPicPr>
                <p:cNvPr id="59" name="Freihand 58">
                  <a:extLst>
                    <a:ext uri="{FF2B5EF4-FFF2-40B4-BE49-F238E27FC236}">
                      <a16:creationId xmlns:a16="http://schemas.microsoft.com/office/drawing/2014/main" id="{352ADE01-D2F8-4ED1-81BC-ED1BBA49514D}"/>
                    </a:ext>
                  </a:extLst>
                </p:cNvPr>
                <p:cNvPicPr/>
                <p:nvPr/>
              </p:nvPicPr>
              <p:blipFill>
                <a:blip r:embed="rId209"/>
                <a:stretch>
                  <a:fillRect/>
                </a:stretch>
              </p:blipFill>
              <p:spPr>
                <a:xfrm>
                  <a:off x="11105583" y="797371"/>
                  <a:ext cx="16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0" name="Freihand 59">
                  <a:extLst>
                    <a:ext uri="{FF2B5EF4-FFF2-40B4-BE49-F238E27FC236}">
                      <a16:creationId xmlns:a16="http://schemas.microsoft.com/office/drawing/2014/main" id="{4EF00DC3-1DCD-44A5-8FE2-0CA812199C32}"/>
                    </a:ext>
                  </a:extLst>
                </p14:cNvPr>
                <p14:cNvContentPartPr/>
                <p14:nvPr/>
              </p14:nvContentPartPr>
              <p14:xfrm>
                <a:off x="11068143" y="827971"/>
                <a:ext cx="106200" cy="14040"/>
              </p14:xfrm>
            </p:contentPart>
          </mc:Choice>
          <mc:Fallback>
            <p:pic>
              <p:nvPicPr>
                <p:cNvPr id="60" name="Freihand 59">
                  <a:extLst>
                    <a:ext uri="{FF2B5EF4-FFF2-40B4-BE49-F238E27FC236}">
                      <a16:creationId xmlns:a16="http://schemas.microsoft.com/office/drawing/2014/main" id="{4EF00DC3-1DCD-44A5-8FE2-0CA812199C32}"/>
                    </a:ext>
                  </a:extLst>
                </p:cNvPr>
                <p:cNvPicPr/>
                <p:nvPr/>
              </p:nvPicPr>
              <p:blipFill>
                <a:blip r:embed="rId211"/>
                <a:stretch>
                  <a:fillRect/>
                </a:stretch>
              </p:blipFill>
              <p:spPr>
                <a:xfrm>
                  <a:off x="11063823" y="823651"/>
                  <a:ext cx="114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2" name="Freihand 61">
                  <a:extLst>
                    <a:ext uri="{FF2B5EF4-FFF2-40B4-BE49-F238E27FC236}">
                      <a16:creationId xmlns:a16="http://schemas.microsoft.com/office/drawing/2014/main" id="{4D7DE9BC-54C9-4B96-97C5-5A6B11A628A6}"/>
                    </a:ext>
                  </a:extLst>
                </p14:cNvPr>
                <p14:cNvContentPartPr/>
                <p14:nvPr/>
              </p14:nvContentPartPr>
              <p14:xfrm>
                <a:off x="11215743" y="754891"/>
                <a:ext cx="97200" cy="124200"/>
              </p14:xfrm>
            </p:contentPart>
          </mc:Choice>
          <mc:Fallback>
            <p:pic>
              <p:nvPicPr>
                <p:cNvPr id="62" name="Freihand 61">
                  <a:extLst>
                    <a:ext uri="{FF2B5EF4-FFF2-40B4-BE49-F238E27FC236}">
                      <a16:creationId xmlns:a16="http://schemas.microsoft.com/office/drawing/2014/main" id="{4D7DE9BC-54C9-4B96-97C5-5A6B11A628A6}"/>
                    </a:ext>
                  </a:extLst>
                </p:cNvPr>
                <p:cNvPicPr/>
                <p:nvPr/>
              </p:nvPicPr>
              <p:blipFill>
                <a:blip r:embed="rId213"/>
                <a:stretch>
                  <a:fillRect/>
                </a:stretch>
              </p:blipFill>
              <p:spPr>
                <a:xfrm>
                  <a:off x="11211423" y="750571"/>
                  <a:ext cx="105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3" name="Freihand 62">
                  <a:extLst>
                    <a:ext uri="{FF2B5EF4-FFF2-40B4-BE49-F238E27FC236}">
                      <a16:creationId xmlns:a16="http://schemas.microsoft.com/office/drawing/2014/main" id="{CB05F3D4-F4C3-41C0-9CD9-6E39B0836110}"/>
                    </a:ext>
                  </a:extLst>
                </p14:cNvPr>
                <p14:cNvContentPartPr/>
                <p14:nvPr/>
              </p14:nvContentPartPr>
              <p14:xfrm>
                <a:off x="11230863" y="752011"/>
                <a:ext cx="93600" cy="6840"/>
              </p14:xfrm>
            </p:contentPart>
          </mc:Choice>
          <mc:Fallback>
            <p:pic>
              <p:nvPicPr>
                <p:cNvPr id="63" name="Freihand 62">
                  <a:extLst>
                    <a:ext uri="{FF2B5EF4-FFF2-40B4-BE49-F238E27FC236}">
                      <a16:creationId xmlns:a16="http://schemas.microsoft.com/office/drawing/2014/main" id="{CB05F3D4-F4C3-41C0-9CD9-6E39B0836110}"/>
                    </a:ext>
                  </a:extLst>
                </p:cNvPr>
                <p:cNvPicPr/>
                <p:nvPr/>
              </p:nvPicPr>
              <p:blipFill>
                <a:blip r:embed="rId215"/>
                <a:stretch>
                  <a:fillRect/>
                </a:stretch>
              </p:blipFill>
              <p:spPr>
                <a:xfrm>
                  <a:off x="11226543" y="747691"/>
                  <a:ext cx="102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4" name="Freihand 63">
                  <a:extLst>
                    <a:ext uri="{FF2B5EF4-FFF2-40B4-BE49-F238E27FC236}">
                      <a16:creationId xmlns:a16="http://schemas.microsoft.com/office/drawing/2014/main" id="{BAA0E9B2-0C39-45A4-9841-F12D65367A86}"/>
                    </a:ext>
                  </a:extLst>
                </p14:cNvPr>
                <p14:cNvContentPartPr/>
                <p14:nvPr/>
              </p14:nvContentPartPr>
              <p14:xfrm>
                <a:off x="11371623" y="758131"/>
                <a:ext cx="47520" cy="127080"/>
              </p14:xfrm>
            </p:contentPart>
          </mc:Choice>
          <mc:Fallback>
            <p:pic>
              <p:nvPicPr>
                <p:cNvPr id="64" name="Freihand 63">
                  <a:extLst>
                    <a:ext uri="{FF2B5EF4-FFF2-40B4-BE49-F238E27FC236}">
                      <a16:creationId xmlns:a16="http://schemas.microsoft.com/office/drawing/2014/main" id="{BAA0E9B2-0C39-45A4-9841-F12D65367A86}"/>
                    </a:ext>
                  </a:extLst>
                </p:cNvPr>
                <p:cNvPicPr/>
                <p:nvPr/>
              </p:nvPicPr>
              <p:blipFill>
                <a:blip r:embed="rId217"/>
                <a:stretch>
                  <a:fillRect/>
                </a:stretch>
              </p:blipFill>
              <p:spPr>
                <a:xfrm>
                  <a:off x="11367303" y="753811"/>
                  <a:ext cx="56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5" name="Freihand 64">
                  <a:extLst>
                    <a:ext uri="{FF2B5EF4-FFF2-40B4-BE49-F238E27FC236}">
                      <a16:creationId xmlns:a16="http://schemas.microsoft.com/office/drawing/2014/main" id="{415D8BA1-DE19-405D-96EF-163D00B1819E}"/>
                    </a:ext>
                  </a:extLst>
                </p14:cNvPr>
                <p14:cNvContentPartPr/>
                <p14:nvPr/>
              </p14:nvContentPartPr>
              <p14:xfrm>
                <a:off x="11268663" y="600091"/>
                <a:ext cx="69840" cy="77760"/>
              </p14:xfrm>
            </p:contentPart>
          </mc:Choice>
          <mc:Fallback>
            <p:pic>
              <p:nvPicPr>
                <p:cNvPr id="65" name="Freihand 64">
                  <a:extLst>
                    <a:ext uri="{FF2B5EF4-FFF2-40B4-BE49-F238E27FC236}">
                      <a16:creationId xmlns:a16="http://schemas.microsoft.com/office/drawing/2014/main" id="{415D8BA1-DE19-405D-96EF-163D00B1819E}"/>
                    </a:ext>
                  </a:extLst>
                </p:cNvPr>
                <p:cNvPicPr/>
                <p:nvPr/>
              </p:nvPicPr>
              <p:blipFill>
                <a:blip r:embed="rId219"/>
                <a:stretch>
                  <a:fillRect/>
                </a:stretch>
              </p:blipFill>
              <p:spPr>
                <a:xfrm>
                  <a:off x="11264343" y="595771"/>
                  <a:ext cx="78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6" name="Freihand 65">
                  <a:extLst>
                    <a:ext uri="{FF2B5EF4-FFF2-40B4-BE49-F238E27FC236}">
                      <a16:creationId xmlns:a16="http://schemas.microsoft.com/office/drawing/2014/main" id="{1B114336-8886-48FB-A013-FEF3351DC6CC}"/>
                    </a:ext>
                  </a:extLst>
                </p14:cNvPr>
                <p14:cNvContentPartPr/>
                <p14:nvPr/>
              </p14:nvContentPartPr>
              <p14:xfrm>
                <a:off x="11551983" y="779731"/>
                <a:ext cx="18000" cy="120960"/>
              </p14:xfrm>
            </p:contentPart>
          </mc:Choice>
          <mc:Fallback>
            <p:pic>
              <p:nvPicPr>
                <p:cNvPr id="66" name="Freihand 65">
                  <a:extLst>
                    <a:ext uri="{FF2B5EF4-FFF2-40B4-BE49-F238E27FC236}">
                      <a16:creationId xmlns:a16="http://schemas.microsoft.com/office/drawing/2014/main" id="{1B114336-8886-48FB-A013-FEF3351DC6CC}"/>
                    </a:ext>
                  </a:extLst>
                </p:cNvPr>
                <p:cNvPicPr/>
                <p:nvPr/>
              </p:nvPicPr>
              <p:blipFill>
                <a:blip r:embed="rId221"/>
                <a:stretch>
                  <a:fillRect/>
                </a:stretch>
              </p:blipFill>
              <p:spPr>
                <a:xfrm>
                  <a:off x="11547663" y="775411"/>
                  <a:ext cx="26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7" name="Freihand 66">
                  <a:extLst>
                    <a:ext uri="{FF2B5EF4-FFF2-40B4-BE49-F238E27FC236}">
                      <a16:creationId xmlns:a16="http://schemas.microsoft.com/office/drawing/2014/main" id="{09787F0F-BFC4-4DBB-994D-84921E59B81A}"/>
                    </a:ext>
                  </a:extLst>
                </p14:cNvPr>
                <p14:cNvContentPartPr/>
                <p14:nvPr/>
              </p14:nvContentPartPr>
              <p14:xfrm>
                <a:off x="11523543" y="815371"/>
                <a:ext cx="130680" cy="8280"/>
              </p14:xfrm>
            </p:contentPart>
          </mc:Choice>
          <mc:Fallback>
            <p:pic>
              <p:nvPicPr>
                <p:cNvPr id="67" name="Freihand 66">
                  <a:extLst>
                    <a:ext uri="{FF2B5EF4-FFF2-40B4-BE49-F238E27FC236}">
                      <a16:creationId xmlns:a16="http://schemas.microsoft.com/office/drawing/2014/main" id="{09787F0F-BFC4-4DBB-994D-84921E59B81A}"/>
                    </a:ext>
                  </a:extLst>
                </p:cNvPr>
                <p:cNvPicPr/>
                <p:nvPr/>
              </p:nvPicPr>
              <p:blipFill>
                <a:blip r:embed="rId223"/>
                <a:stretch>
                  <a:fillRect/>
                </a:stretch>
              </p:blipFill>
              <p:spPr>
                <a:xfrm>
                  <a:off x="11519223" y="811051"/>
                  <a:ext cx="139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8" name="Freihand 67">
                  <a:extLst>
                    <a:ext uri="{FF2B5EF4-FFF2-40B4-BE49-F238E27FC236}">
                      <a16:creationId xmlns:a16="http://schemas.microsoft.com/office/drawing/2014/main" id="{7BBC0846-7860-402F-89AF-B3B37207E5AD}"/>
                    </a:ext>
                  </a:extLst>
                </p14:cNvPr>
                <p14:cNvContentPartPr/>
                <p14:nvPr/>
              </p14:nvContentPartPr>
              <p14:xfrm>
                <a:off x="11666103" y="767491"/>
                <a:ext cx="131400" cy="108360"/>
              </p14:xfrm>
            </p:contentPart>
          </mc:Choice>
          <mc:Fallback>
            <p:pic>
              <p:nvPicPr>
                <p:cNvPr id="68" name="Freihand 67">
                  <a:extLst>
                    <a:ext uri="{FF2B5EF4-FFF2-40B4-BE49-F238E27FC236}">
                      <a16:creationId xmlns:a16="http://schemas.microsoft.com/office/drawing/2014/main" id="{7BBC0846-7860-402F-89AF-B3B37207E5AD}"/>
                    </a:ext>
                  </a:extLst>
                </p:cNvPr>
                <p:cNvPicPr/>
                <p:nvPr/>
              </p:nvPicPr>
              <p:blipFill>
                <a:blip r:embed="rId225"/>
                <a:stretch>
                  <a:fillRect/>
                </a:stretch>
              </p:blipFill>
              <p:spPr>
                <a:xfrm>
                  <a:off x="11661783" y="763171"/>
                  <a:ext cx="140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9" name="Freihand 68">
                  <a:extLst>
                    <a:ext uri="{FF2B5EF4-FFF2-40B4-BE49-F238E27FC236}">
                      <a16:creationId xmlns:a16="http://schemas.microsoft.com/office/drawing/2014/main" id="{430A1126-523A-45AD-B44C-4A8E4F1CA618}"/>
                    </a:ext>
                  </a:extLst>
                </p14:cNvPr>
                <p14:cNvContentPartPr/>
                <p14:nvPr/>
              </p14:nvContentPartPr>
              <p14:xfrm>
                <a:off x="11815143" y="769291"/>
                <a:ext cx="68400" cy="95400"/>
              </p14:xfrm>
            </p:contentPart>
          </mc:Choice>
          <mc:Fallback>
            <p:pic>
              <p:nvPicPr>
                <p:cNvPr id="69" name="Freihand 68">
                  <a:extLst>
                    <a:ext uri="{FF2B5EF4-FFF2-40B4-BE49-F238E27FC236}">
                      <a16:creationId xmlns:a16="http://schemas.microsoft.com/office/drawing/2014/main" id="{430A1126-523A-45AD-B44C-4A8E4F1CA618}"/>
                    </a:ext>
                  </a:extLst>
                </p:cNvPr>
                <p:cNvPicPr/>
                <p:nvPr/>
              </p:nvPicPr>
              <p:blipFill>
                <a:blip r:embed="rId227"/>
                <a:stretch>
                  <a:fillRect/>
                </a:stretch>
              </p:blipFill>
              <p:spPr>
                <a:xfrm>
                  <a:off x="11810823" y="764971"/>
                  <a:ext cx="77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0" name="Freihand 69">
                  <a:extLst>
                    <a:ext uri="{FF2B5EF4-FFF2-40B4-BE49-F238E27FC236}">
                      <a16:creationId xmlns:a16="http://schemas.microsoft.com/office/drawing/2014/main" id="{4BDAB89D-DC88-4DBA-BD4C-0BE01E24E09C}"/>
                    </a:ext>
                  </a:extLst>
                </p14:cNvPr>
                <p14:cNvContentPartPr/>
                <p14:nvPr/>
              </p14:nvContentPartPr>
              <p14:xfrm>
                <a:off x="11763303" y="616651"/>
                <a:ext cx="74520" cy="57600"/>
              </p14:xfrm>
            </p:contentPart>
          </mc:Choice>
          <mc:Fallback>
            <p:pic>
              <p:nvPicPr>
                <p:cNvPr id="70" name="Freihand 69">
                  <a:extLst>
                    <a:ext uri="{FF2B5EF4-FFF2-40B4-BE49-F238E27FC236}">
                      <a16:creationId xmlns:a16="http://schemas.microsoft.com/office/drawing/2014/main" id="{4BDAB89D-DC88-4DBA-BD4C-0BE01E24E09C}"/>
                    </a:ext>
                  </a:extLst>
                </p:cNvPr>
                <p:cNvPicPr/>
                <p:nvPr/>
              </p:nvPicPr>
              <p:blipFill>
                <a:blip r:embed="rId229"/>
                <a:stretch>
                  <a:fillRect/>
                </a:stretch>
              </p:blipFill>
              <p:spPr>
                <a:xfrm>
                  <a:off x="11758983" y="612331"/>
                  <a:ext cx="83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5" name="Freihand 74">
                  <a:extLst>
                    <a:ext uri="{FF2B5EF4-FFF2-40B4-BE49-F238E27FC236}">
                      <a16:creationId xmlns:a16="http://schemas.microsoft.com/office/drawing/2014/main" id="{EE615D2A-8909-4055-A971-0AB41CB854E8}"/>
                    </a:ext>
                  </a:extLst>
                </p14:cNvPr>
                <p14:cNvContentPartPr/>
                <p14:nvPr/>
              </p14:nvContentPartPr>
              <p14:xfrm>
                <a:off x="9832983" y="681451"/>
                <a:ext cx="470880" cy="358200"/>
              </p14:xfrm>
            </p:contentPart>
          </mc:Choice>
          <mc:Fallback>
            <p:pic>
              <p:nvPicPr>
                <p:cNvPr id="75" name="Freihand 74">
                  <a:extLst>
                    <a:ext uri="{FF2B5EF4-FFF2-40B4-BE49-F238E27FC236}">
                      <a16:creationId xmlns:a16="http://schemas.microsoft.com/office/drawing/2014/main" id="{EE615D2A-8909-4055-A971-0AB41CB854E8}"/>
                    </a:ext>
                  </a:extLst>
                </p:cNvPr>
                <p:cNvPicPr/>
                <p:nvPr/>
              </p:nvPicPr>
              <p:blipFill>
                <a:blip r:embed="rId231"/>
                <a:stretch>
                  <a:fillRect/>
                </a:stretch>
              </p:blipFill>
              <p:spPr>
                <a:xfrm>
                  <a:off x="9828663" y="677131"/>
                  <a:ext cx="4795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6" name="Freihand 75">
                  <a:extLst>
                    <a:ext uri="{FF2B5EF4-FFF2-40B4-BE49-F238E27FC236}">
                      <a16:creationId xmlns:a16="http://schemas.microsoft.com/office/drawing/2014/main" id="{D14FD7F7-D881-4847-9528-732F731B6471}"/>
                    </a:ext>
                  </a:extLst>
                </p14:cNvPr>
                <p14:cNvContentPartPr/>
                <p14:nvPr/>
              </p14:nvContentPartPr>
              <p14:xfrm>
                <a:off x="11159583" y="665971"/>
                <a:ext cx="304560" cy="299160"/>
              </p14:xfrm>
            </p:contentPart>
          </mc:Choice>
          <mc:Fallback>
            <p:pic>
              <p:nvPicPr>
                <p:cNvPr id="76" name="Freihand 75">
                  <a:extLst>
                    <a:ext uri="{FF2B5EF4-FFF2-40B4-BE49-F238E27FC236}">
                      <a16:creationId xmlns:a16="http://schemas.microsoft.com/office/drawing/2014/main" id="{D14FD7F7-D881-4847-9528-732F731B6471}"/>
                    </a:ext>
                  </a:extLst>
                </p:cNvPr>
                <p:cNvPicPr/>
                <p:nvPr/>
              </p:nvPicPr>
              <p:blipFill>
                <a:blip r:embed="rId233"/>
                <a:stretch>
                  <a:fillRect/>
                </a:stretch>
              </p:blipFill>
              <p:spPr>
                <a:xfrm>
                  <a:off x="11155263" y="661651"/>
                  <a:ext cx="3132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7" name="Freihand 76">
                  <a:extLst>
                    <a:ext uri="{FF2B5EF4-FFF2-40B4-BE49-F238E27FC236}">
                      <a16:creationId xmlns:a16="http://schemas.microsoft.com/office/drawing/2014/main" id="{714BE0B7-0C5B-40A2-AEA5-C7C3CB0AE376}"/>
                    </a:ext>
                  </a:extLst>
                </p14:cNvPr>
                <p14:cNvContentPartPr/>
                <p14:nvPr/>
              </p14:nvContentPartPr>
              <p14:xfrm>
                <a:off x="11644863" y="695491"/>
                <a:ext cx="298440" cy="263160"/>
              </p14:xfrm>
            </p:contentPart>
          </mc:Choice>
          <mc:Fallback>
            <p:pic>
              <p:nvPicPr>
                <p:cNvPr id="77" name="Freihand 76">
                  <a:extLst>
                    <a:ext uri="{FF2B5EF4-FFF2-40B4-BE49-F238E27FC236}">
                      <a16:creationId xmlns:a16="http://schemas.microsoft.com/office/drawing/2014/main" id="{714BE0B7-0C5B-40A2-AEA5-C7C3CB0AE376}"/>
                    </a:ext>
                  </a:extLst>
                </p:cNvPr>
                <p:cNvPicPr/>
                <p:nvPr/>
              </p:nvPicPr>
              <p:blipFill>
                <a:blip r:embed="rId235"/>
                <a:stretch>
                  <a:fillRect/>
                </a:stretch>
              </p:blipFill>
              <p:spPr>
                <a:xfrm>
                  <a:off x="11640543" y="691171"/>
                  <a:ext cx="3070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 name="Freihand 148">
                  <a:extLst>
                    <a:ext uri="{FF2B5EF4-FFF2-40B4-BE49-F238E27FC236}">
                      <a16:creationId xmlns:a16="http://schemas.microsoft.com/office/drawing/2014/main" id="{BAF3CC7F-BA77-4A5E-AE79-30A3E9325D9F}"/>
                    </a:ext>
                  </a:extLst>
                </p14:cNvPr>
                <p14:cNvContentPartPr/>
                <p14:nvPr/>
              </p14:nvContentPartPr>
              <p14:xfrm>
                <a:off x="9139983" y="174931"/>
                <a:ext cx="25920" cy="471600"/>
              </p14:xfrm>
            </p:contentPart>
          </mc:Choice>
          <mc:Fallback>
            <p:pic>
              <p:nvPicPr>
                <p:cNvPr id="149" name="Freihand 148">
                  <a:extLst>
                    <a:ext uri="{FF2B5EF4-FFF2-40B4-BE49-F238E27FC236}">
                      <a16:creationId xmlns:a16="http://schemas.microsoft.com/office/drawing/2014/main" id="{BAF3CC7F-BA77-4A5E-AE79-30A3E9325D9F}"/>
                    </a:ext>
                  </a:extLst>
                </p:cNvPr>
                <p:cNvPicPr/>
                <p:nvPr/>
              </p:nvPicPr>
              <p:blipFill>
                <a:blip r:embed="rId237"/>
                <a:stretch>
                  <a:fillRect/>
                </a:stretch>
              </p:blipFill>
              <p:spPr>
                <a:xfrm>
                  <a:off x="9135663" y="170611"/>
                  <a:ext cx="3456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0" name="Freihand 149">
                  <a:extLst>
                    <a:ext uri="{FF2B5EF4-FFF2-40B4-BE49-F238E27FC236}">
                      <a16:creationId xmlns:a16="http://schemas.microsoft.com/office/drawing/2014/main" id="{2807E11F-F93F-43AE-B255-39EAA32BA008}"/>
                    </a:ext>
                  </a:extLst>
                </p14:cNvPr>
                <p14:cNvContentPartPr/>
                <p14:nvPr/>
              </p14:nvContentPartPr>
              <p14:xfrm>
                <a:off x="9180663" y="541411"/>
                <a:ext cx="2869560" cy="96120"/>
              </p14:xfrm>
            </p:contentPart>
          </mc:Choice>
          <mc:Fallback>
            <p:pic>
              <p:nvPicPr>
                <p:cNvPr id="150" name="Freihand 149">
                  <a:extLst>
                    <a:ext uri="{FF2B5EF4-FFF2-40B4-BE49-F238E27FC236}">
                      <a16:creationId xmlns:a16="http://schemas.microsoft.com/office/drawing/2014/main" id="{2807E11F-F93F-43AE-B255-39EAA32BA008}"/>
                    </a:ext>
                  </a:extLst>
                </p:cNvPr>
                <p:cNvPicPr/>
                <p:nvPr/>
              </p:nvPicPr>
              <p:blipFill>
                <a:blip r:embed="rId239"/>
                <a:stretch>
                  <a:fillRect/>
                </a:stretch>
              </p:blipFill>
              <p:spPr>
                <a:xfrm>
                  <a:off x="9176343" y="537091"/>
                  <a:ext cx="2878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1" name="Freihand 150">
                  <a:extLst>
                    <a:ext uri="{FF2B5EF4-FFF2-40B4-BE49-F238E27FC236}">
                      <a16:creationId xmlns:a16="http://schemas.microsoft.com/office/drawing/2014/main" id="{7780DF74-A1E5-44B8-9B9B-5421EC838E61}"/>
                    </a:ext>
                  </a:extLst>
                </p14:cNvPr>
                <p14:cNvContentPartPr/>
                <p14:nvPr/>
              </p14:nvContentPartPr>
              <p14:xfrm>
                <a:off x="9226743" y="85651"/>
                <a:ext cx="2851560" cy="499680"/>
              </p14:xfrm>
            </p:contentPart>
          </mc:Choice>
          <mc:Fallback>
            <p:pic>
              <p:nvPicPr>
                <p:cNvPr id="151" name="Freihand 150">
                  <a:extLst>
                    <a:ext uri="{FF2B5EF4-FFF2-40B4-BE49-F238E27FC236}">
                      <a16:creationId xmlns:a16="http://schemas.microsoft.com/office/drawing/2014/main" id="{7780DF74-A1E5-44B8-9B9B-5421EC838E61}"/>
                    </a:ext>
                  </a:extLst>
                </p:cNvPr>
                <p:cNvPicPr/>
                <p:nvPr/>
              </p:nvPicPr>
              <p:blipFill>
                <a:blip r:embed="rId241"/>
                <a:stretch>
                  <a:fillRect/>
                </a:stretch>
              </p:blipFill>
              <p:spPr>
                <a:xfrm>
                  <a:off x="9222423" y="81331"/>
                  <a:ext cx="2860200" cy="508320"/>
                </a:xfrm>
                <a:prstGeom prst="rect">
                  <a:avLst/>
                </a:prstGeom>
              </p:spPr>
            </p:pic>
          </mc:Fallback>
        </mc:AlternateContent>
      </p:grpSp>
      <p:grpSp>
        <p:nvGrpSpPr>
          <p:cNvPr id="156" name="Gruppieren 155">
            <a:extLst>
              <a:ext uri="{FF2B5EF4-FFF2-40B4-BE49-F238E27FC236}">
                <a16:creationId xmlns:a16="http://schemas.microsoft.com/office/drawing/2014/main" id="{E68283BA-F58F-4148-AC20-AEF172D11A46}"/>
              </a:ext>
            </a:extLst>
          </p:cNvPr>
          <p:cNvGrpSpPr/>
          <p:nvPr/>
        </p:nvGrpSpPr>
        <p:grpSpPr>
          <a:xfrm>
            <a:off x="8411703" y="69091"/>
            <a:ext cx="1301760" cy="757440"/>
            <a:chOff x="8411703" y="69091"/>
            <a:chExt cx="1301760" cy="757440"/>
          </a:xfrm>
        </p:grpSpPr>
        <mc:AlternateContent xmlns:mc="http://schemas.openxmlformats.org/markup-compatibility/2006">
          <mc:Choice xmlns:p14="http://schemas.microsoft.com/office/powerpoint/2010/main" Requires="p14">
            <p:contentPart p14:bwMode="auto" r:id="rId242">
              <p14:nvContentPartPr>
                <p14:cNvPr id="153" name="Freihand 152">
                  <a:extLst>
                    <a:ext uri="{FF2B5EF4-FFF2-40B4-BE49-F238E27FC236}">
                      <a16:creationId xmlns:a16="http://schemas.microsoft.com/office/drawing/2014/main" id="{22A0033C-DEE7-4A85-8741-2039A0389D28}"/>
                    </a:ext>
                  </a:extLst>
                </p14:cNvPr>
                <p14:cNvContentPartPr/>
                <p14:nvPr/>
              </p14:nvContentPartPr>
              <p14:xfrm>
                <a:off x="9713103" y="826171"/>
                <a:ext cx="360" cy="360"/>
              </p14:xfrm>
            </p:contentPart>
          </mc:Choice>
          <mc:Fallback>
            <p:pic>
              <p:nvPicPr>
                <p:cNvPr id="153" name="Freihand 152">
                  <a:extLst>
                    <a:ext uri="{FF2B5EF4-FFF2-40B4-BE49-F238E27FC236}">
                      <a16:creationId xmlns:a16="http://schemas.microsoft.com/office/drawing/2014/main" id="{22A0033C-DEE7-4A85-8741-2039A0389D28}"/>
                    </a:ext>
                  </a:extLst>
                </p:cNvPr>
                <p:cNvPicPr/>
                <p:nvPr/>
              </p:nvPicPr>
              <p:blipFill>
                <a:blip r:embed="rId243"/>
                <a:stretch>
                  <a:fillRect/>
                </a:stretch>
              </p:blipFill>
              <p:spPr>
                <a:xfrm>
                  <a:off x="9708783" y="821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4" name="Freihand 153">
                  <a:extLst>
                    <a:ext uri="{FF2B5EF4-FFF2-40B4-BE49-F238E27FC236}">
                      <a16:creationId xmlns:a16="http://schemas.microsoft.com/office/drawing/2014/main" id="{4156FA09-91EF-4B23-ABFC-71C0AFDE8406}"/>
                    </a:ext>
                  </a:extLst>
                </p14:cNvPr>
                <p14:cNvContentPartPr/>
                <p14:nvPr/>
              </p14:nvContentPartPr>
              <p14:xfrm>
                <a:off x="8448423" y="69091"/>
                <a:ext cx="94680" cy="592560"/>
              </p14:xfrm>
            </p:contentPart>
          </mc:Choice>
          <mc:Fallback>
            <p:pic>
              <p:nvPicPr>
                <p:cNvPr id="154" name="Freihand 153">
                  <a:extLst>
                    <a:ext uri="{FF2B5EF4-FFF2-40B4-BE49-F238E27FC236}">
                      <a16:creationId xmlns:a16="http://schemas.microsoft.com/office/drawing/2014/main" id="{4156FA09-91EF-4B23-ABFC-71C0AFDE8406}"/>
                    </a:ext>
                  </a:extLst>
                </p:cNvPr>
                <p:cNvPicPr/>
                <p:nvPr/>
              </p:nvPicPr>
              <p:blipFill>
                <a:blip r:embed="rId245"/>
                <a:stretch>
                  <a:fillRect/>
                </a:stretch>
              </p:blipFill>
              <p:spPr>
                <a:xfrm>
                  <a:off x="8444103" y="64771"/>
                  <a:ext cx="10332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5" name="Freihand 154">
                  <a:extLst>
                    <a:ext uri="{FF2B5EF4-FFF2-40B4-BE49-F238E27FC236}">
                      <a16:creationId xmlns:a16="http://schemas.microsoft.com/office/drawing/2014/main" id="{681CDCCB-7D02-4AE8-AD31-37E2157FF0FA}"/>
                    </a:ext>
                  </a:extLst>
                </p14:cNvPr>
                <p14:cNvContentPartPr/>
                <p14:nvPr/>
              </p14:nvContentPartPr>
              <p14:xfrm>
                <a:off x="8411703" y="98251"/>
                <a:ext cx="1227960" cy="669240"/>
              </p14:xfrm>
            </p:contentPart>
          </mc:Choice>
          <mc:Fallback>
            <p:pic>
              <p:nvPicPr>
                <p:cNvPr id="155" name="Freihand 154">
                  <a:extLst>
                    <a:ext uri="{FF2B5EF4-FFF2-40B4-BE49-F238E27FC236}">
                      <a16:creationId xmlns:a16="http://schemas.microsoft.com/office/drawing/2014/main" id="{681CDCCB-7D02-4AE8-AD31-37E2157FF0FA}"/>
                    </a:ext>
                  </a:extLst>
                </p:cNvPr>
                <p:cNvPicPr/>
                <p:nvPr/>
              </p:nvPicPr>
              <p:blipFill>
                <a:blip r:embed="rId247"/>
                <a:stretch>
                  <a:fillRect/>
                </a:stretch>
              </p:blipFill>
              <p:spPr>
                <a:xfrm>
                  <a:off x="8407383" y="93931"/>
                  <a:ext cx="1236600" cy="67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8">
            <p14:nvContentPartPr>
              <p14:cNvPr id="167" name="Freihand 166">
                <a:extLst>
                  <a:ext uri="{FF2B5EF4-FFF2-40B4-BE49-F238E27FC236}">
                    <a16:creationId xmlns:a16="http://schemas.microsoft.com/office/drawing/2014/main" id="{6EAE61F4-2B2A-4D87-A45D-BE75FA43D1C6}"/>
                  </a:ext>
                </a:extLst>
              </p14:cNvPr>
              <p14:cNvContentPartPr/>
              <p14:nvPr/>
            </p14:nvContentPartPr>
            <p14:xfrm>
              <a:off x="1510863" y="1940731"/>
              <a:ext cx="477360" cy="28080"/>
            </p14:xfrm>
          </p:contentPart>
        </mc:Choice>
        <mc:Fallback>
          <p:pic>
            <p:nvPicPr>
              <p:cNvPr id="167" name="Freihand 166">
                <a:extLst>
                  <a:ext uri="{FF2B5EF4-FFF2-40B4-BE49-F238E27FC236}">
                    <a16:creationId xmlns:a16="http://schemas.microsoft.com/office/drawing/2014/main" id="{6EAE61F4-2B2A-4D87-A45D-BE75FA43D1C6}"/>
                  </a:ext>
                </a:extLst>
              </p:cNvPr>
              <p:cNvPicPr/>
              <p:nvPr/>
            </p:nvPicPr>
            <p:blipFill>
              <a:blip r:embed="rId249"/>
              <a:stretch>
                <a:fillRect/>
              </a:stretch>
            </p:blipFill>
            <p:spPr>
              <a:xfrm>
                <a:off x="1506543" y="1936411"/>
                <a:ext cx="486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5" name="Freihand 184">
                <a:extLst>
                  <a:ext uri="{FF2B5EF4-FFF2-40B4-BE49-F238E27FC236}">
                    <a16:creationId xmlns:a16="http://schemas.microsoft.com/office/drawing/2014/main" id="{51247E03-0061-4C8E-A6D5-490D4C902681}"/>
                  </a:ext>
                </a:extLst>
              </p14:cNvPr>
              <p14:cNvContentPartPr/>
              <p14:nvPr/>
            </p14:nvContentPartPr>
            <p14:xfrm>
              <a:off x="9336183" y="2740651"/>
              <a:ext cx="274320" cy="42480"/>
            </p14:xfrm>
          </p:contentPart>
        </mc:Choice>
        <mc:Fallback>
          <p:pic>
            <p:nvPicPr>
              <p:cNvPr id="185" name="Freihand 184">
                <a:extLst>
                  <a:ext uri="{FF2B5EF4-FFF2-40B4-BE49-F238E27FC236}">
                    <a16:creationId xmlns:a16="http://schemas.microsoft.com/office/drawing/2014/main" id="{51247E03-0061-4C8E-A6D5-490D4C902681}"/>
                  </a:ext>
                </a:extLst>
              </p:cNvPr>
              <p:cNvPicPr/>
              <p:nvPr/>
            </p:nvPicPr>
            <p:blipFill>
              <a:blip r:embed="rId251"/>
              <a:stretch>
                <a:fillRect/>
              </a:stretch>
            </p:blipFill>
            <p:spPr>
              <a:xfrm>
                <a:off x="9331863" y="2736331"/>
                <a:ext cx="282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40" name="Freihand 239">
                <a:extLst>
                  <a:ext uri="{FF2B5EF4-FFF2-40B4-BE49-F238E27FC236}">
                    <a16:creationId xmlns:a16="http://schemas.microsoft.com/office/drawing/2014/main" id="{F9A7507A-C61E-482E-8D50-185D5C9B10C6}"/>
                  </a:ext>
                </a:extLst>
              </p14:cNvPr>
              <p14:cNvContentPartPr/>
              <p14:nvPr/>
            </p14:nvContentPartPr>
            <p14:xfrm>
              <a:off x="9068703" y="3707971"/>
              <a:ext cx="165240" cy="314640"/>
            </p14:xfrm>
          </p:contentPart>
        </mc:Choice>
        <mc:Fallback>
          <p:pic>
            <p:nvPicPr>
              <p:cNvPr id="240" name="Freihand 239">
                <a:extLst>
                  <a:ext uri="{FF2B5EF4-FFF2-40B4-BE49-F238E27FC236}">
                    <a16:creationId xmlns:a16="http://schemas.microsoft.com/office/drawing/2014/main" id="{F9A7507A-C61E-482E-8D50-185D5C9B10C6}"/>
                  </a:ext>
                </a:extLst>
              </p:cNvPr>
              <p:cNvPicPr/>
              <p:nvPr/>
            </p:nvPicPr>
            <p:blipFill>
              <a:blip r:embed="rId253"/>
              <a:stretch>
                <a:fillRect/>
              </a:stretch>
            </p:blipFill>
            <p:spPr>
              <a:xfrm>
                <a:off x="9064383" y="3703651"/>
                <a:ext cx="1738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42" name="Freihand 241">
                <a:extLst>
                  <a:ext uri="{FF2B5EF4-FFF2-40B4-BE49-F238E27FC236}">
                    <a16:creationId xmlns:a16="http://schemas.microsoft.com/office/drawing/2014/main" id="{67BC144D-49F2-4659-8C0A-DBD1FD17620B}"/>
                  </a:ext>
                </a:extLst>
              </p14:cNvPr>
              <p14:cNvContentPartPr/>
              <p14:nvPr/>
            </p14:nvContentPartPr>
            <p14:xfrm>
              <a:off x="2064903" y="5514091"/>
              <a:ext cx="62280" cy="128880"/>
            </p14:xfrm>
          </p:contentPart>
        </mc:Choice>
        <mc:Fallback>
          <p:pic>
            <p:nvPicPr>
              <p:cNvPr id="242" name="Freihand 241">
                <a:extLst>
                  <a:ext uri="{FF2B5EF4-FFF2-40B4-BE49-F238E27FC236}">
                    <a16:creationId xmlns:a16="http://schemas.microsoft.com/office/drawing/2014/main" id="{67BC144D-49F2-4659-8C0A-DBD1FD17620B}"/>
                  </a:ext>
                </a:extLst>
              </p:cNvPr>
              <p:cNvPicPr/>
              <p:nvPr/>
            </p:nvPicPr>
            <p:blipFill>
              <a:blip r:embed="rId255"/>
              <a:stretch>
                <a:fillRect/>
              </a:stretch>
            </p:blipFill>
            <p:spPr>
              <a:xfrm>
                <a:off x="2060583" y="5509771"/>
                <a:ext cx="70920" cy="137520"/>
              </a:xfrm>
              <a:prstGeom prst="rect">
                <a:avLst/>
              </a:prstGeom>
            </p:spPr>
          </p:pic>
        </mc:Fallback>
      </mc:AlternateContent>
      <p:grpSp>
        <p:nvGrpSpPr>
          <p:cNvPr id="245" name="Gruppieren 244">
            <a:extLst>
              <a:ext uri="{FF2B5EF4-FFF2-40B4-BE49-F238E27FC236}">
                <a16:creationId xmlns:a16="http://schemas.microsoft.com/office/drawing/2014/main" id="{A0185962-C4EC-4B16-843E-F3A58697AF64}"/>
              </a:ext>
            </a:extLst>
          </p:cNvPr>
          <p:cNvGrpSpPr/>
          <p:nvPr/>
        </p:nvGrpSpPr>
        <p:grpSpPr>
          <a:xfrm>
            <a:off x="8751903" y="1839571"/>
            <a:ext cx="3210120" cy="2082600"/>
            <a:chOff x="8751903" y="1839571"/>
            <a:chExt cx="3210120" cy="2082600"/>
          </a:xfrm>
        </p:grpSpPr>
        <mc:AlternateContent xmlns:mc="http://schemas.openxmlformats.org/markup-compatibility/2006">
          <mc:Choice xmlns:p14="http://schemas.microsoft.com/office/powerpoint/2010/main" Requires="p14">
            <p:contentPart p14:bwMode="auto" r:id="rId256">
              <p14:nvContentPartPr>
                <p14:cNvPr id="157" name="Freihand 156">
                  <a:extLst>
                    <a:ext uri="{FF2B5EF4-FFF2-40B4-BE49-F238E27FC236}">
                      <a16:creationId xmlns:a16="http://schemas.microsoft.com/office/drawing/2014/main" id="{879A09FD-3B77-4F74-81F5-C0DC665636BF}"/>
                    </a:ext>
                  </a:extLst>
                </p14:cNvPr>
                <p14:cNvContentPartPr/>
                <p14:nvPr/>
              </p14:nvContentPartPr>
              <p14:xfrm>
                <a:off x="9538503" y="2063131"/>
                <a:ext cx="146880" cy="96840"/>
              </p14:xfrm>
            </p:contentPart>
          </mc:Choice>
          <mc:Fallback>
            <p:pic>
              <p:nvPicPr>
                <p:cNvPr id="157" name="Freihand 156">
                  <a:extLst>
                    <a:ext uri="{FF2B5EF4-FFF2-40B4-BE49-F238E27FC236}">
                      <a16:creationId xmlns:a16="http://schemas.microsoft.com/office/drawing/2014/main" id="{879A09FD-3B77-4F74-81F5-C0DC665636BF}"/>
                    </a:ext>
                  </a:extLst>
                </p:cNvPr>
                <p:cNvPicPr/>
                <p:nvPr/>
              </p:nvPicPr>
              <p:blipFill>
                <a:blip r:embed="rId257"/>
                <a:stretch>
                  <a:fillRect/>
                </a:stretch>
              </p:blipFill>
              <p:spPr>
                <a:xfrm>
                  <a:off x="9534183" y="2058811"/>
                  <a:ext cx="155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8" name="Freihand 157">
                  <a:extLst>
                    <a:ext uri="{FF2B5EF4-FFF2-40B4-BE49-F238E27FC236}">
                      <a16:creationId xmlns:a16="http://schemas.microsoft.com/office/drawing/2014/main" id="{D9828D5E-B1D6-40CF-96A9-23F220A883A5}"/>
                    </a:ext>
                  </a:extLst>
                </p14:cNvPr>
                <p14:cNvContentPartPr/>
                <p14:nvPr/>
              </p14:nvContentPartPr>
              <p14:xfrm>
                <a:off x="9632823" y="2059891"/>
                <a:ext cx="75960" cy="265320"/>
              </p14:xfrm>
            </p:contentPart>
          </mc:Choice>
          <mc:Fallback>
            <p:pic>
              <p:nvPicPr>
                <p:cNvPr id="158" name="Freihand 157">
                  <a:extLst>
                    <a:ext uri="{FF2B5EF4-FFF2-40B4-BE49-F238E27FC236}">
                      <a16:creationId xmlns:a16="http://schemas.microsoft.com/office/drawing/2014/main" id="{D9828D5E-B1D6-40CF-96A9-23F220A883A5}"/>
                    </a:ext>
                  </a:extLst>
                </p:cNvPr>
                <p:cNvPicPr/>
                <p:nvPr/>
              </p:nvPicPr>
              <p:blipFill>
                <a:blip r:embed="rId259"/>
                <a:stretch>
                  <a:fillRect/>
                </a:stretch>
              </p:blipFill>
              <p:spPr>
                <a:xfrm>
                  <a:off x="9628503" y="2055571"/>
                  <a:ext cx="84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0" name="Freihand 159">
                  <a:extLst>
                    <a:ext uri="{FF2B5EF4-FFF2-40B4-BE49-F238E27FC236}">
                      <a16:creationId xmlns:a16="http://schemas.microsoft.com/office/drawing/2014/main" id="{19874343-D42E-4034-A851-8A44E5EF4EDA}"/>
                    </a:ext>
                  </a:extLst>
                </p14:cNvPr>
                <p14:cNvContentPartPr/>
                <p14:nvPr/>
              </p14:nvContentPartPr>
              <p14:xfrm>
                <a:off x="9813543" y="2100931"/>
                <a:ext cx="151920" cy="17280"/>
              </p14:xfrm>
            </p:contentPart>
          </mc:Choice>
          <mc:Fallback>
            <p:pic>
              <p:nvPicPr>
                <p:cNvPr id="160" name="Freihand 159">
                  <a:extLst>
                    <a:ext uri="{FF2B5EF4-FFF2-40B4-BE49-F238E27FC236}">
                      <a16:creationId xmlns:a16="http://schemas.microsoft.com/office/drawing/2014/main" id="{19874343-D42E-4034-A851-8A44E5EF4EDA}"/>
                    </a:ext>
                  </a:extLst>
                </p:cNvPr>
                <p:cNvPicPr/>
                <p:nvPr/>
              </p:nvPicPr>
              <p:blipFill>
                <a:blip r:embed="rId261"/>
                <a:stretch>
                  <a:fillRect/>
                </a:stretch>
              </p:blipFill>
              <p:spPr>
                <a:xfrm>
                  <a:off x="9809223" y="2096611"/>
                  <a:ext cx="160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1" name="Freihand 160">
                  <a:extLst>
                    <a:ext uri="{FF2B5EF4-FFF2-40B4-BE49-F238E27FC236}">
                      <a16:creationId xmlns:a16="http://schemas.microsoft.com/office/drawing/2014/main" id="{7AADA6E2-C952-4896-8DBA-03A6CAF42AB9}"/>
                    </a:ext>
                  </a:extLst>
                </p14:cNvPr>
                <p14:cNvContentPartPr/>
                <p14:nvPr/>
              </p14:nvContentPartPr>
              <p14:xfrm>
                <a:off x="9807063" y="2138011"/>
                <a:ext cx="162360" cy="22320"/>
              </p14:xfrm>
            </p:contentPart>
          </mc:Choice>
          <mc:Fallback>
            <p:pic>
              <p:nvPicPr>
                <p:cNvPr id="161" name="Freihand 160">
                  <a:extLst>
                    <a:ext uri="{FF2B5EF4-FFF2-40B4-BE49-F238E27FC236}">
                      <a16:creationId xmlns:a16="http://schemas.microsoft.com/office/drawing/2014/main" id="{7AADA6E2-C952-4896-8DBA-03A6CAF42AB9}"/>
                    </a:ext>
                  </a:extLst>
                </p:cNvPr>
                <p:cNvPicPr/>
                <p:nvPr/>
              </p:nvPicPr>
              <p:blipFill>
                <a:blip r:embed="rId263"/>
                <a:stretch>
                  <a:fillRect/>
                </a:stretch>
              </p:blipFill>
              <p:spPr>
                <a:xfrm>
                  <a:off x="9802743" y="2133691"/>
                  <a:ext cx="171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Freihand 161">
                  <a:extLst>
                    <a:ext uri="{FF2B5EF4-FFF2-40B4-BE49-F238E27FC236}">
                      <a16:creationId xmlns:a16="http://schemas.microsoft.com/office/drawing/2014/main" id="{BEBD2014-2EC5-489C-97BE-C8A0750C1923}"/>
                    </a:ext>
                  </a:extLst>
                </p14:cNvPr>
                <p14:cNvContentPartPr/>
                <p14:nvPr/>
              </p14:nvContentPartPr>
              <p14:xfrm>
                <a:off x="10041063" y="2082211"/>
                <a:ext cx="109800" cy="52560"/>
              </p14:xfrm>
            </p:contentPart>
          </mc:Choice>
          <mc:Fallback>
            <p:pic>
              <p:nvPicPr>
                <p:cNvPr id="162" name="Freihand 161">
                  <a:extLst>
                    <a:ext uri="{FF2B5EF4-FFF2-40B4-BE49-F238E27FC236}">
                      <a16:creationId xmlns:a16="http://schemas.microsoft.com/office/drawing/2014/main" id="{BEBD2014-2EC5-489C-97BE-C8A0750C1923}"/>
                    </a:ext>
                  </a:extLst>
                </p:cNvPr>
                <p:cNvPicPr/>
                <p:nvPr/>
              </p:nvPicPr>
              <p:blipFill>
                <a:blip r:embed="rId265"/>
                <a:stretch>
                  <a:fillRect/>
                </a:stretch>
              </p:blipFill>
              <p:spPr>
                <a:xfrm>
                  <a:off x="10036743" y="2077891"/>
                  <a:ext cx="118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EF33AF84-A4F2-44B0-A8B7-00F3362F0EF9}"/>
                    </a:ext>
                  </a:extLst>
                </p14:cNvPr>
                <p14:cNvContentPartPr/>
                <p14:nvPr/>
              </p14:nvContentPartPr>
              <p14:xfrm>
                <a:off x="10113783" y="2061691"/>
                <a:ext cx="74880" cy="209880"/>
              </p14:xfrm>
            </p:contentPart>
          </mc:Choice>
          <mc:Fallback>
            <p:pic>
              <p:nvPicPr>
                <p:cNvPr id="163" name="Freihand 162">
                  <a:extLst>
                    <a:ext uri="{FF2B5EF4-FFF2-40B4-BE49-F238E27FC236}">
                      <a16:creationId xmlns:a16="http://schemas.microsoft.com/office/drawing/2014/main" id="{EF33AF84-A4F2-44B0-A8B7-00F3362F0EF9}"/>
                    </a:ext>
                  </a:extLst>
                </p:cNvPr>
                <p:cNvPicPr/>
                <p:nvPr/>
              </p:nvPicPr>
              <p:blipFill>
                <a:blip r:embed="rId267"/>
                <a:stretch>
                  <a:fillRect/>
                </a:stretch>
              </p:blipFill>
              <p:spPr>
                <a:xfrm>
                  <a:off x="10109463" y="2057371"/>
                  <a:ext cx="83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Freihand 163">
                  <a:extLst>
                    <a:ext uri="{FF2B5EF4-FFF2-40B4-BE49-F238E27FC236}">
                      <a16:creationId xmlns:a16="http://schemas.microsoft.com/office/drawing/2014/main" id="{D5B4442C-A2CB-44BC-9A53-C67D8243BE8B}"/>
                    </a:ext>
                  </a:extLst>
                </p14:cNvPr>
                <p14:cNvContentPartPr/>
                <p14:nvPr/>
              </p14:nvContentPartPr>
              <p14:xfrm>
                <a:off x="10270743" y="1986091"/>
                <a:ext cx="15120" cy="115920"/>
              </p14:xfrm>
            </p:contentPart>
          </mc:Choice>
          <mc:Fallback>
            <p:pic>
              <p:nvPicPr>
                <p:cNvPr id="164" name="Freihand 163">
                  <a:extLst>
                    <a:ext uri="{FF2B5EF4-FFF2-40B4-BE49-F238E27FC236}">
                      <a16:creationId xmlns:a16="http://schemas.microsoft.com/office/drawing/2014/main" id="{D5B4442C-A2CB-44BC-9A53-C67D8243BE8B}"/>
                    </a:ext>
                  </a:extLst>
                </p:cNvPr>
                <p:cNvPicPr/>
                <p:nvPr/>
              </p:nvPicPr>
              <p:blipFill>
                <a:blip r:embed="rId269"/>
                <a:stretch>
                  <a:fillRect/>
                </a:stretch>
              </p:blipFill>
              <p:spPr>
                <a:xfrm>
                  <a:off x="10266423" y="1981771"/>
                  <a:ext cx="23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5" name="Freihand 164">
                  <a:extLst>
                    <a:ext uri="{FF2B5EF4-FFF2-40B4-BE49-F238E27FC236}">
                      <a16:creationId xmlns:a16="http://schemas.microsoft.com/office/drawing/2014/main" id="{C23CCF31-98F8-4A5C-8B16-3D5B63113385}"/>
                    </a:ext>
                  </a:extLst>
                </p14:cNvPr>
                <p14:cNvContentPartPr/>
                <p14:nvPr/>
              </p14:nvContentPartPr>
              <p14:xfrm>
                <a:off x="10194783" y="1996531"/>
                <a:ext cx="177480" cy="128880"/>
              </p14:xfrm>
            </p:contentPart>
          </mc:Choice>
          <mc:Fallback>
            <p:pic>
              <p:nvPicPr>
                <p:cNvPr id="165" name="Freihand 164">
                  <a:extLst>
                    <a:ext uri="{FF2B5EF4-FFF2-40B4-BE49-F238E27FC236}">
                      <a16:creationId xmlns:a16="http://schemas.microsoft.com/office/drawing/2014/main" id="{C23CCF31-98F8-4A5C-8B16-3D5B63113385}"/>
                    </a:ext>
                  </a:extLst>
                </p:cNvPr>
                <p:cNvPicPr/>
                <p:nvPr/>
              </p:nvPicPr>
              <p:blipFill>
                <a:blip r:embed="rId271"/>
                <a:stretch>
                  <a:fillRect/>
                </a:stretch>
              </p:blipFill>
              <p:spPr>
                <a:xfrm>
                  <a:off x="10190463" y="1992211"/>
                  <a:ext cx="186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2" name="Freihand 171">
                  <a:extLst>
                    <a:ext uri="{FF2B5EF4-FFF2-40B4-BE49-F238E27FC236}">
                      <a16:creationId xmlns:a16="http://schemas.microsoft.com/office/drawing/2014/main" id="{FD0DACE9-7F84-4B2B-BC22-7C4A80E90399}"/>
                    </a:ext>
                  </a:extLst>
                </p14:cNvPr>
                <p14:cNvContentPartPr/>
                <p14:nvPr/>
              </p14:nvContentPartPr>
              <p14:xfrm>
                <a:off x="9798063" y="2570371"/>
                <a:ext cx="41040" cy="1190160"/>
              </p14:xfrm>
            </p:contentPart>
          </mc:Choice>
          <mc:Fallback>
            <p:pic>
              <p:nvPicPr>
                <p:cNvPr id="172" name="Freihand 171">
                  <a:extLst>
                    <a:ext uri="{FF2B5EF4-FFF2-40B4-BE49-F238E27FC236}">
                      <a16:creationId xmlns:a16="http://schemas.microsoft.com/office/drawing/2014/main" id="{FD0DACE9-7F84-4B2B-BC22-7C4A80E90399}"/>
                    </a:ext>
                  </a:extLst>
                </p:cNvPr>
                <p:cNvPicPr/>
                <p:nvPr/>
              </p:nvPicPr>
              <p:blipFill>
                <a:blip r:embed="rId273"/>
                <a:stretch>
                  <a:fillRect/>
                </a:stretch>
              </p:blipFill>
              <p:spPr>
                <a:xfrm>
                  <a:off x="9793743" y="2566051"/>
                  <a:ext cx="49680" cy="1198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3" name="Freihand 172">
                  <a:extLst>
                    <a:ext uri="{FF2B5EF4-FFF2-40B4-BE49-F238E27FC236}">
                      <a16:creationId xmlns:a16="http://schemas.microsoft.com/office/drawing/2014/main" id="{05620EFF-1A9C-41AC-91FD-52110F0BEB34}"/>
                    </a:ext>
                  </a:extLst>
                </p14:cNvPr>
                <p14:cNvContentPartPr/>
                <p14:nvPr/>
              </p14:nvContentPartPr>
              <p14:xfrm>
                <a:off x="9684663" y="3654691"/>
                <a:ext cx="1944360" cy="52200"/>
              </p14:xfrm>
            </p:contentPart>
          </mc:Choice>
          <mc:Fallback>
            <p:pic>
              <p:nvPicPr>
                <p:cNvPr id="173" name="Freihand 172">
                  <a:extLst>
                    <a:ext uri="{FF2B5EF4-FFF2-40B4-BE49-F238E27FC236}">
                      <a16:creationId xmlns:a16="http://schemas.microsoft.com/office/drawing/2014/main" id="{05620EFF-1A9C-41AC-91FD-52110F0BEB34}"/>
                    </a:ext>
                  </a:extLst>
                </p:cNvPr>
                <p:cNvPicPr/>
                <p:nvPr/>
              </p:nvPicPr>
              <p:blipFill>
                <a:blip r:embed="rId275"/>
                <a:stretch>
                  <a:fillRect/>
                </a:stretch>
              </p:blipFill>
              <p:spPr>
                <a:xfrm>
                  <a:off x="9680343" y="3650371"/>
                  <a:ext cx="1953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 name="Freihand 173">
                  <a:extLst>
                    <a:ext uri="{FF2B5EF4-FFF2-40B4-BE49-F238E27FC236}">
                      <a16:creationId xmlns:a16="http://schemas.microsoft.com/office/drawing/2014/main" id="{4B807AA0-8937-445C-B7D2-69B78A962793}"/>
                    </a:ext>
                  </a:extLst>
                </p14:cNvPr>
                <p14:cNvContentPartPr/>
                <p14:nvPr/>
              </p14:nvContentPartPr>
              <p14:xfrm>
                <a:off x="11609583" y="3589531"/>
                <a:ext cx="122040" cy="173160"/>
              </p14:xfrm>
            </p:contentPart>
          </mc:Choice>
          <mc:Fallback>
            <p:pic>
              <p:nvPicPr>
                <p:cNvPr id="174" name="Freihand 173">
                  <a:extLst>
                    <a:ext uri="{FF2B5EF4-FFF2-40B4-BE49-F238E27FC236}">
                      <a16:creationId xmlns:a16="http://schemas.microsoft.com/office/drawing/2014/main" id="{4B807AA0-8937-445C-B7D2-69B78A962793}"/>
                    </a:ext>
                  </a:extLst>
                </p:cNvPr>
                <p:cNvPicPr/>
                <p:nvPr/>
              </p:nvPicPr>
              <p:blipFill>
                <a:blip r:embed="rId277"/>
                <a:stretch>
                  <a:fillRect/>
                </a:stretch>
              </p:blipFill>
              <p:spPr>
                <a:xfrm>
                  <a:off x="11605263" y="3585211"/>
                  <a:ext cx="130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5" name="Freihand 174">
                  <a:extLst>
                    <a:ext uri="{FF2B5EF4-FFF2-40B4-BE49-F238E27FC236}">
                      <a16:creationId xmlns:a16="http://schemas.microsoft.com/office/drawing/2014/main" id="{1B872457-FCAA-4249-84CB-138905D3E5AF}"/>
                    </a:ext>
                  </a:extLst>
                </p14:cNvPr>
                <p14:cNvContentPartPr/>
                <p14:nvPr/>
              </p14:nvContentPartPr>
              <p14:xfrm>
                <a:off x="9670263" y="2467051"/>
                <a:ext cx="188280" cy="181080"/>
              </p14:xfrm>
            </p:contentPart>
          </mc:Choice>
          <mc:Fallback>
            <p:pic>
              <p:nvPicPr>
                <p:cNvPr id="175" name="Freihand 174">
                  <a:extLst>
                    <a:ext uri="{FF2B5EF4-FFF2-40B4-BE49-F238E27FC236}">
                      <a16:creationId xmlns:a16="http://schemas.microsoft.com/office/drawing/2014/main" id="{1B872457-FCAA-4249-84CB-138905D3E5AF}"/>
                    </a:ext>
                  </a:extLst>
                </p:cNvPr>
                <p:cNvPicPr/>
                <p:nvPr/>
              </p:nvPicPr>
              <p:blipFill>
                <a:blip r:embed="rId279"/>
                <a:stretch>
                  <a:fillRect/>
                </a:stretch>
              </p:blipFill>
              <p:spPr>
                <a:xfrm>
                  <a:off x="9665943" y="2462731"/>
                  <a:ext cx="196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7" name="Freihand 176">
                  <a:extLst>
                    <a:ext uri="{FF2B5EF4-FFF2-40B4-BE49-F238E27FC236}">
                      <a16:creationId xmlns:a16="http://schemas.microsoft.com/office/drawing/2014/main" id="{C2D82A52-69D3-4963-8E08-C017E44F3B3E}"/>
                    </a:ext>
                  </a:extLst>
                </p14:cNvPr>
                <p14:cNvContentPartPr/>
                <p14:nvPr/>
              </p14:nvContentPartPr>
              <p14:xfrm>
                <a:off x="9366423" y="2470291"/>
                <a:ext cx="123840" cy="191880"/>
              </p14:xfrm>
            </p:contentPart>
          </mc:Choice>
          <mc:Fallback>
            <p:pic>
              <p:nvPicPr>
                <p:cNvPr id="177" name="Freihand 176">
                  <a:extLst>
                    <a:ext uri="{FF2B5EF4-FFF2-40B4-BE49-F238E27FC236}">
                      <a16:creationId xmlns:a16="http://schemas.microsoft.com/office/drawing/2014/main" id="{C2D82A52-69D3-4963-8E08-C017E44F3B3E}"/>
                    </a:ext>
                  </a:extLst>
                </p:cNvPr>
                <p:cNvPicPr/>
                <p:nvPr/>
              </p:nvPicPr>
              <p:blipFill>
                <a:blip r:embed="rId281"/>
                <a:stretch>
                  <a:fillRect/>
                </a:stretch>
              </p:blipFill>
              <p:spPr>
                <a:xfrm>
                  <a:off x="9362103" y="2465971"/>
                  <a:ext cx="132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8" name="Freihand 177">
                  <a:extLst>
                    <a:ext uri="{FF2B5EF4-FFF2-40B4-BE49-F238E27FC236}">
                      <a16:creationId xmlns:a16="http://schemas.microsoft.com/office/drawing/2014/main" id="{6B4D96A8-BC3E-4B07-A530-D8AC90971C92}"/>
                    </a:ext>
                  </a:extLst>
                </p14:cNvPr>
                <p14:cNvContentPartPr/>
                <p14:nvPr/>
              </p14:nvContentPartPr>
              <p14:xfrm>
                <a:off x="9481623" y="2469211"/>
                <a:ext cx="67680" cy="131040"/>
              </p14:xfrm>
            </p:contentPart>
          </mc:Choice>
          <mc:Fallback>
            <p:pic>
              <p:nvPicPr>
                <p:cNvPr id="178" name="Freihand 177">
                  <a:extLst>
                    <a:ext uri="{FF2B5EF4-FFF2-40B4-BE49-F238E27FC236}">
                      <a16:creationId xmlns:a16="http://schemas.microsoft.com/office/drawing/2014/main" id="{6B4D96A8-BC3E-4B07-A530-D8AC90971C92}"/>
                    </a:ext>
                  </a:extLst>
                </p:cNvPr>
                <p:cNvPicPr/>
                <p:nvPr/>
              </p:nvPicPr>
              <p:blipFill>
                <a:blip r:embed="rId283"/>
                <a:stretch>
                  <a:fillRect/>
                </a:stretch>
              </p:blipFill>
              <p:spPr>
                <a:xfrm>
                  <a:off x="9477303" y="2464891"/>
                  <a:ext cx="76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9" name="Freihand 178">
                  <a:extLst>
                    <a:ext uri="{FF2B5EF4-FFF2-40B4-BE49-F238E27FC236}">
                      <a16:creationId xmlns:a16="http://schemas.microsoft.com/office/drawing/2014/main" id="{EC8B9667-35AF-4C51-9C13-DA8DC382717B}"/>
                    </a:ext>
                  </a:extLst>
                </p14:cNvPr>
                <p14:cNvContentPartPr/>
                <p14:nvPr/>
              </p14:nvContentPartPr>
              <p14:xfrm>
                <a:off x="9542463" y="2501611"/>
                <a:ext cx="95760" cy="126000"/>
              </p14:xfrm>
            </p:contentPart>
          </mc:Choice>
          <mc:Fallback>
            <p:pic>
              <p:nvPicPr>
                <p:cNvPr id="179" name="Freihand 178">
                  <a:extLst>
                    <a:ext uri="{FF2B5EF4-FFF2-40B4-BE49-F238E27FC236}">
                      <a16:creationId xmlns:a16="http://schemas.microsoft.com/office/drawing/2014/main" id="{EC8B9667-35AF-4C51-9C13-DA8DC382717B}"/>
                    </a:ext>
                  </a:extLst>
                </p:cNvPr>
                <p:cNvPicPr/>
                <p:nvPr/>
              </p:nvPicPr>
              <p:blipFill>
                <a:blip r:embed="rId285"/>
                <a:stretch>
                  <a:fillRect/>
                </a:stretch>
              </p:blipFill>
              <p:spPr>
                <a:xfrm>
                  <a:off x="9538143" y="2497291"/>
                  <a:ext cx="104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0" name="Freihand 179">
                  <a:extLst>
                    <a:ext uri="{FF2B5EF4-FFF2-40B4-BE49-F238E27FC236}">
                      <a16:creationId xmlns:a16="http://schemas.microsoft.com/office/drawing/2014/main" id="{188C2C57-DE6D-437B-88D1-770763DD6206}"/>
                    </a:ext>
                  </a:extLst>
                </p14:cNvPr>
                <p14:cNvContentPartPr/>
                <p14:nvPr/>
              </p14:nvContentPartPr>
              <p14:xfrm>
                <a:off x="9581343" y="2474251"/>
                <a:ext cx="54360" cy="198360"/>
              </p14:xfrm>
            </p:contentPart>
          </mc:Choice>
          <mc:Fallback>
            <p:pic>
              <p:nvPicPr>
                <p:cNvPr id="180" name="Freihand 179">
                  <a:extLst>
                    <a:ext uri="{FF2B5EF4-FFF2-40B4-BE49-F238E27FC236}">
                      <a16:creationId xmlns:a16="http://schemas.microsoft.com/office/drawing/2014/main" id="{188C2C57-DE6D-437B-88D1-770763DD6206}"/>
                    </a:ext>
                  </a:extLst>
                </p:cNvPr>
                <p:cNvPicPr/>
                <p:nvPr/>
              </p:nvPicPr>
              <p:blipFill>
                <a:blip r:embed="rId287"/>
                <a:stretch>
                  <a:fillRect/>
                </a:stretch>
              </p:blipFill>
              <p:spPr>
                <a:xfrm>
                  <a:off x="9577023" y="2469931"/>
                  <a:ext cx="63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1" name="Freihand 180">
                  <a:extLst>
                    <a:ext uri="{FF2B5EF4-FFF2-40B4-BE49-F238E27FC236}">
                      <a16:creationId xmlns:a16="http://schemas.microsoft.com/office/drawing/2014/main" id="{5BCE01AC-BDCC-4A79-B963-1BDD7F90BF6D}"/>
                    </a:ext>
                  </a:extLst>
                </p14:cNvPr>
                <p14:cNvContentPartPr/>
                <p14:nvPr/>
              </p14:nvContentPartPr>
              <p14:xfrm>
                <a:off x="11548023" y="3807691"/>
                <a:ext cx="133920" cy="114480"/>
              </p14:xfrm>
            </p:contentPart>
          </mc:Choice>
          <mc:Fallback>
            <p:pic>
              <p:nvPicPr>
                <p:cNvPr id="181" name="Freihand 180">
                  <a:extLst>
                    <a:ext uri="{FF2B5EF4-FFF2-40B4-BE49-F238E27FC236}">
                      <a16:creationId xmlns:a16="http://schemas.microsoft.com/office/drawing/2014/main" id="{5BCE01AC-BDCC-4A79-B963-1BDD7F90BF6D}"/>
                    </a:ext>
                  </a:extLst>
                </p:cNvPr>
                <p:cNvPicPr/>
                <p:nvPr/>
              </p:nvPicPr>
              <p:blipFill>
                <a:blip r:embed="rId289"/>
                <a:stretch>
                  <a:fillRect/>
                </a:stretch>
              </p:blipFill>
              <p:spPr>
                <a:xfrm>
                  <a:off x="11543703" y="3803371"/>
                  <a:ext cx="142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2" name="Freihand 181">
                  <a:extLst>
                    <a:ext uri="{FF2B5EF4-FFF2-40B4-BE49-F238E27FC236}">
                      <a16:creationId xmlns:a16="http://schemas.microsoft.com/office/drawing/2014/main" id="{5090D18A-300F-4A37-A1A2-43C79FD88B8F}"/>
                    </a:ext>
                  </a:extLst>
                </p14:cNvPr>
                <p14:cNvContentPartPr/>
                <p14:nvPr/>
              </p14:nvContentPartPr>
              <p14:xfrm>
                <a:off x="11577903" y="3815251"/>
                <a:ext cx="163080" cy="84600"/>
              </p14:xfrm>
            </p:contentPart>
          </mc:Choice>
          <mc:Fallback>
            <p:pic>
              <p:nvPicPr>
                <p:cNvPr id="182" name="Freihand 181">
                  <a:extLst>
                    <a:ext uri="{FF2B5EF4-FFF2-40B4-BE49-F238E27FC236}">
                      <a16:creationId xmlns:a16="http://schemas.microsoft.com/office/drawing/2014/main" id="{5090D18A-300F-4A37-A1A2-43C79FD88B8F}"/>
                    </a:ext>
                  </a:extLst>
                </p:cNvPr>
                <p:cNvPicPr/>
                <p:nvPr/>
              </p:nvPicPr>
              <p:blipFill>
                <a:blip r:embed="rId291"/>
                <a:stretch>
                  <a:fillRect/>
                </a:stretch>
              </p:blipFill>
              <p:spPr>
                <a:xfrm>
                  <a:off x="11573583" y="3810931"/>
                  <a:ext cx="171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7" name="Freihand 186">
                  <a:extLst>
                    <a:ext uri="{FF2B5EF4-FFF2-40B4-BE49-F238E27FC236}">
                      <a16:creationId xmlns:a16="http://schemas.microsoft.com/office/drawing/2014/main" id="{864A817F-969A-4CA7-A092-3F12B94D4549}"/>
                    </a:ext>
                  </a:extLst>
                </p14:cNvPr>
                <p14:cNvContentPartPr/>
                <p14:nvPr/>
              </p14:nvContentPartPr>
              <p14:xfrm>
                <a:off x="9417183" y="2303611"/>
                <a:ext cx="714960" cy="146520"/>
              </p14:xfrm>
            </p:contentPart>
          </mc:Choice>
          <mc:Fallback>
            <p:pic>
              <p:nvPicPr>
                <p:cNvPr id="187" name="Freihand 186">
                  <a:extLst>
                    <a:ext uri="{FF2B5EF4-FFF2-40B4-BE49-F238E27FC236}">
                      <a16:creationId xmlns:a16="http://schemas.microsoft.com/office/drawing/2014/main" id="{864A817F-969A-4CA7-A092-3F12B94D4549}"/>
                    </a:ext>
                  </a:extLst>
                </p:cNvPr>
                <p:cNvPicPr/>
                <p:nvPr/>
              </p:nvPicPr>
              <p:blipFill>
                <a:blip r:embed="rId293"/>
                <a:stretch>
                  <a:fillRect/>
                </a:stretch>
              </p:blipFill>
              <p:spPr>
                <a:xfrm>
                  <a:off x="9412863" y="2299291"/>
                  <a:ext cx="723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8" name="Freihand 187">
                  <a:extLst>
                    <a:ext uri="{FF2B5EF4-FFF2-40B4-BE49-F238E27FC236}">
                      <a16:creationId xmlns:a16="http://schemas.microsoft.com/office/drawing/2014/main" id="{EF9CAB7D-F1EE-425F-B696-F1BF99438F4E}"/>
                    </a:ext>
                  </a:extLst>
                </p14:cNvPr>
                <p14:cNvContentPartPr/>
                <p14:nvPr/>
              </p14:nvContentPartPr>
              <p14:xfrm>
                <a:off x="9371463" y="2352571"/>
                <a:ext cx="50760" cy="147240"/>
              </p14:xfrm>
            </p:contentPart>
          </mc:Choice>
          <mc:Fallback>
            <p:pic>
              <p:nvPicPr>
                <p:cNvPr id="188" name="Freihand 187">
                  <a:extLst>
                    <a:ext uri="{FF2B5EF4-FFF2-40B4-BE49-F238E27FC236}">
                      <a16:creationId xmlns:a16="http://schemas.microsoft.com/office/drawing/2014/main" id="{EF9CAB7D-F1EE-425F-B696-F1BF99438F4E}"/>
                    </a:ext>
                  </a:extLst>
                </p:cNvPr>
                <p:cNvPicPr/>
                <p:nvPr/>
              </p:nvPicPr>
              <p:blipFill>
                <a:blip r:embed="rId295"/>
                <a:stretch>
                  <a:fillRect/>
                </a:stretch>
              </p:blipFill>
              <p:spPr>
                <a:xfrm>
                  <a:off x="9367143" y="2348251"/>
                  <a:ext cx="59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9" name="Freihand 188">
                  <a:extLst>
                    <a:ext uri="{FF2B5EF4-FFF2-40B4-BE49-F238E27FC236}">
                      <a16:creationId xmlns:a16="http://schemas.microsoft.com/office/drawing/2014/main" id="{1AD2EF6E-CF94-4E2B-8D24-51E342513CA5}"/>
                    </a:ext>
                  </a:extLst>
                </p14:cNvPr>
                <p14:cNvContentPartPr/>
                <p14:nvPr/>
              </p14:nvContentPartPr>
              <p14:xfrm>
                <a:off x="9341583" y="2377771"/>
                <a:ext cx="79560" cy="147960"/>
              </p14:xfrm>
            </p:contentPart>
          </mc:Choice>
          <mc:Fallback>
            <p:pic>
              <p:nvPicPr>
                <p:cNvPr id="189" name="Freihand 188">
                  <a:extLst>
                    <a:ext uri="{FF2B5EF4-FFF2-40B4-BE49-F238E27FC236}">
                      <a16:creationId xmlns:a16="http://schemas.microsoft.com/office/drawing/2014/main" id="{1AD2EF6E-CF94-4E2B-8D24-51E342513CA5}"/>
                    </a:ext>
                  </a:extLst>
                </p:cNvPr>
                <p:cNvPicPr/>
                <p:nvPr/>
              </p:nvPicPr>
              <p:blipFill>
                <a:blip r:embed="rId297"/>
                <a:stretch>
                  <a:fillRect/>
                </a:stretch>
              </p:blipFill>
              <p:spPr>
                <a:xfrm>
                  <a:off x="9337263" y="2373451"/>
                  <a:ext cx="88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1" name="Freihand 190">
                  <a:extLst>
                    <a:ext uri="{FF2B5EF4-FFF2-40B4-BE49-F238E27FC236}">
                      <a16:creationId xmlns:a16="http://schemas.microsoft.com/office/drawing/2014/main" id="{842FEA9A-4110-4F1A-945A-DB3E77B94732}"/>
                    </a:ext>
                  </a:extLst>
                </p14:cNvPr>
                <p14:cNvContentPartPr/>
                <p14:nvPr/>
              </p14:nvContentPartPr>
              <p14:xfrm>
                <a:off x="9738303" y="1839571"/>
                <a:ext cx="2223720" cy="1890000"/>
              </p14:xfrm>
            </p:contentPart>
          </mc:Choice>
          <mc:Fallback>
            <p:pic>
              <p:nvPicPr>
                <p:cNvPr id="191" name="Freihand 190">
                  <a:extLst>
                    <a:ext uri="{FF2B5EF4-FFF2-40B4-BE49-F238E27FC236}">
                      <a16:creationId xmlns:a16="http://schemas.microsoft.com/office/drawing/2014/main" id="{842FEA9A-4110-4F1A-945A-DB3E77B94732}"/>
                    </a:ext>
                  </a:extLst>
                </p:cNvPr>
                <p:cNvPicPr/>
                <p:nvPr/>
              </p:nvPicPr>
              <p:blipFill>
                <a:blip r:embed="rId299"/>
                <a:stretch>
                  <a:fillRect/>
                </a:stretch>
              </p:blipFill>
              <p:spPr>
                <a:xfrm>
                  <a:off x="9733983" y="1835251"/>
                  <a:ext cx="2232360" cy="1898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2" name="Freihand 191">
                  <a:extLst>
                    <a:ext uri="{FF2B5EF4-FFF2-40B4-BE49-F238E27FC236}">
                      <a16:creationId xmlns:a16="http://schemas.microsoft.com/office/drawing/2014/main" id="{32FD2564-31FD-4A51-9397-71241D050294}"/>
                    </a:ext>
                  </a:extLst>
                </p14:cNvPr>
                <p14:cNvContentPartPr/>
                <p14:nvPr/>
              </p14:nvContentPartPr>
              <p14:xfrm>
                <a:off x="11759703" y="3644611"/>
                <a:ext cx="192600" cy="199800"/>
              </p14:xfrm>
            </p:contentPart>
          </mc:Choice>
          <mc:Fallback>
            <p:pic>
              <p:nvPicPr>
                <p:cNvPr id="192" name="Freihand 191">
                  <a:extLst>
                    <a:ext uri="{FF2B5EF4-FFF2-40B4-BE49-F238E27FC236}">
                      <a16:creationId xmlns:a16="http://schemas.microsoft.com/office/drawing/2014/main" id="{32FD2564-31FD-4A51-9397-71241D050294}"/>
                    </a:ext>
                  </a:extLst>
                </p:cNvPr>
                <p:cNvPicPr/>
                <p:nvPr/>
              </p:nvPicPr>
              <p:blipFill>
                <a:blip r:embed="rId301"/>
                <a:stretch>
                  <a:fillRect/>
                </a:stretch>
              </p:blipFill>
              <p:spPr>
                <a:xfrm>
                  <a:off x="11755383" y="3640291"/>
                  <a:ext cx="201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4" name="Freihand 193">
                  <a:extLst>
                    <a:ext uri="{FF2B5EF4-FFF2-40B4-BE49-F238E27FC236}">
                      <a16:creationId xmlns:a16="http://schemas.microsoft.com/office/drawing/2014/main" id="{68A8DDD9-4D4B-48D2-BDCF-83801D326DD6}"/>
                    </a:ext>
                  </a:extLst>
                </p14:cNvPr>
                <p14:cNvContentPartPr/>
                <p14:nvPr/>
              </p14:nvContentPartPr>
              <p14:xfrm>
                <a:off x="8950263" y="2976091"/>
                <a:ext cx="136080" cy="259560"/>
              </p14:xfrm>
            </p:contentPart>
          </mc:Choice>
          <mc:Fallback>
            <p:pic>
              <p:nvPicPr>
                <p:cNvPr id="194" name="Freihand 193">
                  <a:extLst>
                    <a:ext uri="{FF2B5EF4-FFF2-40B4-BE49-F238E27FC236}">
                      <a16:creationId xmlns:a16="http://schemas.microsoft.com/office/drawing/2014/main" id="{68A8DDD9-4D4B-48D2-BDCF-83801D326DD6}"/>
                    </a:ext>
                  </a:extLst>
                </p:cNvPr>
                <p:cNvPicPr/>
                <p:nvPr/>
              </p:nvPicPr>
              <p:blipFill>
                <a:blip r:embed="rId303"/>
                <a:stretch>
                  <a:fillRect/>
                </a:stretch>
              </p:blipFill>
              <p:spPr>
                <a:xfrm>
                  <a:off x="8945943" y="2971771"/>
                  <a:ext cx="1447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5" name="Freihand 194">
                  <a:extLst>
                    <a:ext uri="{FF2B5EF4-FFF2-40B4-BE49-F238E27FC236}">
                      <a16:creationId xmlns:a16="http://schemas.microsoft.com/office/drawing/2014/main" id="{8CC33A0D-0363-4C01-AD86-829A76C70E7C}"/>
                    </a:ext>
                  </a:extLst>
                </p14:cNvPr>
                <p14:cNvContentPartPr/>
                <p14:nvPr/>
              </p14:nvContentPartPr>
              <p14:xfrm>
                <a:off x="9102903" y="2936131"/>
                <a:ext cx="75600" cy="182880"/>
              </p14:xfrm>
            </p:contentPart>
          </mc:Choice>
          <mc:Fallback>
            <p:pic>
              <p:nvPicPr>
                <p:cNvPr id="195" name="Freihand 194">
                  <a:extLst>
                    <a:ext uri="{FF2B5EF4-FFF2-40B4-BE49-F238E27FC236}">
                      <a16:creationId xmlns:a16="http://schemas.microsoft.com/office/drawing/2014/main" id="{8CC33A0D-0363-4C01-AD86-829A76C70E7C}"/>
                    </a:ext>
                  </a:extLst>
                </p:cNvPr>
                <p:cNvPicPr/>
                <p:nvPr/>
              </p:nvPicPr>
              <p:blipFill>
                <a:blip r:embed="rId305"/>
                <a:stretch>
                  <a:fillRect/>
                </a:stretch>
              </p:blipFill>
              <p:spPr>
                <a:xfrm>
                  <a:off x="9098583" y="2931811"/>
                  <a:ext cx="84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6" name="Freihand 195">
                  <a:extLst>
                    <a:ext uri="{FF2B5EF4-FFF2-40B4-BE49-F238E27FC236}">
                      <a16:creationId xmlns:a16="http://schemas.microsoft.com/office/drawing/2014/main" id="{A55DC009-8A62-4E47-B17B-34AB76E9DE32}"/>
                    </a:ext>
                  </a:extLst>
                </p14:cNvPr>
                <p14:cNvContentPartPr/>
                <p14:nvPr/>
              </p14:nvContentPartPr>
              <p14:xfrm>
                <a:off x="9152943" y="2990491"/>
                <a:ext cx="115200" cy="138240"/>
              </p14:xfrm>
            </p:contentPart>
          </mc:Choice>
          <mc:Fallback>
            <p:pic>
              <p:nvPicPr>
                <p:cNvPr id="196" name="Freihand 195">
                  <a:extLst>
                    <a:ext uri="{FF2B5EF4-FFF2-40B4-BE49-F238E27FC236}">
                      <a16:creationId xmlns:a16="http://schemas.microsoft.com/office/drawing/2014/main" id="{A55DC009-8A62-4E47-B17B-34AB76E9DE32}"/>
                    </a:ext>
                  </a:extLst>
                </p:cNvPr>
                <p:cNvPicPr/>
                <p:nvPr/>
              </p:nvPicPr>
              <p:blipFill>
                <a:blip r:embed="rId307"/>
                <a:stretch>
                  <a:fillRect/>
                </a:stretch>
              </p:blipFill>
              <p:spPr>
                <a:xfrm>
                  <a:off x="9148623" y="2986171"/>
                  <a:ext cx="123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7" name="Freihand 196">
                  <a:extLst>
                    <a:ext uri="{FF2B5EF4-FFF2-40B4-BE49-F238E27FC236}">
                      <a16:creationId xmlns:a16="http://schemas.microsoft.com/office/drawing/2014/main" id="{D0AF17D0-EAFC-476E-BBDD-08C1C304C819}"/>
                    </a:ext>
                  </a:extLst>
                </p14:cNvPr>
                <p14:cNvContentPartPr/>
                <p14:nvPr/>
              </p14:nvContentPartPr>
              <p14:xfrm>
                <a:off x="9270663" y="2931091"/>
                <a:ext cx="95400" cy="204120"/>
              </p14:xfrm>
            </p:contentPart>
          </mc:Choice>
          <mc:Fallback>
            <p:pic>
              <p:nvPicPr>
                <p:cNvPr id="197" name="Freihand 196">
                  <a:extLst>
                    <a:ext uri="{FF2B5EF4-FFF2-40B4-BE49-F238E27FC236}">
                      <a16:creationId xmlns:a16="http://schemas.microsoft.com/office/drawing/2014/main" id="{D0AF17D0-EAFC-476E-BBDD-08C1C304C819}"/>
                    </a:ext>
                  </a:extLst>
                </p:cNvPr>
                <p:cNvPicPr/>
                <p:nvPr/>
              </p:nvPicPr>
              <p:blipFill>
                <a:blip r:embed="rId309"/>
                <a:stretch>
                  <a:fillRect/>
                </a:stretch>
              </p:blipFill>
              <p:spPr>
                <a:xfrm>
                  <a:off x="9266343" y="2926771"/>
                  <a:ext cx="104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8" name="Freihand 197">
                  <a:extLst>
                    <a:ext uri="{FF2B5EF4-FFF2-40B4-BE49-F238E27FC236}">
                      <a16:creationId xmlns:a16="http://schemas.microsoft.com/office/drawing/2014/main" id="{FCD0055A-F279-4CEE-AE67-5A6CD842E268}"/>
                    </a:ext>
                  </a:extLst>
                </p14:cNvPr>
                <p14:cNvContentPartPr/>
                <p14:nvPr/>
              </p14:nvContentPartPr>
              <p14:xfrm>
                <a:off x="9395943" y="2968891"/>
                <a:ext cx="150120" cy="21960"/>
              </p14:xfrm>
            </p:contentPart>
          </mc:Choice>
          <mc:Fallback>
            <p:pic>
              <p:nvPicPr>
                <p:cNvPr id="198" name="Freihand 197">
                  <a:extLst>
                    <a:ext uri="{FF2B5EF4-FFF2-40B4-BE49-F238E27FC236}">
                      <a16:creationId xmlns:a16="http://schemas.microsoft.com/office/drawing/2014/main" id="{FCD0055A-F279-4CEE-AE67-5A6CD842E268}"/>
                    </a:ext>
                  </a:extLst>
                </p:cNvPr>
                <p:cNvPicPr/>
                <p:nvPr/>
              </p:nvPicPr>
              <p:blipFill>
                <a:blip r:embed="rId311"/>
                <a:stretch>
                  <a:fillRect/>
                </a:stretch>
              </p:blipFill>
              <p:spPr>
                <a:xfrm>
                  <a:off x="9391623" y="2964571"/>
                  <a:ext cx="158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9" name="Freihand 198">
                  <a:extLst>
                    <a:ext uri="{FF2B5EF4-FFF2-40B4-BE49-F238E27FC236}">
                      <a16:creationId xmlns:a16="http://schemas.microsoft.com/office/drawing/2014/main" id="{8B7BB770-D52A-4405-9742-6D6C4533EC5B}"/>
                    </a:ext>
                  </a:extLst>
                </p14:cNvPr>
                <p14:cNvContentPartPr/>
                <p14:nvPr/>
              </p14:nvContentPartPr>
              <p14:xfrm>
                <a:off x="9427623" y="3002731"/>
                <a:ext cx="132120" cy="34200"/>
              </p14:xfrm>
            </p:contentPart>
          </mc:Choice>
          <mc:Fallback>
            <p:pic>
              <p:nvPicPr>
                <p:cNvPr id="199" name="Freihand 198">
                  <a:extLst>
                    <a:ext uri="{FF2B5EF4-FFF2-40B4-BE49-F238E27FC236}">
                      <a16:creationId xmlns:a16="http://schemas.microsoft.com/office/drawing/2014/main" id="{8B7BB770-D52A-4405-9742-6D6C4533EC5B}"/>
                    </a:ext>
                  </a:extLst>
                </p:cNvPr>
                <p:cNvPicPr/>
                <p:nvPr/>
              </p:nvPicPr>
              <p:blipFill>
                <a:blip r:embed="rId313"/>
                <a:stretch>
                  <a:fillRect/>
                </a:stretch>
              </p:blipFill>
              <p:spPr>
                <a:xfrm>
                  <a:off x="9423303" y="2998411"/>
                  <a:ext cx="140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0" name="Freihand 199">
                  <a:extLst>
                    <a:ext uri="{FF2B5EF4-FFF2-40B4-BE49-F238E27FC236}">
                      <a16:creationId xmlns:a16="http://schemas.microsoft.com/office/drawing/2014/main" id="{36AF913D-CAC9-4363-A538-08057758C1EF}"/>
                    </a:ext>
                  </a:extLst>
                </p14:cNvPr>
                <p14:cNvContentPartPr/>
                <p14:nvPr/>
              </p14:nvContentPartPr>
              <p14:xfrm>
                <a:off x="9572343" y="2900851"/>
                <a:ext cx="139680" cy="144720"/>
              </p14:xfrm>
            </p:contentPart>
          </mc:Choice>
          <mc:Fallback>
            <p:pic>
              <p:nvPicPr>
                <p:cNvPr id="200" name="Freihand 199">
                  <a:extLst>
                    <a:ext uri="{FF2B5EF4-FFF2-40B4-BE49-F238E27FC236}">
                      <a16:creationId xmlns:a16="http://schemas.microsoft.com/office/drawing/2014/main" id="{36AF913D-CAC9-4363-A538-08057758C1EF}"/>
                    </a:ext>
                  </a:extLst>
                </p:cNvPr>
                <p:cNvPicPr/>
                <p:nvPr/>
              </p:nvPicPr>
              <p:blipFill>
                <a:blip r:embed="rId315"/>
                <a:stretch>
                  <a:fillRect/>
                </a:stretch>
              </p:blipFill>
              <p:spPr>
                <a:xfrm>
                  <a:off x="9568023" y="2896531"/>
                  <a:ext cx="148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2" name="Freihand 201">
                  <a:extLst>
                    <a:ext uri="{FF2B5EF4-FFF2-40B4-BE49-F238E27FC236}">
                      <a16:creationId xmlns:a16="http://schemas.microsoft.com/office/drawing/2014/main" id="{B2809E43-E1F3-4325-A557-2088C915147D}"/>
                    </a:ext>
                  </a:extLst>
                </p14:cNvPr>
                <p14:cNvContentPartPr/>
                <p14:nvPr/>
              </p14:nvContentPartPr>
              <p14:xfrm>
                <a:off x="8963943" y="2857291"/>
                <a:ext cx="281880" cy="55440"/>
              </p14:xfrm>
            </p:contentPart>
          </mc:Choice>
          <mc:Fallback>
            <p:pic>
              <p:nvPicPr>
                <p:cNvPr id="202" name="Freihand 201">
                  <a:extLst>
                    <a:ext uri="{FF2B5EF4-FFF2-40B4-BE49-F238E27FC236}">
                      <a16:creationId xmlns:a16="http://schemas.microsoft.com/office/drawing/2014/main" id="{B2809E43-E1F3-4325-A557-2088C915147D}"/>
                    </a:ext>
                  </a:extLst>
                </p:cNvPr>
                <p:cNvPicPr/>
                <p:nvPr/>
              </p:nvPicPr>
              <p:blipFill>
                <a:blip r:embed="rId317"/>
                <a:stretch>
                  <a:fillRect/>
                </a:stretch>
              </p:blipFill>
              <p:spPr>
                <a:xfrm>
                  <a:off x="8959623" y="2852971"/>
                  <a:ext cx="290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3" name="Freihand 202">
                  <a:extLst>
                    <a:ext uri="{FF2B5EF4-FFF2-40B4-BE49-F238E27FC236}">
                      <a16:creationId xmlns:a16="http://schemas.microsoft.com/office/drawing/2014/main" id="{AC399636-174B-424E-9CF3-910E7654EED9}"/>
                    </a:ext>
                  </a:extLst>
                </p14:cNvPr>
                <p14:cNvContentPartPr/>
                <p14:nvPr/>
              </p14:nvContentPartPr>
              <p14:xfrm>
                <a:off x="8928303" y="2706451"/>
                <a:ext cx="75960" cy="130320"/>
              </p14:xfrm>
            </p:contentPart>
          </mc:Choice>
          <mc:Fallback>
            <p:pic>
              <p:nvPicPr>
                <p:cNvPr id="203" name="Freihand 202">
                  <a:extLst>
                    <a:ext uri="{FF2B5EF4-FFF2-40B4-BE49-F238E27FC236}">
                      <a16:creationId xmlns:a16="http://schemas.microsoft.com/office/drawing/2014/main" id="{AC399636-174B-424E-9CF3-910E7654EED9}"/>
                    </a:ext>
                  </a:extLst>
                </p:cNvPr>
                <p:cNvPicPr/>
                <p:nvPr/>
              </p:nvPicPr>
              <p:blipFill>
                <a:blip r:embed="rId319"/>
                <a:stretch>
                  <a:fillRect/>
                </a:stretch>
              </p:blipFill>
              <p:spPr>
                <a:xfrm>
                  <a:off x="8923983" y="2702131"/>
                  <a:ext cx="84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4" name="Freihand 203">
                  <a:extLst>
                    <a:ext uri="{FF2B5EF4-FFF2-40B4-BE49-F238E27FC236}">
                      <a16:creationId xmlns:a16="http://schemas.microsoft.com/office/drawing/2014/main" id="{C883A8A4-AF2C-4CA0-ACAC-4D6CE242F523}"/>
                    </a:ext>
                  </a:extLst>
                </p14:cNvPr>
                <p14:cNvContentPartPr/>
                <p14:nvPr/>
              </p14:nvContentPartPr>
              <p14:xfrm>
                <a:off x="9023703" y="2646331"/>
                <a:ext cx="16560" cy="91080"/>
              </p14:xfrm>
            </p:contentPart>
          </mc:Choice>
          <mc:Fallback>
            <p:pic>
              <p:nvPicPr>
                <p:cNvPr id="204" name="Freihand 203">
                  <a:extLst>
                    <a:ext uri="{FF2B5EF4-FFF2-40B4-BE49-F238E27FC236}">
                      <a16:creationId xmlns:a16="http://schemas.microsoft.com/office/drawing/2014/main" id="{C883A8A4-AF2C-4CA0-ACAC-4D6CE242F523}"/>
                    </a:ext>
                  </a:extLst>
                </p:cNvPr>
                <p:cNvPicPr/>
                <p:nvPr/>
              </p:nvPicPr>
              <p:blipFill>
                <a:blip r:embed="rId321"/>
                <a:stretch>
                  <a:fillRect/>
                </a:stretch>
              </p:blipFill>
              <p:spPr>
                <a:xfrm>
                  <a:off x="9019383" y="2642011"/>
                  <a:ext cx="25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5" name="Freihand 204">
                  <a:extLst>
                    <a:ext uri="{FF2B5EF4-FFF2-40B4-BE49-F238E27FC236}">
                      <a16:creationId xmlns:a16="http://schemas.microsoft.com/office/drawing/2014/main" id="{AA63D28E-5648-4C67-A012-15ED76252A68}"/>
                    </a:ext>
                  </a:extLst>
                </p14:cNvPr>
                <p14:cNvContentPartPr/>
                <p14:nvPr/>
              </p14:nvContentPartPr>
              <p14:xfrm>
                <a:off x="8973663" y="2639851"/>
                <a:ext cx="133920" cy="108360"/>
              </p14:xfrm>
            </p:contentPart>
          </mc:Choice>
          <mc:Fallback>
            <p:pic>
              <p:nvPicPr>
                <p:cNvPr id="205" name="Freihand 204">
                  <a:extLst>
                    <a:ext uri="{FF2B5EF4-FFF2-40B4-BE49-F238E27FC236}">
                      <a16:creationId xmlns:a16="http://schemas.microsoft.com/office/drawing/2014/main" id="{AA63D28E-5648-4C67-A012-15ED76252A68}"/>
                    </a:ext>
                  </a:extLst>
                </p:cNvPr>
                <p:cNvPicPr/>
                <p:nvPr/>
              </p:nvPicPr>
              <p:blipFill>
                <a:blip r:embed="rId323"/>
                <a:stretch>
                  <a:fillRect/>
                </a:stretch>
              </p:blipFill>
              <p:spPr>
                <a:xfrm>
                  <a:off x="8968983" y="2635531"/>
                  <a:ext cx="142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6" name="Freihand 205">
                  <a:extLst>
                    <a:ext uri="{FF2B5EF4-FFF2-40B4-BE49-F238E27FC236}">
                      <a16:creationId xmlns:a16="http://schemas.microsoft.com/office/drawing/2014/main" id="{BD538C3F-8D21-4D4F-89A4-B0BCA732F74C}"/>
                    </a:ext>
                  </a:extLst>
                </p14:cNvPr>
                <p14:cNvContentPartPr/>
                <p14:nvPr/>
              </p14:nvContentPartPr>
              <p14:xfrm>
                <a:off x="9508983" y="2850091"/>
                <a:ext cx="158760" cy="37800"/>
              </p14:xfrm>
            </p:contentPart>
          </mc:Choice>
          <mc:Fallback>
            <p:pic>
              <p:nvPicPr>
                <p:cNvPr id="206" name="Freihand 205">
                  <a:extLst>
                    <a:ext uri="{FF2B5EF4-FFF2-40B4-BE49-F238E27FC236}">
                      <a16:creationId xmlns:a16="http://schemas.microsoft.com/office/drawing/2014/main" id="{BD538C3F-8D21-4D4F-89A4-B0BCA732F74C}"/>
                    </a:ext>
                  </a:extLst>
                </p:cNvPr>
                <p:cNvPicPr/>
                <p:nvPr/>
              </p:nvPicPr>
              <p:blipFill>
                <a:blip r:embed="rId325"/>
                <a:stretch>
                  <a:fillRect/>
                </a:stretch>
              </p:blipFill>
              <p:spPr>
                <a:xfrm>
                  <a:off x="9504663" y="2845771"/>
                  <a:ext cx="167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7" name="Freihand 206">
                  <a:extLst>
                    <a:ext uri="{FF2B5EF4-FFF2-40B4-BE49-F238E27FC236}">
                      <a16:creationId xmlns:a16="http://schemas.microsoft.com/office/drawing/2014/main" id="{C6A04458-6C8A-4502-82E6-46974E61D7EE}"/>
                    </a:ext>
                  </a:extLst>
                </p14:cNvPr>
                <p14:cNvContentPartPr/>
                <p14:nvPr/>
              </p14:nvContentPartPr>
              <p14:xfrm>
                <a:off x="9565863" y="2773771"/>
                <a:ext cx="76320" cy="40320"/>
              </p14:xfrm>
            </p:contentPart>
          </mc:Choice>
          <mc:Fallback>
            <p:pic>
              <p:nvPicPr>
                <p:cNvPr id="207" name="Freihand 206">
                  <a:extLst>
                    <a:ext uri="{FF2B5EF4-FFF2-40B4-BE49-F238E27FC236}">
                      <a16:creationId xmlns:a16="http://schemas.microsoft.com/office/drawing/2014/main" id="{C6A04458-6C8A-4502-82E6-46974E61D7EE}"/>
                    </a:ext>
                  </a:extLst>
                </p:cNvPr>
                <p:cNvPicPr/>
                <p:nvPr/>
              </p:nvPicPr>
              <p:blipFill>
                <a:blip r:embed="rId327"/>
                <a:stretch>
                  <a:fillRect/>
                </a:stretch>
              </p:blipFill>
              <p:spPr>
                <a:xfrm>
                  <a:off x="9561543" y="2769451"/>
                  <a:ext cx="84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8" name="Freihand 207">
                  <a:extLst>
                    <a:ext uri="{FF2B5EF4-FFF2-40B4-BE49-F238E27FC236}">
                      <a16:creationId xmlns:a16="http://schemas.microsoft.com/office/drawing/2014/main" id="{3304046A-7463-41AD-B5C7-9CD1FA1EC1CB}"/>
                    </a:ext>
                  </a:extLst>
                </p14:cNvPr>
                <p14:cNvContentPartPr/>
                <p14:nvPr/>
              </p14:nvContentPartPr>
              <p14:xfrm>
                <a:off x="9590343" y="2746411"/>
                <a:ext cx="65880" cy="138240"/>
              </p14:xfrm>
            </p:contentPart>
          </mc:Choice>
          <mc:Fallback>
            <p:pic>
              <p:nvPicPr>
                <p:cNvPr id="208" name="Freihand 207">
                  <a:extLst>
                    <a:ext uri="{FF2B5EF4-FFF2-40B4-BE49-F238E27FC236}">
                      <a16:creationId xmlns:a16="http://schemas.microsoft.com/office/drawing/2014/main" id="{3304046A-7463-41AD-B5C7-9CD1FA1EC1CB}"/>
                    </a:ext>
                  </a:extLst>
                </p:cNvPr>
                <p:cNvPicPr/>
                <p:nvPr/>
              </p:nvPicPr>
              <p:blipFill>
                <a:blip r:embed="rId329"/>
                <a:stretch>
                  <a:fillRect/>
                </a:stretch>
              </p:blipFill>
              <p:spPr>
                <a:xfrm>
                  <a:off x="9586023" y="2742091"/>
                  <a:ext cx="74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0" name="Freihand 209">
                  <a:extLst>
                    <a:ext uri="{FF2B5EF4-FFF2-40B4-BE49-F238E27FC236}">
                      <a16:creationId xmlns:a16="http://schemas.microsoft.com/office/drawing/2014/main" id="{9CB664FD-1041-4145-8C39-8CF9E605BDA1}"/>
                    </a:ext>
                  </a:extLst>
                </p14:cNvPr>
                <p14:cNvContentPartPr/>
                <p14:nvPr/>
              </p14:nvContentPartPr>
              <p14:xfrm>
                <a:off x="8751903" y="3422491"/>
                <a:ext cx="150120" cy="21960"/>
              </p14:xfrm>
            </p:contentPart>
          </mc:Choice>
          <mc:Fallback>
            <p:pic>
              <p:nvPicPr>
                <p:cNvPr id="210" name="Freihand 209">
                  <a:extLst>
                    <a:ext uri="{FF2B5EF4-FFF2-40B4-BE49-F238E27FC236}">
                      <a16:creationId xmlns:a16="http://schemas.microsoft.com/office/drawing/2014/main" id="{9CB664FD-1041-4145-8C39-8CF9E605BDA1}"/>
                    </a:ext>
                  </a:extLst>
                </p:cNvPr>
                <p:cNvPicPr/>
                <p:nvPr/>
              </p:nvPicPr>
              <p:blipFill>
                <a:blip r:embed="rId331"/>
                <a:stretch>
                  <a:fillRect/>
                </a:stretch>
              </p:blipFill>
              <p:spPr>
                <a:xfrm>
                  <a:off x="8747583" y="3418171"/>
                  <a:ext cx="158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1" name="Freihand 210">
                  <a:extLst>
                    <a:ext uri="{FF2B5EF4-FFF2-40B4-BE49-F238E27FC236}">
                      <a16:creationId xmlns:a16="http://schemas.microsoft.com/office/drawing/2014/main" id="{A136FF3B-CE85-4476-86A6-FD9FC7417BF6}"/>
                    </a:ext>
                  </a:extLst>
                </p14:cNvPr>
                <p14:cNvContentPartPr/>
                <p14:nvPr/>
              </p14:nvContentPartPr>
              <p14:xfrm>
                <a:off x="8773503" y="3460651"/>
                <a:ext cx="151920" cy="30960"/>
              </p14:xfrm>
            </p:contentPart>
          </mc:Choice>
          <mc:Fallback>
            <p:pic>
              <p:nvPicPr>
                <p:cNvPr id="211" name="Freihand 210">
                  <a:extLst>
                    <a:ext uri="{FF2B5EF4-FFF2-40B4-BE49-F238E27FC236}">
                      <a16:creationId xmlns:a16="http://schemas.microsoft.com/office/drawing/2014/main" id="{A136FF3B-CE85-4476-86A6-FD9FC7417BF6}"/>
                    </a:ext>
                  </a:extLst>
                </p:cNvPr>
                <p:cNvPicPr/>
                <p:nvPr/>
              </p:nvPicPr>
              <p:blipFill>
                <a:blip r:embed="rId333"/>
                <a:stretch>
                  <a:fillRect/>
                </a:stretch>
              </p:blipFill>
              <p:spPr>
                <a:xfrm>
                  <a:off x="8769183" y="3456331"/>
                  <a:ext cx="160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3" name="Freihand 212">
                  <a:extLst>
                    <a:ext uri="{FF2B5EF4-FFF2-40B4-BE49-F238E27FC236}">
                      <a16:creationId xmlns:a16="http://schemas.microsoft.com/office/drawing/2014/main" id="{43E02744-69C0-46D7-84F4-71EA5C5E9229}"/>
                    </a:ext>
                  </a:extLst>
                </p14:cNvPr>
                <p14:cNvContentPartPr/>
                <p14:nvPr/>
              </p14:nvContentPartPr>
              <p14:xfrm>
                <a:off x="8969343" y="3365251"/>
                <a:ext cx="145080" cy="75960"/>
              </p14:xfrm>
            </p:contentPart>
          </mc:Choice>
          <mc:Fallback>
            <p:pic>
              <p:nvPicPr>
                <p:cNvPr id="213" name="Freihand 212">
                  <a:extLst>
                    <a:ext uri="{FF2B5EF4-FFF2-40B4-BE49-F238E27FC236}">
                      <a16:creationId xmlns:a16="http://schemas.microsoft.com/office/drawing/2014/main" id="{43E02744-69C0-46D7-84F4-71EA5C5E9229}"/>
                    </a:ext>
                  </a:extLst>
                </p:cNvPr>
                <p:cNvPicPr/>
                <p:nvPr/>
              </p:nvPicPr>
              <p:blipFill>
                <a:blip r:embed="rId335"/>
                <a:stretch>
                  <a:fillRect/>
                </a:stretch>
              </p:blipFill>
              <p:spPr>
                <a:xfrm>
                  <a:off x="8965023" y="3360931"/>
                  <a:ext cx="153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4" name="Freihand 213">
                  <a:extLst>
                    <a:ext uri="{FF2B5EF4-FFF2-40B4-BE49-F238E27FC236}">
                      <a16:creationId xmlns:a16="http://schemas.microsoft.com/office/drawing/2014/main" id="{E9894825-8459-4292-85BB-DB7DDB0CFFCB}"/>
                    </a:ext>
                  </a:extLst>
                </p14:cNvPr>
                <p14:cNvContentPartPr/>
                <p14:nvPr/>
              </p14:nvContentPartPr>
              <p14:xfrm>
                <a:off x="9192183" y="3346531"/>
                <a:ext cx="25200" cy="96840"/>
              </p14:xfrm>
            </p:contentPart>
          </mc:Choice>
          <mc:Fallback>
            <p:pic>
              <p:nvPicPr>
                <p:cNvPr id="214" name="Freihand 213">
                  <a:extLst>
                    <a:ext uri="{FF2B5EF4-FFF2-40B4-BE49-F238E27FC236}">
                      <a16:creationId xmlns:a16="http://schemas.microsoft.com/office/drawing/2014/main" id="{E9894825-8459-4292-85BB-DB7DDB0CFFCB}"/>
                    </a:ext>
                  </a:extLst>
                </p:cNvPr>
                <p:cNvPicPr/>
                <p:nvPr/>
              </p:nvPicPr>
              <p:blipFill>
                <a:blip r:embed="rId337"/>
                <a:stretch>
                  <a:fillRect/>
                </a:stretch>
              </p:blipFill>
              <p:spPr>
                <a:xfrm>
                  <a:off x="9187863" y="3342211"/>
                  <a:ext cx="33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5" name="Freihand 214">
                  <a:extLst>
                    <a:ext uri="{FF2B5EF4-FFF2-40B4-BE49-F238E27FC236}">
                      <a16:creationId xmlns:a16="http://schemas.microsoft.com/office/drawing/2014/main" id="{45206016-2DF4-422C-85F7-9442D0EAEBB3}"/>
                    </a:ext>
                  </a:extLst>
                </p14:cNvPr>
                <p14:cNvContentPartPr/>
                <p14:nvPr/>
              </p14:nvContentPartPr>
              <p14:xfrm>
                <a:off x="9134583" y="3379651"/>
                <a:ext cx="100800" cy="24480"/>
              </p14:xfrm>
            </p:contentPart>
          </mc:Choice>
          <mc:Fallback>
            <p:pic>
              <p:nvPicPr>
                <p:cNvPr id="215" name="Freihand 214">
                  <a:extLst>
                    <a:ext uri="{FF2B5EF4-FFF2-40B4-BE49-F238E27FC236}">
                      <a16:creationId xmlns:a16="http://schemas.microsoft.com/office/drawing/2014/main" id="{45206016-2DF4-422C-85F7-9442D0EAEBB3}"/>
                    </a:ext>
                  </a:extLst>
                </p:cNvPr>
                <p:cNvPicPr/>
                <p:nvPr/>
              </p:nvPicPr>
              <p:blipFill>
                <a:blip r:embed="rId339"/>
                <a:stretch>
                  <a:fillRect/>
                </a:stretch>
              </p:blipFill>
              <p:spPr>
                <a:xfrm>
                  <a:off x="9130263" y="3375331"/>
                  <a:ext cx="109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6" name="Freihand 215">
                  <a:extLst>
                    <a:ext uri="{FF2B5EF4-FFF2-40B4-BE49-F238E27FC236}">
                      <a16:creationId xmlns:a16="http://schemas.microsoft.com/office/drawing/2014/main" id="{1025CF8F-558C-490B-9E40-4C394CC8B487}"/>
                    </a:ext>
                  </a:extLst>
                </p14:cNvPr>
                <p14:cNvContentPartPr/>
                <p14:nvPr/>
              </p14:nvContentPartPr>
              <p14:xfrm>
                <a:off x="9280023" y="3263011"/>
                <a:ext cx="77760" cy="135360"/>
              </p14:xfrm>
            </p:contentPart>
          </mc:Choice>
          <mc:Fallback>
            <p:pic>
              <p:nvPicPr>
                <p:cNvPr id="216" name="Freihand 215">
                  <a:extLst>
                    <a:ext uri="{FF2B5EF4-FFF2-40B4-BE49-F238E27FC236}">
                      <a16:creationId xmlns:a16="http://schemas.microsoft.com/office/drawing/2014/main" id="{1025CF8F-558C-490B-9E40-4C394CC8B487}"/>
                    </a:ext>
                  </a:extLst>
                </p:cNvPr>
                <p:cNvPicPr/>
                <p:nvPr/>
              </p:nvPicPr>
              <p:blipFill>
                <a:blip r:embed="rId341"/>
                <a:stretch>
                  <a:fillRect/>
                </a:stretch>
              </p:blipFill>
              <p:spPr>
                <a:xfrm>
                  <a:off x="9275703" y="3258691"/>
                  <a:ext cx="86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7" name="Freihand 216">
                  <a:extLst>
                    <a:ext uri="{FF2B5EF4-FFF2-40B4-BE49-F238E27FC236}">
                      <a16:creationId xmlns:a16="http://schemas.microsoft.com/office/drawing/2014/main" id="{DD6D18A8-0235-4B08-B132-5AB0FB386810}"/>
                    </a:ext>
                  </a:extLst>
                </p14:cNvPr>
                <p14:cNvContentPartPr/>
                <p14:nvPr/>
              </p14:nvContentPartPr>
              <p14:xfrm>
                <a:off x="9430143" y="3312691"/>
                <a:ext cx="2880" cy="9000"/>
              </p14:xfrm>
            </p:contentPart>
          </mc:Choice>
          <mc:Fallback>
            <p:pic>
              <p:nvPicPr>
                <p:cNvPr id="217" name="Freihand 216">
                  <a:extLst>
                    <a:ext uri="{FF2B5EF4-FFF2-40B4-BE49-F238E27FC236}">
                      <a16:creationId xmlns:a16="http://schemas.microsoft.com/office/drawing/2014/main" id="{DD6D18A8-0235-4B08-B132-5AB0FB386810}"/>
                    </a:ext>
                  </a:extLst>
                </p:cNvPr>
                <p:cNvPicPr/>
                <p:nvPr/>
              </p:nvPicPr>
              <p:blipFill>
                <a:blip r:embed="rId343"/>
                <a:stretch>
                  <a:fillRect/>
                </a:stretch>
              </p:blipFill>
              <p:spPr>
                <a:xfrm>
                  <a:off x="9425823" y="3308371"/>
                  <a:ext cx="11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8" name="Freihand 217">
                  <a:extLst>
                    <a:ext uri="{FF2B5EF4-FFF2-40B4-BE49-F238E27FC236}">
                      <a16:creationId xmlns:a16="http://schemas.microsoft.com/office/drawing/2014/main" id="{A9EC14B2-0C13-4FEA-A296-0545832CC304}"/>
                    </a:ext>
                  </a:extLst>
                </p14:cNvPr>
                <p14:cNvContentPartPr/>
                <p14:nvPr/>
              </p14:nvContentPartPr>
              <p14:xfrm>
                <a:off x="9504303" y="3248971"/>
                <a:ext cx="52920" cy="93240"/>
              </p14:xfrm>
            </p:contentPart>
          </mc:Choice>
          <mc:Fallback>
            <p:pic>
              <p:nvPicPr>
                <p:cNvPr id="218" name="Freihand 217">
                  <a:extLst>
                    <a:ext uri="{FF2B5EF4-FFF2-40B4-BE49-F238E27FC236}">
                      <a16:creationId xmlns:a16="http://schemas.microsoft.com/office/drawing/2014/main" id="{A9EC14B2-0C13-4FEA-A296-0545832CC304}"/>
                    </a:ext>
                  </a:extLst>
                </p:cNvPr>
                <p:cNvPicPr/>
                <p:nvPr/>
              </p:nvPicPr>
              <p:blipFill>
                <a:blip r:embed="rId345"/>
                <a:stretch>
                  <a:fillRect/>
                </a:stretch>
              </p:blipFill>
              <p:spPr>
                <a:xfrm>
                  <a:off x="9499983" y="3244651"/>
                  <a:ext cx="61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9" name="Freihand 218">
                  <a:extLst>
                    <a:ext uri="{FF2B5EF4-FFF2-40B4-BE49-F238E27FC236}">
                      <a16:creationId xmlns:a16="http://schemas.microsoft.com/office/drawing/2014/main" id="{116A34AF-C613-4B27-8649-48DC10345F05}"/>
                    </a:ext>
                  </a:extLst>
                </p14:cNvPr>
                <p14:cNvContentPartPr/>
                <p14:nvPr/>
              </p14:nvContentPartPr>
              <p14:xfrm>
                <a:off x="9475143" y="3271291"/>
                <a:ext cx="106560" cy="87120"/>
              </p14:xfrm>
            </p:contentPart>
          </mc:Choice>
          <mc:Fallback>
            <p:pic>
              <p:nvPicPr>
                <p:cNvPr id="219" name="Freihand 218">
                  <a:extLst>
                    <a:ext uri="{FF2B5EF4-FFF2-40B4-BE49-F238E27FC236}">
                      <a16:creationId xmlns:a16="http://schemas.microsoft.com/office/drawing/2014/main" id="{116A34AF-C613-4B27-8649-48DC10345F05}"/>
                    </a:ext>
                  </a:extLst>
                </p:cNvPr>
                <p:cNvPicPr/>
                <p:nvPr/>
              </p:nvPicPr>
              <p:blipFill>
                <a:blip r:embed="rId347"/>
                <a:stretch>
                  <a:fillRect/>
                </a:stretch>
              </p:blipFill>
              <p:spPr>
                <a:xfrm>
                  <a:off x="9470823" y="3266971"/>
                  <a:ext cx="11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1" name="Freihand 220">
                  <a:extLst>
                    <a:ext uri="{FF2B5EF4-FFF2-40B4-BE49-F238E27FC236}">
                      <a16:creationId xmlns:a16="http://schemas.microsoft.com/office/drawing/2014/main" id="{BD600377-C985-4E5C-9859-7AA4BEA24666}"/>
                    </a:ext>
                  </a:extLst>
                </p14:cNvPr>
                <p14:cNvContentPartPr/>
                <p14:nvPr/>
              </p14:nvContentPartPr>
              <p14:xfrm>
                <a:off x="8817063" y="3632371"/>
                <a:ext cx="68760" cy="79200"/>
              </p14:xfrm>
            </p:contentPart>
          </mc:Choice>
          <mc:Fallback>
            <p:pic>
              <p:nvPicPr>
                <p:cNvPr id="221" name="Freihand 220">
                  <a:extLst>
                    <a:ext uri="{FF2B5EF4-FFF2-40B4-BE49-F238E27FC236}">
                      <a16:creationId xmlns:a16="http://schemas.microsoft.com/office/drawing/2014/main" id="{BD600377-C985-4E5C-9859-7AA4BEA24666}"/>
                    </a:ext>
                  </a:extLst>
                </p:cNvPr>
                <p:cNvPicPr/>
                <p:nvPr/>
              </p:nvPicPr>
              <p:blipFill>
                <a:blip r:embed="rId349"/>
                <a:stretch>
                  <a:fillRect/>
                </a:stretch>
              </p:blipFill>
              <p:spPr>
                <a:xfrm>
                  <a:off x="8812743" y="3628051"/>
                  <a:ext cx="77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2" name="Freihand 221">
                  <a:extLst>
                    <a:ext uri="{FF2B5EF4-FFF2-40B4-BE49-F238E27FC236}">
                      <a16:creationId xmlns:a16="http://schemas.microsoft.com/office/drawing/2014/main" id="{7CAB4961-28B7-4709-A7B9-43E5299D66ED}"/>
                    </a:ext>
                  </a:extLst>
                </p14:cNvPr>
                <p14:cNvContentPartPr/>
                <p14:nvPr/>
              </p14:nvContentPartPr>
              <p14:xfrm>
                <a:off x="8892663" y="3640291"/>
                <a:ext cx="88920" cy="40680"/>
              </p14:xfrm>
            </p:contentPart>
          </mc:Choice>
          <mc:Fallback>
            <p:pic>
              <p:nvPicPr>
                <p:cNvPr id="222" name="Freihand 221">
                  <a:extLst>
                    <a:ext uri="{FF2B5EF4-FFF2-40B4-BE49-F238E27FC236}">
                      <a16:creationId xmlns:a16="http://schemas.microsoft.com/office/drawing/2014/main" id="{7CAB4961-28B7-4709-A7B9-43E5299D66ED}"/>
                    </a:ext>
                  </a:extLst>
                </p:cNvPr>
                <p:cNvPicPr/>
                <p:nvPr/>
              </p:nvPicPr>
              <p:blipFill>
                <a:blip r:embed="rId351"/>
                <a:stretch>
                  <a:fillRect/>
                </a:stretch>
              </p:blipFill>
              <p:spPr>
                <a:xfrm>
                  <a:off x="8888343" y="3635971"/>
                  <a:ext cx="97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3" name="Freihand 222">
                  <a:extLst>
                    <a:ext uri="{FF2B5EF4-FFF2-40B4-BE49-F238E27FC236}">
                      <a16:creationId xmlns:a16="http://schemas.microsoft.com/office/drawing/2014/main" id="{57FD45E6-A047-4654-8452-4D9C1F6E07D8}"/>
                    </a:ext>
                  </a:extLst>
                </p14:cNvPr>
                <p14:cNvContentPartPr/>
                <p14:nvPr/>
              </p14:nvContentPartPr>
              <p14:xfrm>
                <a:off x="8939463" y="3611491"/>
                <a:ext cx="19800" cy="2880"/>
              </p14:xfrm>
            </p:contentPart>
          </mc:Choice>
          <mc:Fallback>
            <p:pic>
              <p:nvPicPr>
                <p:cNvPr id="223" name="Freihand 222">
                  <a:extLst>
                    <a:ext uri="{FF2B5EF4-FFF2-40B4-BE49-F238E27FC236}">
                      <a16:creationId xmlns:a16="http://schemas.microsoft.com/office/drawing/2014/main" id="{57FD45E6-A047-4654-8452-4D9C1F6E07D8}"/>
                    </a:ext>
                  </a:extLst>
                </p:cNvPr>
                <p:cNvPicPr/>
                <p:nvPr/>
              </p:nvPicPr>
              <p:blipFill>
                <a:blip r:embed="rId353"/>
                <a:stretch>
                  <a:fillRect/>
                </a:stretch>
              </p:blipFill>
              <p:spPr>
                <a:xfrm>
                  <a:off x="8935143" y="3607171"/>
                  <a:ext cx="28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4" name="Freihand 223">
                  <a:extLst>
                    <a:ext uri="{FF2B5EF4-FFF2-40B4-BE49-F238E27FC236}">
                      <a16:creationId xmlns:a16="http://schemas.microsoft.com/office/drawing/2014/main" id="{72596750-FA43-44D8-87D8-A23938995A51}"/>
                    </a:ext>
                  </a:extLst>
                </p14:cNvPr>
                <p14:cNvContentPartPr/>
                <p14:nvPr/>
              </p14:nvContentPartPr>
              <p14:xfrm>
                <a:off x="8997783" y="3623011"/>
                <a:ext cx="74160" cy="48960"/>
              </p14:xfrm>
            </p:contentPart>
          </mc:Choice>
          <mc:Fallback>
            <p:pic>
              <p:nvPicPr>
                <p:cNvPr id="224" name="Freihand 223">
                  <a:extLst>
                    <a:ext uri="{FF2B5EF4-FFF2-40B4-BE49-F238E27FC236}">
                      <a16:creationId xmlns:a16="http://schemas.microsoft.com/office/drawing/2014/main" id="{72596750-FA43-44D8-87D8-A23938995A51}"/>
                    </a:ext>
                  </a:extLst>
                </p:cNvPr>
                <p:cNvPicPr/>
                <p:nvPr/>
              </p:nvPicPr>
              <p:blipFill>
                <a:blip r:embed="rId355"/>
                <a:stretch>
                  <a:fillRect/>
                </a:stretch>
              </p:blipFill>
              <p:spPr>
                <a:xfrm>
                  <a:off x="8993463" y="3618691"/>
                  <a:ext cx="82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5" name="Freihand 224">
                  <a:extLst>
                    <a:ext uri="{FF2B5EF4-FFF2-40B4-BE49-F238E27FC236}">
                      <a16:creationId xmlns:a16="http://schemas.microsoft.com/office/drawing/2014/main" id="{1A0A0577-9FAD-4442-B4D5-CAFBBC2A1416}"/>
                    </a:ext>
                  </a:extLst>
                </p14:cNvPr>
                <p14:cNvContentPartPr/>
                <p14:nvPr/>
              </p14:nvContentPartPr>
              <p14:xfrm>
                <a:off x="9106503" y="3554251"/>
                <a:ext cx="138240" cy="92880"/>
              </p14:xfrm>
            </p:contentPart>
          </mc:Choice>
          <mc:Fallback>
            <p:pic>
              <p:nvPicPr>
                <p:cNvPr id="225" name="Freihand 224">
                  <a:extLst>
                    <a:ext uri="{FF2B5EF4-FFF2-40B4-BE49-F238E27FC236}">
                      <a16:creationId xmlns:a16="http://schemas.microsoft.com/office/drawing/2014/main" id="{1A0A0577-9FAD-4442-B4D5-CAFBBC2A1416}"/>
                    </a:ext>
                  </a:extLst>
                </p:cNvPr>
                <p:cNvPicPr/>
                <p:nvPr/>
              </p:nvPicPr>
              <p:blipFill>
                <a:blip r:embed="rId357"/>
                <a:stretch>
                  <a:fillRect/>
                </a:stretch>
              </p:blipFill>
              <p:spPr>
                <a:xfrm>
                  <a:off x="9102183" y="3549931"/>
                  <a:ext cx="146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6" name="Freihand 225">
                  <a:extLst>
                    <a:ext uri="{FF2B5EF4-FFF2-40B4-BE49-F238E27FC236}">
                      <a16:creationId xmlns:a16="http://schemas.microsoft.com/office/drawing/2014/main" id="{D94AE129-5B08-4F0C-9AD6-5E4A8C6CBFC9}"/>
                    </a:ext>
                  </a:extLst>
                </p14:cNvPr>
                <p14:cNvContentPartPr/>
                <p14:nvPr/>
              </p14:nvContentPartPr>
              <p14:xfrm>
                <a:off x="9191823" y="3551731"/>
                <a:ext cx="25560" cy="6480"/>
              </p14:xfrm>
            </p:contentPart>
          </mc:Choice>
          <mc:Fallback>
            <p:pic>
              <p:nvPicPr>
                <p:cNvPr id="226" name="Freihand 225">
                  <a:extLst>
                    <a:ext uri="{FF2B5EF4-FFF2-40B4-BE49-F238E27FC236}">
                      <a16:creationId xmlns:a16="http://schemas.microsoft.com/office/drawing/2014/main" id="{D94AE129-5B08-4F0C-9AD6-5E4A8C6CBFC9}"/>
                    </a:ext>
                  </a:extLst>
                </p:cNvPr>
                <p:cNvPicPr/>
                <p:nvPr/>
              </p:nvPicPr>
              <p:blipFill>
                <a:blip r:embed="rId359"/>
                <a:stretch>
                  <a:fillRect/>
                </a:stretch>
              </p:blipFill>
              <p:spPr>
                <a:xfrm>
                  <a:off x="9187503" y="3547411"/>
                  <a:ext cx="34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7" name="Freihand 226">
                  <a:extLst>
                    <a:ext uri="{FF2B5EF4-FFF2-40B4-BE49-F238E27FC236}">
                      <a16:creationId xmlns:a16="http://schemas.microsoft.com/office/drawing/2014/main" id="{149B5399-8CC3-4EF5-A0A6-15255D7553D8}"/>
                    </a:ext>
                  </a:extLst>
                </p14:cNvPr>
                <p14:cNvContentPartPr/>
                <p14:nvPr/>
              </p14:nvContentPartPr>
              <p14:xfrm>
                <a:off x="9247983" y="3548131"/>
                <a:ext cx="117000" cy="48600"/>
              </p14:xfrm>
            </p:contentPart>
          </mc:Choice>
          <mc:Fallback>
            <p:pic>
              <p:nvPicPr>
                <p:cNvPr id="227" name="Freihand 226">
                  <a:extLst>
                    <a:ext uri="{FF2B5EF4-FFF2-40B4-BE49-F238E27FC236}">
                      <a16:creationId xmlns:a16="http://schemas.microsoft.com/office/drawing/2014/main" id="{149B5399-8CC3-4EF5-A0A6-15255D7553D8}"/>
                    </a:ext>
                  </a:extLst>
                </p:cNvPr>
                <p:cNvPicPr/>
                <p:nvPr/>
              </p:nvPicPr>
              <p:blipFill>
                <a:blip r:embed="rId361"/>
                <a:stretch>
                  <a:fillRect/>
                </a:stretch>
              </p:blipFill>
              <p:spPr>
                <a:xfrm>
                  <a:off x="9243663" y="3543811"/>
                  <a:ext cx="125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8" name="Freihand 227">
                  <a:extLst>
                    <a:ext uri="{FF2B5EF4-FFF2-40B4-BE49-F238E27FC236}">
                      <a16:creationId xmlns:a16="http://schemas.microsoft.com/office/drawing/2014/main" id="{5406F2A4-EE7D-45F1-9A9A-02B61BB6E553}"/>
                    </a:ext>
                  </a:extLst>
                </p14:cNvPr>
                <p14:cNvContentPartPr/>
                <p14:nvPr/>
              </p14:nvContentPartPr>
              <p14:xfrm>
                <a:off x="9100383" y="3791491"/>
                <a:ext cx="125280" cy="86760"/>
              </p14:xfrm>
            </p:contentPart>
          </mc:Choice>
          <mc:Fallback>
            <p:pic>
              <p:nvPicPr>
                <p:cNvPr id="228" name="Freihand 227">
                  <a:extLst>
                    <a:ext uri="{FF2B5EF4-FFF2-40B4-BE49-F238E27FC236}">
                      <a16:creationId xmlns:a16="http://schemas.microsoft.com/office/drawing/2014/main" id="{5406F2A4-EE7D-45F1-9A9A-02B61BB6E553}"/>
                    </a:ext>
                  </a:extLst>
                </p:cNvPr>
                <p:cNvPicPr/>
                <p:nvPr/>
              </p:nvPicPr>
              <p:blipFill>
                <a:blip r:embed="rId363"/>
                <a:stretch>
                  <a:fillRect/>
                </a:stretch>
              </p:blipFill>
              <p:spPr>
                <a:xfrm>
                  <a:off x="9096063" y="3787171"/>
                  <a:ext cx="133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9" name="Freihand 228">
                  <a:extLst>
                    <a:ext uri="{FF2B5EF4-FFF2-40B4-BE49-F238E27FC236}">
                      <a16:creationId xmlns:a16="http://schemas.microsoft.com/office/drawing/2014/main" id="{C7547BAA-E99D-4809-AC19-58D73B8E95BF}"/>
                    </a:ext>
                  </a:extLst>
                </p14:cNvPr>
                <p14:cNvContentPartPr/>
                <p14:nvPr/>
              </p14:nvContentPartPr>
              <p14:xfrm>
                <a:off x="9287583" y="3746491"/>
                <a:ext cx="18720" cy="90000"/>
              </p14:xfrm>
            </p:contentPart>
          </mc:Choice>
          <mc:Fallback>
            <p:pic>
              <p:nvPicPr>
                <p:cNvPr id="229" name="Freihand 228">
                  <a:extLst>
                    <a:ext uri="{FF2B5EF4-FFF2-40B4-BE49-F238E27FC236}">
                      <a16:creationId xmlns:a16="http://schemas.microsoft.com/office/drawing/2014/main" id="{C7547BAA-E99D-4809-AC19-58D73B8E95BF}"/>
                    </a:ext>
                  </a:extLst>
                </p:cNvPr>
                <p:cNvPicPr/>
                <p:nvPr/>
              </p:nvPicPr>
              <p:blipFill>
                <a:blip r:embed="rId365"/>
                <a:stretch>
                  <a:fillRect/>
                </a:stretch>
              </p:blipFill>
              <p:spPr>
                <a:xfrm>
                  <a:off x="9283263" y="3742171"/>
                  <a:ext cx="27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0" name="Freihand 229">
                  <a:extLst>
                    <a:ext uri="{FF2B5EF4-FFF2-40B4-BE49-F238E27FC236}">
                      <a16:creationId xmlns:a16="http://schemas.microsoft.com/office/drawing/2014/main" id="{53A401A6-3799-4DCA-986C-B0CE3BC90D06}"/>
                    </a:ext>
                  </a:extLst>
                </p14:cNvPr>
                <p14:cNvContentPartPr/>
                <p14:nvPr/>
              </p14:nvContentPartPr>
              <p14:xfrm>
                <a:off x="9243663" y="3755491"/>
                <a:ext cx="127440" cy="42840"/>
              </p14:xfrm>
            </p:contentPart>
          </mc:Choice>
          <mc:Fallback>
            <p:pic>
              <p:nvPicPr>
                <p:cNvPr id="230" name="Freihand 229">
                  <a:extLst>
                    <a:ext uri="{FF2B5EF4-FFF2-40B4-BE49-F238E27FC236}">
                      <a16:creationId xmlns:a16="http://schemas.microsoft.com/office/drawing/2014/main" id="{53A401A6-3799-4DCA-986C-B0CE3BC90D06}"/>
                    </a:ext>
                  </a:extLst>
                </p:cNvPr>
                <p:cNvPicPr/>
                <p:nvPr/>
              </p:nvPicPr>
              <p:blipFill>
                <a:blip r:embed="rId367"/>
                <a:stretch>
                  <a:fillRect/>
                </a:stretch>
              </p:blipFill>
              <p:spPr>
                <a:xfrm>
                  <a:off x="9239343" y="3751171"/>
                  <a:ext cx="136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1" name="Freihand 230">
                  <a:extLst>
                    <a:ext uri="{FF2B5EF4-FFF2-40B4-BE49-F238E27FC236}">
                      <a16:creationId xmlns:a16="http://schemas.microsoft.com/office/drawing/2014/main" id="{BE2B6813-E2B2-44E6-936E-4FB128C351FC}"/>
                    </a:ext>
                  </a:extLst>
                </p14:cNvPr>
                <p14:cNvContentPartPr/>
                <p14:nvPr/>
              </p14:nvContentPartPr>
              <p14:xfrm>
                <a:off x="9366063" y="3683131"/>
                <a:ext cx="97920" cy="103680"/>
              </p14:xfrm>
            </p:contentPart>
          </mc:Choice>
          <mc:Fallback>
            <p:pic>
              <p:nvPicPr>
                <p:cNvPr id="231" name="Freihand 230">
                  <a:extLst>
                    <a:ext uri="{FF2B5EF4-FFF2-40B4-BE49-F238E27FC236}">
                      <a16:creationId xmlns:a16="http://schemas.microsoft.com/office/drawing/2014/main" id="{BE2B6813-E2B2-44E6-936E-4FB128C351FC}"/>
                    </a:ext>
                  </a:extLst>
                </p:cNvPr>
                <p:cNvPicPr/>
                <p:nvPr/>
              </p:nvPicPr>
              <p:blipFill>
                <a:blip r:embed="rId369"/>
                <a:stretch>
                  <a:fillRect/>
                </a:stretch>
              </p:blipFill>
              <p:spPr>
                <a:xfrm>
                  <a:off x="9361743" y="3678811"/>
                  <a:ext cx="106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2" name="Freihand 231">
                  <a:extLst>
                    <a:ext uri="{FF2B5EF4-FFF2-40B4-BE49-F238E27FC236}">
                      <a16:creationId xmlns:a16="http://schemas.microsoft.com/office/drawing/2014/main" id="{F285E2E0-23A5-40AB-AD7C-2EB78B94684A}"/>
                    </a:ext>
                  </a:extLst>
                </p14:cNvPr>
                <p14:cNvContentPartPr/>
                <p14:nvPr/>
              </p14:nvContentPartPr>
              <p14:xfrm>
                <a:off x="9504303" y="3661531"/>
                <a:ext cx="141840" cy="102960"/>
              </p14:xfrm>
            </p:contentPart>
          </mc:Choice>
          <mc:Fallback>
            <p:pic>
              <p:nvPicPr>
                <p:cNvPr id="232" name="Freihand 231">
                  <a:extLst>
                    <a:ext uri="{FF2B5EF4-FFF2-40B4-BE49-F238E27FC236}">
                      <a16:creationId xmlns:a16="http://schemas.microsoft.com/office/drawing/2014/main" id="{F285E2E0-23A5-40AB-AD7C-2EB78B94684A}"/>
                    </a:ext>
                  </a:extLst>
                </p:cNvPr>
                <p:cNvPicPr/>
                <p:nvPr/>
              </p:nvPicPr>
              <p:blipFill>
                <a:blip r:embed="rId371"/>
                <a:stretch>
                  <a:fillRect/>
                </a:stretch>
              </p:blipFill>
              <p:spPr>
                <a:xfrm>
                  <a:off x="9499983" y="3657211"/>
                  <a:ext cx="150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4" name="Freihand 233">
                  <a:extLst>
                    <a:ext uri="{FF2B5EF4-FFF2-40B4-BE49-F238E27FC236}">
                      <a16:creationId xmlns:a16="http://schemas.microsoft.com/office/drawing/2014/main" id="{537B2130-AA7A-480B-9530-0237AC84946C}"/>
                    </a:ext>
                  </a:extLst>
                </p14:cNvPr>
                <p14:cNvContentPartPr/>
                <p14:nvPr/>
              </p14:nvContentPartPr>
              <p14:xfrm>
                <a:off x="9082023" y="3495931"/>
                <a:ext cx="61920" cy="218520"/>
              </p14:xfrm>
            </p:contentPart>
          </mc:Choice>
          <mc:Fallback>
            <p:pic>
              <p:nvPicPr>
                <p:cNvPr id="234" name="Freihand 233">
                  <a:extLst>
                    <a:ext uri="{FF2B5EF4-FFF2-40B4-BE49-F238E27FC236}">
                      <a16:creationId xmlns:a16="http://schemas.microsoft.com/office/drawing/2014/main" id="{537B2130-AA7A-480B-9530-0237AC84946C}"/>
                    </a:ext>
                  </a:extLst>
                </p:cNvPr>
                <p:cNvPicPr/>
                <p:nvPr/>
              </p:nvPicPr>
              <p:blipFill>
                <a:blip r:embed="rId373"/>
                <a:stretch>
                  <a:fillRect/>
                </a:stretch>
              </p:blipFill>
              <p:spPr>
                <a:xfrm>
                  <a:off x="9077703" y="3491611"/>
                  <a:ext cx="70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5" name="Freihand 234">
                  <a:extLst>
                    <a:ext uri="{FF2B5EF4-FFF2-40B4-BE49-F238E27FC236}">
                      <a16:creationId xmlns:a16="http://schemas.microsoft.com/office/drawing/2014/main" id="{55D1AE2B-1A61-427A-82CB-41727A4D5CC1}"/>
                    </a:ext>
                  </a:extLst>
                </p14:cNvPr>
                <p14:cNvContentPartPr/>
                <p14:nvPr/>
              </p14:nvContentPartPr>
              <p14:xfrm>
                <a:off x="9044223" y="3477571"/>
                <a:ext cx="82440" cy="136080"/>
              </p14:xfrm>
            </p:contentPart>
          </mc:Choice>
          <mc:Fallback>
            <p:pic>
              <p:nvPicPr>
                <p:cNvPr id="235" name="Freihand 234">
                  <a:extLst>
                    <a:ext uri="{FF2B5EF4-FFF2-40B4-BE49-F238E27FC236}">
                      <a16:creationId xmlns:a16="http://schemas.microsoft.com/office/drawing/2014/main" id="{55D1AE2B-1A61-427A-82CB-41727A4D5CC1}"/>
                    </a:ext>
                  </a:extLst>
                </p:cNvPr>
                <p:cNvPicPr/>
                <p:nvPr/>
              </p:nvPicPr>
              <p:blipFill>
                <a:blip r:embed="rId375"/>
                <a:stretch>
                  <a:fillRect/>
                </a:stretch>
              </p:blipFill>
              <p:spPr>
                <a:xfrm>
                  <a:off x="9039903" y="3473251"/>
                  <a:ext cx="91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7" name="Freihand 236">
                  <a:extLst>
                    <a:ext uri="{FF2B5EF4-FFF2-40B4-BE49-F238E27FC236}">
                      <a16:creationId xmlns:a16="http://schemas.microsoft.com/office/drawing/2014/main" id="{66BDB293-A5EC-4373-A6A4-86BF55FF98D4}"/>
                    </a:ext>
                  </a:extLst>
                </p14:cNvPr>
                <p14:cNvContentPartPr/>
                <p14:nvPr/>
              </p14:nvContentPartPr>
              <p14:xfrm>
                <a:off x="9365703" y="3459571"/>
                <a:ext cx="42840" cy="182880"/>
              </p14:xfrm>
            </p:contentPart>
          </mc:Choice>
          <mc:Fallback>
            <p:pic>
              <p:nvPicPr>
                <p:cNvPr id="237" name="Freihand 236">
                  <a:extLst>
                    <a:ext uri="{FF2B5EF4-FFF2-40B4-BE49-F238E27FC236}">
                      <a16:creationId xmlns:a16="http://schemas.microsoft.com/office/drawing/2014/main" id="{66BDB293-A5EC-4373-A6A4-86BF55FF98D4}"/>
                    </a:ext>
                  </a:extLst>
                </p:cNvPr>
                <p:cNvPicPr/>
                <p:nvPr/>
              </p:nvPicPr>
              <p:blipFill>
                <a:blip r:embed="rId377"/>
                <a:stretch>
                  <a:fillRect/>
                </a:stretch>
              </p:blipFill>
              <p:spPr>
                <a:xfrm>
                  <a:off x="9361383" y="3455251"/>
                  <a:ext cx="51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8" name="Freihand 237">
                  <a:extLst>
                    <a:ext uri="{FF2B5EF4-FFF2-40B4-BE49-F238E27FC236}">
                      <a16:creationId xmlns:a16="http://schemas.microsoft.com/office/drawing/2014/main" id="{63646565-E80C-490C-AE2A-54B3E16D4A32}"/>
                    </a:ext>
                  </a:extLst>
                </p14:cNvPr>
                <p14:cNvContentPartPr/>
                <p14:nvPr/>
              </p14:nvContentPartPr>
              <p14:xfrm>
                <a:off x="9303423" y="3394411"/>
                <a:ext cx="163440" cy="140760"/>
              </p14:xfrm>
            </p:contentPart>
          </mc:Choice>
          <mc:Fallback>
            <p:pic>
              <p:nvPicPr>
                <p:cNvPr id="238" name="Freihand 237">
                  <a:extLst>
                    <a:ext uri="{FF2B5EF4-FFF2-40B4-BE49-F238E27FC236}">
                      <a16:creationId xmlns:a16="http://schemas.microsoft.com/office/drawing/2014/main" id="{63646565-E80C-490C-AE2A-54B3E16D4A32}"/>
                    </a:ext>
                  </a:extLst>
                </p:cNvPr>
                <p:cNvPicPr/>
                <p:nvPr/>
              </p:nvPicPr>
              <p:blipFill>
                <a:blip r:embed="rId379"/>
                <a:stretch>
                  <a:fillRect/>
                </a:stretch>
              </p:blipFill>
              <p:spPr>
                <a:xfrm>
                  <a:off x="9299103" y="3390091"/>
                  <a:ext cx="172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3" name="Freihand 242">
                  <a:extLst>
                    <a:ext uri="{FF2B5EF4-FFF2-40B4-BE49-F238E27FC236}">
                      <a16:creationId xmlns:a16="http://schemas.microsoft.com/office/drawing/2014/main" id="{BD289703-4A64-4F61-AD77-1B931ED6F389}"/>
                    </a:ext>
                  </a:extLst>
                </p14:cNvPr>
                <p14:cNvContentPartPr/>
                <p14:nvPr/>
              </p14:nvContentPartPr>
              <p14:xfrm>
                <a:off x="9353103" y="3614011"/>
                <a:ext cx="104760" cy="302400"/>
              </p14:xfrm>
            </p:contentPart>
          </mc:Choice>
          <mc:Fallback>
            <p:pic>
              <p:nvPicPr>
                <p:cNvPr id="243" name="Freihand 242">
                  <a:extLst>
                    <a:ext uri="{FF2B5EF4-FFF2-40B4-BE49-F238E27FC236}">
                      <a16:creationId xmlns:a16="http://schemas.microsoft.com/office/drawing/2014/main" id="{BD289703-4A64-4F61-AD77-1B931ED6F389}"/>
                    </a:ext>
                  </a:extLst>
                </p:cNvPr>
                <p:cNvPicPr/>
                <p:nvPr/>
              </p:nvPicPr>
              <p:blipFill>
                <a:blip r:embed="rId381"/>
                <a:stretch>
                  <a:fillRect/>
                </a:stretch>
              </p:blipFill>
              <p:spPr>
                <a:xfrm>
                  <a:off x="9348783" y="3609691"/>
                  <a:ext cx="1134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4" name="Freihand 243">
                  <a:extLst>
                    <a:ext uri="{FF2B5EF4-FFF2-40B4-BE49-F238E27FC236}">
                      <a16:creationId xmlns:a16="http://schemas.microsoft.com/office/drawing/2014/main" id="{2541427C-3BFB-4498-9CDE-37598C4DB8D9}"/>
                    </a:ext>
                  </a:extLst>
                </p14:cNvPr>
                <p14:cNvContentPartPr/>
                <p14:nvPr/>
              </p14:nvContentPartPr>
              <p14:xfrm>
                <a:off x="9280023" y="3190651"/>
                <a:ext cx="177120" cy="259560"/>
              </p14:xfrm>
            </p:contentPart>
          </mc:Choice>
          <mc:Fallback>
            <p:pic>
              <p:nvPicPr>
                <p:cNvPr id="244" name="Freihand 243">
                  <a:extLst>
                    <a:ext uri="{FF2B5EF4-FFF2-40B4-BE49-F238E27FC236}">
                      <a16:creationId xmlns:a16="http://schemas.microsoft.com/office/drawing/2014/main" id="{2541427C-3BFB-4498-9CDE-37598C4DB8D9}"/>
                    </a:ext>
                  </a:extLst>
                </p:cNvPr>
                <p:cNvPicPr/>
                <p:nvPr/>
              </p:nvPicPr>
              <p:blipFill>
                <a:blip r:embed="rId383"/>
                <a:stretch>
                  <a:fillRect/>
                </a:stretch>
              </p:blipFill>
              <p:spPr>
                <a:xfrm>
                  <a:off x="9275703" y="3186331"/>
                  <a:ext cx="185760" cy="26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246" name="Freihand 245">
                <a:extLst>
                  <a:ext uri="{FF2B5EF4-FFF2-40B4-BE49-F238E27FC236}">
                    <a16:creationId xmlns:a16="http://schemas.microsoft.com/office/drawing/2014/main" id="{71D10EBA-29D9-459D-AAD5-2858C9F74173}"/>
                  </a:ext>
                </a:extLst>
              </p14:cNvPr>
              <p14:cNvContentPartPr/>
              <p14:nvPr/>
            </p14:nvContentPartPr>
            <p14:xfrm>
              <a:off x="10411863" y="1512691"/>
              <a:ext cx="1206720" cy="99720"/>
            </p14:xfrm>
          </p:contentPart>
        </mc:Choice>
        <mc:Fallback>
          <p:pic>
            <p:nvPicPr>
              <p:cNvPr id="246" name="Freihand 245">
                <a:extLst>
                  <a:ext uri="{FF2B5EF4-FFF2-40B4-BE49-F238E27FC236}">
                    <a16:creationId xmlns:a16="http://schemas.microsoft.com/office/drawing/2014/main" id="{71D10EBA-29D9-459D-AAD5-2858C9F74173}"/>
                  </a:ext>
                </a:extLst>
              </p:cNvPr>
              <p:cNvPicPr/>
              <p:nvPr/>
            </p:nvPicPr>
            <p:blipFill>
              <a:blip r:embed="rId385"/>
              <a:stretch>
                <a:fillRect/>
              </a:stretch>
            </p:blipFill>
            <p:spPr>
              <a:xfrm>
                <a:off x="10407543" y="1508371"/>
                <a:ext cx="1215360" cy="108360"/>
              </a:xfrm>
              <a:prstGeom prst="rect">
                <a:avLst/>
              </a:prstGeom>
            </p:spPr>
          </p:pic>
        </mc:Fallback>
      </mc:AlternateContent>
      <p:grpSp>
        <p:nvGrpSpPr>
          <p:cNvPr id="258" name="Gruppieren 257">
            <a:extLst>
              <a:ext uri="{FF2B5EF4-FFF2-40B4-BE49-F238E27FC236}">
                <a16:creationId xmlns:a16="http://schemas.microsoft.com/office/drawing/2014/main" id="{0E62E2EA-F2FD-4757-8FB2-67DBF521FA86}"/>
              </a:ext>
            </a:extLst>
          </p:cNvPr>
          <p:cNvGrpSpPr/>
          <p:nvPr/>
        </p:nvGrpSpPr>
        <p:grpSpPr>
          <a:xfrm>
            <a:off x="2103783" y="753091"/>
            <a:ext cx="4635720" cy="4798800"/>
            <a:chOff x="2103783" y="753091"/>
            <a:chExt cx="4635720" cy="4798800"/>
          </a:xfrm>
        </p:grpSpPr>
        <mc:AlternateContent xmlns:mc="http://schemas.openxmlformats.org/markup-compatibility/2006">
          <mc:Choice xmlns:p14="http://schemas.microsoft.com/office/powerpoint/2010/main" Requires="p14">
            <p:contentPart p14:bwMode="auto" r:id="rId386">
              <p14:nvContentPartPr>
                <p14:cNvPr id="247" name="Freihand 246">
                  <a:extLst>
                    <a:ext uri="{FF2B5EF4-FFF2-40B4-BE49-F238E27FC236}">
                      <a16:creationId xmlns:a16="http://schemas.microsoft.com/office/drawing/2014/main" id="{EF4727C7-D81F-4A82-B47B-4F494913B04F}"/>
                    </a:ext>
                  </a:extLst>
                </p14:cNvPr>
                <p14:cNvContentPartPr/>
                <p14:nvPr/>
              </p14:nvContentPartPr>
              <p14:xfrm>
                <a:off x="2103783" y="997891"/>
                <a:ext cx="3877200" cy="4554000"/>
              </p14:xfrm>
            </p:contentPart>
          </mc:Choice>
          <mc:Fallback>
            <p:pic>
              <p:nvPicPr>
                <p:cNvPr id="247" name="Freihand 246">
                  <a:extLst>
                    <a:ext uri="{FF2B5EF4-FFF2-40B4-BE49-F238E27FC236}">
                      <a16:creationId xmlns:a16="http://schemas.microsoft.com/office/drawing/2014/main" id="{EF4727C7-D81F-4A82-B47B-4F494913B04F}"/>
                    </a:ext>
                  </a:extLst>
                </p:cNvPr>
                <p:cNvPicPr/>
                <p:nvPr/>
              </p:nvPicPr>
              <p:blipFill>
                <a:blip r:embed="rId387"/>
                <a:stretch>
                  <a:fillRect/>
                </a:stretch>
              </p:blipFill>
              <p:spPr>
                <a:xfrm>
                  <a:off x="2099463" y="993571"/>
                  <a:ext cx="3885840" cy="4562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8" name="Freihand 247">
                  <a:extLst>
                    <a:ext uri="{FF2B5EF4-FFF2-40B4-BE49-F238E27FC236}">
                      <a16:creationId xmlns:a16="http://schemas.microsoft.com/office/drawing/2014/main" id="{8D8C3097-D878-4C7C-9003-894D4232D6E0}"/>
                    </a:ext>
                  </a:extLst>
                </p14:cNvPr>
                <p14:cNvContentPartPr/>
                <p14:nvPr/>
              </p14:nvContentPartPr>
              <p14:xfrm>
                <a:off x="6064143" y="831211"/>
                <a:ext cx="112320" cy="102240"/>
              </p14:xfrm>
            </p:contentPart>
          </mc:Choice>
          <mc:Fallback>
            <p:pic>
              <p:nvPicPr>
                <p:cNvPr id="248" name="Freihand 247">
                  <a:extLst>
                    <a:ext uri="{FF2B5EF4-FFF2-40B4-BE49-F238E27FC236}">
                      <a16:creationId xmlns:a16="http://schemas.microsoft.com/office/drawing/2014/main" id="{8D8C3097-D878-4C7C-9003-894D4232D6E0}"/>
                    </a:ext>
                  </a:extLst>
                </p:cNvPr>
                <p:cNvPicPr/>
                <p:nvPr/>
              </p:nvPicPr>
              <p:blipFill>
                <a:blip r:embed="rId389"/>
                <a:stretch>
                  <a:fillRect/>
                </a:stretch>
              </p:blipFill>
              <p:spPr>
                <a:xfrm>
                  <a:off x="6059823" y="826891"/>
                  <a:ext cx="120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9" name="Freihand 248">
                  <a:extLst>
                    <a:ext uri="{FF2B5EF4-FFF2-40B4-BE49-F238E27FC236}">
                      <a16:creationId xmlns:a16="http://schemas.microsoft.com/office/drawing/2014/main" id="{2C37BB78-B9BC-4C46-9671-AC053D2C0DF9}"/>
                    </a:ext>
                  </a:extLst>
                </p14:cNvPr>
                <p14:cNvContentPartPr/>
                <p14:nvPr/>
              </p14:nvContentPartPr>
              <p14:xfrm>
                <a:off x="6119943" y="832651"/>
                <a:ext cx="67680" cy="222840"/>
              </p14:xfrm>
            </p:contentPart>
          </mc:Choice>
          <mc:Fallback>
            <p:pic>
              <p:nvPicPr>
                <p:cNvPr id="249" name="Freihand 248">
                  <a:extLst>
                    <a:ext uri="{FF2B5EF4-FFF2-40B4-BE49-F238E27FC236}">
                      <a16:creationId xmlns:a16="http://schemas.microsoft.com/office/drawing/2014/main" id="{2C37BB78-B9BC-4C46-9671-AC053D2C0DF9}"/>
                    </a:ext>
                  </a:extLst>
                </p:cNvPr>
                <p:cNvPicPr/>
                <p:nvPr/>
              </p:nvPicPr>
              <p:blipFill>
                <a:blip r:embed="rId391"/>
                <a:stretch>
                  <a:fillRect/>
                </a:stretch>
              </p:blipFill>
              <p:spPr>
                <a:xfrm>
                  <a:off x="6115623" y="828331"/>
                  <a:ext cx="76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0" name="Freihand 249">
                  <a:extLst>
                    <a:ext uri="{FF2B5EF4-FFF2-40B4-BE49-F238E27FC236}">
                      <a16:creationId xmlns:a16="http://schemas.microsoft.com/office/drawing/2014/main" id="{AD83BAA3-36F6-4B2B-9C66-DB7BDA932314}"/>
                    </a:ext>
                  </a:extLst>
                </p14:cNvPr>
                <p14:cNvContentPartPr/>
                <p14:nvPr/>
              </p14:nvContentPartPr>
              <p14:xfrm>
                <a:off x="6256383" y="874771"/>
                <a:ext cx="146160" cy="11160"/>
              </p14:xfrm>
            </p:contentPart>
          </mc:Choice>
          <mc:Fallback>
            <p:pic>
              <p:nvPicPr>
                <p:cNvPr id="250" name="Freihand 249">
                  <a:extLst>
                    <a:ext uri="{FF2B5EF4-FFF2-40B4-BE49-F238E27FC236}">
                      <a16:creationId xmlns:a16="http://schemas.microsoft.com/office/drawing/2014/main" id="{AD83BAA3-36F6-4B2B-9C66-DB7BDA932314}"/>
                    </a:ext>
                  </a:extLst>
                </p:cNvPr>
                <p:cNvPicPr/>
                <p:nvPr/>
              </p:nvPicPr>
              <p:blipFill>
                <a:blip r:embed="rId393"/>
                <a:stretch>
                  <a:fillRect/>
                </a:stretch>
              </p:blipFill>
              <p:spPr>
                <a:xfrm>
                  <a:off x="6252063" y="870451"/>
                  <a:ext cx="154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1" name="Freihand 250">
                  <a:extLst>
                    <a:ext uri="{FF2B5EF4-FFF2-40B4-BE49-F238E27FC236}">
                      <a16:creationId xmlns:a16="http://schemas.microsoft.com/office/drawing/2014/main" id="{908CD016-B518-458D-A9C6-D9C284513EE1}"/>
                    </a:ext>
                  </a:extLst>
                </p14:cNvPr>
                <p14:cNvContentPartPr/>
                <p14:nvPr/>
              </p14:nvContentPartPr>
              <p14:xfrm>
                <a:off x="6269703" y="920851"/>
                <a:ext cx="163080" cy="9720"/>
              </p14:xfrm>
            </p:contentPart>
          </mc:Choice>
          <mc:Fallback>
            <p:pic>
              <p:nvPicPr>
                <p:cNvPr id="251" name="Freihand 250">
                  <a:extLst>
                    <a:ext uri="{FF2B5EF4-FFF2-40B4-BE49-F238E27FC236}">
                      <a16:creationId xmlns:a16="http://schemas.microsoft.com/office/drawing/2014/main" id="{908CD016-B518-458D-A9C6-D9C284513EE1}"/>
                    </a:ext>
                  </a:extLst>
                </p:cNvPr>
                <p:cNvPicPr/>
                <p:nvPr/>
              </p:nvPicPr>
              <p:blipFill>
                <a:blip r:embed="rId395"/>
                <a:stretch>
                  <a:fillRect/>
                </a:stretch>
              </p:blipFill>
              <p:spPr>
                <a:xfrm>
                  <a:off x="6265383" y="916531"/>
                  <a:ext cx="171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2" name="Freihand 251">
                  <a:extLst>
                    <a:ext uri="{FF2B5EF4-FFF2-40B4-BE49-F238E27FC236}">
                      <a16:creationId xmlns:a16="http://schemas.microsoft.com/office/drawing/2014/main" id="{FF96F75D-BEB3-4077-86CD-1DB94366B06A}"/>
                    </a:ext>
                  </a:extLst>
                </p14:cNvPr>
                <p14:cNvContentPartPr/>
                <p14:nvPr/>
              </p14:nvContentPartPr>
              <p14:xfrm>
                <a:off x="6467703" y="835531"/>
                <a:ext cx="113040" cy="158400"/>
              </p14:xfrm>
            </p:contentPart>
          </mc:Choice>
          <mc:Fallback>
            <p:pic>
              <p:nvPicPr>
                <p:cNvPr id="252" name="Freihand 251">
                  <a:extLst>
                    <a:ext uri="{FF2B5EF4-FFF2-40B4-BE49-F238E27FC236}">
                      <a16:creationId xmlns:a16="http://schemas.microsoft.com/office/drawing/2014/main" id="{FF96F75D-BEB3-4077-86CD-1DB94366B06A}"/>
                    </a:ext>
                  </a:extLst>
                </p:cNvPr>
                <p:cNvPicPr/>
                <p:nvPr/>
              </p:nvPicPr>
              <p:blipFill>
                <a:blip r:embed="rId397"/>
                <a:stretch>
                  <a:fillRect/>
                </a:stretch>
              </p:blipFill>
              <p:spPr>
                <a:xfrm>
                  <a:off x="6463383" y="831211"/>
                  <a:ext cx="121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3" name="Freihand 252">
                  <a:extLst>
                    <a:ext uri="{FF2B5EF4-FFF2-40B4-BE49-F238E27FC236}">
                      <a16:creationId xmlns:a16="http://schemas.microsoft.com/office/drawing/2014/main" id="{B5924235-0588-4AEA-A84F-0A8577E1D217}"/>
                    </a:ext>
                  </a:extLst>
                </p14:cNvPr>
                <p14:cNvContentPartPr/>
                <p14:nvPr/>
              </p14:nvContentPartPr>
              <p14:xfrm>
                <a:off x="6660303" y="753091"/>
                <a:ext cx="5400" cy="109080"/>
              </p14:xfrm>
            </p:contentPart>
          </mc:Choice>
          <mc:Fallback>
            <p:pic>
              <p:nvPicPr>
                <p:cNvPr id="253" name="Freihand 252">
                  <a:extLst>
                    <a:ext uri="{FF2B5EF4-FFF2-40B4-BE49-F238E27FC236}">
                      <a16:creationId xmlns:a16="http://schemas.microsoft.com/office/drawing/2014/main" id="{B5924235-0588-4AEA-A84F-0A8577E1D217}"/>
                    </a:ext>
                  </a:extLst>
                </p:cNvPr>
                <p:cNvPicPr/>
                <p:nvPr/>
              </p:nvPicPr>
              <p:blipFill>
                <a:blip r:embed="rId399"/>
                <a:stretch>
                  <a:fillRect/>
                </a:stretch>
              </p:blipFill>
              <p:spPr>
                <a:xfrm>
                  <a:off x="6655983" y="748771"/>
                  <a:ext cx="14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4" name="Freihand 253">
                  <a:extLst>
                    <a:ext uri="{FF2B5EF4-FFF2-40B4-BE49-F238E27FC236}">
                      <a16:creationId xmlns:a16="http://schemas.microsoft.com/office/drawing/2014/main" id="{FE25CDFE-10E5-47E4-B7AE-EC853C50366D}"/>
                    </a:ext>
                  </a:extLst>
                </p14:cNvPr>
                <p14:cNvContentPartPr/>
                <p14:nvPr/>
              </p14:nvContentPartPr>
              <p14:xfrm>
                <a:off x="6557703" y="755971"/>
                <a:ext cx="181800" cy="148320"/>
              </p14:xfrm>
            </p:contentPart>
          </mc:Choice>
          <mc:Fallback>
            <p:pic>
              <p:nvPicPr>
                <p:cNvPr id="254" name="Freihand 253">
                  <a:extLst>
                    <a:ext uri="{FF2B5EF4-FFF2-40B4-BE49-F238E27FC236}">
                      <a16:creationId xmlns:a16="http://schemas.microsoft.com/office/drawing/2014/main" id="{FE25CDFE-10E5-47E4-B7AE-EC853C50366D}"/>
                    </a:ext>
                  </a:extLst>
                </p:cNvPr>
                <p:cNvPicPr/>
                <p:nvPr/>
              </p:nvPicPr>
              <p:blipFill>
                <a:blip r:embed="rId401"/>
                <a:stretch>
                  <a:fillRect/>
                </a:stretch>
              </p:blipFill>
              <p:spPr>
                <a:xfrm>
                  <a:off x="6553383" y="751651"/>
                  <a:ext cx="190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6" name="Freihand 255">
                  <a:extLst>
                    <a:ext uri="{FF2B5EF4-FFF2-40B4-BE49-F238E27FC236}">
                      <a16:creationId xmlns:a16="http://schemas.microsoft.com/office/drawing/2014/main" id="{86D34A1C-F46D-484D-A2B3-271EBC9F4EFD}"/>
                    </a:ext>
                  </a:extLst>
                </p14:cNvPr>
                <p14:cNvContentPartPr/>
                <p14:nvPr/>
              </p14:nvContentPartPr>
              <p14:xfrm>
                <a:off x="5588943" y="878011"/>
                <a:ext cx="302400" cy="39600"/>
              </p14:xfrm>
            </p:contentPart>
          </mc:Choice>
          <mc:Fallback>
            <p:pic>
              <p:nvPicPr>
                <p:cNvPr id="256" name="Freihand 255">
                  <a:extLst>
                    <a:ext uri="{FF2B5EF4-FFF2-40B4-BE49-F238E27FC236}">
                      <a16:creationId xmlns:a16="http://schemas.microsoft.com/office/drawing/2014/main" id="{86D34A1C-F46D-484D-A2B3-271EBC9F4EFD}"/>
                    </a:ext>
                  </a:extLst>
                </p:cNvPr>
                <p:cNvPicPr/>
                <p:nvPr/>
              </p:nvPicPr>
              <p:blipFill>
                <a:blip r:embed="rId403"/>
                <a:stretch>
                  <a:fillRect/>
                </a:stretch>
              </p:blipFill>
              <p:spPr>
                <a:xfrm>
                  <a:off x="5584623" y="873691"/>
                  <a:ext cx="311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7" name="Freihand 256">
                  <a:extLst>
                    <a:ext uri="{FF2B5EF4-FFF2-40B4-BE49-F238E27FC236}">
                      <a16:creationId xmlns:a16="http://schemas.microsoft.com/office/drawing/2014/main" id="{F5E0A159-DF5E-4C65-B2F8-D075B76A68BC}"/>
                    </a:ext>
                  </a:extLst>
                </p14:cNvPr>
                <p14:cNvContentPartPr/>
                <p14:nvPr/>
              </p14:nvContentPartPr>
              <p14:xfrm>
                <a:off x="5733663" y="826531"/>
                <a:ext cx="218520" cy="152280"/>
              </p14:xfrm>
            </p:contentPart>
          </mc:Choice>
          <mc:Fallback>
            <p:pic>
              <p:nvPicPr>
                <p:cNvPr id="257" name="Freihand 256">
                  <a:extLst>
                    <a:ext uri="{FF2B5EF4-FFF2-40B4-BE49-F238E27FC236}">
                      <a16:creationId xmlns:a16="http://schemas.microsoft.com/office/drawing/2014/main" id="{F5E0A159-DF5E-4C65-B2F8-D075B76A68BC}"/>
                    </a:ext>
                  </a:extLst>
                </p:cNvPr>
                <p:cNvPicPr/>
                <p:nvPr/>
              </p:nvPicPr>
              <p:blipFill>
                <a:blip r:embed="rId405"/>
                <a:stretch>
                  <a:fillRect/>
                </a:stretch>
              </p:blipFill>
              <p:spPr>
                <a:xfrm>
                  <a:off x="5729343" y="822211"/>
                  <a:ext cx="227160" cy="160920"/>
                </a:xfrm>
                <a:prstGeom prst="rect">
                  <a:avLst/>
                </a:prstGeom>
              </p:spPr>
            </p:pic>
          </mc:Fallback>
        </mc:AlternateContent>
      </p:grpSp>
      <p:grpSp>
        <p:nvGrpSpPr>
          <p:cNvPr id="316" name="Gruppieren 315">
            <a:extLst>
              <a:ext uri="{FF2B5EF4-FFF2-40B4-BE49-F238E27FC236}">
                <a16:creationId xmlns:a16="http://schemas.microsoft.com/office/drawing/2014/main" id="{251FB45F-397B-47CD-B6B2-8BC2340ABDAF}"/>
              </a:ext>
            </a:extLst>
          </p:cNvPr>
          <p:cNvGrpSpPr/>
          <p:nvPr/>
        </p:nvGrpSpPr>
        <p:grpSpPr>
          <a:xfrm>
            <a:off x="3219423" y="680011"/>
            <a:ext cx="1814040" cy="984960"/>
            <a:chOff x="3219423" y="680011"/>
            <a:chExt cx="1814040" cy="984960"/>
          </a:xfrm>
        </p:grpSpPr>
        <mc:AlternateContent xmlns:mc="http://schemas.openxmlformats.org/markup-compatibility/2006">
          <mc:Choice xmlns:p14="http://schemas.microsoft.com/office/powerpoint/2010/main" Requires="p14">
            <p:contentPart p14:bwMode="auto" r:id="rId406">
              <p14:nvContentPartPr>
                <p14:cNvPr id="259" name="Freihand 258">
                  <a:extLst>
                    <a:ext uri="{FF2B5EF4-FFF2-40B4-BE49-F238E27FC236}">
                      <a16:creationId xmlns:a16="http://schemas.microsoft.com/office/drawing/2014/main" id="{B4BDBF52-5A0D-48EB-A8F7-96235EB6553E}"/>
                    </a:ext>
                  </a:extLst>
                </p14:cNvPr>
                <p14:cNvContentPartPr/>
                <p14:nvPr/>
              </p14:nvContentPartPr>
              <p14:xfrm>
                <a:off x="3471063" y="785851"/>
                <a:ext cx="151560" cy="92520"/>
              </p14:xfrm>
            </p:contentPart>
          </mc:Choice>
          <mc:Fallback>
            <p:pic>
              <p:nvPicPr>
                <p:cNvPr id="259" name="Freihand 258">
                  <a:extLst>
                    <a:ext uri="{FF2B5EF4-FFF2-40B4-BE49-F238E27FC236}">
                      <a16:creationId xmlns:a16="http://schemas.microsoft.com/office/drawing/2014/main" id="{B4BDBF52-5A0D-48EB-A8F7-96235EB6553E}"/>
                    </a:ext>
                  </a:extLst>
                </p:cNvPr>
                <p:cNvPicPr/>
                <p:nvPr/>
              </p:nvPicPr>
              <p:blipFill>
                <a:blip r:embed="rId407"/>
                <a:stretch>
                  <a:fillRect/>
                </a:stretch>
              </p:blipFill>
              <p:spPr>
                <a:xfrm>
                  <a:off x="3466743" y="781531"/>
                  <a:ext cx="160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0" name="Freihand 259">
                  <a:extLst>
                    <a:ext uri="{FF2B5EF4-FFF2-40B4-BE49-F238E27FC236}">
                      <a16:creationId xmlns:a16="http://schemas.microsoft.com/office/drawing/2014/main" id="{C7CE703F-A978-4DAD-B6EC-035BB66642B7}"/>
                    </a:ext>
                  </a:extLst>
                </p14:cNvPr>
                <p14:cNvContentPartPr/>
                <p14:nvPr/>
              </p14:nvContentPartPr>
              <p14:xfrm>
                <a:off x="3647103" y="708811"/>
                <a:ext cx="109800" cy="109800"/>
              </p14:xfrm>
            </p:contentPart>
          </mc:Choice>
          <mc:Fallback>
            <p:pic>
              <p:nvPicPr>
                <p:cNvPr id="260" name="Freihand 259">
                  <a:extLst>
                    <a:ext uri="{FF2B5EF4-FFF2-40B4-BE49-F238E27FC236}">
                      <a16:creationId xmlns:a16="http://schemas.microsoft.com/office/drawing/2014/main" id="{C7CE703F-A978-4DAD-B6EC-035BB66642B7}"/>
                    </a:ext>
                  </a:extLst>
                </p:cNvPr>
                <p:cNvPicPr/>
                <p:nvPr/>
              </p:nvPicPr>
              <p:blipFill>
                <a:blip r:embed="rId409"/>
                <a:stretch>
                  <a:fillRect/>
                </a:stretch>
              </p:blipFill>
              <p:spPr>
                <a:xfrm>
                  <a:off x="3642783" y="704491"/>
                  <a:ext cx="118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2" name="Freihand 261">
                  <a:extLst>
                    <a:ext uri="{FF2B5EF4-FFF2-40B4-BE49-F238E27FC236}">
                      <a16:creationId xmlns:a16="http://schemas.microsoft.com/office/drawing/2014/main" id="{5ECCA2DB-1C18-4563-B5D1-A2C4E1670585}"/>
                    </a:ext>
                  </a:extLst>
                </p14:cNvPr>
                <p14:cNvContentPartPr/>
                <p14:nvPr/>
              </p14:nvContentPartPr>
              <p14:xfrm>
                <a:off x="3901263" y="753451"/>
                <a:ext cx="100440" cy="130320"/>
              </p14:xfrm>
            </p:contentPart>
          </mc:Choice>
          <mc:Fallback>
            <p:pic>
              <p:nvPicPr>
                <p:cNvPr id="262" name="Freihand 261">
                  <a:extLst>
                    <a:ext uri="{FF2B5EF4-FFF2-40B4-BE49-F238E27FC236}">
                      <a16:creationId xmlns:a16="http://schemas.microsoft.com/office/drawing/2014/main" id="{5ECCA2DB-1C18-4563-B5D1-A2C4E1670585}"/>
                    </a:ext>
                  </a:extLst>
                </p:cNvPr>
                <p:cNvPicPr/>
                <p:nvPr/>
              </p:nvPicPr>
              <p:blipFill>
                <a:blip r:embed="rId411"/>
                <a:stretch>
                  <a:fillRect/>
                </a:stretch>
              </p:blipFill>
              <p:spPr>
                <a:xfrm>
                  <a:off x="3896943" y="749131"/>
                  <a:ext cx="109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3" name="Freihand 262">
                  <a:extLst>
                    <a:ext uri="{FF2B5EF4-FFF2-40B4-BE49-F238E27FC236}">
                      <a16:creationId xmlns:a16="http://schemas.microsoft.com/office/drawing/2014/main" id="{821AFF47-DFCC-45D8-AF75-331BF3B89BF5}"/>
                    </a:ext>
                  </a:extLst>
                </p14:cNvPr>
                <p14:cNvContentPartPr/>
                <p14:nvPr/>
              </p14:nvContentPartPr>
              <p14:xfrm>
                <a:off x="4020423" y="770731"/>
                <a:ext cx="84240" cy="57960"/>
              </p14:xfrm>
            </p:contentPart>
          </mc:Choice>
          <mc:Fallback>
            <p:pic>
              <p:nvPicPr>
                <p:cNvPr id="263" name="Freihand 262">
                  <a:extLst>
                    <a:ext uri="{FF2B5EF4-FFF2-40B4-BE49-F238E27FC236}">
                      <a16:creationId xmlns:a16="http://schemas.microsoft.com/office/drawing/2014/main" id="{821AFF47-DFCC-45D8-AF75-331BF3B89BF5}"/>
                    </a:ext>
                  </a:extLst>
                </p:cNvPr>
                <p:cNvPicPr/>
                <p:nvPr/>
              </p:nvPicPr>
              <p:blipFill>
                <a:blip r:embed="rId413"/>
                <a:stretch>
                  <a:fillRect/>
                </a:stretch>
              </p:blipFill>
              <p:spPr>
                <a:xfrm>
                  <a:off x="4016103" y="766411"/>
                  <a:ext cx="92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4" name="Freihand 263">
                  <a:extLst>
                    <a:ext uri="{FF2B5EF4-FFF2-40B4-BE49-F238E27FC236}">
                      <a16:creationId xmlns:a16="http://schemas.microsoft.com/office/drawing/2014/main" id="{DE6A8B91-4789-40FB-B0E1-9ED342D6BAB0}"/>
                    </a:ext>
                  </a:extLst>
                </p14:cNvPr>
                <p14:cNvContentPartPr/>
                <p14:nvPr/>
              </p14:nvContentPartPr>
              <p14:xfrm>
                <a:off x="4132383" y="752371"/>
                <a:ext cx="99720" cy="66960"/>
              </p14:xfrm>
            </p:contentPart>
          </mc:Choice>
          <mc:Fallback>
            <p:pic>
              <p:nvPicPr>
                <p:cNvPr id="264" name="Freihand 263">
                  <a:extLst>
                    <a:ext uri="{FF2B5EF4-FFF2-40B4-BE49-F238E27FC236}">
                      <a16:creationId xmlns:a16="http://schemas.microsoft.com/office/drawing/2014/main" id="{DE6A8B91-4789-40FB-B0E1-9ED342D6BAB0}"/>
                    </a:ext>
                  </a:extLst>
                </p:cNvPr>
                <p:cNvPicPr/>
                <p:nvPr/>
              </p:nvPicPr>
              <p:blipFill>
                <a:blip r:embed="rId415"/>
                <a:stretch>
                  <a:fillRect/>
                </a:stretch>
              </p:blipFill>
              <p:spPr>
                <a:xfrm>
                  <a:off x="4128063" y="748051"/>
                  <a:ext cx="108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5" name="Freihand 264">
                  <a:extLst>
                    <a:ext uri="{FF2B5EF4-FFF2-40B4-BE49-F238E27FC236}">
                      <a16:creationId xmlns:a16="http://schemas.microsoft.com/office/drawing/2014/main" id="{8CC7B390-4AD3-4BFE-AE4B-32DAD19D33F8}"/>
                    </a:ext>
                  </a:extLst>
                </p14:cNvPr>
                <p14:cNvContentPartPr/>
                <p14:nvPr/>
              </p14:nvContentPartPr>
              <p14:xfrm>
                <a:off x="4231383" y="764611"/>
                <a:ext cx="77040" cy="71640"/>
              </p14:xfrm>
            </p:contentPart>
          </mc:Choice>
          <mc:Fallback>
            <p:pic>
              <p:nvPicPr>
                <p:cNvPr id="265" name="Freihand 264">
                  <a:extLst>
                    <a:ext uri="{FF2B5EF4-FFF2-40B4-BE49-F238E27FC236}">
                      <a16:creationId xmlns:a16="http://schemas.microsoft.com/office/drawing/2014/main" id="{8CC7B390-4AD3-4BFE-AE4B-32DAD19D33F8}"/>
                    </a:ext>
                  </a:extLst>
                </p:cNvPr>
                <p:cNvPicPr/>
                <p:nvPr/>
              </p:nvPicPr>
              <p:blipFill>
                <a:blip r:embed="rId417"/>
                <a:stretch>
                  <a:fillRect/>
                </a:stretch>
              </p:blipFill>
              <p:spPr>
                <a:xfrm>
                  <a:off x="4227063" y="760291"/>
                  <a:ext cx="85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6" name="Freihand 265">
                  <a:extLst>
                    <a:ext uri="{FF2B5EF4-FFF2-40B4-BE49-F238E27FC236}">
                      <a16:creationId xmlns:a16="http://schemas.microsoft.com/office/drawing/2014/main" id="{B6725421-D0F9-4A5F-973B-554F7800B412}"/>
                    </a:ext>
                  </a:extLst>
                </p14:cNvPr>
                <p14:cNvContentPartPr/>
                <p14:nvPr/>
              </p14:nvContentPartPr>
              <p14:xfrm>
                <a:off x="4329663" y="782611"/>
                <a:ext cx="12600" cy="35640"/>
              </p14:xfrm>
            </p:contentPart>
          </mc:Choice>
          <mc:Fallback>
            <p:pic>
              <p:nvPicPr>
                <p:cNvPr id="266" name="Freihand 265">
                  <a:extLst>
                    <a:ext uri="{FF2B5EF4-FFF2-40B4-BE49-F238E27FC236}">
                      <a16:creationId xmlns:a16="http://schemas.microsoft.com/office/drawing/2014/main" id="{B6725421-D0F9-4A5F-973B-554F7800B412}"/>
                    </a:ext>
                  </a:extLst>
                </p:cNvPr>
                <p:cNvPicPr/>
                <p:nvPr/>
              </p:nvPicPr>
              <p:blipFill>
                <a:blip r:embed="rId419"/>
                <a:stretch>
                  <a:fillRect/>
                </a:stretch>
              </p:blipFill>
              <p:spPr>
                <a:xfrm>
                  <a:off x="4325343" y="778291"/>
                  <a:ext cx="21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7" name="Freihand 266">
                  <a:extLst>
                    <a:ext uri="{FF2B5EF4-FFF2-40B4-BE49-F238E27FC236}">
                      <a16:creationId xmlns:a16="http://schemas.microsoft.com/office/drawing/2014/main" id="{827B3B3C-0909-42C3-9A59-96AF4E30BA60}"/>
                    </a:ext>
                  </a:extLst>
                </p14:cNvPr>
                <p14:cNvContentPartPr/>
                <p14:nvPr/>
              </p14:nvContentPartPr>
              <p14:xfrm>
                <a:off x="4382223" y="691171"/>
                <a:ext cx="82800" cy="141840"/>
              </p14:xfrm>
            </p:contentPart>
          </mc:Choice>
          <mc:Fallback>
            <p:pic>
              <p:nvPicPr>
                <p:cNvPr id="267" name="Freihand 266">
                  <a:extLst>
                    <a:ext uri="{FF2B5EF4-FFF2-40B4-BE49-F238E27FC236}">
                      <a16:creationId xmlns:a16="http://schemas.microsoft.com/office/drawing/2014/main" id="{827B3B3C-0909-42C3-9A59-96AF4E30BA60}"/>
                    </a:ext>
                  </a:extLst>
                </p:cNvPr>
                <p:cNvPicPr/>
                <p:nvPr/>
              </p:nvPicPr>
              <p:blipFill>
                <a:blip r:embed="rId421"/>
                <a:stretch>
                  <a:fillRect/>
                </a:stretch>
              </p:blipFill>
              <p:spPr>
                <a:xfrm>
                  <a:off x="4377903" y="686851"/>
                  <a:ext cx="91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8" name="Freihand 267">
                  <a:extLst>
                    <a:ext uri="{FF2B5EF4-FFF2-40B4-BE49-F238E27FC236}">
                      <a16:creationId xmlns:a16="http://schemas.microsoft.com/office/drawing/2014/main" id="{988221F8-A927-4C50-859F-C9A7DCD2E2A5}"/>
                    </a:ext>
                  </a:extLst>
                </p14:cNvPr>
                <p14:cNvContentPartPr/>
                <p14:nvPr/>
              </p14:nvContentPartPr>
              <p14:xfrm>
                <a:off x="4471143" y="709531"/>
                <a:ext cx="30240" cy="96840"/>
              </p14:xfrm>
            </p:contentPart>
          </mc:Choice>
          <mc:Fallback>
            <p:pic>
              <p:nvPicPr>
                <p:cNvPr id="268" name="Freihand 267">
                  <a:extLst>
                    <a:ext uri="{FF2B5EF4-FFF2-40B4-BE49-F238E27FC236}">
                      <a16:creationId xmlns:a16="http://schemas.microsoft.com/office/drawing/2014/main" id="{988221F8-A927-4C50-859F-C9A7DCD2E2A5}"/>
                    </a:ext>
                  </a:extLst>
                </p:cNvPr>
                <p:cNvPicPr/>
                <p:nvPr/>
              </p:nvPicPr>
              <p:blipFill>
                <a:blip r:embed="rId423"/>
                <a:stretch>
                  <a:fillRect/>
                </a:stretch>
              </p:blipFill>
              <p:spPr>
                <a:xfrm>
                  <a:off x="4466823" y="705211"/>
                  <a:ext cx="38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9" name="Freihand 268">
                  <a:extLst>
                    <a:ext uri="{FF2B5EF4-FFF2-40B4-BE49-F238E27FC236}">
                      <a16:creationId xmlns:a16="http://schemas.microsoft.com/office/drawing/2014/main" id="{E819B683-317B-40F5-AF5A-5051417350EE}"/>
                    </a:ext>
                  </a:extLst>
                </p14:cNvPr>
                <p14:cNvContentPartPr/>
                <p14:nvPr/>
              </p14:nvContentPartPr>
              <p14:xfrm>
                <a:off x="4516863" y="747691"/>
                <a:ext cx="118800" cy="65880"/>
              </p14:xfrm>
            </p:contentPart>
          </mc:Choice>
          <mc:Fallback>
            <p:pic>
              <p:nvPicPr>
                <p:cNvPr id="269" name="Freihand 268">
                  <a:extLst>
                    <a:ext uri="{FF2B5EF4-FFF2-40B4-BE49-F238E27FC236}">
                      <a16:creationId xmlns:a16="http://schemas.microsoft.com/office/drawing/2014/main" id="{E819B683-317B-40F5-AF5A-5051417350EE}"/>
                    </a:ext>
                  </a:extLst>
                </p:cNvPr>
                <p:cNvPicPr/>
                <p:nvPr/>
              </p:nvPicPr>
              <p:blipFill>
                <a:blip r:embed="rId425"/>
                <a:stretch>
                  <a:fillRect/>
                </a:stretch>
              </p:blipFill>
              <p:spPr>
                <a:xfrm>
                  <a:off x="4512543" y="743371"/>
                  <a:ext cx="127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0" name="Freihand 269">
                  <a:extLst>
                    <a:ext uri="{FF2B5EF4-FFF2-40B4-BE49-F238E27FC236}">
                      <a16:creationId xmlns:a16="http://schemas.microsoft.com/office/drawing/2014/main" id="{28C91F7E-D4E9-43FD-987B-2D3C9D6706FD}"/>
                    </a:ext>
                  </a:extLst>
                </p14:cNvPr>
                <p14:cNvContentPartPr/>
                <p14:nvPr/>
              </p14:nvContentPartPr>
              <p14:xfrm>
                <a:off x="3784983" y="893851"/>
                <a:ext cx="119520" cy="72360"/>
              </p14:xfrm>
            </p:contentPart>
          </mc:Choice>
          <mc:Fallback>
            <p:pic>
              <p:nvPicPr>
                <p:cNvPr id="270" name="Freihand 269">
                  <a:extLst>
                    <a:ext uri="{FF2B5EF4-FFF2-40B4-BE49-F238E27FC236}">
                      <a16:creationId xmlns:a16="http://schemas.microsoft.com/office/drawing/2014/main" id="{28C91F7E-D4E9-43FD-987B-2D3C9D6706FD}"/>
                    </a:ext>
                  </a:extLst>
                </p:cNvPr>
                <p:cNvPicPr/>
                <p:nvPr/>
              </p:nvPicPr>
              <p:blipFill>
                <a:blip r:embed="rId427"/>
                <a:stretch>
                  <a:fillRect/>
                </a:stretch>
              </p:blipFill>
              <p:spPr>
                <a:xfrm>
                  <a:off x="3780663" y="889531"/>
                  <a:ext cx="128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1" name="Freihand 270">
                  <a:extLst>
                    <a:ext uri="{FF2B5EF4-FFF2-40B4-BE49-F238E27FC236}">
                      <a16:creationId xmlns:a16="http://schemas.microsoft.com/office/drawing/2014/main" id="{B3F4C63D-9948-4B0B-ABDA-7D9DE831363A}"/>
                    </a:ext>
                  </a:extLst>
                </p14:cNvPr>
                <p14:cNvContentPartPr/>
                <p14:nvPr/>
              </p14:nvContentPartPr>
              <p14:xfrm>
                <a:off x="4658343" y="680011"/>
                <a:ext cx="56880" cy="22320"/>
              </p14:xfrm>
            </p:contentPart>
          </mc:Choice>
          <mc:Fallback>
            <p:pic>
              <p:nvPicPr>
                <p:cNvPr id="271" name="Freihand 270">
                  <a:extLst>
                    <a:ext uri="{FF2B5EF4-FFF2-40B4-BE49-F238E27FC236}">
                      <a16:creationId xmlns:a16="http://schemas.microsoft.com/office/drawing/2014/main" id="{B3F4C63D-9948-4B0B-ABDA-7D9DE831363A}"/>
                    </a:ext>
                  </a:extLst>
                </p:cNvPr>
                <p:cNvPicPr/>
                <p:nvPr/>
              </p:nvPicPr>
              <p:blipFill>
                <a:blip r:embed="rId429"/>
                <a:stretch>
                  <a:fillRect/>
                </a:stretch>
              </p:blipFill>
              <p:spPr>
                <a:xfrm>
                  <a:off x="4654023" y="675691"/>
                  <a:ext cx="65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3" name="Freihand 272">
                  <a:extLst>
                    <a:ext uri="{FF2B5EF4-FFF2-40B4-BE49-F238E27FC236}">
                      <a16:creationId xmlns:a16="http://schemas.microsoft.com/office/drawing/2014/main" id="{D46AD1D5-431F-4E26-B649-9868FE05DA2E}"/>
                    </a:ext>
                  </a:extLst>
                </p14:cNvPr>
                <p14:cNvContentPartPr/>
                <p14:nvPr/>
              </p14:nvContentPartPr>
              <p14:xfrm>
                <a:off x="3420303" y="1020931"/>
                <a:ext cx="138960" cy="120600"/>
              </p14:xfrm>
            </p:contentPart>
          </mc:Choice>
          <mc:Fallback>
            <p:pic>
              <p:nvPicPr>
                <p:cNvPr id="273" name="Freihand 272">
                  <a:extLst>
                    <a:ext uri="{FF2B5EF4-FFF2-40B4-BE49-F238E27FC236}">
                      <a16:creationId xmlns:a16="http://schemas.microsoft.com/office/drawing/2014/main" id="{D46AD1D5-431F-4E26-B649-9868FE05DA2E}"/>
                    </a:ext>
                  </a:extLst>
                </p:cNvPr>
                <p:cNvPicPr/>
                <p:nvPr/>
              </p:nvPicPr>
              <p:blipFill>
                <a:blip r:embed="rId431"/>
                <a:stretch>
                  <a:fillRect/>
                </a:stretch>
              </p:blipFill>
              <p:spPr>
                <a:xfrm>
                  <a:off x="3415983" y="1016611"/>
                  <a:ext cx="147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4" name="Freihand 273">
                  <a:extLst>
                    <a:ext uri="{FF2B5EF4-FFF2-40B4-BE49-F238E27FC236}">
                      <a16:creationId xmlns:a16="http://schemas.microsoft.com/office/drawing/2014/main" id="{7AB394C8-3B97-4993-B79F-1B9D4D4758E8}"/>
                    </a:ext>
                  </a:extLst>
                </p14:cNvPr>
                <p14:cNvContentPartPr/>
                <p14:nvPr/>
              </p14:nvContentPartPr>
              <p14:xfrm>
                <a:off x="3543063" y="1019491"/>
                <a:ext cx="360000" cy="274680"/>
              </p14:xfrm>
            </p:contentPart>
          </mc:Choice>
          <mc:Fallback>
            <p:pic>
              <p:nvPicPr>
                <p:cNvPr id="274" name="Freihand 273">
                  <a:extLst>
                    <a:ext uri="{FF2B5EF4-FFF2-40B4-BE49-F238E27FC236}">
                      <a16:creationId xmlns:a16="http://schemas.microsoft.com/office/drawing/2014/main" id="{7AB394C8-3B97-4993-B79F-1B9D4D4758E8}"/>
                    </a:ext>
                  </a:extLst>
                </p:cNvPr>
                <p:cNvPicPr/>
                <p:nvPr/>
              </p:nvPicPr>
              <p:blipFill>
                <a:blip r:embed="rId433"/>
                <a:stretch>
                  <a:fillRect/>
                </a:stretch>
              </p:blipFill>
              <p:spPr>
                <a:xfrm>
                  <a:off x="3538743" y="1015171"/>
                  <a:ext cx="3686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5" name="Freihand 274">
                  <a:extLst>
                    <a:ext uri="{FF2B5EF4-FFF2-40B4-BE49-F238E27FC236}">
                      <a16:creationId xmlns:a16="http://schemas.microsoft.com/office/drawing/2014/main" id="{2DADCAEA-4136-477C-B500-A1AE795D08CD}"/>
                    </a:ext>
                  </a:extLst>
                </p14:cNvPr>
                <p14:cNvContentPartPr/>
                <p14:nvPr/>
              </p14:nvContentPartPr>
              <p14:xfrm>
                <a:off x="3936543" y="962971"/>
                <a:ext cx="160200" cy="138960"/>
              </p14:xfrm>
            </p:contentPart>
          </mc:Choice>
          <mc:Fallback>
            <p:pic>
              <p:nvPicPr>
                <p:cNvPr id="275" name="Freihand 274">
                  <a:extLst>
                    <a:ext uri="{FF2B5EF4-FFF2-40B4-BE49-F238E27FC236}">
                      <a16:creationId xmlns:a16="http://schemas.microsoft.com/office/drawing/2014/main" id="{2DADCAEA-4136-477C-B500-A1AE795D08CD}"/>
                    </a:ext>
                  </a:extLst>
                </p:cNvPr>
                <p:cNvPicPr/>
                <p:nvPr/>
              </p:nvPicPr>
              <p:blipFill>
                <a:blip r:embed="rId435"/>
                <a:stretch>
                  <a:fillRect/>
                </a:stretch>
              </p:blipFill>
              <p:spPr>
                <a:xfrm>
                  <a:off x="3932223" y="958651"/>
                  <a:ext cx="168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6" name="Freihand 275">
                  <a:extLst>
                    <a:ext uri="{FF2B5EF4-FFF2-40B4-BE49-F238E27FC236}">
                      <a16:creationId xmlns:a16="http://schemas.microsoft.com/office/drawing/2014/main" id="{59FBB5F8-6DFA-476F-AD13-98F8C170B36F}"/>
                    </a:ext>
                  </a:extLst>
                </p14:cNvPr>
                <p14:cNvContentPartPr/>
                <p14:nvPr/>
              </p14:nvContentPartPr>
              <p14:xfrm>
                <a:off x="4082703" y="956491"/>
                <a:ext cx="26280" cy="14040"/>
              </p14:xfrm>
            </p:contentPart>
          </mc:Choice>
          <mc:Fallback>
            <p:pic>
              <p:nvPicPr>
                <p:cNvPr id="276" name="Freihand 275">
                  <a:extLst>
                    <a:ext uri="{FF2B5EF4-FFF2-40B4-BE49-F238E27FC236}">
                      <a16:creationId xmlns:a16="http://schemas.microsoft.com/office/drawing/2014/main" id="{59FBB5F8-6DFA-476F-AD13-98F8C170B36F}"/>
                    </a:ext>
                  </a:extLst>
                </p:cNvPr>
                <p:cNvPicPr/>
                <p:nvPr/>
              </p:nvPicPr>
              <p:blipFill>
                <a:blip r:embed="rId437"/>
                <a:stretch>
                  <a:fillRect/>
                </a:stretch>
              </p:blipFill>
              <p:spPr>
                <a:xfrm>
                  <a:off x="4078383" y="952171"/>
                  <a:ext cx="34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7" name="Freihand 276">
                  <a:extLst>
                    <a:ext uri="{FF2B5EF4-FFF2-40B4-BE49-F238E27FC236}">
                      <a16:creationId xmlns:a16="http://schemas.microsoft.com/office/drawing/2014/main" id="{02A2EA4D-155E-4088-A9EB-573DBB336A0E}"/>
                    </a:ext>
                  </a:extLst>
                </p14:cNvPr>
                <p14:cNvContentPartPr/>
                <p14:nvPr/>
              </p14:nvContentPartPr>
              <p14:xfrm>
                <a:off x="4105743" y="911131"/>
                <a:ext cx="86040" cy="191880"/>
              </p14:xfrm>
            </p:contentPart>
          </mc:Choice>
          <mc:Fallback>
            <p:pic>
              <p:nvPicPr>
                <p:cNvPr id="277" name="Freihand 276">
                  <a:extLst>
                    <a:ext uri="{FF2B5EF4-FFF2-40B4-BE49-F238E27FC236}">
                      <a16:creationId xmlns:a16="http://schemas.microsoft.com/office/drawing/2014/main" id="{02A2EA4D-155E-4088-A9EB-573DBB336A0E}"/>
                    </a:ext>
                  </a:extLst>
                </p:cNvPr>
                <p:cNvPicPr/>
                <p:nvPr/>
              </p:nvPicPr>
              <p:blipFill>
                <a:blip r:embed="rId439"/>
                <a:stretch>
                  <a:fillRect/>
                </a:stretch>
              </p:blipFill>
              <p:spPr>
                <a:xfrm>
                  <a:off x="4101423" y="906811"/>
                  <a:ext cx="94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8" name="Freihand 277">
                  <a:extLst>
                    <a:ext uri="{FF2B5EF4-FFF2-40B4-BE49-F238E27FC236}">
                      <a16:creationId xmlns:a16="http://schemas.microsoft.com/office/drawing/2014/main" id="{C406E9DD-A2C3-4635-8A14-D95029450E27}"/>
                    </a:ext>
                  </a:extLst>
                </p14:cNvPr>
                <p14:cNvContentPartPr/>
                <p14:nvPr/>
              </p14:nvContentPartPr>
              <p14:xfrm>
                <a:off x="4237863" y="1000411"/>
                <a:ext cx="157680" cy="87120"/>
              </p14:xfrm>
            </p:contentPart>
          </mc:Choice>
          <mc:Fallback>
            <p:pic>
              <p:nvPicPr>
                <p:cNvPr id="278" name="Freihand 277">
                  <a:extLst>
                    <a:ext uri="{FF2B5EF4-FFF2-40B4-BE49-F238E27FC236}">
                      <a16:creationId xmlns:a16="http://schemas.microsoft.com/office/drawing/2014/main" id="{C406E9DD-A2C3-4635-8A14-D95029450E27}"/>
                    </a:ext>
                  </a:extLst>
                </p:cNvPr>
                <p:cNvPicPr/>
                <p:nvPr/>
              </p:nvPicPr>
              <p:blipFill>
                <a:blip r:embed="rId441"/>
                <a:stretch>
                  <a:fillRect/>
                </a:stretch>
              </p:blipFill>
              <p:spPr>
                <a:xfrm>
                  <a:off x="4233543" y="996091"/>
                  <a:ext cx="166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9" name="Freihand 278">
                  <a:extLst>
                    <a:ext uri="{FF2B5EF4-FFF2-40B4-BE49-F238E27FC236}">
                      <a16:creationId xmlns:a16="http://schemas.microsoft.com/office/drawing/2014/main" id="{EE2AB0A0-591E-456E-B0BB-50AA8D4A2D57}"/>
                    </a:ext>
                  </a:extLst>
                </p14:cNvPr>
                <p14:cNvContentPartPr/>
                <p14:nvPr/>
              </p14:nvContentPartPr>
              <p14:xfrm>
                <a:off x="4386183" y="955051"/>
                <a:ext cx="41040" cy="22680"/>
              </p14:xfrm>
            </p:contentPart>
          </mc:Choice>
          <mc:Fallback>
            <p:pic>
              <p:nvPicPr>
                <p:cNvPr id="279" name="Freihand 278">
                  <a:extLst>
                    <a:ext uri="{FF2B5EF4-FFF2-40B4-BE49-F238E27FC236}">
                      <a16:creationId xmlns:a16="http://schemas.microsoft.com/office/drawing/2014/main" id="{EE2AB0A0-591E-456E-B0BB-50AA8D4A2D57}"/>
                    </a:ext>
                  </a:extLst>
                </p:cNvPr>
                <p:cNvPicPr/>
                <p:nvPr/>
              </p:nvPicPr>
              <p:blipFill>
                <a:blip r:embed="rId443"/>
                <a:stretch>
                  <a:fillRect/>
                </a:stretch>
              </p:blipFill>
              <p:spPr>
                <a:xfrm>
                  <a:off x="4381863" y="950731"/>
                  <a:ext cx="49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0" name="Freihand 279">
                  <a:extLst>
                    <a:ext uri="{FF2B5EF4-FFF2-40B4-BE49-F238E27FC236}">
                      <a16:creationId xmlns:a16="http://schemas.microsoft.com/office/drawing/2014/main" id="{8CBA6D58-7427-4CE5-B713-EFED4415E5CE}"/>
                    </a:ext>
                  </a:extLst>
                </p14:cNvPr>
                <p14:cNvContentPartPr/>
                <p14:nvPr/>
              </p14:nvContentPartPr>
              <p14:xfrm>
                <a:off x="4412823" y="987091"/>
                <a:ext cx="148320" cy="82440"/>
              </p14:xfrm>
            </p:contentPart>
          </mc:Choice>
          <mc:Fallback>
            <p:pic>
              <p:nvPicPr>
                <p:cNvPr id="280" name="Freihand 279">
                  <a:extLst>
                    <a:ext uri="{FF2B5EF4-FFF2-40B4-BE49-F238E27FC236}">
                      <a16:creationId xmlns:a16="http://schemas.microsoft.com/office/drawing/2014/main" id="{8CBA6D58-7427-4CE5-B713-EFED4415E5CE}"/>
                    </a:ext>
                  </a:extLst>
                </p:cNvPr>
                <p:cNvPicPr/>
                <p:nvPr/>
              </p:nvPicPr>
              <p:blipFill>
                <a:blip r:embed="rId445"/>
                <a:stretch>
                  <a:fillRect/>
                </a:stretch>
              </p:blipFill>
              <p:spPr>
                <a:xfrm>
                  <a:off x="4408503" y="982771"/>
                  <a:ext cx="156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2" name="Freihand 281">
                  <a:extLst>
                    <a:ext uri="{FF2B5EF4-FFF2-40B4-BE49-F238E27FC236}">
                      <a16:creationId xmlns:a16="http://schemas.microsoft.com/office/drawing/2014/main" id="{0D966341-4C4A-46A9-85C3-26A8805F1AC4}"/>
                    </a:ext>
                  </a:extLst>
                </p14:cNvPr>
                <p14:cNvContentPartPr/>
                <p14:nvPr/>
              </p14:nvContentPartPr>
              <p14:xfrm>
                <a:off x="3219423" y="1311811"/>
                <a:ext cx="268920" cy="160560"/>
              </p14:xfrm>
            </p:contentPart>
          </mc:Choice>
          <mc:Fallback>
            <p:pic>
              <p:nvPicPr>
                <p:cNvPr id="282" name="Freihand 281">
                  <a:extLst>
                    <a:ext uri="{FF2B5EF4-FFF2-40B4-BE49-F238E27FC236}">
                      <a16:creationId xmlns:a16="http://schemas.microsoft.com/office/drawing/2014/main" id="{0D966341-4C4A-46A9-85C3-26A8805F1AC4}"/>
                    </a:ext>
                  </a:extLst>
                </p:cNvPr>
                <p:cNvPicPr/>
                <p:nvPr/>
              </p:nvPicPr>
              <p:blipFill>
                <a:blip r:embed="rId447"/>
                <a:stretch>
                  <a:fillRect/>
                </a:stretch>
              </p:blipFill>
              <p:spPr>
                <a:xfrm>
                  <a:off x="3215103" y="1307491"/>
                  <a:ext cx="277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3" name="Freihand 282">
                  <a:extLst>
                    <a:ext uri="{FF2B5EF4-FFF2-40B4-BE49-F238E27FC236}">
                      <a16:creationId xmlns:a16="http://schemas.microsoft.com/office/drawing/2014/main" id="{CDF9FC8C-21A5-4568-8813-F23BA5644870}"/>
                    </a:ext>
                  </a:extLst>
                </p14:cNvPr>
                <p14:cNvContentPartPr/>
                <p14:nvPr/>
              </p14:nvContentPartPr>
              <p14:xfrm>
                <a:off x="3510303" y="1354651"/>
                <a:ext cx="209160" cy="74880"/>
              </p14:xfrm>
            </p:contentPart>
          </mc:Choice>
          <mc:Fallback>
            <p:pic>
              <p:nvPicPr>
                <p:cNvPr id="283" name="Freihand 282">
                  <a:extLst>
                    <a:ext uri="{FF2B5EF4-FFF2-40B4-BE49-F238E27FC236}">
                      <a16:creationId xmlns:a16="http://schemas.microsoft.com/office/drawing/2014/main" id="{CDF9FC8C-21A5-4568-8813-F23BA5644870}"/>
                    </a:ext>
                  </a:extLst>
                </p:cNvPr>
                <p:cNvPicPr/>
                <p:nvPr/>
              </p:nvPicPr>
              <p:blipFill>
                <a:blip r:embed="rId449"/>
                <a:stretch>
                  <a:fillRect/>
                </a:stretch>
              </p:blipFill>
              <p:spPr>
                <a:xfrm>
                  <a:off x="3505983" y="1350331"/>
                  <a:ext cx="217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4" name="Freihand 283">
                  <a:extLst>
                    <a:ext uri="{FF2B5EF4-FFF2-40B4-BE49-F238E27FC236}">
                      <a16:creationId xmlns:a16="http://schemas.microsoft.com/office/drawing/2014/main" id="{88CF4046-9780-4C84-A0C0-5DEA0CEC9530}"/>
                    </a:ext>
                  </a:extLst>
                </p14:cNvPr>
                <p14:cNvContentPartPr/>
                <p14:nvPr/>
              </p14:nvContentPartPr>
              <p14:xfrm>
                <a:off x="3516783" y="1277971"/>
                <a:ext cx="105840" cy="144360"/>
              </p14:xfrm>
            </p:contentPart>
          </mc:Choice>
          <mc:Fallback>
            <p:pic>
              <p:nvPicPr>
                <p:cNvPr id="284" name="Freihand 283">
                  <a:extLst>
                    <a:ext uri="{FF2B5EF4-FFF2-40B4-BE49-F238E27FC236}">
                      <a16:creationId xmlns:a16="http://schemas.microsoft.com/office/drawing/2014/main" id="{88CF4046-9780-4C84-A0C0-5DEA0CEC9530}"/>
                    </a:ext>
                  </a:extLst>
                </p:cNvPr>
                <p:cNvPicPr/>
                <p:nvPr/>
              </p:nvPicPr>
              <p:blipFill>
                <a:blip r:embed="rId451"/>
                <a:stretch>
                  <a:fillRect/>
                </a:stretch>
              </p:blipFill>
              <p:spPr>
                <a:xfrm>
                  <a:off x="3512463" y="1273651"/>
                  <a:ext cx="114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5" name="Freihand 284">
                  <a:extLst>
                    <a:ext uri="{FF2B5EF4-FFF2-40B4-BE49-F238E27FC236}">
                      <a16:creationId xmlns:a16="http://schemas.microsoft.com/office/drawing/2014/main" id="{47BFE2F4-D018-4789-B2F3-3319259B0C19}"/>
                    </a:ext>
                  </a:extLst>
                </p14:cNvPr>
                <p14:cNvContentPartPr/>
                <p14:nvPr/>
              </p14:nvContentPartPr>
              <p14:xfrm>
                <a:off x="3634503" y="1319011"/>
                <a:ext cx="306360" cy="123120"/>
              </p14:xfrm>
            </p:contentPart>
          </mc:Choice>
          <mc:Fallback>
            <p:pic>
              <p:nvPicPr>
                <p:cNvPr id="285" name="Freihand 284">
                  <a:extLst>
                    <a:ext uri="{FF2B5EF4-FFF2-40B4-BE49-F238E27FC236}">
                      <a16:creationId xmlns:a16="http://schemas.microsoft.com/office/drawing/2014/main" id="{47BFE2F4-D018-4789-B2F3-3319259B0C19}"/>
                    </a:ext>
                  </a:extLst>
                </p:cNvPr>
                <p:cNvPicPr/>
                <p:nvPr/>
              </p:nvPicPr>
              <p:blipFill>
                <a:blip r:embed="rId453"/>
                <a:stretch>
                  <a:fillRect/>
                </a:stretch>
              </p:blipFill>
              <p:spPr>
                <a:xfrm>
                  <a:off x="3630183" y="1314691"/>
                  <a:ext cx="315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7" name="Freihand 286">
                  <a:extLst>
                    <a:ext uri="{FF2B5EF4-FFF2-40B4-BE49-F238E27FC236}">
                      <a16:creationId xmlns:a16="http://schemas.microsoft.com/office/drawing/2014/main" id="{1327DE6D-3246-4CCA-8FD5-6C3A646F2470}"/>
                    </a:ext>
                  </a:extLst>
                </p14:cNvPr>
                <p14:cNvContentPartPr/>
                <p14:nvPr/>
              </p14:nvContentPartPr>
              <p14:xfrm>
                <a:off x="4079463" y="1267891"/>
                <a:ext cx="31320" cy="144000"/>
              </p14:xfrm>
            </p:contentPart>
          </mc:Choice>
          <mc:Fallback>
            <p:pic>
              <p:nvPicPr>
                <p:cNvPr id="287" name="Freihand 286">
                  <a:extLst>
                    <a:ext uri="{FF2B5EF4-FFF2-40B4-BE49-F238E27FC236}">
                      <a16:creationId xmlns:a16="http://schemas.microsoft.com/office/drawing/2014/main" id="{1327DE6D-3246-4CCA-8FD5-6C3A646F2470}"/>
                    </a:ext>
                  </a:extLst>
                </p:cNvPr>
                <p:cNvPicPr/>
                <p:nvPr/>
              </p:nvPicPr>
              <p:blipFill>
                <a:blip r:embed="rId455"/>
                <a:stretch>
                  <a:fillRect/>
                </a:stretch>
              </p:blipFill>
              <p:spPr>
                <a:xfrm>
                  <a:off x="4075143" y="1263571"/>
                  <a:ext cx="39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8" name="Freihand 287">
                  <a:extLst>
                    <a:ext uri="{FF2B5EF4-FFF2-40B4-BE49-F238E27FC236}">
                      <a16:creationId xmlns:a16="http://schemas.microsoft.com/office/drawing/2014/main" id="{BB4D594F-935F-41D4-A24B-53E2DAA44E0A}"/>
                    </a:ext>
                  </a:extLst>
                </p14:cNvPr>
                <p14:cNvContentPartPr/>
                <p14:nvPr/>
              </p14:nvContentPartPr>
              <p14:xfrm>
                <a:off x="4037343" y="1227571"/>
                <a:ext cx="142560" cy="119520"/>
              </p14:xfrm>
            </p:contentPart>
          </mc:Choice>
          <mc:Fallback>
            <p:pic>
              <p:nvPicPr>
                <p:cNvPr id="288" name="Freihand 287">
                  <a:extLst>
                    <a:ext uri="{FF2B5EF4-FFF2-40B4-BE49-F238E27FC236}">
                      <a16:creationId xmlns:a16="http://schemas.microsoft.com/office/drawing/2014/main" id="{BB4D594F-935F-41D4-A24B-53E2DAA44E0A}"/>
                    </a:ext>
                  </a:extLst>
                </p:cNvPr>
                <p:cNvPicPr/>
                <p:nvPr/>
              </p:nvPicPr>
              <p:blipFill>
                <a:blip r:embed="rId457"/>
                <a:stretch>
                  <a:fillRect/>
                </a:stretch>
              </p:blipFill>
              <p:spPr>
                <a:xfrm>
                  <a:off x="4033023" y="1223251"/>
                  <a:ext cx="151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9" name="Freihand 288">
                  <a:extLst>
                    <a:ext uri="{FF2B5EF4-FFF2-40B4-BE49-F238E27FC236}">
                      <a16:creationId xmlns:a16="http://schemas.microsoft.com/office/drawing/2014/main" id="{8EC148C3-D29D-4AF8-9530-6B8C01EE532A}"/>
                    </a:ext>
                  </a:extLst>
                </p14:cNvPr>
                <p14:cNvContentPartPr/>
                <p14:nvPr/>
              </p14:nvContentPartPr>
              <p14:xfrm>
                <a:off x="4182423" y="1303531"/>
                <a:ext cx="168840" cy="92520"/>
              </p14:xfrm>
            </p:contentPart>
          </mc:Choice>
          <mc:Fallback>
            <p:pic>
              <p:nvPicPr>
                <p:cNvPr id="289" name="Freihand 288">
                  <a:extLst>
                    <a:ext uri="{FF2B5EF4-FFF2-40B4-BE49-F238E27FC236}">
                      <a16:creationId xmlns:a16="http://schemas.microsoft.com/office/drawing/2014/main" id="{8EC148C3-D29D-4AF8-9530-6B8C01EE532A}"/>
                    </a:ext>
                  </a:extLst>
                </p:cNvPr>
                <p:cNvPicPr/>
                <p:nvPr/>
              </p:nvPicPr>
              <p:blipFill>
                <a:blip r:embed="rId459"/>
                <a:stretch>
                  <a:fillRect/>
                </a:stretch>
              </p:blipFill>
              <p:spPr>
                <a:xfrm>
                  <a:off x="4178103" y="1299211"/>
                  <a:ext cx="177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0" name="Freihand 289">
                  <a:extLst>
                    <a:ext uri="{FF2B5EF4-FFF2-40B4-BE49-F238E27FC236}">
                      <a16:creationId xmlns:a16="http://schemas.microsoft.com/office/drawing/2014/main" id="{20D0F530-6DF4-490E-A992-6B0E51D53A83}"/>
                    </a:ext>
                  </a:extLst>
                </p14:cNvPr>
                <p14:cNvContentPartPr/>
                <p14:nvPr/>
              </p14:nvContentPartPr>
              <p14:xfrm>
                <a:off x="4371783" y="1212811"/>
                <a:ext cx="240480" cy="114480"/>
              </p14:xfrm>
            </p:contentPart>
          </mc:Choice>
          <mc:Fallback>
            <p:pic>
              <p:nvPicPr>
                <p:cNvPr id="290" name="Freihand 289">
                  <a:extLst>
                    <a:ext uri="{FF2B5EF4-FFF2-40B4-BE49-F238E27FC236}">
                      <a16:creationId xmlns:a16="http://schemas.microsoft.com/office/drawing/2014/main" id="{20D0F530-6DF4-490E-A992-6B0E51D53A83}"/>
                    </a:ext>
                  </a:extLst>
                </p:cNvPr>
                <p:cNvPicPr/>
                <p:nvPr/>
              </p:nvPicPr>
              <p:blipFill>
                <a:blip r:embed="rId461"/>
                <a:stretch>
                  <a:fillRect/>
                </a:stretch>
              </p:blipFill>
              <p:spPr>
                <a:xfrm>
                  <a:off x="4367463" y="1208491"/>
                  <a:ext cx="249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1" name="Freihand 290">
                  <a:extLst>
                    <a:ext uri="{FF2B5EF4-FFF2-40B4-BE49-F238E27FC236}">
                      <a16:creationId xmlns:a16="http://schemas.microsoft.com/office/drawing/2014/main" id="{C9C938E3-C5BB-495B-82E2-59529EA510B3}"/>
                    </a:ext>
                  </a:extLst>
                </p14:cNvPr>
                <p14:cNvContentPartPr/>
                <p14:nvPr/>
              </p14:nvContentPartPr>
              <p14:xfrm>
                <a:off x="4620903" y="1236931"/>
                <a:ext cx="105840" cy="64440"/>
              </p14:xfrm>
            </p:contentPart>
          </mc:Choice>
          <mc:Fallback>
            <p:pic>
              <p:nvPicPr>
                <p:cNvPr id="291" name="Freihand 290">
                  <a:extLst>
                    <a:ext uri="{FF2B5EF4-FFF2-40B4-BE49-F238E27FC236}">
                      <a16:creationId xmlns:a16="http://schemas.microsoft.com/office/drawing/2014/main" id="{C9C938E3-C5BB-495B-82E2-59529EA510B3}"/>
                    </a:ext>
                  </a:extLst>
                </p:cNvPr>
                <p:cNvPicPr/>
                <p:nvPr/>
              </p:nvPicPr>
              <p:blipFill>
                <a:blip r:embed="rId463"/>
                <a:stretch>
                  <a:fillRect/>
                </a:stretch>
              </p:blipFill>
              <p:spPr>
                <a:xfrm>
                  <a:off x="4616583" y="1232611"/>
                  <a:ext cx="114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2" name="Freihand 291">
                  <a:extLst>
                    <a:ext uri="{FF2B5EF4-FFF2-40B4-BE49-F238E27FC236}">
                      <a16:creationId xmlns:a16="http://schemas.microsoft.com/office/drawing/2014/main" id="{14FABF0D-7A4B-43EE-83C2-58E44B1B3B00}"/>
                    </a:ext>
                  </a:extLst>
                </p14:cNvPr>
                <p14:cNvContentPartPr/>
                <p14:nvPr/>
              </p14:nvContentPartPr>
              <p14:xfrm>
                <a:off x="4729263" y="1151971"/>
                <a:ext cx="165960" cy="147600"/>
              </p14:xfrm>
            </p:contentPart>
          </mc:Choice>
          <mc:Fallback>
            <p:pic>
              <p:nvPicPr>
                <p:cNvPr id="292" name="Freihand 291">
                  <a:extLst>
                    <a:ext uri="{FF2B5EF4-FFF2-40B4-BE49-F238E27FC236}">
                      <a16:creationId xmlns:a16="http://schemas.microsoft.com/office/drawing/2014/main" id="{14FABF0D-7A4B-43EE-83C2-58E44B1B3B00}"/>
                    </a:ext>
                  </a:extLst>
                </p:cNvPr>
                <p:cNvPicPr/>
                <p:nvPr/>
              </p:nvPicPr>
              <p:blipFill>
                <a:blip r:embed="rId465"/>
                <a:stretch>
                  <a:fillRect/>
                </a:stretch>
              </p:blipFill>
              <p:spPr>
                <a:xfrm>
                  <a:off x="4724943" y="1147651"/>
                  <a:ext cx="174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4" name="Freihand 293">
                  <a:extLst>
                    <a:ext uri="{FF2B5EF4-FFF2-40B4-BE49-F238E27FC236}">
                      <a16:creationId xmlns:a16="http://schemas.microsoft.com/office/drawing/2014/main" id="{4B32A1D5-69E4-4225-AC2E-7140296620C6}"/>
                    </a:ext>
                  </a:extLst>
                </p14:cNvPr>
                <p14:cNvContentPartPr/>
                <p14:nvPr/>
              </p14:nvContentPartPr>
              <p14:xfrm>
                <a:off x="4844463" y="1204531"/>
                <a:ext cx="189000" cy="73440"/>
              </p14:xfrm>
            </p:contentPart>
          </mc:Choice>
          <mc:Fallback>
            <p:pic>
              <p:nvPicPr>
                <p:cNvPr id="294" name="Freihand 293">
                  <a:extLst>
                    <a:ext uri="{FF2B5EF4-FFF2-40B4-BE49-F238E27FC236}">
                      <a16:creationId xmlns:a16="http://schemas.microsoft.com/office/drawing/2014/main" id="{4B32A1D5-69E4-4225-AC2E-7140296620C6}"/>
                    </a:ext>
                  </a:extLst>
                </p:cNvPr>
                <p:cNvPicPr/>
                <p:nvPr/>
              </p:nvPicPr>
              <p:blipFill>
                <a:blip r:embed="rId467"/>
                <a:stretch>
                  <a:fillRect/>
                </a:stretch>
              </p:blipFill>
              <p:spPr>
                <a:xfrm>
                  <a:off x="4840143" y="1200211"/>
                  <a:ext cx="197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5" name="Freihand 294">
                  <a:extLst>
                    <a:ext uri="{FF2B5EF4-FFF2-40B4-BE49-F238E27FC236}">
                      <a16:creationId xmlns:a16="http://schemas.microsoft.com/office/drawing/2014/main" id="{7A76970C-00B1-4AE5-AB34-982ADBE9F9D5}"/>
                    </a:ext>
                  </a:extLst>
                </p14:cNvPr>
                <p14:cNvContentPartPr/>
                <p14:nvPr/>
              </p14:nvContentPartPr>
              <p14:xfrm>
                <a:off x="4980903" y="1144051"/>
                <a:ext cx="360" cy="360"/>
              </p14:xfrm>
            </p:contentPart>
          </mc:Choice>
          <mc:Fallback>
            <p:pic>
              <p:nvPicPr>
                <p:cNvPr id="295" name="Freihand 294">
                  <a:extLst>
                    <a:ext uri="{FF2B5EF4-FFF2-40B4-BE49-F238E27FC236}">
                      <a16:creationId xmlns:a16="http://schemas.microsoft.com/office/drawing/2014/main" id="{7A76970C-00B1-4AE5-AB34-982ADBE9F9D5}"/>
                    </a:ext>
                  </a:extLst>
                </p:cNvPr>
                <p:cNvPicPr/>
                <p:nvPr/>
              </p:nvPicPr>
              <p:blipFill>
                <a:blip r:embed="rId243"/>
                <a:stretch>
                  <a:fillRect/>
                </a:stretch>
              </p:blipFill>
              <p:spPr>
                <a:xfrm>
                  <a:off x="4976583" y="1139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6" name="Freihand 295">
                  <a:extLst>
                    <a:ext uri="{FF2B5EF4-FFF2-40B4-BE49-F238E27FC236}">
                      <a16:creationId xmlns:a16="http://schemas.microsoft.com/office/drawing/2014/main" id="{0E76ECFC-0044-4688-B65F-944B1002B878}"/>
                    </a:ext>
                  </a:extLst>
                </p14:cNvPr>
                <p14:cNvContentPartPr/>
                <p14:nvPr/>
              </p14:nvContentPartPr>
              <p14:xfrm>
                <a:off x="3378183" y="1597291"/>
                <a:ext cx="213840" cy="67680"/>
              </p14:xfrm>
            </p:contentPart>
          </mc:Choice>
          <mc:Fallback>
            <p:pic>
              <p:nvPicPr>
                <p:cNvPr id="296" name="Freihand 295">
                  <a:extLst>
                    <a:ext uri="{FF2B5EF4-FFF2-40B4-BE49-F238E27FC236}">
                      <a16:creationId xmlns:a16="http://schemas.microsoft.com/office/drawing/2014/main" id="{0E76ECFC-0044-4688-B65F-944B1002B878}"/>
                    </a:ext>
                  </a:extLst>
                </p:cNvPr>
                <p:cNvPicPr/>
                <p:nvPr/>
              </p:nvPicPr>
              <p:blipFill>
                <a:blip r:embed="rId470"/>
                <a:stretch>
                  <a:fillRect/>
                </a:stretch>
              </p:blipFill>
              <p:spPr>
                <a:xfrm>
                  <a:off x="3373863" y="1592971"/>
                  <a:ext cx="222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7" name="Freihand 296">
                  <a:extLst>
                    <a:ext uri="{FF2B5EF4-FFF2-40B4-BE49-F238E27FC236}">
                      <a16:creationId xmlns:a16="http://schemas.microsoft.com/office/drawing/2014/main" id="{0B7C049D-67E7-40BF-929D-EB74F18A74D7}"/>
                    </a:ext>
                  </a:extLst>
                </p14:cNvPr>
                <p14:cNvContentPartPr/>
                <p14:nvPr/>
              </p14:nvContentPartPr>
              <p14:xfrm>
                <a:off x="3616503" y="1566331"/>
                <a:ext cx="120960" cy="90360"/>
              </p14:xfrm>
            </p:contentPart>
          </mc:Choice>
          <mc:Fallback>
            <p:pic>
              <p:nvPicPr>
                <p:cNvPr id="297" name="Freihand 296">
                  <a:extLst>
                    <a:ext uri="{FF2B5EF4-FFF2-40B4-BE49-F238E27FC236}">
                      <a16:creationId xmlns:a16="http://schemas.microsoft.com/office/drawing/2014/main" id="{0B7C049D-67E7-40BF-929D-EB74F18A74D7}"/>
                    </a:ext>
                  </a:extLst>
                </p:cNvPr>
                <p:cNvPicPr/>
                <p:nvPr/>
              </p:nvPicPr>
              <p:blipFill>
                <a:blip r:embed="rId472"/>
                <a:stretch>
                  <a:fillRect/>
                </a:stretch>
              </p:blipFill>
              <p:spPr>
                <a:xfrm>
                  <a:off x="3612183" y="1562011"/>
                  <a:ext cx="129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8" name="Freihand 297">
                  <a:extLst>
                    <a:ext uri="{FF2B5EF4-FFF2-40B4-BE49-F238E27FC236}">
                      <a16:creationId xmlns:a16="http://schemas.microsoft.com/office/drawing/2014/main" id="{22FF9A83-7FDB-4B12-A14C-26371103A4FA}"/>
                    </a:ext>
                  </a:extLst>
                </p14:cNvPr>
                <p14:cNvContentPartPr/>
                <p14:nvPr/>
              </p14:nvContentPartPr>
              <p14:xfrm>
                <a:off x="3714783" y="1501171"/>
                <a:ext cx="264240" cy="161640"/>
              </p14:xfrm>
            </p:contentPart>
          </mc:Choice>
          <mc:Fallback>
            <p:pic>
              <p:nvPicPr>
                <p:cNvPr id="298" name="Freihand 297">
                  <a:extLst>
                    <a:ext uri="{FF2B5EF4-FFF2-40B4-BE49-F238E27FC236}">
                      <a16:creationId xmlns:a16="http://schemas.microsoft.com/office/drawing/2014/main" id="{22FF9A83-7FDB-4B12-A14C-26371103A4FA}"/>
                    </a:ext>
                  </a:extLst>
                </p:cNvPr>
                <p:cNvPicPr/>
                <p:nvPr/>
              </p:nvPicPr>
              <p:blipFill>
                <a:blip r:embed="rId474"/>
                <a:stretch>
                  <a:fillRect/>
                </a:stretch>
              </p:blipFill>
              <p:spPr>
                <a:xfrm>
                  <a:off x="3710463" y="1496851"/>
                  <a:ext cx="272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9" name="Freihand 298">
                  <a:extLst>
                    <a:ext uri="{FF2B5EF4-FFF2-40B4-BE49-F238E27FC236}">
                      <a16:creationId xmlns:a16="http://schemas.microsoft.com/office/drawing/2014/main" id="{91AFF301-A7BC-44CC-87D6-6304E1CF90B0}"/>
                    </a:ext>
                  </a:extLst>
                </p14:cNvPr>
                <p14:cNvContentPartPr/>
                <p14:nvPr/>
              </p14:nvContentPartPr>
              <p14:xfrm>
                <a:off x="3926463" y="1537891"/>
                <a:ext cx="105480" cy="111240"/>
              </p14:xfrm>
            </p:contentPart>
          </mc:Choice>
          <mc:Fallback>
            <p:pic>
              <p:nvPicPr>
                <p:cNvPr id="299" name="Freihand 298">
                  <a:extLst>
                    <a:ext uri="{FF2B5EF4-FFF2-40B4-BE49-F238E27FC236}">
                      <a16:creationId xmlns:a16="http://schemas.microsoft.com/office/drawing/2014/main" id="{91AFF301-A7BC-44CC-87D6-6304E1CF90B0}"/>
                    </a:ext>
                  </a:extLst>
                </p:cNvPr>
                <p:cNvPicPr/>
                <p:nvPr/>
              </p:nvPicPr>
              <p:blipFill>
                <a:blip r:embed="rId476"/>
                <a:stretch>
                  <a:fillRect/>
                </a:stretch>
              </p:blipFill>
              <p:spPr>
                <a:xfrm>
                  <a:off x="3922143" y="1533571"/>
                  <a:ext cx="114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1" name="Freihand 300">
                  <a:extLst>
                    <a:ext uri="{FF2B5EF4-FFF2-40B4-BE49-F238E27FC236}">
                      <a16:creationId xmlns:a16="http://schemas.microsoft.com/office/drawing/2014/main" id="{CE553DE4-580A-4991-95A6-06AEE5FAC307}"/>
                    </a:ext>
                  </a:extLst>
                </p14:cNvPr>
                <p14:cNvContentPartPr/>
                <p14:nvPr/>
              </p14:nvContentPartPr>
              <p14:xfrm>
                <a:off x="4166223" y="1502251"/>
                <a:ext cx="360" cy="360"/>
              </p14:xfrm>
            </p:contentPart>
          </mc:Choice>
          <mc:Fallback>
            <p:pic>
              <p:nvPicPr>
                <p:cNvPr id="301" name="Freihand 300">
                  <a:extLst>
                    <a:ext uri="{FF2B5EF4-FFF2-40B4-BE49-F238E27FC236}">
                      <a16:creationId xmlns:a16="http://schemas.microsoft.com/office/drawing/2014/main" id="{CE553DE4-580A-4991-95A6-06AEE5FAC307}"/>
                    </a:ext>
                  </a:extLst>
                </p:cNvPr>
                <p:cNvPicPr/>
                <p:nvPr/>
              </p:nvPicPr>
              <p:blipFill>
                <a:blip r:embed="rId243"/>
                <a:stretch>
                  <a:fillRect/>
                </a:stretch>
              </p:blipFill>
              <p:spPr>
                <a:xfrm>
                  <a:off x="4161903" y="1497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2" name="Freihand 301">
                  <a:extLst>
                    <a:ext uri="{FF2B5EF4-FFF2-40B4-BE49-F238E27FC236}">
                      <a16:creationId xmlns:a16="http://schemas.microsoft.com/office/drawing/2014/main" id="{DB1AEBE1-9A5F-4CF8-8C22-F0C5787F3E4F}"/>
                    </a:ext>
                  </a:extLst>
                </p14:cNvPr>
                <p14:cNvContentPartPr/>
                <p14:nvPr/>
              </p14:nvContentPartPr>
              <p14:xfrm>
                <a:off x="4187103" y="1475971"/>
                <a:ext cx="6840" cy="6120"/>
              </p14:xfrm>
            </p:contentPart>
          </mc:Choice>
          <mc:Fallback>
            <p:pic>
              <p:nvPicPr>
                <p:cNvPr id="302" name="Freihand 301">
                  <a:extLst>
                    <a:ext uri="{FF2B5EF4-FFF2-40B4-BE49-F238E27FC236}">
                      <a16:creationId xmlns:a16="http://schemas.microsoft.com/office/drawing/2014/main" id="{DB1AEBE1-9A5F-4CF8-8C22-F0C5787F3E4F}"/>
                    </a:ext>
                  </a:extLst>
                </p:cNvPr>
                <p:cNvPicPr/>
                <p:nvPr/>
              </p:nvPicPr>
              <p:blipFill>
                <a:blip r:embed="rId479"/>
                <a:stretch>
                  <a:fillRect/>
                </a:stretch>
              </p:blipFill>
              <p:spPr>
                <a:xfrm>
                  <a:off x="4182783" y="1471651"/>
                  <a:ext cx="15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4" name="Freihand 303">
                  <a:extLst>
                    <a:ext uri="{FF2B5EF4-FFF2-40B4-BE49-F238E27FC236}">
                      <a16:creationId xmlns:a16="http://schemas.microsoft.com/office/drawing/2014/main" id="{FE9BB22A-4001-4AD0-A699-27E32AE8CB83}"/>
                    </a:ext>
                  </a:extLst>
                </p14:cNvPr>
                <p14:cNvContentPartPr/>
                <p14:nvPr/>
              </p14:nvContentPartPr>
              <p14:xfrm>
                <a:off x="4130583" y="1498651"/>
                <a:ext cx="21240" cy="131760"/>
              </p14:xfrm>
            </p:contentPart>
          </mc:Choice>
          <mc:Fallback>
            <p:pic>
              <p:nvPicPr>
                <p:cNvPr id="304" name="Freihand 303">
                  <a:extLst>
                    <a:ext uri="{FF2B5EF4-FFF2-40B4-BE49-F238E27FC236}">
                      <a16:creationId xmlns:a16="http://schemas.microsoft.com/office/drawing/2014/main" id="{FE9BB22A-4001-4AD0-A699-27E32AE8CB83}"/>
                    </a:ext>
                  </a:extLst>
                </p:cNvPr>
                <p:cNvPicPr/>
                <p:nvPr/>
              </p:nvPicPr>
              <p:blipFill>
                <a:blip r:embed="rId481"/>
                <a:stretch>
                  <a:fillRect/>
                </a:stretch>
              </p:blipFill>
              <p:spPr>
                <a:xfrm>
                  <a:off x="4126263" y="1494331"/>
                  <a:ext cx="29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5" name="Freihand 304">
                  <a:extLst>
                    <a:ext uri="{FF2B5EF4-FFF2-40B4-BE49-F238E27FC236}">
                      <a16:creationId xmlns:a16="http://schemas.microsoft.com/office/drawing/2014/main" id="{E48E5E11-845E-4120-A032-95E20998A4B8}"/>
                    </a:ext>
                  </a:extLst>
                </p14:cNvPr>
                <p14:cNvContentPartPr/>
                <p14:nvPr/>
              </p14:nvContentPartPr>
              <p14:xfrm>
                <a:off x="4043823" y="1494331"/>
                <a:ext cx="176040" cy="159120"/>
              </p14:xfrm>
            </p:contentPart>
          </mc:Choice>
          <mc:Fallback>
            <p:pic>
              <p:nvPicPr>
                <p:cNvPr id="305" name="Freihand 304">
                  <a:extLst>
                    <a:ext uri="{FF2B5EF4-FFF2-40B4-BE49-F238E27FC236}">
                      <a16:creationId xmlns:a16="http://schemas.microsoft.com/office/drawing/2014/main" id="{E48E5E11-845E-4120-A032-95E20998A4B8}"/>
                    </a:ext>
                  </a:extLst>
                </p:cNvPr>
                <p:cNvPicPr/>
                <p:nvPr/>
              </p:nvPicPr>
              <p:blipFill>
                <a:blip r:embed="rId483"/>
                <a:stretch>
                  <a:fillRect/>
                </a:stretch>
              </p:blipFill>
              <p:spPr>
                <a:xfrm>
                  <a:off x="4039503" y="1490011"/>
                  <a:ext cx="184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6" name="Freihand 305">
                  <a:extLst>
                    <a:ext uri="{FF2B5EF4-FFF2-40B4-BE49-F238E27FC236}">
                      <a16:creationId xmlns:a16="http://schemas.microsoft.com/office/drawing/2014/main" id="{C0531381-F707-444A-94F7-62E13DFE27E6}"/>
                    </a:ext>
                  </a:extLst>
                </p14:cNvPr>
                <p14:cNvContentPartPr/>
                <p14:nvPr/>
              </p14:nvContentPartPr>
              <p14:xfrm>
                <a:off x="4225983" y="1500451"/>
                <a:ext cx="344520" cy="83520"/>
              </p14:xfrm>
            </p:contentPart>
          </mc:Choice>
          <mc:Fallback>
            <p:pic>
              <p:nvPicPr>
                <p:cNvPr id="306" name="Freihand 305">
                  <a:extLst>
                    <a:ext uri="{FF2B5EF4-FFF2-40B4-BE49-F238E27FC236}">
                      <a16:creationId xmlns:a16="http://schemas.microsoft.com/office/drawing/2014/main" id="{C0531381-F707-444A-94F7-62E13DFE27E6}"/>
                    </a:ext>
                  </a:extLst>
                </p:cNvPr>
                <p:cNvPicPr/>
                <p:nvPr/>
              </p:nvPicPr>
              <p:blipFill>
                <a:blip r:embed="rId485"/>
                <a:stretch>
                  <a:fillRect/>
                </a:stretch>
              </p:blipFill>
              <p:spPr>
                <a:xfrm>
                  <a:off x="4221663" y="1496131"/>
                  <a:ext cx="353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7" name="Freihand 306">
                  <a:extLst>
                    <a:ext uri="{FF2B5EF4-FFF2-40B4-BE49-F238E27FC236}">
                      <a16:creationId xmlns:a16="http://schemas.microsoft.com/office/drawing/2014/main" id="{77C5078D-17F9-4C59-909F-274EFEF66225}"/>
                    </a:ext>
                  </a:extLst>
                </p14:cNvPr>
                <p14:cNvContentPartPr/>
                <p14:nvPr/>
              </p14:nvContentPartPr>
              <p14:xfrm>
                <a:off x="4573023" y="1490371"/>
                <a:ext cx="244080" cy="43200"/>
              </p14:xfrm>
            </p:contentPart>
          </mc:Choice>
          <mc:Fallback>
            <p:pic>
              <p:nvPicPr>
                <p:cNvPr id="307" name="Freihand 306">
                  <a:extLst>
                    <a:ext uri="{FF2B5EF4-FFF2-40B4-BE49-F238E27FC236}">
                      <a16:creationId xmlns:a16="http://schemas.microsoft.com/office/drawing/2014/main" id="{77C5078D-17F9-4C59-909F-274EFEF66225}"/>
                    </a:ext>
                  </a:extLst>
                </p:cNvPr>
                <p:cNvPicPr/>
                <p:nvPr/>
              </p:nvPicPr>
              <p:blipFill>
                <a:blip r:embed="rId487"/>
                <a:stretch>
                  <a:fillRect/>
                </a:stretch>
              </p:blipFill>
              <p:spPr>
                <a:xfrm>
                  <a:off x="4568703" y="1486051"/>
                  <a:ext cx="252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8" name="Freihand 307">
                  <a:extLst>
                    <a:ext uri="{FF2B5EF4-FFF2-40B4-BE49-F238E27FC236}">
                      <a16:creationId xmlns:a16="http://schemas.microsoft.com/office/drawing/2014/main" id="{070FABC2-495B-4F47-915C-950002590C33}"/>
                    </a:ext>
                  </a:extLst>
                </p14:cNvPr>
                <p14:cNvContentPartPr/>
                <p14:nvPr/>
              </p14:nvContentPartPr>
              <p14:xfrm>
                <a:off x="4803783" y="1410811"/>
                <a:ext cx="155880" cy="81000"/>
              </p14:xfrm>
            </p:contentPart>
          </mc:Choice>
          <mc:Fallback>
            <p:pic>
              <p:nvPicPr>
                <p:cNvPr id="308" name="Freihand 307">
                  <a:extLst>
                    <a:ext uri="{FF2B5EF4-FFF2-40B4-BE49-F238E27FC236}">
                      <a16:creationId xmlns:a16="http://schemas.microsoft.com/office/drawing/2014/main" id="{070FABC2-495B-4F47-915C-950002590C33}"/>
                    </a:ext>
                  </a:extLst>
                </p:cNvPr>
                <p:cNvPicPr/>
                <p:nvPr/>
              </p:nvPicPr>
              <p:blipFill>
                <a:blip r:embed="rId489"/>
                <a:stretch>
                  <a:fillRect/>
                </a:stretch>
              </p:blipFill>
              <p:spPr>
                <a:xfrm>
                  <a:off x="4799463" y="1406491"/>
                  <a:ext cx="164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9" name="Freihand 308">
                  <a:extLst>
                    <a:ext uri="{FF2B5EF4-FFF2-40B4-BE49-F238E27FC236}">
                      <a16:creationId xmlns:a16="http://schemas.microsoft.com/office/drawing/2014/main" id="{B02E953F-1498-46DD-A05B-AE2EA7AECDFE}"/>
                    </a:ext>
                  </a:extLst>
                </p14:cNvPr>
                <p14:cNvContentPartPr/>
                <p14:nvPr/>
              </p14:nvContentPartPr>
              <p14:xfrm>
                <a:off x="4204743" y="1102291"/>
                <a:ext cx="120240" cy="111600"/>
              </p14:xfrm>
            </p:contentPart>
          </mc:Choice>
          <mc:Fallback>
            <p:pic>
              <p:nvPicPr>
                <p:cNvPr id="309" name="Freihand 308">
                  <a:extLst>
                    <a:ext uri="{FF2B5EF4-FFF2-40B4-BE49-F238E27FC236}">
                      <a16:creationId xmlns:a16="http://schemas.microsoft.com/office/drawing/2014/main" id="{B02E953F-1498-46DD-A05B-AE2EA7AECDFE}"/>
                    </a:ext>
                  </a:extLst>
                </p:cNvPr>
                <p:cNvPicPr/>
                <p:nvPr/>
              </p:nvPicPr>
              <p:blipFill>
                <a:blip r:embed="rId491"/>
                <a:stretch>
                  <a:fillRect/>
                </a:stretch>
              </p:blipFill>
              <p:spPr>
                <a:xfrm>
                  <a:off x="4200423" y="1097971"/>
                  <a:ext cx="128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0" name="Freihand 309">
                  <a:extLst>
                    <a:ext uri="{FF2B5EF4-FFF2-40B4-BE49-F238E27FC236}">
                      <a16:creationId xmlns:a16="http://schemas.microsoft.com/office/drawing/2014/main" id="{F6E6F431-179B-4EA4-8042-AA18C501A48B}"/>
                    </a:ext>
                  </a:extLst>
                </p14:cNvPr>
                <p14:cNvContentPartPr/>
                <p14:nvPr/>
              </p14:nvContentPartPr>
              <p14:xfrm>
                <a:off x="4357743" y="1070251"/>
                <a:ext cx="89640" cy="116640"/>
              </p14:xfrm>
            </p:contentPart>
          </mc:Choice>
          <mc:Fallback>
            <p:pic>
              <p:nvPicPr>
                <p:cNvPr id="310" name="Freihand 309">
                  <a:extLst>
                    <a:ext uri="{FF2B5EF4-FFF2-40B4-BE49-F238E27FC236}">
                      <a16:creationId xmlns:a16="http://schemas.microsoft.com/office/drawing/2014/main" id="{F6E6F431-179B-4EA4-8042-AA18C501A48B}"/>
                    </a:ext>
                  </a:extLst>
                </p:cNvPr>
                <p:cNvPicPr/>
                <p:nvPr/>
              </p:nvPicPr>
              <p:blipFill>
                <a:blip r:embed="rId493"/>
                <a:stretch>
                  <a:fillRect/>
                </a:stretch>
              </p:blipFill>
              <p:spPr>
                <a:xfrm>
                  <a:off x="4353423" y="1065931"/>
                  <a:ext cx="98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1" name="Freihand 310">
                  <a:extLst>
                    <a:ext uri="{FF2B5EF4-FFF2-40B4-BE49-F238E27FC236}">
                      <a16:creationId xmlns:a16="http://schemas.microsoft.com/office/drawing/2014/main" id="{9981D3E4-1639-4AE1-96CC-5A2F89F6571E}"/>
                    </a:ext>
                  </a:extLst>
                </p14:cNvPr>
                <p14:cNvContentPartPr/>
                <p14:nvPr/>
              </p14:nvContentPartPr>
              <p14:xfrm>
                <a:off x="4459623" y="1119571"/>
                <a:ext cx="122760" cy="52200"/>
              </p14:xfrm>
            </p:contentPart>
          </mc:Choice>
          <mc:Fallback>
            <p:pic>
              <p:nvPicPr>
                <p:cNvPr id="311" name="Freihand 310">
                  <a:extLst>
                    <a:ext uri="{FF2B5EF4-FFF2-40B4-BE49-F238E27FC236}">
                      <a16:creationId xmlns:a16="http://schemas.microsoft.com/office/drawing/2014/main" id="{9981D3E4-1639-4AE1-96CC-5A2F89F6571E}"/>
                    </a:ext>
                  </a:extLst>
                </p:cNvPr>
                <p:cNvPicPr/>
                <p:nvPr/>
              </p:nvPicPr>
              <p:blipFill>
                <a:blip r:embed="rId495"/>
                <a:stretch>
                  <a:fillRect/>
                </a:stretch>
              </p:blipFill>
              <p:spPr>
                <a:xfrm>
                  <a:off x="4455303" y="1115251"/>
                  <a:ext cx="131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2" name="Freihand 311">
                  <a:extLst>
                    <a:ext uri="{FF2B5EF4-FFF2-40B4-BE49-F238E27FC236}">
                      <a16:creationId xmlns:a16="http://schemas.microsoft.com/office/drawing/2014/main" id="{28C60EA5-CEB5-4867-B656-3178455DCC33}"/>
                    </a:ext>
                  </a:extLst>
                </p14:cNvPr>
                <p14:cNvContentPartPr/>
                <p14:nvPr/>
              </p14:nvContentPartPr>
              <p14:xfrm>
                <a:off x="4584183" y="1103731"/>
                <a:ext cx="83880" cy="134640"/>
              </p14:xfrm>
            </p:contentPart>
          </mc:Choice>
          <mc:Fallback>
            <p:pic>
              <p:nvPicPr>
                <p:cNvPr id="312" name="Freihand 311">
                  <a:extLst>
                    <a:ext uri="{FF2B5EF4-FFF2-40B4-BE49-F238E27FC236}">
                      <a16:creationId xmlns:a16="http://schemas.microsoft.com/office/drawing/2014/main" id="{28C60EA5-CEB5-4867-B656-3178455DCC33}"/>
                    </a:ext>
                  </a:extLst>
                </p:cNvPr>
                <p:cNvPicPr/>
                <p:nvPr/>
              </p:nvPicPr>
              <p:blipFill>
                <a:blip r:embed="rId497"/>
                <a:stretch>
                  <a:fillRect/>
                </a:stretch>
              </p:blipFill>
              <p:spPr>
                <a:xfrm>
                  <a:off x="4579863" y="1099411"/>
                  <a:ext cx="92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3" name="Freihand 312">
                  <a:extLst>
                    <a:ext uri="{FF2B5EF4-FFF2-40B4-BE49-F238E27FC236}">
                      <a16:creationId xmlns:a16="http://schemas.microsoft.com/office/drawing/2014/main" id="{C1C66035-F9DB-41C5-AAED-CB41AECFFED1}"/>
                    </a:ext>
                  </a:extLst>
                </p14:cNvPr>
                <p14:cNvContentPartPr/>
                <p14:nvPr/>
              </p14:nvContentPartPr>
              <p14:xfrm>
                <a:off x="4664823" y="1073131"/>
                <a:ext cx="107280" cy="123480"/>
              </p14:xfrm>
            </p:contentPart>
          </mc:Choice>
          <mc:Fallback>
            <p:pic>
              <p:nvPicPr>
                <p:cNvPr id="313" name="Freihand 312">
                  <a:extLst>
                    <a:ext uri="{FF2B5EF4-FFF2-40B4-BE49-F238E27FC236}">
                      <a16:creationId xmlns:a16="http://schemas.microsoft.com/office/drawing/2014/main" id="{C1C66035-F9DB-41C5-AAED-CB41AECFFED1}"/>
                    </a:ext>
                  </a:extLst>
                </p:cNvPr>
                <p:cNvPicPr/>
                <p:nvPr/>
              </p:nvPicPr>
              <p:blipFill>
                <a:blip r:embed="rId499"/>
                <a:stretch>
                  <a:fillRect/>
                </a:stretch>
              </p:blipFill>
              <p:spPr>
                <a:xfrm>
                  <a:off x="4660503" y="1068811"/>
                  <a:ext cx="115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4" name="Freihand 313">
                  <a:extLst>
                    <a:ext uri="{FF2B5EF4-FFF2-40B4-BE49-F238E27FC236}">
                      <a16:creationId xmlns:a16="http://schemas.microsoft.com/office/drawing/2014/main" id="{6166EED9-5022-4223-8BC5-A7C030C3E52D}"/>
                    </a:ext>
                  </a:extLst>
                </p14:cNvPr>
                <p14:cNvContentPartPr/>
                <p14:nvPr/>
              </p14:nvContentPartPr>
              <p14:xfrm>
                <a:off x="4795143" y="1023091"/>
                <a:ext cx="173520" cy="236880"/>
              </p14:xfrm>
            </p:contentPart>
          </mc:Choice>
          <mc:Fallback>
            <p:pic>
              <p:nvPicPr>
                <p:cNvPr id="314" name="Freihand 313">
                  <a:extLst>
                    <a:ext uri="{FF2B5EF4-FFF2-40B4-BE49-F238E27FC236}">
                      <a16:creationId xmlns:a16="http://schemas.microsoft.com/office/drawing/2014/main" id="{6166EED9-5022-4223-8BC5-A7C030C3E52D}"/>
                    </a:ext>
                  </a:extLst>
                </p:cNvPr>
                <p:cNvPicPr/>
                <p:nvPr/>
              </p:nvPicPr>
              <p:blipFill>
                <a:blip r:embed="rId501"/>
                <a:stretch>
                  <a:fillRect/>
                </a:stretch>
              </p:blipFill>
              <p:spPr>
                <a:xfrm>
                  <a:off x="4790823" y="1018771"/>
                  <a:ext cx="182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5" name="Freihand 314">
                  <a:extLst>
                    <a:ext uri="{FF2B5EF4-FFF2-40B4-BE49-F238E27FC236}">
                      <a16:creationId xmlns:a16="http://schemas.microsoft.com/office/drawing/2014/main" id="{7D961FB1-CE0D-4A5D-9B7E-E4723856E68F}"/>
                    </a:ext>
                  </a:extLst>
                </p14:cNvPr>
                <p14:cNvContentPartPr/>
                <p14:nvPr/>
              </p14:nvContentPartPr>
              <p14:xfrm>
                <a:off x="4897743" y="966931"/>
                <a:ext cx="129240" cy="284760"/>
              </p14:xfrm>
            </p:contentPart>
          </mc:Choice>
          <mc:Fallback>
            <p:pic>
              <p:nvPicPr>
                <p:cNvPr id="315" name="Freihand 314">
                  <a:extLst>
                    <a:ext uri="{FF2B5EF4-FFF2-40B4-BE49-F238E27FC236}">
                      <a16:creationId xmlns:a16="http://schemas.microsoft.com/office/drawing/2014/main" id="{7D961FB1-CE0D-4A5D-9B7E-E4723856E68F}"/>
                    </a:ext>
                  </a:extLst>
                </p:cNvPr>
                <p:cNvPicPr/>
                <p:nvPr/>
              </p:nvPicPr>
              <p:blipFill>
                <a:blip r:embed="rId503"/>
                <a:stretch>
                  <a:fillRect/>
                </a:stretch>
              </p:blipFill>
              <p:spPr>
                <a:xfrm>
                  <a:off x="4893423" y="962611"/>
                  <a:ext cx="137880" cy="29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4">
            <p14:nvContentPartPr>
              <p14:cNvPr id="317" name="Freihand 316">
                <a:extLst>
                  <a:ext uri="{FF2B5EF4-FFF2-40B4-BE49-F238E27FC236}">
                    <a16:creationId xmlns:a16="http://schemas.microsoft.com/office/drawing/2014/main" id="{5A8A9FA0-87FE-4784-BA2C-16320F5486C2}"/>
                  </a:ext>
                </a:extLst>
              </p14:cNvPr>
              <p14:cNvContentPartPr/>
              <p14:nvPr/>
            </p14:nvContentPartPr>
            <p14:xfrm>
              <a:off x="6568143" y="2112091"/>
              <a:ext cx="2156400" cy="83160"/>
            </p14:xfrm>
          </p:contentPart>
        </mc:Choice>
        <mc:Fallback>
          <p:pic>
            <p:nvPicPr>
              <p:cNvPr id="317" name="Freihand 316">
                <a:extLst>
                  <a:ext uri="{FF2B5EF4-FFF2-40B4-BE49-F238E27FC236}">
                    <a16:creationId xmlns:a16="http://schemas.microsoft.com/office/drawing/2014/main" id="{5A8A9FA0-87FE-4784-BA2C-16320F5486C2}"/>
                  </a:ext>
                </a:extLst>
              </p:cNvPr>
              <p:cNvPicPr/>
              <p:nvPr/>
            </p:nvPicPr>
            <p:blipFill>
              <a:blip r:embed="rId505"/>
              <a:stretch>
                <a:fillRect/>
              </a:stretch>
            </p:blipFill>
            <p:spPr>
              <a:xfrm>
                <a:off x="6563823" y="2107771"/>
                <a:ext cx="2165040" cy="91800"/>
              </a:xfrm>
              <a:prstGeom prst="rect">
                <a:avLst/>
              </a:prstGeom>
            </p:spPr>
          </p:pic>
        </mc:Fallback>
      </mc:AlternateContent>
      <p:grpSp>
        <p:nvGrpSpPr>
          <p:cNvPr id="337" name="Gruppieren 336">
            <a:extLst>
              <a:ext uri="{FF2B5EF4-FFF2-40B4-BE49-F238E27FC236}">
                <a16:creationId xmlns:a16="http://schemas.microsoft.com/office/drawing/2014/main" id="{83C42278-1893-4653-82E1-C7920DB9772C}"/>
              </a:ext>
            </a:extLst>
          </p:cNvPr>
          <p:cNvGrpSpPr/>
          <p:nvPr/>
        </p:nvGrpSpPr>
        <p:grpSpPr>
          <a:xfrm>
            <a:off x="5721423" y="2223331"/>
            <a:ext cx="1207440" cy="349200"/>
            <a:chOff x="5721423" y="2223331"/>
            <a:chExt cx="1207440" cy="349200"/>
          </a:xfrm>
        </p:grpSpPr>
        <mc:AlternateContent xmlns:mc="http://schemas.openxmlformats.org/markup-compatibility/2006">
          <mc:Choice xmlns:p14="http://schemas.microsoft.com/office/powerpoint/2010/main" Requires="p14">
            <p:contentPart p14:bwMode="auto" r:id="rId506">
              <p14:nvContentPartPr>
                <p14:cNvPr id="326" name="Freihand 325">
                  <a:extLst>
                    <a:ext uri="{FF2B5EF4-FFF2-40B4-BE49-F238E27FC236}">
                      <a16:creationId xmlns:a16="http://schemas.microsoft.com/office/drawing/2014/main" id="{5E59844B-3DA7-4FDB-A261-F325CE45AF48}"/>
                    </a:ext>
                  </a:extLst>
                </p14:cNvPr>
                <p14:cNvContentPartPr/>
                <p14:nvPr/>
              </p14:nvContentPartPr>
              <p14:xfrm>
                <a:off x="5721423" y="2361211"/>
                <a:ext cx="134640" cy="28080"/>
              </p14:xfrm>
            </p:contentPart>
          </mc:Choice>
          <mc:Fallback>
            <p:pic>
              <p:nvPicPr>
                <p:cNvPr id="326" name="Freihand 325">
                  <a:extLst>
                    <a:ext uri="{FF2B5EF4-FFF2-40B4-BE49-F238E27FC236}">
                      <a16:creationId xmlns:a16="http://schemas.microsoft.com/office/drawing/2014/main" id="{5E59844B-3DA7-4FDB-A261-F325CE45AF48}"/>
                    </a:ext>
                  </a:extLst>
                </p:cNvPr>
                <p:cNvPicPr/>
                <p:nvPr/>
              </p:nvPicPr>
              <p:blipFill>
                <a:blip r:embed="rId507"/>
                <a:stretch>
                  <a:fillRect/>
                </a:stretch>
              </p:blipFill>
              <p:spPr>
                <a:xfrm>
                  <a:off x="5717103" y="2356891"/>
                  <a:ext cx="143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7" name="Freihand 326">
                  <a:extLst>
                    <a:ext uri="{FF2B5EF4-FFF2-40B4-BE49-F238E27FC236}">
                      <a16:creationId xmlns:a16="http://schemas.microsoft.com/office/drawing/2014/main" id="{3324C979-B17A-4B49-B6A5-6DB1D9C32A2B}"/>
                    </a:ext>
                  </a:extLst>
                </p14:cNvPr>
                <p14:cNvContentPartPr/>
                <p14:nvPr/>
              </p14:nvContentPartPr>
              <p14:xfrm>
                <a:off x="5732223" y="2405491"/>
                <a:ext cx="109800" cy="17280"/>
              </p14:xfrm>
            </p:contentPart>
          </mc:Choice>
          <mc:Fallback>
            <p:pic>
              <p:nvPicPr>
                <p:cNvPr id="327" name="Freihand 326">
                  <a:extLst>
                    <a:ext uri="{FF2B5EF4-FFF2-40B4-BE49-F238E27FC236}">
                      <a16:creationId xmlns:a16="http://schemas.microsoft.com/office/drawing/2014/main" id="{3324C979-B17A-4B49-B6A5-6DB1D9C32A2B}"/>
                    </a:ext>
                  </a:extLst>
                </p:cNvPr>
                <p:cNvPicPr/>
                <p:nvPr/>
              </p:nvPicPr>
              <p:blipFill>
                <a:blip r:embed="rId509"/>
                <a:stretch>
                  <a:fillRect/>
                </a:stretch>
              </p:blipFill>
              <p:spPr>
                <a:xfrm>
                  <a:off x="5727903" y="2401171"/>
                  <a:ext cx="118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8" name="Freihand 327">
                  <a:extLst>
                    <a:ext uri="{FF2B5EF4-FFF2-40B4-BE49-F238E27FC236}">
                      <a16:creationId xmlns:a16="http://schemas.microsoft.com/office/drawing/2014/main" id="{F282B57A-B9AA-47C3-BF55-29B4DEE4D4B7}"/>
                    </a:ext>
                  </a:extLst>
                </p14:cNvPr>
                <p14:cNvContentPartPr/>
                <p14:nvPr/>
              </p14:nvContentPartPr>
              <p14:xfrm>
                <a:off x="5838063" y="2341771"/>
                <a:ext cx="118800" cy="115920"/>
              </p14:xfrm>
            </p:contentPart>
          </mc:Choice>
          <mc:Fallback>
            <p:pic>
              <p:nvPicPr>
                <p:cNvPr id="328" name="Freihand 327">
                  <a:extLst>
                    <a:ext uri="{FF2B5EF4-FFF2-40B4-BE49-F238E27FC236}">
                      <a16:creationId xmlns:a16="http://schemas.microsoft.com/office/drawing/2014/main" id="{F282B57A-B9AA-47C3-BF55-29B4DEE4D4B7}"/>
                    </a:ext>
                  </a:extLst>
                </p:cNvPr>
                <p:cNvPicPr/>
                <p:nvPr/>
              </p:nvPicPr>
              <p:blipFill>
                <a:blip r:embed="rId511"/>
                <a:stretch>
                  <a:fillRect/>
                </a:stretch>
              </p:blipFill>
              <p:spPr>
                <a:xfrm>
                  <a:off x="5833743" y="2337451"/>
                  <a:ext cx="127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9" name="Freihand 328">
                  <a:extLst>
                    <a:ext uri="{FF2B5EF4-FFF2-40B4-BE49-F238E27FC236}">
                      <a16:creationId xmlns:a16="http://schemas.microsoft.com/office/drawing/2014/main" id="{E1E4DEF0-54FD-43C7-819A-C4DF087609DB}"/>
                    </a:ext>
                  </a:extLst>
                </p14:cNvPr>
                <p14:cNvContentPartPr/>
                <p14:nvPr/>
              </p14:nvContentPartPr>
              <p14:xfrm>
                <a:off x="6089703" y="2314411"/>
                <a:ext cx="113400" cy="116280"/>
              </p14:xfrm>
            </p:contentPart>
          </mc:Choice>
          <mc:Fallback>
            <p:pic>
              <p:nvPicPr>
                <p:cNvPr id="329" name="Freihand 328">
                  <a:extLst>
                    <a:ext uri="{FF2B5EF4-FFF2-40B4-BE49-F238E27FC236}">
                      <a16:creationId xmlns:a16="http://schemas.microsoft.com/office/drawing/2014/main" id="{E1E4DEF0-54FD-43C7-819A-C4DF087609DB}"/>
                    </a:ext>
                  </a:extLst>
                </p:cNvPr>
                <p:cNvPicPr/>
                <p:nvPr/>
              </p:nvPicPr>
              <p:blipFill>
                <a:blip r:embed="rId513"/>
                <a:stretch>
                  <a:fillRect/>
                </a:stretch>
              </p:blipFill>
              <p:spPr>
                <a:xfrm>
                  <a:off x="6085383" y="2310091"/>
                  <a:ext cx="122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0" name="Freihand 329">
                  <a:extLst>
                    <a:ext uri="{FF2B5EF4-FFF2-40B4-BE49-F238E27FC236}">
                      <a16:creationId xmlns:a16="http://schemas.microsoft.com/office/drawing/2014/main" id="{CB92E158-BB7E-4407-9C16-CC4525E90ACE}"/>
                    </a:ext>
                  </a:extLst>
                </p14:cNvPr>
                <p14:cNvContentPartPr/>
                <p14:nvPr/>
              </p14:nvContentPartPr>
              <p14:xfrm>
                <a:off x="6177183" y="2335291"/>
                <a:ext cx="289800" cy="237240"/>
              </p14:xfrm>
            </p:contentPart>
          </mc:Choice>
          <mc:Fallback>
            <p:pic>
              <p:nvPicPr>
                <p:cNvPr id="330" name="Freihand 329">
                  <a:extLst>
                    <a:ext uri="{FF2B5EF4-FFF2-40B4-BE49-F238E27FC236}">
                      <a16:creationId xmlns:a16="http://schemas.microsoft.com/office/drawing/2014/main" id="{CB92E158-BB7E-4407-9C16-CC4525E90ACE}"/>
                    </a:ext>
                  </a:extLst>
                </p:cNvPr>
                <p:cNvPicPr/>
                <p:nvPr/>
              </p:nvPicPr>
              <p:blipFill>
                <a:blip r:embed="rId515"/>
                <a:stretch>
                  <a:fillRect/>
                </a:stretch>
              </p:blipFill>
              <p:spPr>
                <a:xfrm>
                  <a:off x="6172863" y="2330971"/>
                  <a:ext cx="298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1" name="Freihand 330">
                  <a:extLst>
                    <a:ext uri="{FF2B5EF4-FFF2-40B4-BE49-F238E27FC236}">
                      <a16:creationId xmlns:a16="http://schemas.microsoft.com/office/drawing/2014/main" id="{13CC9CB4-DCFF-468D-889D-FA6B1ABBEB8E}"/>
                    </a:ext>
                  </a:extLst>
                </p14:cNvPr>
                <p14:cNvContentPartPr/>
                <p14:nvPr/>
              </p14:nvContentPartPr>
              <p14:xfrm>
                <a:off x="6506943" y="2261851"/>
                <a:ext cx="112680" cy="149400"/>
              </p14:xfrm>
            </p:contentPart>
          </mc:Choice>
          <mc:Fallback>
            <p:pic>
              <p:nvPicPr>
                <p:cNvPr id="331" name="Freihand 330">
                  <a:extLst>
                    <a:ext uri="{FF2B5EF4-FFF2-40B4-BE49-F238E27FC236}">
                      <a16:creationId xmlns:a16="http://schemas.microsoft.com/office/drawing/2014/main" id="{13CC9CB4-DCFF-468D-889D-FA6B1ABBEB8E}"/>
                    </a:ext>
                  </a:extLst>
                </p:cNvPr>
                <p:cNvPicPr/>
                <p:nvPr/>
              </p:nvPicPr>
              <p:blipFill>
                <a:blip r:embed="rId517"/>
                <a:stretch>
                  <a:fillRect/>
                </a:stretch>
              </p:blipFill>
              <p:spPr>
                <a:xfrm>
                  <a:off x="6502623" y="2257531"/>
                  <a:ext cx="121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2" name="Freihand 331">
                  <a:extLst>
                    <a:ext uri="{FF2B5EF4-FFF2-40B4-BE49-F238E27FC236}">
                      <a16:creationId xmlns:a16="http://schemas.microsoft.com/office/drawing/2014/main" id="{C42F0B94-DB19-473A-9495-CD2894D611C0}"/>
                    </a:ext>
                  </a:extLst>
                </p14:cNvPr>
                <p14:cNvContentPartPr/>
                <p14:nvPr/>
              </p14:nvContentPartPr>
              <p14:xfrm>
                <a:off x="6461223" y="2223331"/>
                <a:ext cx="174240" cy="115920"/>
              </p14:xfrm>
            </p:contentPart>
          </mc:Choice>
          <mc:Fallback>
            <p:pic>
              <p:nvPicPr>
                <p:cNvPr id="332" name="Freihand 331">
                  <a:extLst>
                    <a:ext uri="{FF2B5EF4-FFF2-40B4-BE49-F238E27FC236}">
                      <a16:creationId xmlns:a16="http://schemas.microsoft.com/office/drawing/2014/main" id="{C42F0B94-DB19-473A-9495-CD2894D611C0}"/>
                    </a:ext>
                  </a:extLst>
                </p:cNvPr>
                <p:cNvPicPr/>
                <p:nvPr/>
              </p:nvPicPr>
              <p:blipFill>
                <a:blip r:embed="rId519"/>
                <a:stretch>
                  <a:fillRect/>
                </a:stretch>
              </p:blipFill>
              <p:spPr>
                <a:xfrm>
                  <a:off x="6456903" y="2219011"/>
                  <a:ext cx="182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3" name="Freihand 332">
                  <a:extLst>
                    <a:ext uri="{FF2B5EF4-FFF2-40B4-BE49-F238E27FC236}">
                      <a16:creationId xmlns:a16="http://schemas.microsoft.com/office/drawing/2014/main" id="{AB21BEAD-C090-4C14-98CB-323D382CF998}"/>
                    </a:ext>
                  </a:extLst>
                </p14:cNvPr>
                <p14:cNvContentPartPr/>
                <p14:nvPr/>
              </p14:nvContentPartPr>
              <p14:xfrm>
                <a:off x="6653463" y="2249251"/>
                <a:ext cx="83160" cy="134280"/>
              </p14:xfrm>
            </p:contentPart>
          </mc:Choice>
          <mc:Fallback>
            <p:pic>
              <p:nvPicPr>
                <p:cNvPr id="333" name="Freihand 332">
                  <a:extLst>
                    <a:ext uri="{FF2B5EF4-FFF2-40B4-BE49-F238E27FC236}">
                      <a16:creationId xmlns:a16="http://schemas.microsoft.com/office/drawing/2014/main" id="{AB21BEAD-C090-4C14-98CB-323D382CF998}"/>
                    </a:ext>
                  </a:extLst>
                </p:cNvPr>
                <p:cNvPicPr/>
                <p:nvPr/>
              </p:nvPicPr>
              <p:blipFill>
                <a:blip r:embed="rId521"/>
                <a:stretch>
                  <a:fillRect/>
                </a:stretch>
              </p:blipFill>
              <p:spPr>
                <a:xfrm>
                  <a:off x="6649143" y="2244931"/>
                  <a:ext cx="91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4" name="Freihand 333">
                  <a:extLst>
                    <a:ext uri="{FF2B5EF4-FFF2-40B4-BE49-F238E27FC236}">
                      <a16:creationId xmlns:a16="http://schemas.microsoft.com/office/drawing/2014/main" id="{E9483537-1C80-4BF4-8D1E-14DF4E8A1F6D}"/>
                    </a:ext>
                  </a:extLst>
                </p14:cNvPr>
                <p14:cNvContentPartPr/>
                <p14:nvPr/>
              </p14:nvContentPartPr>
              <p14:xfrm>
                <a:off x="6737703" y="2333131"/>
                <a:ext cx="102240" cy="47160"/>
              </p14:xfrm>
            </p:contentPart>
          </mc:Choice>
          <mc:Fallback>
            <p:pic>
              <p:nvPicPr>
                <p:cNvPr id="334" name="Freihand 333">
                  <a:extLst>
                    <a:ext uri="{FF2B5EF4-FFF2-40B4-BE49-F238E27FC236}">
                      <a16:creationId xmlns:a16="http://schemas.microsoft.com/office/drawing/2014/main" id="{E9483537-1C80-4BF4-8D1E-14DF4E8A1F6D}"/>
                    </a:ext>
                  </a:extLst>
                </p:cNvPr>
                <p:cNvPicPr/>
                <p:nvPr/>
              </p:nvPicPr>
              <p:blipFill>
                <a:blip r:embed="rId523"/>
                <a:stretch>
                  <a:fillRect/>
                </a:stretch>
              </p:blipFill>
              <p:spPr>
                <a:xfrm>
                  <a:off x="6733383" y="2328811"/>
                  <a:ext cx="110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5" name="Freihand 334">
                  <a:extLst>
                    <a:ext uri="{FF2B5EF4-FFF2-40B4-BE49-F238E27FC236}">
                      <a16:creationId xmlns:a16="http://schemas.microsoft.com/office/drawing/2014/main" id="{BD178E35-B123-4BC5-BF54-AB333B4FD47E}"/>
                    </a:ext>
                  </a:extLst>
                </p14:cNvPr>
                <p14:cNvContentPartPr/>
                <p14:nvPr/>
              </p14:nvContentPartPr>
              <p14:xfrm>
                <a:off x="6856503" y="2283451"/>
                <a:ext cx="15120" cy="43560"/>
              </p14:xfrm>
            </p:contentPart>
          </mc:Choice>
          <mc:Fallback>
            <p:pic>
              <p:nvPicPr>
                <p:cNvPr id="335" name="Freihand 334">
                  <a:extLst>
                    <a:ext uri="{FF2B5EF4-FFF2-40B4-BE49-F238E27FC236}">
                      <a16:creationId xmlns:a16="http://schemas.microsoft.com/office/drawing/2014/main" id="{BD178E35-B123-4BC5-BF54-AB333B4FD47E}"/>
                    </a:ext>
                  </a:extLst>
                </p:cNvPr>
                <p:cNvPicPr/>
                <p:nvPr/>
              </p:nvPicPr>
              <p:blipFill>
                <a:blip r:embed="rId525"/>
                <a:stretch>
                  <a:fillRect/>
                </a:stretch>
              </p:blipFill>
              <p:spPr>
                <a:xfrm>
                  <a:off x="6852183" y="2279131"/>
                  <a:ext cx="23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6" name="Freihand 335">
                  <a:extLst>
                    <a:ext uri="{FF2B5EF4-FFF2-40B4-BE49-F238E27FC236}">
                      <a16:creationId xmlns:a16="http://schemas.microsoft.com/office/drawing/2014/main" id="{1DA38D87-FCAD-4FD1-B177-18E1E61B67B4}"/>
                    </a:ext>
                  </a:extLst>
                </p14:cNvPr>
                <p14:cNvContentPartPr/>
                <p14:nvPr/>
              </p14:nvContentPartPr>
              <p14:xfrm>
                <a:off x="6870903" y="2336371"/>
                <a:ext cx="57960" cy="43200"/>
              </p14:xfrm>
            </p:contentPart>
          </mc:Choice>
          <mc:Fallback>
            <p:pic>
              <p:nvPicPr>
                <p:cNvPr id="336" name="Freihand 335">
                  <a:extLst>
                    <a:ext uri="{FF2B5EF4-FFF2-40B4-BE49-F238E27FC236}">
                      <a16:creationId xmlns:a16="http://schemas.microsoft.com/office/drawing/2014/main" id="{1DA38D87-FCAD-4FD1-B177-18E1E61B67B4}"/>
                    </a:ext>
                  </a:extLst>
                </p:cNvPr>
                <p:cNvPicPr/>
                <p:nvPr/>
              </p:nvPicPr>
              <p:blipFill>
                <a:blip r:embed="rId527"/>
                <a:stretch>
                  <a:fillRect/>
                </a:stretch>
              </p:blipFill>
              <p:spPr>
                <a:xfrm>
                  <a:off x="6866583" y="2332051"/>
                  <a:ext cx="66600" cy="51840"/>
                </a:xfrm>
                <a:prstGeom prst="rect">
                  <a:avLst/>
                </a:prstGeom>
              </p:spPr>
            </p:pic>
          </mc:Fallback>
        </mc:AlternateContent>
      </p:grpSp>
      <p:grpSp>
        <p:nvGrpSpPr>
          <p:cNvPr id="341" name="Gruppieren 340">
            <a:extLst>
              <a:ext uri="{FF2B5EF4-FFF2-40B4-BE49-F238E27FC236}">
                <a16:creationId xmlns:a16="http://schemas.microsoft.com/office/drawing/2014/main" id="{706386E9-F602-42BA-A434-28ABF2734E08}"/>
              </a:ext>
            </a:extLst>
          </p:cNvPr>
          <p:cNvGrpSpPr/>
          <p:nvPr/>
        </p:nvGrpSpPr>
        <p:grpSpPr>
          <a:xfrm>
            <a:off x="7100583" y="2280571"/>
            <a:ext cx="147960" cy="114840"/>
            <a:chOff x="7100583" y="2280571"/>
            <a:chExt cx="147960" cy="114840"/>
          </a:xfrm>
        </p:grpSpPr>
        <mc:AlternateContent xmlns:mc="http://schemas.openxmlformats.org/markup-compatibility/2006">
          <mc:Choice xmlns:p14="http://schemas.microsoft.com/office/powerpoint/2010/main" Requires="p14">
            <p:contentPart p14:bwMode="auto" r:id="rId528">
              <p14:nvContentPartPr>
                <p14:cNvPr id="338" name="Freihand 337">
                  <a:extLst>
                    <a:ext uri="{FF2B5EF4-FFF2-40B4-BE49-F238E27FC236}">
                      <a16:creationId xmlns:a16="http://schemas.microsoft.com/office/drawing/2014/main" id="{34C32BFA-3DFD-45CA-8C4A-6412EB300BA9}"/>
                    </a:ext>
                  </a:extLst>
                </p14:cNvPr>
                <p14:cNvContentPartPr/>
                <p14:nvPr/>
              </p14:nvContentPartPr>
              <p14:xfrm>
                <a:off x="7100583" y="2335291"/>
                <a:ext cx="5040" cy="60120"/>
              </p14:xfrm>
            </p:contentPart>
          </mc:Choice>
          <mc:Fallback>
            <p:pic>
              <p:nvPicPr>
                <p:cNvPr id="338" name="Freihand 337">
                  <a:extLst>
                    <a:ext uri="{FF2B5EF4-FFF2-40B4-BE49-F238E27FC236}">
                      <a16:creationId xmlns:a16="http://schemas.microsoft.com/office/drawing/2014/main" id="{34C32BFA-3DFD-45CA-8C4A-6412EB300BA9}"/>
                    </a:ext>
                  </a:extLst>
                </p:cNvPr>
                <p:cNvPicPr/>
                <p:nvPr/>
              </p:nvPicPr>
              <p:blipFill>
                <a:blip r:embed="rId529"/>
                <a:stretch>
                  <a:fillRect/>
                </a:stretch>
              </p:blipFill>
              <p:spPr>
                <a:xfrm>
                  <a:off x="7096263" y="2330971"/>
                  <a:ext cx="13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9" name="Freihand 338">
                  <a:extLst>
                    <a:ext uri="{FF2B5EF4-FFF2-40B4-BE49-F238E27FC236}">
                      <a16:creationId xmlns:a16="http://schemas.microsoft.com/office/drawing/2014/main" id="{63DD23F4-C563-4517-9A37-BBCD474E196F}"/>
                    </a:ext>
                  </a:extLst>
                </p14:cNvPr>
                <p14:cNvContentPartPr/>
                <p14:nvPr/>
              </p14:nvContentPartPr>
              <p14:xfrm>
                <a:off x="7101303" y="2280571"/>
                <a:ext cx="60120" cy="19080"/>
              </p14:xfrm>
            </p:contentPart>
          </mc:Choice>
          <mc:Fallback>
            <p:pic>
              <p:nvPicPr>
                <p:cNvPr id="339" name="Freihand 338">
                  <a:extLst>
                    <a:ext uri="{FF2B5EF4-FFF2-40B4-BE49-F238E27FC236}">
                      <a16:creationId xmlns:a16="http://schemas.microsoft.com/office/drawing/2014/main" id="{63DD23F4-C563-4517-9A37-BBCD474E196F}"/>
                    </a:ext>
                  </a:extLst>
                </p:cNvPr>
                <p:cNvPicPr/>
                <p:nvPr/>
              </p:nvPicPr>
              <p:blipFill>
                <a:blip r:embed="rId531"/>
                <a:stretch>
                  <a:fillRect/>
                </a:stretch>
              </p:blipFill>
              <p:spPr>
                <a:xfrm>
                  <a:off x="7096983" y="2276251"/>
                  <a:ext cx="68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0" name="Freihand 339">
                  <a:extLst>
                    <a:ext uri="{FF2B5EF4-FFF2-40B4-BE49-F238E27FC236}">
                      <a16:creationId xmlns:a16="http://schemas.microsoft.com/office/drawing/2014/main" id="{55947898-D198-4318-A92E-5DC5ABBDB69B}"/>
                    </a:ext>
                  </a:extLst>
                </p14:cNvPr>
                <p14:cNvContentPartPr/>
                <p14:nvPr/>
              </p14:nvContentPartPr>
              <p14:xfrm>
                <a:off x="7163583" y="2306851"/>
                <a:ext cx="84960" cy="84240"/>
              </p14:xfrm>
            </p:contentPart>
          </mc:Choice>
          <mc:Fallback>
            <p:pic>
              <p:nvPicPr>
                <p:cNvPr id="340" name="Freihand 339">
                  <a:extLst>
                    <a:ext uri="{FF2B5EF4-FFF2-40B4-BE49-F238E27FC236}">
                      <a16:creationId xmlns:a16="http://schemas.microsoft.com/office/drawing/2014/main" id="{55947898-D198-4318-A92E-5DC5ABBDB69B}"/>
                    </a:ext>
                  </a:extLst>
                </p:cNvPr>
                <p:cNvPicPr/>
                <p:nvPr/>
              </p:nvPicPr>
              <p:blipFill>
                <a:blip r:embed="rId533"/>
                <a:stretch>
                  <a:fillRect/>
                </a:stretch>
              </p:blipFill>
              <p:spPr>
                <a:xfrm>
                  <a:off x="7159263" y="2302531"/>
                  <a:ext cx="9360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4">
            <p14:nvContentPartPr>
              <p14:cNvPr id="342" name="Freihand 341">
                <a:extLst>
                  <a:ext uri="{FF2B5EF4-FFF2-40B4-BE49-F238E27FC236}">
                    <a16:creationId xmlns:a16="http://schemas.microsoft.com/office/drawing/2014/main" id="{A0699C5F-5B89-4544-9D16-E45C95541421}"/>
                  </a:ext>
                </a:extLst>
              </p14:cNvPr>
              <p14:cNvContentPartPr/>
              <p14:nvPr/>
            </p14:nvContentPartPr>
            <p14:xfrm>
              <a:off x="7413063" y="2244211"/>
              <a:ext cx="264240" cy="123120"/>
            </p14:xfrm>
          </p:contentPart>
        </mc:Choice>
        <mc:Fallback>
          <p:pic>
            <p:nvPicPr>
              <p:cNvPr id="342" name="Freihand 341">
                <a:extLst>
                  <a:ext uri="{FF2B5EF4-FFF2-40B4-BE49-F238E27FC236}">
                    <a16:creationId xmlns:a16="http://schemas.microsoft.com/office/drawing/2014/main" id="{A0699C5F-5B89-4544-9D16-E45C95541421}"/>
                  </a:ext>
                </a:extLst>
              </p:cNvPr>
              <p:cNvPicPr/>
              <p:nvPr/>
            </p:nvPicPr>
            <p:blipFill>
              <a:blip r:embed="rId535"/>
              <a:stretch>
                <a:fillRect/>
              </a:stretch>
            </p:blipFill>
            <p:spPr>
              <a:xfrm>
                <a:off x="7408743" y="2239891"/>
                <a:ext cx="272880" cy="131760"/>
              </a:xfrm>
              <a:prstGeom prst="rect">
                <a:avLst/>
              </a:prstGeom>
            </p:spPr>
          </p:pic>
        </mc:Fallback>
      </mc:AlternateContent>
      <p:grpSp>
        <p:nvGrpSpPr>
          <p:cNvPr id="459" name="Gruppieren 458">
            <a:extLst>
              <a:ext uri="{FF2B5EF4-FFF2-40B4-BE49-F238E27FC236}">
                <a16:creationId xmlns:a16="http://schemas.microsoft.com/office/drawing/2014/main" id="{3916F258-E9FE-4263-8D79-E54121AD156E}"/>
              </a:ext>
            </a:extLst>
          </p:cNvPr>
          <p:cNvGrpSpPr/>
          <p:nvPr/>
        </p:nvGrpSpPr>
        <p:grpSpPr>
          <a:xfrm>
            <a:off x="1192623" y="2545531"/>
            <a:ext cx="7206480" cy="4242240"/>
            <a:chOff x="1192623" y="2545531"/>
            <a:chExt cx="7206480" cy="4242240"/>
          </a:xfrm>
        </p:grpSpPr>
        <mc:AlternateContent xmlns:mc="http://schemas.openxmlformats.org/markup-compatibility/2006">
          <mc:Choice xmlns:p14="http://schemas.microsoft.com/office/powerpoint/2010/main" Requires="p14">
            <p:contentPart p14:bwMode="auto" r:id="rId536">
              <p14:nvContentPartPr>
                <p14:cNvPr id="168" name="Freihand 167">
                  <a:extLst>
                    <a:ext uri="{FF2B5EF4-FFF2-40B4-BE49-F238E27FC236}">
                      <a16:creationId xmlns:a16="http://schemas.microsoft.com/office/drawing/2014/main" id="{044B9CCD-975C-48F9-BFF8-AFCDD5B62D55}"/>
                    </a:ext>
                  </a:extLst>
                </p14:cNvPr>
                <p14:cNvContentPartPr/>
                <p14:nvPr/>
              </p14:nvContentPartPr>
              <p14:xfrm>
                <a:off x="5443143" y="5927731"/>
                <a:ext cx="360" cy="360"/>
              </p14:xfrm>
            </p:contentPart>
          </mc:Choice>
          <mc:Fallback>
            <p:pic>
              <p:nvPicPr>
                <p:cNvPr id="168" name="Freihand 167">
                  <a:extLst>
                    <a:ext uri="{FF2B5EF4-FFF2-40B4-BE49-F238E27FC236}">
                      <a16:creationId xmlns:a16="http://schemas.microsoft.com/office/drawing/2014/main" id="{044B9CCD-975C-48F9-BFF8-AFCDD5B62D55}"/>
                    </a:ext>
                  </a:extLst>
                </p:cNvPr>
                <p:cNvPicPr/>
                <p:nvPr/>
              </p:nvPicPr>
              <p:blipFill>
                <a:blip r:embed="rId243"/>
                <a:stretch>
                  <a:fillRect/>
                </a:stretch>
              </p:blipFill>
              <p:spPr>
                <a:xfrm>
                  <a:off x="5438823" y="5923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69" name="Freihand 168">
                  <a:extLst>
                    <a:ext uri="{FF2B5EF4-FFF2-40B4-BE49-F238E27FC236}">
                      <a16:creationId xmlns:a16="http://schemas.microsoft.com/office/drawing/2014/main" id="{E0246112-C495-456D-8252-AE4EF0C0E9C7}"/>
                    </a:ext>
                  </a:extLst>
                </p14:cNvPr>
                <p14:cNvContentPartPr/>
                <p14:nvPr/>
              </p14:nvContentPartPr>
              <p14:xfrm>
                <a:off x="6298503" y="5952571"/>
                <a:ext cx="109800" cy="59760"/>
              </p14:xfrm>
            </p:contentPart>
          </mc:Choice>
          <mc:Fallback>
            <p:pic>
              <p:nvPicPr>
                <p:cNvPr id="169" name="Freihand 168">
                  <a:extLst>
                    <a:ext uri="{FF2B5EF4-FFF2-40B4-BE49-F238E27FC236}">
                      <a16:creationId xmlns:a16="http://schemas.microsoft.com/office/drawing/2014/main" id="{E0246112-C495-456D-8252-AE4EF0C0E9C7}"/>
                    </a:ext>
                  </a:extLst>
                </p:cNvPr>
                <p:cNvPicPr/>
                <p:nvPr/>
              </p:nvPicPr>
              <p:blipFill>
                <a:blip r:embed="rId538"/>
                <a:stretch>
                  <a:fillRect/>
                </a:stretch>
              </p:blipFill>
              <p:spPr>
                <a:xfrm>
                  <a:off x="6294183" y="5948251"/>
                  <a:ext cx="118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0" name="Freihand 169">
                  <a:extLst>
                    <a:ext uri="{FF2B5EF4-FFF2-40B4-BE49-F238E27FC236}">
                      <a16:creationId xmlns:a16="http://schemas.microsoft.com/office/drawing/2014/main" id="{81BEF611-E944-4B3B-816B-F3445E55F8C9}"/>
                    </a:ext>
                  </a:extLst>
                </p14:cNvPr>
                <p14:cNvContentPartPr/>
                <p14:nvPr/>
              </p14:nvContentPartPr>
              <p14:xfrm>
                <a:off x="6130383" y="5962651"/>
                <a:ext cx="270360" cy="21240"/>
              </p14:xfrm>
            </p:contentPart>
          </mc:Choice>
          <mc:Fallback>
            <p:pic>
              <p:nvPicPr>
                <p:cNvPr id="170" name="Freihand 169">
                  <a:extLst>
                    <a:ext uri="{FF2B5EF4-FFF2-40B4-BE49-F238E27FC236}">
                      <a16:creationId xmlns:a16="http://schemas.microsoft.com/office/drawing/2014/main" id="{81BEF611-E944-4B3B-816B-F3445E55F8C9}"/>
                    </a:ext>
                  </a:extLst>
                </p:cNvPr>
                <p:cNvPicPr/>
                <p:nvPr/>
              </p:nvPicPr>
              <p:blipFill>
                <a:blip r:embed="rId540"/>
                <a:stretch>
                  <a:fillRect/>
                </a:stretch>
              </p:blipFill>
              <p:spPr>
                <a:xfrm>
                  <a:off x="6126063" y="5958331"/>
                  <a:ext cx="279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9" name="Freihand 318">
                  <a:extLst>
                    <a:ext uri="{FF2B5EF4-FFF2-40B4-BE49-F238E27FC236}">
                      <a16:creationId xmlns:a16="http://schemas.microsoft.com/office/drawing/2014/main" id="{4131C94F-B2D8-4312-9E77-2EF4CF79F3AA}"/>
                    </a:ext>
                  </a:extLst>
                </p14:cNvPr>
                <p14:cNvContentPartPr/>
                <p14:nvPr/>
              </p14:nvContentPartPr>
              <p14:xfrm>
                <a:off x="4600743" y="3017851"/>
                <a:ext cx="25560" cy="394200"/>
              </p14:xfrm>
            </p:contentPart>
          </mc:Choice>
          <mc:Fallback>
            <p:pic>
              <p:nvPicPr>
                <p:cNvPr id="319" name="Freihand 318">
                  <a:extLst>
                    <a:ext uri="{FF2B5EF4-FFF2-40B4-BE49-F238E27FC236}">
                      <a16:creationId xmlns:a16="http://schemas.microsoft.com/office/drawing/2014/main" id="{4131C94F-B2D8-4312-9E77-2EF4CF79F3AA}"/>
                    </a:ext>
                  </a:extLst>
                </p:cNvPr>
                <p:cNvPicPr/>
                <p:nvPr/>
              </p:nvPicPr>
              <p:blipFill>
                <a:blip r:embed="rId542"/>
                <a:stretch>
                  <a:fillRect/>
                </a:stretch>
              </p:blipFill>
              <p:spPr>
                <a:xfrm>
                  <a:off x="4596423" y="3013531"/>
                  <a:ext cx="3420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0" name="Freihand 319">
                  <a:extLst>
                    <a:ext uri="{FF2B5EF4-FFF2-40B4-BE49-F238E27FC236}">
                      <a16:creationId xmlns:a16="http://schemas.microsoft.com/office/drawing/2014/main" id="{0D8707A7-959B-4201-B7E2-371BCB17D8F3}"/>
                    </a:ext>
                  </a:extLst>
                </p14:cNvPr>
                <p14:cNvContentPartPr/>
                <p14:nvPr/>
              </p14:nvContentPartPr>
              <p14:xfrm>
                <a:off x="4468983" y="3657211"/>
                <a:ext cx="102960" cy="1253160"/>
              </p14:xfrm>
            </p:contentPart>
          </mc:Choice>
          <mc:Fallback>
            <p:pic>
              <p:nvPicPr>
                <p:cNvPr id="320" name="Freihand 319">
                  <a:extLst>
                    <a:ext uri="{FF2B5EF4-FFF2-40B4-BE49-F238E27FC236}">
                      <a16:creationId xmlns:a16="http://schemas.microsoft.com/office/drawing/2014/main" id="{0D8707A7-959B-4201-B7E2-371BCB17D8F3}"/>
                    </a:ext>
                  </a:extLst>
                </p:cNvPr>
                <p:cNvPicPr/>
                <p:nvPr/>
              </p:nvPicPr>
              <p:blipFill>
                <a:blip r:embed="rId544"/>
                <a:stretch>
                  <a:fillRect/>
                </a:stretch>
              </p:blipFill>
              <p:spPr>
                <a:xfrm>
                  <a:off x="4464663" y="3652891"/>
                  <a:ext cx="111600" cy="12618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1" name="Freihand 320">
                  <a:extLst>
                    <a:ext uri="{FF2B5EF4-FFF2-40B4-BE49-F238E27FC236}">
                      <a16:creationId xmlns:a16="http://schemas.microsoft.com/office/drawing/2014/main" id="{0ACBD80B-E6FA-4B9F-94C3-470AE3CE4790}"/>
                    </a:ext>
                  </a:extLst>
                </p14:cNvPr>
                <p14:cNvContentPartPr/>
                <p14:nvPr/>
              </p14:nvContentPartPr>
              <p14:xfrm>
                <a:off x="4474383" y="5024131"/>
                <a:ext cx="27360" cy="434520"/>
              </p14:xfrm>
            </p:contentPart>
          </mc:Choice>
          <mc:Fallback>
            <p:pic>
              <p:nvPicPr>
                <p:cNvPr id="321" name="Freihand 320">
                  <a:extLst>
                    <a:ext uri="{FF2B5EF4-FFF2-40B4-BE49-F238E27FC236}">
                      <a16:creationId xmlns:a16="http://schemas.microsoft.com/office/drawing/2014/main" id="{0ACBD80B-E6FA-4B9F-94C3-470AE3CE4790}"/>
                    </a:ext>
                  </a:extLst>
                </p:cNvPr>
                <p:cNvPicPr/>
                <p:nvPr/>
              </p:nvPicPr>
              <p:blipFill>
                <a:blip r:embed="rId546"/>
                <a:stretch>
                  <a:fillRect/>
                </a:stretch>
              </p:blipFill>
              <p:spPr>
                <a:xfrm>
                  <a:off x="4470063" y="5019811"/>
                  <a:ext cx="3600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8" name="Freihand 317">
                  <a:extLst>
                    <a:ext uri="{FF2B5EF4-FFF2-40B4-BE49-F238E27FC236}">
                      <a16:creationId xmlns:a16="http://schemas.microsoft.com/office/drawing/2014/main" id="{B293881F-8D34-42C2-9B6D-8E62C1297391}"/>
                    </a:ext>
                  </a:extLst>
                </p14:cNvPr>
                <p14:cNvContentPartPr/>
                <p14:nvPr/>
              </p14:nvContentPartPr>
              <p14:xfrm>
                <a:off x="4609743" y="2693131"/>
                <a:ext cx="41040" cy="180000"/>
              </p14:xfrm>
            </p:contentPart>
          </mc:Choice>
          <mc:Fallback>
            <p:pic>
              <p:nvPicPr>
                <p:cNvPr id="318" name="Freihand 317">
                  <a:extLst>
                    <a:ext uri="{FF2B5EF4-FFF2-40B4-BE49-F238E27FC236}">
                      <a16:creationId xmlns:a16="http://schemas.microsoft.com/office/drawing/2014/main" id="{B293881F-8D34-42C2-9B6D-8E62C1297391}"/>
                    </a:ext>
                  </a:extLst>
                </p:cNvPr>
                <p:cNvPicPr/>
                <p:nvPr/>
              </p:nvPicPr>
              <p:blipFill>
                <a:blip r:embed="rId548"/>
                <a:stretch>
                  <a:fillRect/>
                </a:stretch>
              </p:blipFill>
              <p:spPr>
                <a:xfrm>
                  <a:off x="4605423" y="2688811"/>
                  <a:ext cx="49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2" name="Freihand 321">
                  <a:extLst>
                    <a:ext uri="{FF2B5EF4-FFF2-40B4-BE49-F238E27FC236}">
                      <a16:creationId xmlns:a16="http://schemas.microsoft.com/office/drawing/2014/main" id="{3D8B4861-7744-48E6-9AA6-D886F45D474A}"/>
                    </a:ext>
                  </a:extLst>
                </p14:cNvPr>
                <p14:cNvContentPartPr/>
                <p14:nvPr/>
              </p14:nvContentPartPr>
              <p14:xfrm>
                <a:off x="2082903" y="2740651"/>
                <a:ext cx="220320" cy="54720"/>
              </p14:xfrm>
            </p:contentPart>
          </mc:Choice>
          <mc:Fallback>
            <p:pic>
              <p:nvPicPr>
                <p:cNvPr id="322" name="Freihand 321">
                  <a:extLst>
                    <a:ext uri="{FF2B5EF4-FFF2-40B4-BE49-F238E27FC236}">
                      <a16:creationId xmlns:a16="http://schemas.microsoft.com/office/drawing/2014/main" id="{3D8B4861-7744-48E6-9AA6-D886F45D474A}"/>
                    </a:ext>
                  </a:extLst>
                </p:cNvPr>
                <p:cNvPicPr/>
                <p:nvPr/>
              </p:nvPicPr>
              <p:blipFill>
                <a:blip r:embed="rId550"/>
                <a:stretch>
                  <a:fillRect/>
                </a:stretch>
              </p:blipFill>
              <p:spPr>
                <a:xfrm>
                  <a:off x="2078583" y="2736331"/>
                  <a:ext cx="228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3" name="Freihand 322">
                  <a:extLst>
                    <a:ext uri="{FF2B5EF4-FFF2-40B4-BE49-F238E27FC236}">
                      <a16:creationId xmlns:a16="http://schemas.microsoft.com/office/drawing/2014/main" id="{6D9CBAA5-7456-4A72-9EC5-0BEE9A3BEF73}"/>
                    </a:ext>
                  </a:extLst>
                </p14:cNvPr>
                <p14:cNvContentPartPr/>
                <p14:nvPr/>
              </p14:nvContentPartPr>
              <p14:xfrm>
                <a:off x="2400063" y="2672611"/>
                <a:ext cx="999720" cy="102240"/>
              </p14:xfrm>
            </p:contentPart>
          </mc:Choice>
          <mc:Fallback>
            <p:pic>
              <p:nvPicPr>
                <p:cNvPr id="323" name="Freihand 322">
                  <a:extLst>
                    <a:ext uri="{FF2B5EF4-FFF2-40B4-BE49-F238E27FC236}">
                      <a16:creationId xmlns:a16="http://schemas.microsoft.com/office/drawing/2014/main" id="{6D9CBAA5-7456-4A72-9EC5-0BEE9A3BEF73}"/>
                    </a:ext>
                  </a:extLst>
                </p:cNvPr>
                <p:cNvPicPr/>
                <p:nvPr/>
              </p:nvPicPr>
              <p:blipFill>
                <a:blip r:embed="rId552"/>
                <a:stretch>
                  <a:fillRect/>
                </a:stretch>
              </p:blipFill>
              <p:spPr>
                <a:xfrm>
                  <a:off x="2395743" y="2668291"/>
                  <a:ext cx="1008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4" name="Freihand 323">
                  <a:extLst>
                    <a:ext uri="{FF2B5EF4-FFF2-40B4-BE49-F238E27FC236}">
                      <a16:creationId xmlns:a16="http://schemas.microsoft.com/office/drawing/2014/main" id="{C3CAAB13-0183-4B2C-8A84-3BB3842E0827}"/>
                    </a:ext>
                  </a:extLst>
                </p14:cNvPr>
                <p14:cNvContentPartPr/>
                <p14:nvPr/>
              </p14:nvContentPartPr>
              <p14:xfrm>
                <a:off x="3639903" y="2577571"/>
                <a:ext cx="1041120" cy="88200"/>
              </p14:xfrm>
            </p:contentPart>
          </mc:Choice>
          <mc:Fallback>
            <p:pic>
              <p:nvPicPr>
                <p:cNvPr id="324" name="Freihand 323">
                  <a:extLst>
                    <a:ext uri="{FF2B5EF4-FFF2-40B4-BE49-F238E27FC236}">
                      <a16:creationId xmlns:a16="http://schemas.microsoft.com/office/drawing/2014/main" id="{C3CAAB13-0183-4B2C-8A84-3BB3842E0827}"/>
                    </a:ext>
                  </a:extLst>
                </p:cNvPr>
                <p:cNvPicPr/>
                <p:nvPr/>
              </p:nvPicPr>
              <p:blipFill>
                <a:blip r:embed="rId554"/>
                <a:stretch>
                  <a:fillRect/>
                </a:stretch>
              </p:blipFill>
              <p:spPr>
                <a:xfrm>
                  <a:off x="3635583" y="2573251"/>
                  <a:ext cx="1049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3" name="Freihand 342">
                  <a:extLst>
                    <a:ext uri="{FF2B5EF4-FFF2-40B4-BE49-F238E27FC236}">
                      <a16:creationId xmlns:a16="http://schemas.microsoft.com/office/drawing/2014/main" id="{8A9F4CEC-6CAE-472A-B2BD-3BD363DD403C}"/>
                    </a:ext>
                  </a:extLst>
                </p14:cNvPr>
                <p14:cNvContentPartPr/>
                <p14:nvPr/>
              </p14:nvContentPartPr>
              <p14:xfrm>
                <a:off x="6174303" y="2636251"/>
                <a:ext cx="97920" cy="71280"/>
              </p14:xfrm>
            </p:contentPart>
          </mc:Choice>
          <mc:Fallback>
            <p:pic>
              <p:nvPicPr>
                <p:cNvPr id="343" name="Freihand 342">
                  <a:extLst>
                    <a:ext uri="{FF2B5EF4-FFF2-40B4-BE49-F238E27FC236}">
                      <a16:creationId xmlns:a16="http://schemas.microsoft.com/office/drawing/2014/main" id="{8A9F4CEC-6CAE-472A-B2BD-3BD363DD403C}"/>
                    </a:ext>
                  </a:extLst>
                </p:cNvPr>
                <p:cNvPicPr/>
                <p:nvPr/>
              </p:nvPicPr>
              <p:blipFill>
                <a:blip r:embed="rId556"/>
                <a:stretch>
                  <a:fillRect/>
                </a:stretch>
              </p:blipFill>
              <p:spPr>
                <a:xfrm>
                  <a:off x="6169983" y="2631931"/>
                  <a:ext cx="106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4" name="Freihand 343">
                  <a:extLst>
                    <a:ext uri="{FF2B5EF4-FFF2-40B4-BE49-F238E27FC236}">
                      <a16:creationId xmlns:a16="http://schemas.microsoft.com/office/drawing/2014/main" id="{072EC3E6-5B88-4D1B-BEC8-AA29F568798B}"/>
                    </a:ext>
                  </a:extLst>
                </p14:cNvPr>
                <p14:cNvContentPartPr/>
                <p14:nvPr/>
              </p14:nvContentPartPr>
              <p14:xfrm>
                <a:off x="6292383" y="2643451"/>
                <a:ext cx="141840" cy="44280"/>
              </p14:xfrm>
            </p:contentPart>
          </mc:Choice>
          <mc:Fallback>
            <p:pic>
              <p:nvPicPr>
                <p:cNvPr id="344" name="Freihand 343">
                  <a:extLst>
                    <a:ext uri="{FF2B5EF4-FFF2-40B4-BE49-F238E27FC236}">
                      <a16:creationId xmlns:a16="http://schemas.microsoft.com/office/drawing/2014/main" id="{072EC3E6-5B88-4D1B-BEC8-AA29F568798B}"/>
                    </a:ext>
                  </a:extLst>
                </p:cNvPr>
                <p:cNvPicPr/>
                <p:nvPr/>
              </p:nvPicPr>
              <p:blipFill>
                <a:blip r:embed="rId558"/>
                <a:stretch>
                  <a:fillRect/>
                </a:stretch>
              </p:blipFill>
              <p:spPr>
                <a:xfrm>
                  <a:off x="6288063" y="2639131"/>
                  <a:ext cx="150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5" name="Freihand 344">
                  <a:extLst>
                    <a:ext uri="{FF2B5EF4-FFF2-40B4-BE49-F238E27FC236}">
                      <a16:creationId xmlns:a16="http://schemas.microsoft.com/office/drawing/2014/main" id="{24735364-CAFC-462E-AAC1-B4752A55AF4F}"/>
                    </a:ext>
                  </a:extLst>
                </p14:cNvPr>
                <p14:cNvContentPartPr/>
                <p14:nvPr/>
              </p14:nvContentPartPr>
              <p14:xfrm>
                <a:off x="6452943" y="2575051"/>
                <a:ext cx="100800" cy="132120"/>
              </p14:xfrm>
            </p:contentPart>
          </mc:Choice>
          <mc:Fallback>
            <p:pic>
              <p:nvPicPr>
                <p:cNvPr id="345" name="Freihand 344">
                  <a:extLst>
                    <a:ext uri="{FF2B5EF4-FFF2-40B4-BE49-F238E27FC236}">
                      <a16:creationId xmlns:a16="http://schemas.microsoft.com/office/drawing/2014/main" id="{24735364-CAFC-462E-AAC1-B4752A55AF4F}"/>
                    </a:ext>
                  </a:extLst>
                </p:cNvPr>
                <p:cNvPicPr/>
                <p:nvPr/>
              </p:nvPicPr>
              <p:blipFill>
                <a:blip r:embed="rId560"/>
                <a:stretch>
                  <a:fillRect/>
                </a:stretch>
              </p:blipFill>
              <p:spPr>
                <a:xfrm>
                  <a:off x="6448623" y="2570731"/>
                  <a:ext cx="109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6" name="Freihand 345">
                  <a:extLst>
                    <a:ext uri="{FF2B5EF4-FFF2-40B4-BE49-F238E27FC236}">
                      <a16:creationId xmlns:a16="http://schemas.microsoft.com/office/drawing/2014/main" id="{11F94296-FE56-4378-BEF9-109FAF851D65}"/>
                    </a:ext>
                  </a:extLst>
                </p14:cNvPr>
                <p14:cNvContentPartPr/>
                <p14:nvPr/>
              </p14:nvContentPartPr>
              <p14:xfrm>
                <a:off x="6656343" y="2621851"/>
                <a:ext cx="100080" cy="76680"/>
              </p14:xfrm>
            </p:contentPart>
          </mc:Choice>
          <mc:Fallback>
            <p:pic>
              <p:nvPicPr>
                <p:cNvPr id="346" name="Freihand 345">
                  <a:extLst>
                    <a:ext uri="{FF2B5EF4-FFF2-40B4-BE49-F238E27FC236}">
                      <a16:creationId xmlns:a16="http://schemas.microsoft.com/office/drawing/2014/main" id="{11F94296-FE56-4378-BEF9-109FAF851D65}"/>
                    </a:ext>
                  </a:extLst>
                </p:cNvPr>
                <p:cNvPicPr/>
                <p:nvPr/>
              </p:nvPicPr>
              <p:blipFill>
                <a:blip r:embed="rId562"/>
                <a:stretch>
                  <a:fillRect/>
                </a:stretch>
              </p:blipFill>
              <p:spPr>
                <a:xfrm>
                  <a:off x="6652023" y="2617531"/>
                  <a:ext cx="108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7" name="Freihand 346">
                  <a:extLst>
                    <a:ext uri="{FF2B5EF4-FFF2-40B4-BE49-F238E27FC236}">
                      <a16:creationId xmlns:a16="http://schemas.microsoft.com/office/drawing/2014/main" id="{AFAA87DE-9F70-4512-A57C-379EF0F7DAE2}"/>
                    </a:ext>
                  </a:extLst>
                </p14:cNvPr>
                <p14:cNvContentPartPr/>
                <p14:nvPr/>
              </p14:nvContentPartPr>
              <p14:xfrm>
                <a:off x="6769023" y="2545531"/>
                <a:ext cx="149040" cy="203760"/>
              </p14:xfrm>
            </p:contentPart>
          </mc:Choice>
          <mc:Fallback>
            <p:pic>
              <p:nvPicPr>
                <p:cNvPr id="347" name="Freihand 346">
                  <a:extLst>
                    <a:ext uri="{FF2B5EF4-FFF2-40B4-BE49-F238E27FC236}">
                      <a16:creationId xmlns:a16="http://schemas.microsoft.com/office/drawing/2014/main" id="{AFAA87DE-9F70-4512-A57C-379EF0F7DAE2}"/>
                    </a:ext>
                  </a:extLst>
                </p:cNvPr>
                <p:cNvPicPr/>
                <p:nvPr/>
              </p:nvPicPr>
              <p:blipFill>
                <a:blip r:embed="rId564"/>
                <a:stretch>
                  <a:fillRect/>
                </a:stretch>
              </p:blipFill>
              <p:spPr>
                <a:xfrm>
                  <a:off x="6764703" y="2541211"/>
                  <a:ext cx="157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9" name="Freihand 348">
                  <a:extLst>
                    <a:ext uri="{FF2B5EF4-FFF2-40B4-BE49-F238E27FC236}">
                      <a16:creationId xmlns:a16="http://schemas.microsoft.com/office/drawing/2014/main" id="{2B80724A-B135-43CA-9A7F-44E4FC0C4039}"/>
                    </a:ext>
                  </a:extLst>
                </p14:cNvPr>
                <p14:cNvContentPartPr/>
                <p14:nvPr/>
              </p14:nvContentPartPr>
              <p14:xfrm>
                <a:off x="6192663" y="2923891"/>
                <a:ext cx="131400" cy="60120"/>
              </p14:xfrm>
            </p:contentPart>
          </mc:Choice>
          <mc:Fallback>
            <p:pic>
              <p:nvPicPr>
                <p:cNvPr id="349" name="Freihand 348">
                  <a:extLst>
                    <a:ext uri="{FF2B5EF4-FFF2-40B4-BE49-F238E27FC236}">
                      <a16:creationId xmlns:a16="http://schemas.microsoft.com/office/drawing/2014/main" id="{2B80724A-B135-43CA-9A7F-44E4FC0C4039}"/>
                    </a:ext>
                  </a:extLst>
                </p:cNvPr>
                <p:cNvPicPr/>
                <p:nvPr/>
              </p:nvPicPr>
              <p:blipFill>
                <a:blip r:embed="rId566"/>
                <a:stretch>
                  <a:fillRect/>
                </a:stretch>
              </p:blipFill>
              <p:spPr>
                <a:xfrm>
                  <a:off x="6188343" y="2919571"/>
                  <a:ext cx="140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0" name="Freihand 349">
                  <a:extLst>
                    <a:ext uri="{FF2B5EF4-FFF2-40B4-BE49-F238E27FC236}">
                      <a16:creationId xmlns:a16="http://schemas.microsoft.com/office/drawing/2014/main" id="{FFAFBC2D-4620-4717-AF0F-B97E1BF937ED}"/>
                    </a:ext>
                  </a:extLst>
                </p14:cNvPr>
                <p14:cNvContentPartPr/>
                <p14:nvPr/>
              </p14:nvContentPartPr>
              <p14:xfrm>
                <a:off x="6288063" y="2923171"/>
                <a:ext cx="48240" cy="143640"/>
              </p14:xfrm>
            </p:contentPart>
          </mc:Choice>
          <mc:Fallback>
            <p:pic>
              <p:nvPicPr>
                <p:cNvPr id="350" name="Freihand 349">
                  <a:extLst>
                    <a:ext uri="{FF2B5EF4-FFF2-40B4-BE49-F238E27FC236}">
                      <a16:creationId xmlns:a16="http://schemas.microsoft.com/office/drawing/2014/main" id="{FFAFBC2D-4620-4717-AF0F-B97E1BF937ED}"/>
                    </a:ext>
                  </a:extLst>
                </p:cNvPr>
                <p:cNvPicPr/>
                <p:nvPr/>
              </p:nvPicPr>
              <p:blipFill>
                <a:blip r:embed="rId568"/>
                <a:stretch>
                  <a:fillRect/>
                </a:stretch>
              </p:blipFill>
              <p:spPr>
                <a:xfrm>
                  <a:off x="6283743" y="2918851"/>
                  <a:ext cx="56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1" name="Freihand 350">
                  <a:extLst>
                    <a:ext uri="{FF2B5EF4-FFF2-40B4-BE49-F238E27FC236}">
                      <a16:creationId xmlns:a16="http://schemas.microsoft.com/office/drawing/2014/main" id="{632DC3AF-9F89-40B0-BF12-24D8C2D1714A}"/>
                    </a:ext>
                  </a:extLst>
                </p14:cNvPr>
                <p14:cNvContentPartPr/>
                <p14:nvPr/>
              </p14:nvContentPartPr>
              <p14:xfrm>
                <a:off x="6430623" y="2948731"/>
                <a:ext cx="141840" cy="3600"/>
              </p14:xfrm>
            </p:contentPart>
          </mc:Choice>
          <mc:Fallback>
            <p:pic>
              <p:nvPicPr>
                <p:cNvPr id="351" name="Freihand 350">
                  <a:extLst>
                    <a:ext uri="{FF2B5EF4-FFF2-40B4-BE49-F238E27FC236}">
                      <a16:creationId xmlns:a16="http://schemas.microsoft.com/office/drawing/2014/main" id="{632DC3AF-9F89-40B0-BF12-24D8C2D1714A}"/>
                    </a:ext>
                  </a:extLst>
                </p:cNvPr>
                <p:cNvPicPr/>
                <p:nvPr/>
              </p:nvPicPr>
              <p:blipFill>
                <a:blip r:embed="rId570"/>
                <a:stretch>
                  <a:fillRect/>
                </a:stretch>
              </p:blipFill>
              <p:spPr>
                <a:xfrm>
                  <a:off x="6426303" y="2944411"/>
                  <a:ext cx="150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2" name="Freihand 351">
                  <a:extLst>
                    <a:ext uri="{FF2B5EF4-FFF2-40B4-BE49-F238E27FC236}">
                      <a16:creationId xmlns:a16="http://schemas.microsoft.com/office/drawing/2014/main" id="{1E8ACC0C-E25A-439B-9161-6C9A17319A57}"/>
                    </a:ext>
                  </a:extLst>
                </p14:cNvPr>
                <p14:cNvContentPartPr/>
                <p14:nvPr/>
              </p14:nvContentPartPr>
              <p14:xfrm>
                <a:off x="6452223" y="2985811"/>
                <a:ext cx="136440" cy="26280"/>
              </p14:xfrm>
            </p:contentPart>
          </mc:Choice>
          <mc:Fallback>
            <p:pic>
              <p:nvPicPr>
                <p:cNvPr id="352" name="Freihand 351">
                  <a:extLst>
                    <a:ext uri="{FF2B5EF4-FFF2-40B4-BE49-F238E27FC236}">
                      <a16:creationId xmlns:a16="http://schemas.microsoft.com/office/drawing/2014/main" id="{1E8ACC0C-E25A-439B-9161-6C9A17319A57}"/>
                    </a:ext>
                  </a:extLst>
                </p:cNvPr>
                <p:cNvPicPr/>
                <p:nvPr/>
              </p:nvPicPr>
              <p:blipFill>
                <a:blip r:embed="rId572"/>
                <a:stretch>
                  <a:fillRect/>
                </a:stretch>
              </p:blipFill>
              <p:spPr>
                <a:xfrm>
                  <a:off x="6447903" y="2981491"/>
                  <a:ext cx="145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3" name="Freihand 352">
                  <a:extLst>
                    <a:ext uri="{FF2B5EF4-FFF2-40B4-BE49-F238E27FC236}">
                      <a16:creationId xmlns:a16="http://schemas.microsoft.com/office/drawing/2014/main" id="{79D0D38C-6E07-43DB-BB16-300B8DCBB4E1}"/>
                    </a:ext>
                  </a:extLst>
                </p14:cNvPr>
                <p14:cNvContentPartPr/>
                <p14:nvPr/>
              </p14:nvContentPartPr>
              <p14:xfrm>
                <a:off x="6668583" y="2923891"/>
                <a:ext cx="149400" cy="135000"/>
              </p14:xfrm>
            </p:contentPart>
          </mc:Choice>
          <mc:Fallback>
            <p:pic>
              <p:nvPicPr>
                <p:cNvPr id="353" name="Freihand 352">
                  <a:extLst>
                    <a:ext uri="{FF2B5EF4-FFF2-40B4-BE49-F238E27FC236}">
                      <a16:creationId xmlns:a16="http://schemas.microsoft.com/office/drawing/2014/main" id="{79D0D38C-6E07-43DB-BB16-300B8DCBB4E1}"/>
                    </a:ext>
                  </a:extLst>
                </p:cNvPr>
                <p:cNvPicPr/>
                <p:nvPr/>
              </p:nvPicPr>
              <p:blipFill>
                <a:blip r:embed="rId574"/>
                <a:stretch>
                  <a:fillRect/>
                </a:stretch>
              </p:blipFill>
              <p:spPr>
                <a:xfrm>
                  <a:off x="6664263" y="2919571"/>
                  <a:ext cx="158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4" name="Freihand 353">
                  <a:extLst>
                    <a:ext uri="{FF2B5EF4-FFF2-40B4-BE49-F238E27FC236}">
                      <a16:creationId xmlns:a16="http://schemas.microsoft.com/office/drawing/2014/main" id="{340C14E5-A1DB-4C0B-A683-D2F3D884284D}"/>
                    </a:ext>
                  </a:extLst>
                </p14:cNvPr>
                <p14:cNvContentPartPr/>
                <p14:nvPr/>
              </p14:nvContentPartPr>
              <p14:xfrm>
                <a:off x="6878823" y="2870971"/>
                <a:ext cx="23760" cy="107280"/>
              </p14:xfrm>
            </p:contentPart>
          </mc:Choice>
          <mc:Fallback>
            <p:pic>
              <p:nvPicPr>
                <p:cNvPr id="354" name="Freihand 353">
                  <a:extLst>
                    <a:ext uri="{FF2B5EF4-FFF2-40B4-BE49-F238E27FC236}">
                      <a16:creationId xmlns:a16="http://schemas.microsoft.com/office/drawing/2014/main" id="{340C14E5-A1DB-4C0B-A683-D2F3D884284D}"/>
                    </a:ext>
                  </a:extLst>
                </p:cNvPr>
                <p:cNvPicPr/>
                <p:nvPr/>
              </p:nvPicPr>
              <p:blipFill>
                <a:blip r:embed="rId576"/>
                <a:stretch>
                  <a:fillRect/>
                </a:stretch>
              </p:blipFill>
              <p:spPr>
                <a:xfrm>
                  <a:off x="6874503" y="2866651"/>
                  <a:ext cx="32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5" name="Freihand 354">
                  <a:extLst>
                    <a:ext uri="{FF2B5EF4-FFF2-40B4-BE49-F238E27FC236}">
                      <a16:creationId xmlns:a16="http://schemas.microsoft.com/office/drawing/2014/main" id="{FD76C0D3-A5E3-4D22-A626-F7337B9793E3}"/>
                    </a:ext>
                  </a:extLst>
                </p14:cNvPr>
                <p14:cNvContentPartPr/>
                <p14:nvPr/>
              </p14:nvContentPartPr>
              <p14:xfrm>
                <a:off x="6817263" y="2865211"/>
                <a:ext cx="127080" cy="137880"/>
              </p14:xfrm>
            </p:contentPart>
          </mc:Choice>
          <mc:Fallback>
            <p:pic>
              <p:nvPicPr>
                <p:cNvPr id="355" name="Freihand 354">
                  <a:extLst>
                    <a:ext uri="{FF2B5EF4-FFF2-40B4-BE49-F238E27FC236}">
                      <a16:creationId xmlns:a16="http://schemas.microsoft.com/office/drawing/2014/main" id="{FD76C0D3-A5E3-4D22-A626-F7337B9793E3}"/>
                    </a:ext>
                  </a:extLst>
                </p:cNvPr>
                <p:cNvPicPr/>
                <p:nvPr/>
              </p:nvPicPr>
              <p:blipFill>
                <a:blip r:embed="rId578"/>
                <a:stretch>
                  <a:fillRect/>
                </a:stretch>
              </p:blipFill>
              <p:spPr>
                <a:xfrm>
                  <a:off x="6812943" y="2860891"/>
                  <a:ext cx="135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6" name="Freihand 355">
                  <a:extLst>
                    <a:ext uri="{FF2B5EF4-FFF2-40B4-BE49-F238E27FC236}">
                      <a16:creationId xmlns:a16="http://schemas.microsoft.com/office/drawing/2014/main" id="{44628A68-5760-40C3-89E2-C9AEFD18AF81}"/>
                    </a:ext>
                  </a:extLst>
                </p14:cNvPr>
                <p14:cNvContentPartPr/>
                <p14:nvPr/>
              </p14:nvContentPartPr>
              <p14:xfrm>
                <a:off x="6379503" y="3225571"/>
                <a:ext cx="256320" cy="73800"/>
              </p14:xfrm>
            </p:contentPart>
          </mc:Choice>
          <mc:Fallback>
            <p:pic>
              <p:nvPicPr>
                <p:cNvPr id="356" name="Freihand 355">
                  <a:extLst>
                    <a:ext uri="{FF2B5EF4-FFF2-40B4-BE49-F238E27FC236}">
                      <a16:creationId xmlns:a16="http://schemas.microsoft.com/office/drawing/2014/main" id="{44628A68-5760-40C3-89E2-C9AEFD18AF81}"/>
                    </a:ext>
                  </a:extLst>
                </p:cNvPr>
                <p:cNvPicPr/>
                <p:nvPr/>
              </p:nvPicPr>
              <p:blipFill>
                <a:blip r:embed="rId580"/>
                <a:stretch>
                  <a:fillRect/>
                </a:stretch>
              </p:blipFill>
              <p:spPr>
                <a:xfrm>
                  <a:off x="6375183" y="3221251"/>
                  <a:ext cx="264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7" name="Freihand 356">
                  <a:extLst>
                    <a:ext uri="{FF2B5EF4-FFF2-40B4-BE49-F238E27FC236}">
                      <a16:creationId xmlns:a16="http://schemas.microsoft.com/office/drawing/2014/main" id="{C364A418-5831-4971-9562-F847D7D6D0E1}"/>
                    </a:ext>
                  </a:extLst>
                </p14:cNvPr>
                <p14:cNvContentPartPr/>
                <p14:nvPr/>
              </p14:nvContentPartPr>
              <p14:xfrm>
                <a:off x="6684063" y="3166891"/>
                <a:ext cx="156600" cy="108720"/>
              </p14:xfrm>
            </p:contentPart>
          </mc:Choice>
          <mc:Fallback>
            <p:pic>
              <p:nvPicPr>
                <p:cNvPr id="357" name="Freihand 356">
                  <a:extLst>
                    <a:ext uri="{FF2B5EF4-FFF2-40B4-BE49-F238E27FC236}">
                      <a16:creationId xmlns:a16="http://schemas.microsoft.com/office/drawing/2014/main" id="{C364A418-5831-4971-9562-F847D7D6D0E1}"/>
                    </a:ext>
                  </a:extLst>
                </p:cNvPr>
                <p:cNvPicPr/>
                <p:nvPr/>
              </p:nvPicPr>
              <p:blipFill>
                <a:blip r:embed="rId582"/>
                <a:stretch>
                  <a:fillRect/>
                </a:stretch>
              </p:blipFill>
              <p:spPr>
                <a:xfrm>
                  <a:off x="6679743" y="3162571"/>
                  <a:ext cx="165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8" name="Freihand 357">
                  <a:extLst>
                    <a:ext uri="{FF2B5EF4-FFF2-40B4-BE49-F238E27FC236}">
                      <a16:creationId xmlns:a16="http://schemas.microsoft.com/office/drawing/2014/main" id="{3937E41A-E523-4DE9-B458-89B14C9C089F}"/>
                    </a:ext>
                  </a:extLst>
                </p14:cNvPr>
                <p14:cNvContentPartPr/>
                <p14:nvPr/>
              </p14:nvContentPartPr>
              <p14:xfrm>
                <a:off x="6199143" y="3494491"/>
                <a:ext cx="127800" cy="206280"/>
              </p14:xfrm>
            </p:contentPart>
          </mc:Choice>
          <mc:Fallback>
            <p:pic>
              <p:nvPicPr>
                <p:cNvPr id="358" name="Freihand 357">
                  <a:extLst>
                    <a:ext uri="{FF2B5EF4-FFF2-40B4-BE49-F238E27FC236}">
                      <a16:creationId xmlns:a16="http://schemas.microsoft.com/office/drawing/2014/main" id="{3937E41A-E523-4DE9-B458-89B14C9C089F}"/>
                    </a:ext>
                  </a:extLst>
                </p:cNvPr>
                <p:cNvPicPr/>
                <p:nvPr/>
              </p:nvPicPr>
              <p:blipFill>
                <a:blip r:embed="rId584"/>
                <a:stretch>
                  <a:fillRect/>
                </a:stretch>
              </p:blipFill>
              <p:spPr>
                <a:xfrm>
                  <a:off x="6194823" y="3490171"/>
                  <a:ext cx="136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9" name="Freihand 358">
                  <a:extLst>
                    <a:ext uri="{FF2B5EF4-FFF2-40B4-BE49-F238E27FC236}">
                      <a16:creationId xmlns:a16="http://schemas.microsoft.com/office/drawing/2014/main" id="{55CF0810-1D98-4339-9575-2B66AACF061D}"/>
                    </a:ext>
                  </a:extLst>
                </p14:cNvPr>
                <p14:cNvContentPartPr/>
                <p14:nvPr/>
              </p14:nvContentPartPr>
              <p14:xfrm>
                <a:off x="6385263" y="3462451"/>
                <a:ext cx="21240" cy="100440"/>
              </p14:xfrm>
            </p:contentPart>
          </mc:Choice>
          <mc:Fallback>
            <p:pic>
              <p:nvPicPr>
                <p:cNvPr id="359" name="Freihand 358">
                  <a:extLst>
                    <a:ext uri="{FF2B5EF4-FFF2-40B4-BE49-F238E27FC236}">
                      <a16:creationId xmlns:a16="http://schemas.microsoft.com/office/drawing/2014/main" id="{55CF0810-1D98-4339-9575-2B66AACF061D}"/>
                    </a:ext>
                  </a:extLst>
                </p:cNvPr>
                <p:cNvPicPr/>
                <p:nvPr/>
              </p:nvPicPr>
              <p:blipFill>
                <a:blip r:embed="rId586"/>
                <a:stretch>
                  <a:fillRect/>
                </a:stretch>
              </p:blipFill>
              <p:spPr>
                <a:xfrm>
                  <a:off x="6380943" y="3458131"/>
                  <a:ext cx="29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0" name="Freihand 359">
                  <a:extLst>
                    <a:ext uri="{FF2B5EF4-FFF2-40B4-BE49-F238E27FC236}">
                      <a16:creationId xmlns:a16="http://schemas.microsoft.com/office/drawing/2014/main" id="{380D6EDB-7DC4-4FB4-8258-51783B361A57}"/>
                    </a:ext>
                  </a:extLst>
                </p14:cNvPr>
                <p14:cNvContentPartPr/>
                <p14:nvPr/>
              </p14:nvContentPartPr>
              <p14:xfrm>
                <a:off x="6337743" y="3457051"/>
                <a:ext cx="112680" cy="109080"/>
              </p14:xfrm>
            </p:contentPart>
          </mc:Choice>
          <mc:Fallback>
            <p:pic>
              <p:nvPicPr>
                <p:cNvPr id="360" name="Freihand 359">
                  <a:extLst>
                    <a:ext uri="{FF2B5EF4-FFF2-40B4-BE49-F238E27FC236}">
                      <a16:creationId xmlns:a16="http://schemas.microsoft.com/office/drawing/2014/main" id="{380D6EDB-7DC4-4FB4-8258-51783B361A57}"/>
                    </a:ext>
                  </a:extLst>
                </p:cNvPr>
                <p:cNvPicPr/>
                <p:nvPr/>
              </p:nvPicPr>
              <p:blipFill>
                <a:blip r:embed="rId588"/>
                <a:stretch>
                  <a:fillRect/>
                </a:stretch>
              </p:blipFill>
              <p:spPr>
                <a:xfrm>
                  <a:off x="6333423" y="3452731"/>
                  <a:ext cx="121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1" name="Freihand 360">
                  <a:extLst>
                    <a:ext uri="{FF2B5EF4-FFF2-40B4-BE49-F238E27FC236}">
                      <a16:creationId xmlns:a16="http://schemas.microsoft.com/office/drawing/2014/main" id="{54EFBE40-052C-408B-AA99-FEEA88BA88BB}"/>
                    </a:ext>
                  </a:extLst>
                </p14:cNvPr>
                <p14:cNvContentPartPr/>
                <p14:nvPr/>
              </p14:nvContentPartPr>
              <p14:xfrm>
                <a:off x="6535023" y="3540931"/>
                <a:ext cx="197640" cy="49320"/>
              </p14:xfrm>
            </p:contentPart>
          </mc:Choice>
          <mc:Fallback>
            <p:pic>
              <p:nvPicPr>
                <p:cNvPr id="361" name="Freihand 360">
                  <a:extLst>
                    <a:ext uri="{FF2B5EF4-FFF2-40B4-BE49-F238E27FC236}">
                      <a16:creationId xmlns:a16="http://schemas.microsoft.com/office/drawing/2014/main" id="{54EFBE40-052C-408B-AA99-FEEA88BA88BB}"/>
                    </a:ext>
                  </a:extLst>
                </p:cNvPr>
                <p:cNvPicPr/>
                <p:nvPr/>
              </p:nvPicPr>
              <p:blipFill>
                <a:blip r:embed="rId590"/>
                <a:stretch>
                  <a:fillRect/>
                </a:stretch>
              </p:blipFill>
              <p:spPr>
                <a:xfrm>
                  <a:off x="6530703" y="3536611"/>
                  <a:ext cx="206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5" name="Freihand 364">
                  <a:extLst>
                    <a:ext uri="{FF2B5EF4-FFF2-40B4-BE49-F238E27FC236}">
                      <a16:creationId xmlns:a16="http://schemas.microsoft.com/office/drawing/2014/main" id="{FE1C14A1-9912-45E3-A56D-685C1C74A43E}"/>
                    </a:ext>
                  </a:extLst>
                </p14:cNvPr>
                <p14:cNvContentPartPr/>
                <p14:nvPr/>
              </p14:nvContentPartPr>
              <p14:xfrm>
                <a:off x="6839583" y="3503131"/>
                <a:ext cx="129600" cy="84600"/>
              </p14:xfrm>
            </p:contentPart>
          </mc:Choice>
          <mc:Fallback>
            <p:pic>
              <p:nvPicPr>
                <p:cNvPr id="365" name="Freihand 364">
                  <a:extLst>
                    <a:ext uri="{FF2B5EF4-FFF2-40B4-BE49-F238E27FC236}">
                      <a16:creationId xmlns:a16="http://schemas.microsoft.com/office/drawing/2014/main" id="{FE1C14A1-9912-45E3-A56D-685C1C74A43E}"/>
                    </a:ext>
                  </a:extLst>
                </p:cNvPr>
                <p:cNvPicPr/>
                <p:nvPr/>
              </p:nvPicPr>
              <p:blipFill>
                <a:blip r:embed="rId592"/>
                <a:stretch>
                  <a:fillRect/>
                </a:stretch>
              </p:blipFill>
              <p:spPr>
                <a:xfrm>
                  <a:off x="6835263" y="3498811"/>
                  <a:ext cx="138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6" name="Freihand 365">
                  <a:extLst>
                    <a:ext uri="{FF2B5EF4-FFF2-40B4-BE49-F238E27FC236}">
                      <a16:creationId xmlns:a16="http://schemas.microsoft.com/office/drawing/2014/main" id="{9673C6A0-9AB0-4014-85BB-65D471FF7E5C}"/>
                    </a:ext>
                  </a:extLst>
                </p14:cNvPr>
                <p14:cNvContentPartPr/>
                <p14:nvPr/>
              </p14:nvContentPartPr>
              <p14:xfrm>
                <a:off x="6976383" y="3565771"/>
                <a:ext cx="85320" cy="68400"/>
              </p14:xfrm>
            </p:contentPart>
          </mc:Choice>
          <mc:Fallback>
            <p:pic>
              <p:nvPicPr>
                <p:cNvPr id="366" name="Freihand 365">
                  <a:extLst>
                    <a:ext uri="{FF2B5EF4-FFF2-40B4-BE49-F238E27FC236}">
                      <a16:creationId xmlns:a16="http://schemas.microsoft.com/office/drawing/2014/main" id="{9673C6A0-9AB0-4014-85BB-65D471FF7E5C}"/>
                    </a:ext>
                  </a:extLst>
                </p:cNvPr>
                <p:cNvPicPr/>
                <p:nvPr/>
              </p:nvPicPr>
              <p:blipFill>
                <a:blip r:embed="rId594"/>
                <a:stretch>
                  <a:fillRect/>
                </a:stretch>
              </p:blipFill>
              <p:spPr>
                <a:xfrm>
                  <a:off x="6972063" y="3561451"/>
                  <a:ext cx="93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7" name="Freihand 366">
                  <a:extLst>
                    <a:ext uri="{FF2B5EF4-FFF2-40B4-BE49-F238E27FC236}">
                      <a16:creationId xmlns:a16="http://schemas.microsoft.com/office/drawing/2014/main" id="{ACB40F58-B54F-49CA-BDFD-70105C3AA3F4}"/>
                    </a:ext>
                  </a:extLst>
                </p14:cNvPr>
                <p14:cNvContentPartPr/>
                <p14:nvPr/>
              </p14:nvContentPartPr>
              <p14:xfrm>
                <a:off x="7103103" y="3523651"/>
                <a:ext cx="119520" cy="83880"/>
              </p14:xfrm>
            </p:contentPart>
          </mc:Choice>
          <mc:Fallback>
            <p:pic>
              <p:nvPicPr>
                <p:cNvPr id="367" name="Freihand 366">
                  <a:extLst>
                    <a:ext uri="{FF2B5EF4-FFF2-40B4-BE49-F238E27FC236}">
                      <a16:creationId xmlns:a16="http://schemas.microsoft.com/office/drawing/2014/main" id="{ACB40F58-B54F-49CA-BDFD-70105C3AA3F4}"/>
                    </a:ext>
                  </a:extLst>
                </p:cNvPr>
                <p:cNvPicPr/>
                <p:nvPr/>
              </p:nvPicPr>
              <p:blipFill>
                <a:blip r:embed="rId596"/>
                <a:stretch>
                  <a:fillRect/>
                </a:stretch>
              </p:blipFill>
              <p:spPr>
                <a:xfrm>
                  <a:off x="7098783" y="3519331"/>
                  <a:ext cx="128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8" name="Freihand 367">
                  <a:extLst>
                    <a:ext uri="{FF2B5EF4-FFF2-40B4-BE49-F238E27FC236}">
                      <a16:creationId xmlns:a16="http://schemas.microsoft.com/office/drawing/2014/main" id="{11F73CD5-287F-4EF0-A172-9F5B7FDBFDBF}"/>
                    </a:ext>
                  </a:extLst>
                </p14:cNvPr>
                <p14:cNvContentPartPr/>
                <p14:nvPr/>
              </p14:nvContentPartPr>
              <p14:xfrm>
                <a:off x="7257183" y="3494131"/>
                <a:ext cx="101880" cy="95040"/>
              </p14:xfrm>
            </p:contentPart>
          </mc:Choice>
          <mc:Fallback>
            <p:pic>
              <p:nvPicPr>
                <p:cNvPr id="368" name="Freihand 367">
                  <a:extLst>
                    <a:ext uri="{FF2B5EF4-FFF2-40B4-BE49-F238E27FC236}">
                      <a16:creationId xmlns:a16="http://schemas.microsoft.com/office/drawing/2014/main" id="{11F73CD5-287F-4EF0-A172-9F5B7FDBFDBF}"/>
                    </a:ext>
                  </a:extLst>
                </p:cNvPr>
                <p:cNvPicPr/>
                <p:nvPr/>
              </p:nvPicPr>
              <p:blipFill>
                <a:blip r:embed="rId598"/>
                <a:stretch>
                  <a:fillRect/>
                </a:stretch>
              </p:blipFill>
              <p:spPr>
                <a:xfrm>
                  <a:off x="7252863" y="3489811"/>
                  <a:ext cx="110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9" name="Freihand 368">
                  <a:extLst>
                    <a:ext uri="{FF2B5EF4-FFF2-40B4-BE49-F238E27FC236}">
                      <a16:creationId xmlns:a16="http://schemas.microsoft.com/office/drawing/2014/main" id="{EB98AB71-E8D7-4FE6-8C18-9B3BDB9B60D5}"/>
                    </a:ext>
                  </a:extLst>
                </p14:cNvPr>
                <p14:cNvContentPartPr/>
                <p14:nvPr/>
              </p14:nvContentPartPr>
              <p14:xfrm>
                <a:off x="7375983" y="3550291"/>
                <a:ext cx="86400" cy="84240"/>
              </p14:xfrm>
            </p:contentPart>
          </mc:Choice>
          <mc:Fallback>
            <p:pic>
              <p:nvPicPr>
                <p:cNvPr id="369" name="Freihand 368">
                  <a:extLst>
                    <a:ext uri="{FF2B5EF4-FFF2-40B4-BE49-F238E27FC236}">
                      <a16:creationId xmlns:a16="http://schemas.microsoft.com/office/drawing/2014/main" id="{EB98AB71-E8D7-4FE6-8C18-9B3BDB9B60D5}"/>
                    </a:ext>
                  </a:extLst>
                </p:cNvPr>
                <p:cNvPicPr/>
                <p:nvPr/>
              </p:nvPicPr>
              <p:blipFill>
                <a:blip r:embed="rId600"/>
                <a:stretch>
                  <a:fillRect/>
                </a:stretch>
              </p:blipFill>
              <p:spPr>
                <a:xfrm>
                  <a:off x="7371663" y="3545971"/>
                  <a:ext cx="95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0" name="Freihand 369">
                  <a:extLst>
                    <a:ext uri="{FF2B5EF4-FFF2-40B4-BE49-F238E27FC236}">
                      <a16:creationId xmlns:a16="http://schemas.microsoft.com/office/drawing/2014/main" id="{55A5DC45-6C02-41FB-90EF-1C76B170979C}"/>
                    </a:ext>
                  </a:extLst>
                </p14:cNvPr>
                <p14:cNvContentPartPr/>
                <p14:nvPr/>
              </p14:nvContentPartPr>
              <p14:xfrm>
                <a:off x="7522503" y="3547411"/>
                <a:ext cx="30240" cy="14040"/>
              </p14:xfrm>
            </p:contentPart>
          </mc:Choice>
          <mc:Fallback>
            <p:pic>
              <p:nvPicPr>
                <p:cNvPr id="370" name="Freihand 369">
                  <a:extLst>
                    <a:ext uri="{FF2B5EF4-FFF2-40B4-BE49-F238E27FC236}">
                      <a16:creationId xmlns:a16="http://schemas.microsoft.com/office/drawing/2014/main" id="{55A5DC45-6C02-41FB-90EF-1C76B170979C}"/>
                    </a:ext>
                  </a:extLst>
                </p:cNvPr>
                <p:cNvPicPr/>
                <p:nvPr/>
              </p:nvPicPr>
              <p:blipFill>
                <a:blip r:embed="rId602"/>
                <a:stretch>
                  <a:fillRect/>
                </a:stretch>
              </p:blipFill>
              <p:spPr>
                <a:xfrm>
                  <a:off x="7518183" y="3543091"/>
                  <a:ext cx="38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1" name="Freihand 370">
                  <a:extLst>
                    <a:ext uri="{FF2B5EF4-FFF2-40B4-BE49-F238E27FC236}">
                      <a16:creationId xmlns:a16="http://schemas.microsoft.com/office/drawing/2014/main" id="{75D55E31-50F6-4852-BEA5-9A0298D23084}"/>
                    </a:ext>
                  </a:extLst>
                </p14:cNvPr>
                <p14:cNvContentPartPr/>
                <p14:nvPr/>
              </p14:nvContentPartPr>
              <p14:xfrm>
                <a:off x="7623663" y="3507451"/>
                <a:ext cx="101520" cy="130320"/>
              </p14:xfrm>
            </p:contentPart>
          </mc:Choice>
          <mc:Fallback>
            <p:pic>
              <p:nvPicPr>
                <p:cNvPr id="371" name="Freihand 370">
                  <a:extLst>
                    <a:ext uri="{FF2B5EF4-FFF2-40B4-BE49-F238E27FC236}">
                      <a16:creationId xmlns:a16="http://schemas.microsoft.com/office/drawing/2014/main" id="{75D55E31-50F6-4852-BEA5-9A0298D23084}"/>
                    </a:ext>
                  </a:extLst>
                </p:cNvPr>
                <p:cNvPicPr/>
                <p:nvPr/>
              </p:nvPicPr>
              <p:blipFill>
                <a:blip r:embed="rId604"/>
                <a:stretch>
                  <a:fillRect/>
                </a:stretch>
              </p:blipFill>
              <p:spPr>
                <a:xfrm>
                  <a:off x="7619343" y="3503131"/>
                  <a:ext cx="110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2" name="Freihand 371">
                  <a:extLst>
                    <a:ext uri="{FF2B5EF4-FFF2-40B4-BE49-F238E27FC236}">
                      <a16:creationId xmlns:a16="http://schemas.microsoft.com/office/drawing/2014/main" id="{C20A844E-F039-4686-85BE-A747D555DE82}"/>
                    </a:ext>
                  </a:extLst>
                </p14:cNvPr>
                <p14:cNvContentPartPr/>
                <p14:nvPr/>
              </p14:nvContentPartPr>
              <p14:xfrm>
                <a:off x="7824183" y="3468931"/>
                <a:ext cx="24840" cy="112680"/>
              </p14:xfrm>
            </p:contentPart>
          </mc:Choice>
          <mc:Fallback>
            <p:pic>
              <p:nvPicPr>
                <p:cNvPr id="372" name="Freihand 371">
                  <a:extLst>
                    <a:ext uri="{FF2B5EF4-FFF2-40B4-BE49-F238E27FC236}">
                      <a16:creationId xmlns:a16="http://schemas.microsoft.com/office/drawing/2014/main" id="{C20A844E-F039-4686-85BE-A747D555DE82}"/>
                    </a:ext>
                  </a:extLst>
                </p:cNvPr>
                <p:cNvPicPr/>
                <p:nvPr/>
              </p:nvPicPr>
              <p:blipFill>
                <a:blip r:embed="rId606"/>
                <a:stretch>
                  <a:fillRect/>
                </a:stretch>
              </p:blipFill>
              <p:spPr>
                <a:xfrm>
                  <a:off x="7819863" y="3464611"/>
                  <a:ext cx="33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3" name="Freihand 372">
                  <a:extLst>
                    <a:ext uri="{FF2B5EF4-FFF2-40B4-BE49-F238E27FC236}">
                      <a16:creationId xmlns:a16="http://schemas.microsoft.com/office/drawing/2014/main" id="{9875EA51-91F0-415A-9020-E50175EAA0C3}"/>
                    </a:ext>
                  </a:extLst>
                </p14:cNvPr>
                <p14:cNvContentPartPr/>
                <p14:nvPr/>
              </p14:nvContentPartPr>
              <p14:xfrm>
                <a:off x="7804743" y="3504571"/>
                <a:ext cx="88560" cy="17280"/>
              </p14:xfrm>
            </p:contentPart>
          </mc:Choice>
          <mc:Fallback>
            <p:pic>
              <p:nvPicPr>
                <p:cNvPr id="373" name="Freihand 372">
                  <a:extLst>
                    <a:ext uri="{FF2B5EF4-FFF2-40B4-BE49-F238E27FC236}">
                      <a16:creationId xmlns:a16="http://schemas.microsoft.com/office/drawing/2014/main" id="{9875EA51-91F0-415A-9020-E50175EAA0C3}"/>
                    </a:ext>
                  </a:extLst>
                </p:cNvPr>
                <p:cNvPicPr/>
                <p:nvPr/>
              </p:nvPicPr>
              <p:blipFill>
                <a:blip r:embed="rId608"/>
                <a:stretch>
                  <a:fillRect/>
                </a:stretch>
              </p:blipFill>
              <p:spPr>
                <a:xfrm>
                  <a:off x="7800423" y="3500251"/>
                  <a:ext cx="97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4" name="Freihand 373">
                  <a:extLst>
                    <a:ext uri="{FF2B5EF4-FFF2-40B4-BE49-F238E27FC236}">
                      <a16:creationId xmlns:a16="http://schemas.microsoft.com/office/drawing/2014/main" id="{20DF73F5-2CC9-4EFA-8133-1E90613C356C}"/>
                    </a:ext>
                  </a:extLst>
                </p14:cNvPr>
                <p14:cNvContentPartPr/>
                <p14:nvPr/>
              </p14:nvContentPartPr>
              <p14:xfrm>
                <a:off x="7947303" y="3442651"/>
                <a:ext cx="179280" cy="137520"/>
              </p14:xfrm>
            </p:contentPart>
          </mc:Choice>
          <mc:Fallback>
            <p:pic>
              <p:nvPicPr>
                <p:cNvPr id="374" name="Freihand 373">
                  <a:extLst>
                    <a:ext uri="{FF2B5EF4-FFF2-40B4-BE49-F238E27FC236}">
                      <a16:creationId xmlns:a16="http://schemas.microsoft.com/office/drawing/2014/main" id="{20DF73F5-2CC9-4EFA-8133-1E90613C356C}"/>
                    </a:ext>
                  </a:extLst>
                </p:cNvPr>
                <p:cNvPicPr/>
                <p:nvPr/>
              </p:nvPicPr>
              <p:blipFill>
                <a:blip r:embed="rId610"/>
                <a:stretch>
                  <a:fillRect/>
                </a:stretch>
              </p:blipFill>
              <p:spPr>
                <a:xfrm>
                  <a:off x="7942983" y="3438331"/>
                  <a:ext cx="187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5" name="Freihand 374">
                  <a:extLst>
                    <a:ext uri="{FF2B5EF4-FFF2-40B4-BE49-F238E27FC236}">
                      <a16:creationId xmlns:a16="http://schemas.microsoft.com/office/drawing/2014/main" id="{F397190B-D2BE-4DFE-A037-0E6F16718D35}"/>
                    </a:ext>
                  </a:extLst>
                </p14:cNvPr>
                <p14:cNvContentPartPr/>
                <p14:nvPr/>
              </p14:nvContentPartPr>
              <p14:xfrm>
                <a:off x="7974663" y="3413131"/>
                <a:ext cx="215640" cy="139320"/>
              </p14:xfrm>
            </p:contentPart>
          </mc:Choice>
          <mc:Fallback>
            <p:pic>
              <p:nvPicPr>
                <p:cNvPr id="375" name="Freihand 374">
                  <a:extLst>
                    <a:ext uri="{FF2B5EF4-FFF2-40B4-BE49-F238E27FC236}">
                      <a16:creationId xmlns:a16="http://schemas.microsoft.com/office/drawing/2014/main" id="{F397190B-D2BE-4DFE-A037-0E6F16718D35}"/>
                    </a:ext>
                  </a:extLst>
                </p:cNvPr>
                <p:cNvPicPr/>
                <p:nvPr/>
              </p:nvPicPr>
              <p:blipFill>
                <a:blip r:embed="rId612"/>
                <a:stretch>
                  <a:fillRect/>
                </a:stretch>
              </p:blipFill>
              <p:spPr>
                <a:xfrm>
                  <a:off x="7970343" y="3408811"/>
                  <a:ext cx="224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6" name="Freihand 375">
                  <a:extLst>
                    <a:ext uri="{FF2B5EF4-FFF2-40B4-BE49-F238E27FC236}">
                      <a16:creationId xmlns:a16="http://schemas.microsoft.com/office/drawing/2014/main" id="{26EB8935-AEAD-4861-8670-730133DAB689}"/>
                    </a:ext>
                  </a:extLst>
                </p14:cNvPr>
                <p14:cNvContentPartPr/>
                <p14:nvPr/>
              </p14:nvContentPartPr>
              <p14:xfrm>
                <a:off x="8131623" y="3487651"/>
                <a:ext cx="129960" cy="34920"/>
              </p14:xfrm>
            </p:contentPart>
          </mc:Choice>
          <mc:Fallback>
            <p:pic>
              <p:nvPicPr>
                <p:cNvPr id="376" name="Freihand 375">
                  <a:extLst>
                    <a:ext uri="{FF2B5EF4-FFF2-40B4-BE49-F238E27FC236}">
                      <a16:creationId xmlns:a16="http://schemas.microsoft.com/office/drawing/2014/main" id="{26EB8935-AEAD-4861-8670-730133DAB689}"/>
                    </a:ext>
                  </a:extLst>
                </p:cNvPr>
                <p:cNvPicPr/>
                <p:nvPr/>
              </p:nvPicPr>
              <p:blipFill>
                <a:blip r:embed="rId614"/>
                <a:stretch>
                  <a:fillRect/>
                </a:stretch>
              </p:blipFill>
              <p:spPr>
                <a:xfrm>
                  <a:off x="8127303" y="3483331"/>
                  <a:ext cx="138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7" name="Freihand 376">
                  <a:extLst>
                    <a:ext uri="{FF2B5EF4-FFF2-40B4-BE49-F238E27FC236}">
                      <a16:creationId xmlns:a16="http://schemas.microsoft.com/office/drawing/2014/main" id="{1C457D09-3BC7-4284-9CFF-535F85ADBD27}"/>
                    </a:ext>
                  </a:extLst>
                </p14:cNvPr>
                <p14:cNvContentPartPr/>
                <p14:nvPr/>
              </p14:nvContentPartPr>
              <p14:xfrm>
                <a:off x="8261583" y="3395131"/>
                <a:ext cx="137520" cy="204120"/>
              </p14:xfrm>
            </p:contentPart>
          </mc:Choice>
          <mc:Fallback>
            <p:pic>
              <p:nvPicPr>
                <p:cNvPr id="377" name="Freihand 376">
                  <a:extLst>
                    <a:ext uri="{FF2B5EF4-FFF2-40B4-BE49-F238E27FC236}">
                      <a16:creationId xmlns:a16="http://schemas.microsoft.com/office/drawing/2014/main" id="{1C457D09-3BC7-4284-9CFF-535F85ADBD27}"/>
                    </a:ext>
                  </a:extLst>
                </p:cNvPr>
                <p:cNvPicPr/>
                <p:nvPr/>
              </p:nvPicPr>
              <p:blipFill>
                <a:blip r:embed="rId616"/>
                <a:stretch>
                  <a:fillRect/>
                </a:stretch>
              </p:blipFill>
              <p:spPr>
                <a:xfrm>
                  <a:off x="8257263" y="3390811"/>
                  <a:ext cx="146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8" name="Freihand 377">
                  <a:extLst>
                    <a:ext uri="{FF2B5EF4-FFF2-40B4-BE49-F238E27FC236}">
                      <a16:creationId xmlns:a16="http://schemas.microsoft.com/office/drawing/2014/main" id="{39C70719-95A4-429B-884E-6368FE228D44}"/>
                    </a:ext>
                  </a:extLst>
                </p14:cNvPr>
                <p14:cNvContentPartPr/>
                <p14:nvPr/>
              </p14:nvContentPartPr>
              <p14:xfrm>
                <a:off x="4387623" y="5757451"/>
                <a:ext cx="125280" cy="170640"/>
              </p14:xfrm>
            </p:contentPart>
          </mc:Choice>
          <mc:Fallback>
            <p:pic>
              <p:nvPicPr>
                <p:cNvPr id="378" name="Freihand 377">
                  <a:extLst>
                    <a:ext uri="{FF2B5EF4-FFF2-40B4-BE49-F238E27FC236}">
                      <a16:creationId xmlns:a16="http://schemas.microsoft.com/office/drawing/2014/main" id="{39C70719-95A4-429B-884E-6368FE228D44}"/>
                    </a:ext>
                  </a:extLst>
                </p:cNvPr>
                <p:cNvPicPr/>
                <p:nvPr/>
              </p:nvPicPr>
              <p:blipFill>
                <a:blip r:embed="rId618"/>
                <a:stretch>
                  <a:fillRect/>
                </a:stretch>
              </p:blipFill>
              <p:spPr>
                <a:xfrm>
                  <a:off x="4383303" y="5753131"/>
                  <a:ext cx="133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9" name="Freihand 378">
                  <a:extLst>
                    <a:ext uri="{FF2B5EF4-FFF2-40B4-BE49-F238E27FC236}">
                      <a16:creationId xmlns:a16="http://schemas.microsoft.com/office/drawing/2014/main" id="{6E02F448-1D65-4E68-BD20-B729E92CDB7E}"/>
                    </a:ext>
                  </a:extLst>
                </p14:cNvPr>
                <p14:cNvContentPartPr/>
                <p14:nvPr/>
              </p14:nvContentPartPr>
              <p14:xfrm>
                <a:off x="4573023" y="5697331"/>
                <a:ext cx="163800" cy="109080"/>
              </p14:xfrm>
            </p:contentPart>
          </mc:Choice>
          <mc:Fallback>
            <p:pic>
              <p:nvPicPr>
                <p:cNvPr id="379" name="Freihand 378">
                  <a:extLst>
                    <a:ext uri="{FF2B5EF4-FFF2-40B4-BE49-F238E27FC236}">
                      <a16:creationId xmlns:a16="http://schemas.microsoft.com/office/drawing/2014/main" id="{6E02F448-1D65-4E68-BD20-B729E92CDB7E}"/>
                    </a:ext>
                  </a:extLst>
                </p:cNvPr>
                <p:cNvPicPr/>
                <p:nvPr/>
              </p:nvPicPr>
              <p:blipFill>
                <a:blip r:embed="rId620"/>
                <a:stretch>
                  <a:fillRect/>
                </a:stretch>
              </p:blipFill>
              <p:spPr>
                <a:xfrm>
                  <a:off x="4568703" y="5693011"/>
                  <a:ext cx="172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2" name="Freihand 381">
                  <a:extLst>
                    <a:ext uri="{FF2B5EF4-FFF2-40B4-BE49-F238E27FC236}">
                      <a16:creationId xmlns:a16="http://schemas.microsoft.com/office/drawing/2014/main" id="{36197093-3656-402B-BAFA-8905986AB540}"/>
                    </a:ext>
                  </a:extLst>
                </p14:cNvPr>
                <p14:cNvContentPartPr/>
                <p14:nvPr/>
              </p14:nvContentPartPr>
              <p14:xfrm>
                <a:off x="1644783" y="2746771"/>
                <a:ext cx="127440" cy="53640"/>
              </p14:xfrm>
            </p:contentPart>
          </mc:Choice>
          <mc:Fallback>
            <p:pic>
              <p:nvPicPr>
                <p:cNvPr id="382" name="Freihand 381">
                  <a:extLst>
                    <a:ext uri="{FF2B5EF4-FFF2-40B4-BE49-F238E27FC236}">
                      <a16:creationId xmlns:a16="http://schemas.microsoft.com/office/drawing/2014/main" id="{36197093-3656-402B-BAFA-8905986AB540}"/>
                    </a:ext>
                  </a:extLst>
                </p:cNvPr>
                <p:cNvPicPr/>
                <p:nvPr/>
              </p:nvPicPr>
              <p:blipFill>
                <a:blip r:embed="rId622"/>
                <a:stretch>
                  <a:fillRect/>
                </a:stretch>
              </p:blipFill>
              <p:spPr>
                <a:xfrm>
                  <a:off x="1640463" y="2742451"/>
                  <a:ext cx="136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3" name="Freihand 382">
                  <a:extLst>
                    <a:ext uri="{FF2B5EF4-FFF2-40B4-BE49-F238E27FC236}">
                      <a16:creationId xmlns:a16="http://schemas.microsoft.com/office/drawing/2014/main" id="{9FB28A07-6C1D-461E-AFB7-690AF0CC1565}"/>
                    </a:ext>
                  </a:extLst>
                </p14:cNvPr>
                <p14:cNvContentPartPr/>
                <p14:nvPr/>
              </p14:nvContentPartPr>
              <p14:xfrm>
                <a:off x="1708143" y="2738131"/>
                <a:ext cx="70920" cy="151920"/>
              </p14:xfrm>
            </p:contentPart>
          </mc:Choice>
          <mc:Fallback>
            <p:pic>
              <p:nvPicPr>
                <p:cNvPr id="383" name="Freihand 382">
                  <a:extLst>
                    <a:ext uri="{FF2B5EF4-FFF2-40B4-BE49-F238E27FC236}">
                      <a16:creationId xmlns:a16="http://schemas.microsoft.com/office/drawing/2014/main" id="{9FB28A07-6C1D-461E-AFB7-690AF0CC1565}"/>
                    </a:ext>
                  </a:extLst>
                </p:cNvPr>
                <p:cNvPicPr/>
                <p:nvPr/>
              </p:nvPicPr>
              <p:blipFill>
                <a:blip r:embed="rId624"/>
                <a:stretch>
                  <a:fillRect/>
                </a:stretch>
              </p:blipFill>
              <p:spPr>
                <a:xfrm>
                  <a:off x="1703823" y="2733811"/>
                  <a:ext cx="79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4" name="Freihand 383">
                  <a:extLst>
                    <a:ext uri="{FF2B5EF4-FFF2-40B4-BE49-F238E27FC236}">
                      <a16:creationId xmlns:a16="http://schemas.microsoft.com/office/drawing/2014/main" id="{98961683-15ED-4694-83EB-09C8C393A502}"/>
                    </a:ext>
                  </a:extLst>
                </p14:cNvPr>
                <p14:cNvContentPartPr/>
                <p14:nvPr/>
              </p14:nvContentPartPr>
              <p14:xfrm>
                <a:off x="1790583" y="2624011"/>
                <a:ext cx="191520" cy="129960"/>
              </p14:xfrm>
            </p:contentPart>
          </mc:Choice>
          <mc:Fallback>
            <p:pic>
              <p:nvPicPr>
                <p:cNvPr id="384" name="Freihand 383">
                  <a:extLst>
                    <a:ext uri="{FF2B5EF4-FFF2-40B4-BE49-F238E27FC236}">
                      <a16:creationId xmlns:a16="http://schemas.microsoft.com/office/drawing/2014/main" id="{98961683-15ED-4694-83EB-09C8C393A502}"/>
                    </a:ext>
                  </a:extLst>
                </p:cNvPr>
                <p:cNvPicPr/>
                <p:nvPr/>
              </p:nvPicPr>
              <p:blipFill>
                <a:blip r:embed="rId626"/>
                <a:stretch>
                  <a:fillRect/>
                </a:stretch>
              </p:blipFill>
              <p:spPr>
                <a:xfrm>
                  <a:off x="1786263" y="2619691"/>
                  <a:ext cx="200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6" name="Freihand 385">
                  <a:extLst>
                    <a:ext uri="{FF2B5EF4-FFF2-40B4-BE49-F238E27FC236}">
                      <a16:creationId xmlns:a16="http://schemas.microsoft.com/office/drawing/2014/main" id="{CB767F62-552D-4565-B57D-C4FB61D1BFDF}"/>
                    </a:ext>
                  </a:extLst>
                </p14:cNvPr>
                <p14:cNvContentPartPr/>
                <p14:nvPr/>
              </p14:nvContentPartPr>
              <p14:xfrm>
                <a:off x="2630823" y="4976971"/>
                <a:ext cx="203400" cy="583200"/>
              </p14:xfrm>
            </p:contentPart>
          </mc:Choice>
          <mc:Fallback>
            <p:pic>
              <p:nvPicPr>
                <p:cNvPr id="386" name="Freihand 385">
                  <a:extLst>
                    <a:ext uri="{FF2B5EF4-FFF2-40B4-BE49-F238E27FC236}">
                      <a16:creationId xmlns:a16="http://schemas.microsoft.com/office/drawing/2014/main" id="{CB767F62-552D-4565-B57D-C4FB61D1BFDF}"/>
                    </a:ext>
                  </a:extLst>
                </p:cNvPr>
                <p:cNvPicPr/>
                <p:nvPr/>
              </p:nvPicPr>
              <p:blipFill>
                <a:blip r:embed="rId628"/>
                <a:stretch>
                  <a:fillRect/>
                </a:stretch>
              </p:blipFill>
              <p:spPr>
                <a:xfrm>
                  <a:off x="2626503" y="4972651"/>
                  <a:ext cx="21204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7" name="Freihand 386">
                  <a:extLst>
                    <a:ext uri="{FF2B5EF4-FFF2-40B4-BE49-F238E27FC236}">
                      <a16:creationId xmlns:a16="http://schemas.microsoft.com/office/drawing/2014/main" id="{3F0FD4C4-D08C-4438-97BB-2E09A95E3D0E}"/>
                    </a:ext>
                  </a:extLst>
                </p14:cNvPr>
                <p14:cNvContentPartPr/>
                <p14:nvPr/>
              </p14:nvContentPartPr>
              <p14:xfrm>
                <a:off x="2366223" y="5298811"/>
                <a:ext cx="131400" cy="178920"/>
              </p14:xfrm>
            </p:contentPart>
          </mc:Choice>
          <mc:Fallback>
            <p:pic>
              <p:nvPicPr>
                <p:cNvPr id="387" name="Freihand 386">
                  <a:extLst>
                    <a:ext uri="{FF2B5EF4-FFF2-40B4-BE49-F238E27FC236}">
                      <a16:creationId xmlns:a16="http://schemas.microsoft.com/office/drawing/2014/main" id="{3F0FD4C4-D08C-4438-97BB-2E09A95E3D0E}"/>
                    </a:ext>
                  </a:extLst>
                </p:cNvPr>
                <p:cNvPicPr/>
                <p:nvPr/>
              </p:nvPicPr>
              <p:blipFill>
                <a:blip r:embed="rId630"/>
                <a:stretch>
                  <a:fillRect/>
                </a:stretch>
              </p:blipFill>
              <p:spPr>
                <a:xfrm>
                  <a:off x="2361903" y="5294491"/>
                  <a:ext cx="140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8" name="Freihand 387">
                  <a:extLst>
                    <a:ext uri="{FF2B5EF4-FFF2-40B4-BE49-F238E27FC236}">
                      <a16:creationId xmlns:a16="http://schemas.microsoft.com/office/drawing/2014/main" id="{79AB0EA2-81A9-4E7F-8608-2A4277DF3494}"/>
                    </a:ext>
                  </a:extLst>
                </p14:cNvPr>
                <p14:cNvContentPartPr/>
                <p14:nvPr/>
              </p14:nvContentPartPr>
              <p14:xfrm>
                <a:off x="2495103" y="5273971"/>
                <a:ext cx="79560" cy="177840"/>
              </p14:xfrm>
            </p:contentPart>
          </mc:Choice>
          <mc:Fallback>
            <p:pic>
              <p:nvPicPr>
                <p:cNvPr id="388" name="Freihand 387">
                  <a:extLst>
                    <a:ext uri="{FF2B5EF4-FFF2-40B4-BE49-F238E27FC236}">
                      <a16:creationId xmlns:a16="http://schemas.microsoft.com/office/drawing/2014/main" id="{79AB0EA2-81A9-4E7F-8608-2A4277DF3494}"/>
                    </a:ext>
                  </a:extLst>
                </p:cNvPr>
                <p:cNvPicPr/>
                <p:nvPr/>
              </p:nvPicPr>
              <p:blipFill>
                <a:blip r:embed="rId632"/>
                <a:stretch>
                  <a:fillRect/>
                </a:stretch>
              </p:blipFill>
              <p:spPr>
                <a:xfrm>
                  <a:off x="2490783" y="5269651"/>
                  <a:ext cx="88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9" name="Freihand 388">
                  <a:extLst>
                    <a:ext uri="{FF2B5EF4-FFF2-40B4-BE49-F238E27FC236}">
                      <a16:creationId xmlns:a16="http://schemas.microsoft.com/office/drawing/2014/main" id="{5B8EC5BA-78E8-4D14-8284-388A2307CE1D}"/>
                    </a:ext>
                  </a:extLst>
                </p14:cNvPr>
                <p14:cNvContentPartPr/>
                <p14:nvPr/>
              </p14:nvContentPartPr>
              <p14:xfrm>
                <a:off x="2461623" y="5136451"/>
                <a:ext cx="165240" cy="133920"/>
              </p14:xfrm>
            </p:contentPart>
          </mc:Choice>
          <mc:Fallback>
            <p:pic>
              <p:nvPicPr>
                <p:cNvPr id="389" name="Freihand 388">
                  <a:extLst>
                    <a:ext uri="{FF2B5EF4-FFF2-40B4-BE49-F238E27FC236}">
                      <a16:creationId xmlns:a16="http://schemas.microsoft.com/office/drawing/2014/main" id="{5B8EC5BA-78E8-4D14-8284-388A2307CE1D}"/>
                    </a:ext>
                  </a:extLst>
                </p:cNvPr>
                <p:cNvPicPr/>
                <p:nvPr/>
              </p:nvPicPr>
              <p:blipFill>
                <a:blip r:embed="rId634"/>
                <a:stretch>
                  <a:fillRect/>
                </a:stretch>
              </p:blipFill>
              <p:spPr>
                <a:xfrm>
                  <a:off x="2457303" y="5132131"/>
                  <a:ext cx="173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1" name="Freihand 390">
                  <a:extLst>
                    <a:ext uri="{FF2B5EF4-FFF2-40B4-BE49-F238E27FC236}">
                      <a16:creationId xmlns:a16="http://schemas.microsoft.com/office/drawing/2014/main" id="{33A771A6-B449-4D9A-B089-D41AF26D912F}"/>
                    </a:ext>
                  </a:extLst>
                </p14:cNvPr>
                <p14:cNvContentPartPr/>
                <p14:nvPr/>
              </p14:nvContentPartPr>
              <p14:xfrm>
                <a:off x="1723983" y="5461531"/>
                <a:ext cx="554760" cy="391320"/>
              </p14:xfrm>
            </p:contentPart>
          </mc:Choice>
          <mc:Fallback>
            <p:pic>
              <p:nvPicPr>
                <p:cNvPr id="391" name="Freihand 390">
                  <a:extLst>
                    <a:ext uri="{FF2B5EF4-FFF2-40B4-BE49-F238E27FC236}">
                      <a16:creationId xmlns:a16="http://schemas.microsoft.com/office/drawing/2014/main" id="{33A771A6-B449-4D9A-B089-D41AF26D912F}"/>
                    </a:ext>
                  </a:extLst>
                </p:cNvPr>
                <p:cNvPicPr/>
                <p:nvPr/>
              </p:nvPicPr>
              <p:blipFill>
                <a:blip r:embed="rId636"/>
                <a:stretch>
                  <a:fillRect/>
                </a:stretch>
              </p:blipFill>
              <p:spPr>
                <a:xfrm>
                  <a:off x="1719663" y="5457211"/>
                  <a:ext cx="5634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2" name="Freihand 391">
                  <a:extLst>
                    <a:ext uri="{FF2B5EF4-FFF2-40B4-BE49-F238E27FC236}">
                      <a16:creationId xmlns:a16="http://schemas.microsoft.com/office/drawing/2014/main" id="{48E1E5EB-980F-42B6-824F-A3FA14219DA3}"/>
                    </a:ext>
                  </a:extLst>
                </p14:cNvPr>
                <p14:cNvContentPartPr/>
                <p14:nvPr/>
              </p14:nvContentPartPr>
              <p14:xfrm>
                <a:off x="1192623" y="6093691"/>
                <a:ext cx="105480" cy="115200"/>
              </p14:xfrm>
            </p:contentPart>
          </mc:Choice>
          <mc:Fallback>
            <p:pic>
              <p:nvPicPr>
                <p:cNvPr id="392" name="Freihand 391">
                  <a:extLst>
                    <a:ext uri="{FF2B5EF4-FFF2-40B4-BE49-F238E27FC236}">
                      <a16:creationId xmlns:a16="http://schemas.microsoft.com/office/drawing/2014/main" id="{48E1E5EB-980F-42B6-824F-A3FA14219DA3}"/>
                    </a:ext>
                  </a:extLst>
                </p:cNvPr>
                <p:cNvPicPr/>
                <p:nvPr/>
              </p:nvPicPr>
              <p:blipFill>
                <a:blip r:embed="rId638"/>
                <a:stretch>
                  <a:fillRect/>
                </a:stretch>
              </p:blipFill>
              <p:spPr>
                <a:xfrm>
                  <a:off x="1188303" y="6089371"/>
                  <a:ext cx="114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3" name="Freihand 392">
                  <a:extLst>
                    <a:ext uri="{FF2B5EF4-FFF2-40B4-BE49-F238E27FC236}">
                      <a16:creationId xmlns:a16="http://schemas.microsoft.com/office/drawing/2014/main" id="{0A1B4064-4A4E-4627-B68C-F34BAA7D02BB}"/>
                    </a:ext>
                  </a:extLst>
                </p14:cNvPr>
                <p14:cNvContentPartPr/>
                <p14:nvPr/>
              </p14:nvContentPartPr>
              <p14:xfrm>
                <a:off x="1262823" y="6123211"/>
                <a:ext cx="49680" cy="149760"/>
              </p14:xfrm>
            </p:contentPart>
          </mc:Choice>
          <mc:Fallback>
            <p:pic>
              <p:nvPicPr>
                <p:cNvPr id="393" name="Freihand 392">
                  <a:extLst>
                    <a:ext uri="{FF2B5EF4-FFF2-40B4-BE49-F238E27FC236}">
                      <a16:creationId xmlns:a16="http://schemas.microsoft.com/office/drawing/2014/main" id="{0A1B4064-4A4E-4627-B68C-F34BAA7D02BB}"/>
                    </a:ext>
                  </a:extLst>
                </p:cNvPr>
                <p:cNvPicPr/>
                <p:nvPr/>
              </p:nvPicPr>
              <p:blipFill>
                <a:blip r:embed="rId640"/>
                <a:stretch>
                  <a:fillRect/>
                </a:stretch>
              </p:blipFill>
              <p:spPr>
                <a:xfrm>
                  <a:off x="1258503" y="6118891"/>
                  <a:ext cx="58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4" name="Freihand 393">
                  <a:extLst>
                    <a:ext uri="{FF2B5EF4-FFF2-40B4-BE49-F238E27FC236}">
                      <a16:creationId xmlns:a16="http://schemas.microsoft.com/office/drawing/2014/main" id="{E6D1B1E0-856F-478F-977B-BB62905F1CA8}"/>
                    </a:ext>
                  </a:extLst>
                </p14:cNvPr>
                <p14:cNvContentPartPr/>
                <p14:nvPr/>
              </p14:nvContentPartPr>
              <p14:xfrm>
                <a:off x="1347063" y="6002611"/>
                <a:ext cx="108360" cy="235440"/>
              </p14:xfrm>
            </p:contentPart>
          </mc:Choice>
          <mc:Fallback>
            <p:pic>
              <p:nvPicPr>
                <p:cNvPr id="394" name="Freihand 393">
                  <a:extLst>
                    <a:ext uri="{FF2B5EF4-FFF2-40B4-BE49-F238E27FC236}">
                      <a16:creationId xmlns:a16="http://schemas.microsoft.com/office/drawing/2014/main" id="{E6D1B1E0-856F-478F-977B-BB62905F1CA8}"/>
                    </a:ext>
                  </a:extLst>
                </p:cNvPr>
                <p:cNvPicPr/>
                <p:nvPr/>
              </p:nvPicPr>
              <p:blipFill>
                <a:blip r:embed="rId642"/>
                <a:stretch>
                  <a:fillRect/>
                </a:stretch>
              </p:blipFill>
              <p:spPr>
                <a:xfrm>
                  <a:off x="1342743" y="5998291"/>
                  <a:ext cx="1170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5" name="Freihand 394">
                  <a:extLst>
                    <a:ext uri="{FF2B5EF4-FFF2-40B4-BE49-F238E27FC236}">
                      <a16:creationId xmlns:a16="http://schemas.microsoft.com/office/drawing/2014/main" id="{212A8C06-5702-402C-83C5-8DC6E0DF14BC}"/>
                    </a:ext>
                  </a:extLst>
                </p14:cNvPr>
                <p14:cNvContentPartPr/>
                <p14:nvPr/>
              </p14:nvContentPartPr>
              <p14:xfrm>
                <a:off x="1441383" y="5928091"/>
                <a:ext cx="119160" cy="123120"/>
              </p14:xfrm>
            </p:contentPart>
          </mc:Choice>
          <mc:Fallback>
            <p:pic>
              <p:nvPicPr>
                <p:cNvPr id="395" name="Freihand 394">
                  <a:extLst>
                    <a:ext uri="{FF2B5EF4-FFF2-40B4-BE49-F238E27FC236}">
                      <a16:creationId xmlns:a16="http://schemas.microsoft.com/office/drawing/2014/main" id="{212A8C06-5702-402C-83C5-8DC6E0DF14BC}"/>
                    </a:ext>
                  </a:extLst>
                </p:cNvPr>
                <p:cNvPicPr/>
                <p:nvPr/>
              </p:nvPicPr>
              <p:blipFill>
                <a:blip r:embed="rId644"/>
                <a:stretch>
                  <a:fillRect/>
                </a:stretch>
              </p:blipFill>
              <p:spPr>
                <a:xfrm>
                  <a:off x="1437063" y="5923771"/>
                  <a:ext cx="127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6" name="Freihand 395">
                  <a:extLst>
                    <a:ext uri="{FF2B5EF4-FFF2-40B4-BE49-F238E27FC236}">
                      <a16:creationId xmlns:a16="http://schemas.microsoft.com/office/drawing/2014/main" id="{43DA14CA-BC12-4FEF-8ADD-BCF2D7AF8CA4}"/>
                    </a:ext>
                  </a:extLst>
                </p14:cNvPr>
                <p14:cNvContentPartPr/>
                <p14:nvPr/>
              </p14:nvContentPartPr>
              <p14:xfrm>
                <a:off x="1581063" y="5982451"/>
                <a:ext cx="151920" cy="212760"/>
              </p14:xfrm>
            </p:contentPart>
          </mc:Choice>
          <mc:Fallback>
            <p:pic>
              <p:nvPicPr>
                <p:cNvPr id="396" name="Freihand 395">
                  <a:extLst>
                    <a:ext uri="{FF2B5EF4-FFF2-40B4-BE49-F238E27FC236}">
                      <a16:creationId xmlns:a16="http://schemas.microsoft.com/office/drawing/2014/main" id="{43DA14CA-BC12-4FEF-8ADD-BCF2D7AF8CA4}"/>
                    </a:ext>
                  </a:extLst>
                </p:cNvPr>
                <p:cNvPicPr/>
                <p:nvPr/>
              </p:nvPicPr>
              <p:blipFill>
                <a:blip r:embed="rId646"/>
                <a:stretch>
                  <a:fillRect/>
                </a:stretch>
              </p:blipFill>
              <p:spPr>
                <a:xfrm>
                  <a:off x="1576743" y="5978131"/>
                  <a:ext cx="1605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7" name="Freihand 396">
                  <a:extLst>
                    <a:ext uri="{FF2B5EF4-FFF2-40B4-BE49-F238E27FC236}">
                      <a16:creationId xmlns:a16="http://schemas.microsoft.com/office/drawing/2014/main" id="{633947A0-16A2-4D7E-93EE-2B8C4542A2D7}"/>
                    </a:ext>
                  </a:extLst>
                </p14:cNvPr>
                <p14:cNvContentPartPr/>
                <p14:nvPr/>
              </p14:nvContentPartPr>
              <p14:xfrm>
                <a:off x="1757463" y="6040051"/>
                <a:ext cx="69120" cy="101160"/>
              </p14:xfrm>
            </p:contentPart>
          </mc:Choice>
          <mc:Fallback>
            <p:pic>
              <p:nvPicPr>
                <p:cNvPr id="397" name="Freihand 396">
                  <a:extLst>
                    <a:ext uri="{FF2B5EF4-FFF2-40B4-BE49-F238E27FC236}">
                      <a16:creationId xmlns:a16="http://schemas.microsoft.com/office/drawing/2014/main" id="{633947A0-16A2-4D7E-93EE-2B8C4542A2D7}"/>
                    </a:ext>
                  </a:extLst>
                </p:cNvPr>
                <p:cNvPicPr/>
                <p:nvPr/>
              </p:nvPicPr>
              <p:blipFill>
                <a:blip r:embed="rId648"/>
                <a:stretch>
                  <a:fillRect/>
                </a:stretch>
              </p:blipFill>
              <p:spPr>
                <a:xfrm>
                  <a:off x="1753143" y="6035731"/>
                  <a:ext cx="77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8" name="Freihand 397">
                  <a:extLst>
                    <a:ext uri="{FF2B5EF4-FFF2-40B4-BE49-F238E27FC236}">
                      <a16:creationId xmlns:a16="http://schemas.microsoft.com/office/drawing/2014/main" id="{AB1D4842-3F07-4C4A-BC30-3227E6615A4A}"/>
                    </a:ext>
                  </a:extLst>
                </p14:cNvPr>
                <p14:cNvContentPartPr/>
                <p14:nvPr/>
              </p14:nvContentPartPr>
              <p14:xfrm>
                <a:off x="1795983" y="6002971"/>
                <a:ext cx="341280" cy="294840"/>
              </p14:xfrm>
            </p:contentPart>
          </mc:Choice>
          <mc:Fallback>
            <p:pic>
              <p:nvPicPr>
                <p:cNvPr id="398" name="Freihand 397">
                  <a:extLst>
                    <a:ext uri="{FF2B5EF4-FFF2-40B4-BE49-F238E27FC236}">
                      <a16:creationId xmlns:a16="http://schemas.microsoft.com/office/drawing/2014/main" id="{AB1D4842-3F07-4C4A-BC30-3227E6615A4A}"/>
                    </a:ext>
                  </a:extLst>
                </p:cNvPr>
                <p:cNvPicPr/>
                <p:nvPr/>
              </p:nvPicPr>
              <p:blipFill>
                <a:blip r:embed="rId650"/>
                <a:stretch>
                  <a:fillRect/>
                </a:stretch>
              </p:blipFill>
              <p:spPr>
                <a:xfrm>
                  <a:off x="1791663" y="5998651"/>
                  <a:ext cx="3499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9" name="Freihand 398">
                  <a:extLst>
                    <a:ext uri="{FF2B5EF4-FFF2-40B4-BE49-F238E27FC236}">
                      <a16:creationId xmlns:a16="http://schemas.microsoft.com/office/drawing/2014/main" id="{744DA479-8FF7-48C2-B345-4B044A7B02DD}"/>
                    </a:ext>
                  </a:extLst>
                </p14:cNvPr>
                <p14:cNvContentPartPr/>
                <p14:nvPr/>
              </p14:nvContentPartPr>
              <p14:xfrm>
                <a:off x="2265423" y="5907571"/>
                <a:ext cx="343080" cy="154080"/>
              </p14:xfrm>
            </p:contentPart>
          </mc:Choice>
          <mc:Fallback>
            <p:pic>
              <p:nvPicPr>
                <p:cNvPr id="399" name="Freihand 398">
                  <a:extLst>
                    <a:ext uri="{FF2B5EF4-FFF2-40B4-BE49-F238E27FC236}">
                      <a16:creationId xmlns:a16="http://schemas.microsoft.com/office/drawing/2014/main" id="{744DA479-8FF7-48C2-B345-4B044A7B02DD}"/>
                    </a:ext>
                  </a:extLst>
                </p:cNvPr>
                <p:cNvPicPr/>
                <p:nvPr/>
              </p:nvPicPr>
              <p:blipFill>
                <a:blip r:embed="rId652"/>
                <a:stretch>
                  <a:fillRect/>
                </a:stretch>
              </p:blipFill>
              <p:spPr>
                <a:xfrm>
                  <a:off x="2261103" y="5903251"/>
                  <a:ext cx="351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0" name="Freihand 399">
                  <a:extLst>
                    <a:ext uri="{FF2B5EF4-FFF2-40B4-BE49-F238E27FC236}">
                      <a16:creationId xmlns:a16="http://schemas.microsoft.com/office/drawing/2014/main" id="{FD1D9BD2-9021-44D9-9786-9C98CAC68528}"/>
                    </a:ext>
                  </a:extLst>
                </p14:cNvPr>
                <p14:cNvContentPartPr/>
                <p14:nvPr/>
              </p14:nvContentPartPr>
              <p14:xfrm>
                <a:off x="2505543" y="5862931"/>
                <a:ext cx="360" cy="360"/>
              </p14:xfrm>
            </p:contentPart>
          </mc:Choice>
          <mc:Fallback>
            <p:pic>
              <p:nvPicPr>
                <p:cNvPr id="400" name="Freihand 399">
                  <a:extLst>
                    <a:ext uri="{FF2B5EF4-FFF2-40B4-BE49-F238E27FC236}">
                      <a16:creationId xmlns:a16="http://schemas.microsoft.com/office/drawing/2014/main" id="{FD1D9BD2-9021-44D9-9786-9C98CAC68528}"/>
                    </a:ext>
                  </a:extLst>
                </p:cNvPr>
                <p:cNvPicPr/>
                <p:nvPr/>
              </p:nvPicPr>
              <p:blipFill>
                <a:blip r:embed="rId243"/>
                <a:stretch>
                  <a:fillRect/>
                </a:stretch>
              </p:blipFill>
              <p:spPr>
                <a:xfrm>
                  <a:off x="2501223" y="5858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1" name="Freihand 400">
                  <a:extLst>
                    <a:ext uri="{FF2B5EF4-FFF2-40B4-BE49-F238E27FC236}">
                      <a16:creationId xmlns:a16="http://schemas.microsoft.com/office/drawing/2014/main" id="{313B26FA-3979-41FF-9BA0-BFE8767866B7}"/>
                    </a:ext>
                  </a:extLst>
                </p14:cNvPr>
                <p14:cNvContentPartPr/>
                <p14:nvPr/>
              </p14:nvContentPartPr>
              <p14:xfrm>
                <a:off x="2643423" y="5910091"/>
                <a:ext cx="139680" cy="113040"/>
              </p14:xfrm>
            </p:contentPart>
          </mc:Choice>
          <mc:Fallback>
            <p:pic>
              <p:nvPicPr>
                <p:cNvPr id="401" name="Freihand 400">
                  <a:extLst>
                    <a:ext uri="{FF2B5EF4-FFF2-40B4-BE49-F238E27FC236}">
                      <a16:creationId xmlns:a16="http://schemas.microsoft.com/office/drawing/2014/main" id="{313B26FA-3979-41FF-9BA0-BFE8767866B7}"/>
                    </a:ext>
                  </a:extLst>
                </p:cNvPr>
                <p:cNvPicPr/>
                <p:nvPr/>
              </p:nvPicPr>
              <p:blipFill>
                <a:blip r:embed="rId655"/>
                <a:stretch>
                  <a:fillRect/>
                </a:stretch>
              </p:blipFill>
              <p:spPr>
                <a:xfrm>
                  <a:off x="2639103" y="5905771"/>
                  <a:ext cx="148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3" name="Freihand 402">
                  <a:extLst>
                    <a:ext uri="{FF2B5EF4-FFF2-40B4-BE49-F238E27FC236}">
                      <a16:creationId xmlns:a16="http://schemas.microsoft.com/office/drawing/2014/main" id="{7E055185-A739-4683-9AB2-025D82CBCD35}"/>
                    </a:ext>
                  </a:extLst>
                </p14:cNvPr>
                <p14:cNvContentPartPr/>
                <p14:nvPr/>
              </p14:nvContentPartPr>
              <p14:xfrm>
                <a:off x="2919903" y="5951131"/>
                <a:ext cx="7560" cy="720"/>
              </p14:xfrm>
            </p:contentPart>
          </mc:Choice>
          <mc:Fallback>
            <p:pic>
              <p:nvPicPr>
                <p:cNvPr id="403" name="Freihand 402">
                  <a:extLst>
                    <a:ext uri="{FF2B5EF4-FFF2-40B4-BE49-F238E27FC236}">
                      <a16:creationId xmlns:a16="http://schemas.microsoft.com/office/drawing/2014/main" id="{7E055185-A739-4683-9AB2-025D82CBCD35}"/>
                    </a:ext>
                  </a:extLst>
                </p:cNvPr>
                <p:cNvPicPr/>
                <p:nvPr/>
              </p:nvPicPr>
              <p:blipFill>
                <a:blip r:embed="rId657"/>
                <a:stretch>
                  <a:fillRect/>
                </a:stretch>
              </p:blipFill>
              <p:spPr>
                <a:xfrm>
                  <a:off x="2915583" y="5946811"/>
                  <a:ext cx="162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4" name="Freihand 403">
                  <a:extLst>
                    <a:ext uri="{FF2B5EF4-FFF2-40B4-BE49-F238E27FC236}">
                      <a16:creationId xmlns:a16="http://schemas.microsoft.com/office/drawing/2014/main" id="{C805F3C6-A1F0-4215-A08C-DA96DA12C308}"/>
                    </a:ext>
                  </a:extLst>
                </p14:cNvPr>
                <p14:cNvContentPartPr/>
                <p14:nvPr/>
              </p14:nvContentPartPr>
              <p14:xfrm>
                <a:off x="2926743" y="5916931"/>
                <a:ext cx="302400" cy="127080"/>
              </p14:xfrm>
            </p:contentPart>
          </mc:Choice>
          <mc:Fallback>
            <p:pic>
              <p:nvPicPr>
                <p:cNvPr id="404" name="Freihand 403">
                  <a:extLst>
                    <a:ext uri="{FF2B5EF4-FFF2-40B4-BE49-F238E27FC236}">
                      <a16:creationId xmlns:a16="http://schemas.microsoft.com/office/drawing/2014/main" id="{C805F3C6-A1F0-4215-A08C-DA96DA12C308}"/>
                    </a:ext>
                  </a:extLst>
                </p:cNvPr>
                <p:cNvPicPr/>
                <p:nvPr/>
              </p:nvPicPr>
              <p:blipFill>
                <a:blip r:embed="rId659"/>
                <a:stretch>
                  <a:fillRect/>
                </a:stretch>
              </p:blipFill>
              <p:spPr>
                <a:xfrm>
                  <a:off x="2922423" y="5912611"/>
                  <a:ext cx="31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05" name="Freihand 404">
                  <a:extLst>
                    <a:ext uri="{FF2B5EF4-FFF2-40B4-BE49-F238E27FC236}">
                      <a16:creationId xmlns:a16="http://schemas.microsoft.com/office/drawing/2014/main" id="{7A37B79A-F836-4D9A-9926-912556C90011}"/>
                    </a:ext>
                  </a:extLst>
                </p14:cNvPr>
                <p14:cNvContentPartPr/>
                <p14:nvPr/>
              </p14:nvContentPartPr>
              <p14:xfrm>
                <a:off x="3211143" y="5905771"/>
                <a:ext cx="360" cy="360"/>
              </p14:xfrm>
            </p:contentPart>
          </mc:Choice>
          <mc:Fallback>
            <p:pic>
              <p:nvPicPr>
                <p:cNvPr id="405" name="Freihand 404">
                  <a:extLst>
                    <a:ext uri="{FF2B5EF4-FFF2-40B4-BE49-F238E27FC236}">
                      <a16:creationId xmlns:a16="http://schemas.microsoft.com/office/drawing/2014/main" id="{7A37B79A-F836-4D9A-9926-912556C90011}"/>
                    </a:ext>
                  </a:extLst>
                </p:cNvPr>
                <p:cNvPicPr/>
                <p:nvPr/>
              </p:nvPicPr>
              <p:blipFill>
                <a:blip r:embed="rId243"/>
                <a:stretch>
                  <a:fillRect/>
                </a:stretch>
              </p:blipFill>
              <p:spPr>
                <a:xfrm>
                  <a:off x="3206823" y="5901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6" name="Freihand 405">
                  <a:extLst>
                    <a:ext uri="{FF2B5EF4-FFF2-40B4-BE49-F238E27FC236}">
                      <a16:creationId xmlns:a16="http://schemas.microsoft.com/office/drawing/2014/main" id="{9F570650-F1E4-44FA-AB46-5AAE0C3A8564}"/>
                    </a:ext>
                  </a:extLst>
                </p14:cNvPr>
                <p14:cNvContentPartPr/>
                <p14:nvPr/>
              </p14:nvContentPartPr>
              <p14:xfrm>
                <a:off x="3261903" y="5961931"/>
                <a:ext cx="131040" cy="86040"/>
              </p14:xfrm>
            </p:contentPart>
          </mc:Choice>
          <mc:Fallback>
            <p:pic>
              <p:nvPicPr>
                <p:cNvPr id="406" name="Freihand 405">
                  <a:extLst>
                    <a:ext uri="{FF2B5EF4-FFF2-40B4-BE49-F238E27FC236}">
                      <a16:creationId xmlns:a16="http://schemas.microsoft.com/office/drawing/2014/main" id="{9F570650-F1E4-44FA-AB46-5AAE0C3A8564}"/>
                    </a:ext>
                  </a:extLst>
                </p:cNvPr>
                <p:cNvPicPr/>
                <p:nvPr/>
              </p:nvPicPr>
              <p:blipFill>
                <a:blip r:embed="rId662"/>
                <a:stretch>
                  <a:fillRect/>
                </a:stretch>
              </p:blipFill>
              <p:spPr>
                <a:xfrm>
                  <a:off x="3257583" y="5957611"/>
                  <a:ext cx="139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7" name="Freihand 406">
                  <a:extLst>
                    <a:ext uri="{FF2B5EF4-FFF2-40B4-BE49-F238E27FC236}">
                      <a16:creationId xmlns:a16="http://schemas.microsoft.com/office/drawing/2014/main" id="{A163E72D-26A4-479A-AC51-5D9A16E2C159}"/>
                    </a:ext>
                  </a:extLst>
                </p14:cNvPr>
                <p14:cNvContentPartPr/>
                <p14:nvPr/>
              </p14:nvContentPartPr>
              <p14:xfrm>
                <a:off x="3382503" y="5939251"/>
                <a:ext cx="127800" cy="118800"/>
              </p14:xfrm>
            </p:contentPart>
          </mc:Choice>
          <mc:Fallback>
            <p:pic>
              <p:nvPicPr>
                <p:cNvPr id="407" name="Freihand 406">
                  <a:extLst>
                    <a:ext uri="{FF2B5EF4-FFF2-40B4-BE49-F238E27FC236}">
                      <a16:creationId xmlns:a16="http://schemas.microsoft.com/office/drawing/2014/main" id="{A163E72D-26A4-479A-AC51-5D9A16E2C159}"/>
                    </a:ext>
                  </a:extLst>
                </p:cNvPr>
                <p:cNvPicPr/>
                <p:nvPr/>
              </p:nvPicPr>
              <p:blipFill>
                <a:blip r:embed="rId664"/>
                <a:stretch>
                  <a:fillRect/>
                </a:stretch>
              </p:blipFill>
              <p:spPr>
                <a:xfrm>
                  <a:off x="3378183" y="5934931"/>
                  <a:ext cx="136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9" name="Freihand 408">
                  <a:extLst>
                    <a:ext uri="{FF2B5EF4-FFF2-40B4-BE49-F238E27FC236}">
                      <a16:creationId xmlns:a16="http://schemas.microsoft.com/office/drawing/2014/main" id="{069ACFE2-3748-4474-9745-5A914D00B2D8}"/>
                    </a:ext>
                  </a:extLst>
                </p14:cNvPr>
                <p14:cNvContentPartPr/>
                <p14:nvPr/>
              </p14:nvContentPartPr>
              <p14:xfrm>
                <a:off x="3687783" y="5883451"/>
                <a:ext cx="174600" cy="196920"/>
              </p14:xfrm>
            </p:contentPart>
          </mc:Choice>
          <mc:Fallback>
            <p:pic>
              <p:nvPicPr>
                <p:cNvPr id="409" name="Freihand 408">
                  <a:extLst>
                    <a:ext uri="{FF2B5EF4-FFF2-40B4-BE49-F238E27FC236}">
                      <a16:creationId xmlns:a16="http://schemas.microsoft.com/office/drawing/2014/main" id="{069ACFE2-3748-4474-9745-5A914D00B2D8}"/>
                    </a:ext>
                  </a:extLst>
                </p:cNvPr>
                <p:cNvPicPr/>
                <p:nvPr/>
              </p:nvPicPr>
              <p:blipFill>
                <a:blip r:embed="rId666"/>
                <a:stretch>
                  <a:fillRect/>
                </a:stretch>
              </p:blipFill>
              <p:spPr>
                <a:xfrm>
                  <a:off x="3683463" y="5879131"/>
                  <a:ext cx="183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0" name="Freihand 409">
                  <a:extLst>
                    <a:ext uri="{FF2B5EF4-FFF2-40B4-BE49-F238E27FC236}">
                      <a16:creationId xmlns:a16="http://schemas.microsoft.com/office/drawing/2014/main" id="{D89A57E8-5BA4-4DDD-9825-CCC6541A61BB}"/>
                    </a:ext>
                  </a:extLst>
                </p14:cNvPr>
                <p14:cNvContentPartPr/>
                <p14:nvPr/>
              </p14:nvContentPartPr>
              <p14:xfrm>
                <a:off x="3740343" y="5898931"/>
                <a:ext cx="98280" cy="47160"/>
              </p14:xfrm>
            </p:contentPart>
          </mc:Choice>
          <mc:Fallback>
            <p:pic>
              <p:nvPicPr>
                <p:cNvPr id="410" name="Freihand 409">
                  <a:extLst>
                    <a:ext uri="{FF2B5EF4-FFF2-40B4-BE49-F238E27FC236}">
                      <a16:creationId xmlns:a16="http://schemas.microsoft.com/office/drawing/2014/main" id="{D89A57E8-5BA4-4DDD-9825-CCC6541A61BB}"/>
                    </a:ext>
                  </a:extLst>
                </p:cNvPr>
                <p:cNvPicPr/>
                <p:nvPr/>
              </p:nvPicPr>
              <p:blipFill>
                <a:blip r:embed="rId668"/>
                <a:stretch>
                  <a:fillRect/>
                </a:stretch>
              </p:blipFill>
              <p:spPr>
                <a:xfrm>
                  <a:off x="3736023" y="5894611"/>
                  <a:ext cx="106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1" name="Freihand 410">
                  <a:extLst>
                    <a:ext uri="{FF2B5EF4-FFF2-40B4-BE49-F238E27FC236}">
                      <a16:creationId xmlns:a16="http://schemas.microsoft.com/office/drawing/2014/main" id="{7C3E8C2F-6948-4AF5-B6B1-3C20FB09B5C2}"/>
                    </a:ext>
                  </a:extLst>
                </p14:cNvPr>
                <p14:cNvContentPartPr/>
                <p14:nvPr/>
              </p14:nvContentPartPr>
              <p14:xfrm>
                <a:off x="3952383" y="5990731"/>
                <a:ext cx="29160" cy="97920"/>
              </p14:xfrm>
            </p:contentPart>
          </mc:Choice>
          <mc:Fallback>
            <p:pic>
              <p:nvPicPr>
                <p:cNvPr id="411" name="Freihand 410">
                  <a:extLst>
                    <a:ext uri="{FF2B5EF4-FFF2-40B4-BE49-F238E27FC236}">
                      <a16:creationId xmlns:a16="http://schemas.microsoft.com/office/drawing/2014/main" id="{7C3E8C2F-6948-4AF5-B6B1-3C20FB09B5C2}"/>
                    </a:ext>
                  </a:extLst>
                </p:cNvPr>
                <p:cNvPicPr/>
                <p:nvPr/>
              </p:nvPicPr>
              <p:blipFill>
                <a:blip r:embed="rId670"/>
                <a:stretch>
                  <a:fillRect/>
                </a:stretch>
              </p:blipFill>
              <p:spPr>
                <a:xfrm>
                  <a:off x="3948063" y="5986411"/>
                  <a:ext cx="37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2" name="Freihand 411">
                  <a:extLst>
                    <a:ext uri="{FF2B5EF4-FFF2-40B4-BE49-F238E27FC236}">
                      <a16:creationId xmlns:a16="http://schemas.microsoft.com/office/drawing/2014/main" id="{4D452888-1F1F-47DE-B217-D13274953F0F}"/>
                    </a:ext>
                  </a:extLst>
                </p14:cNvPr>
                <p14:cNvContentPartPr/>
                <p14:nvPr/>
              </p14:nvContentPartPr>
              <p14:xfrm>
                <a:off x="3982263" y="5984251"/>
                <a:ext cx="113760" cy="115560"/>
              </p14:xfrm>
            </p:contentPart>
          </mc:Choice>
          <mc:Fallback>
            <p:pic>
              <p:nvPicPr>
                <p:cNvPr id="412" name="Freihand 411">
                  <a:extLst>
                    <a:ext uri="{FF2B5EF4-FFF2-40B4-BE49-F238E27FC236}">
                      <a16:creationId xmlns:a16="http://schemas.microsoft.com/office/drawing/2014/main" id="{4D452888-1F1F-47DE-B217-D13274953F0F}"/>
                    </a:ext>
                  </a:extLst>
                </p:cNvPr>
                <p:cNvPicPr/>
                <p:nvPr/>
              </p:nvPicPr>
              <p:blipFill>
                <a:blip r:embed="rId672"/>
                <a:stretch>
                  <a:fillRect/>
                </a:stretch>
              </p:blipFill>
              <p:spPr>
                <a:xfrm>
                  <a:off x="3977943" y="5979931"/>
                  <a:ext cx="122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3" name="Freihand 412">
                  <a:extLst>
                    <a:ext uri="{FF2B5EF4-FFF2-40B4-BE49-F238E27FC236}">
                      <a16:creationId xmlns:a16="http://schemas.microsoft.com/office/drawing/2014/main" id="{9C5B154C-005F-4EEF-AE20-006D493DA81B}"/>
                    </a:ext>
                  </a:extLst>
                </p14:cNvPr>
                <p14:cNvContentPartPr/>
                <p14:nvPr/>
              </p14:nvContentPartPr>
              <p14:xfrm>
                <a:off x="4004223" y="5937811"/>
                <a:ext cx="360" cy="360"/>
              </p14:xfrm>
            </p:contentPart>
          </mc:Choice>
          <mc:Fallback>
            <p:pic>
              <p:nvPicPr>
                <p:cNvPr id="413" name="Freihand 412">
                  <a:extLst>
                    <a:ext uri="{FF2B5EF4-FFF2-40B4-BE49-F238E27FC236}">
                      <a16:creationId xmlns:a16="http://schemas.microsoft.com/office/drawing/2014/main" id="{9C5B154C-005F-4EEF-AE20-006D493DA81B}"/>
                    </a:ext>
                  </a:extLst>
                </p:cNvPr>
                <p:cNvPicPr/>
                <p:nvPr/>
              </p:nvPicPr>
              <p:blipFill>
                <a:blip r:embed="rId243"/>
                <a:stretch>
                  <a:fillRect/>
                </a:stretch>
              </p:blipFill>
              <p:spPr>
                <a:xfrm>
                  <a:off x="3999903" y="59334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14" name="Freihand 413">
                  <a:extLst>
                    <a:ext uri="{FF2B5EF4-FFF2-40B4-BE49-F238E27FC236}">
                      <a16:creationId xmlns:a16="http://schemas.microsoft.com/office/drawing/2014/main" id="{1219F50E-ECF6-4A81-83FD-275AFEFFEAD0}"/>
                    </a:ext>
                  </a:extLst>
                </p14:cNvPr>
                <p14:cNvContentPartPr/>
                <p14:nvPr/>
              </p14:nvContentPartPr>
              <p14:xfrm>
                <a:off x="2377023" y="6281611"/>
                <a:ext cx="231120" cy="255240"/>
              </p14:xfrm>
            </p:contentPart>
          </mc:Choice>
          <mc:Fallback>
            <p:pic>
              <p:nvPicPr>
                <p:cNvPr id="414" name="Freihand 413">
                  <a:extLst>
                    <a:ext uri="{FF2B5EF4-FFF2-40B4-BE49-F238E27FC236}">
                      <a16:creationId xmlns:a16="http://schemas.microsoft.com/office/drawing/2014/main" id="{1219F50E-ECF6-4A81-83FD-275AFEFFEAD0}"/>
                    </a:ext>
                  </a:extLst>
                </p:cNvPr>
                <p:cNvPicPr/>
                <p:nvPr/>
              </p:nvPicPr>
              <p:blipFill>
                <a:blip r:embed="rId675"/>
                <a:stretch>
                  <a:fillRect/>
                </a:stretch>
              </p:blipFill>
              <p:spPr>
                <a:xfrm>
                  <a:off x="2372703" y="6277291"/>
                  <a:ext cx="2397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15" name="Freihand 414">
                  <a:extLst>
                    <a:ext uri="{FF2B5EF4-FFF2-40B4-BE49-F238E27FC236}">
                      <a16:creationId xmlns:a16="http://schemas.microsoft.com/office/drawing/2014/main" id="{5D35D60F-3F1E-43CC-A3CF-CEB7DD8EB0F1}"/>
                    </a:ext>
                  </a:extLst>
                </p14:cNvPr>
                <p14:cNvContentPartPr/>
                <p14:nvPr/>
              </p14:nvContentPartPr>
              <p14:xfrm>
                <a:off x="2627583" y="6273691"/>
                <a:ext cx="69120" cy="107640"/>
              </p14:xfrm>
            </p:contentPart>
          </mc:Choice>
          <mc:Fallback>
            <p:pic>
              <p:nvPicPr>
                <p:cNvPr id="415" name="Freihand 414">
                  <a:extLst>
                    <a:ext uri="{FF2B5EF4-FFF2-40B4-BE49-F238E27FC236}">
                      <a16:creationId xmlns:a16="http://schemas.microsoft.com/office/drawing/2014/main" id="{5D35D60F-3F1E-43CC-A3CF-CEB7DD8EB0F1}"/>
                    </a:ext>
                  </a:extLst>
                </p:cNvPr>
                <p:cNvPicPr/>
                <p:nvPr/>
              </p:nvPicPr>
              <p:blipFill>
                <a:blip r:embed="rId677"/>
                <a:stretch>
                  <a:fillRect/>
                </a:stretch>
              </p:blipFill>
              <p:spPr>
                <a:xfrm>
                  <a:off x="2623263" y="6269371"/>
                  <a:ext cx="77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6" name="Freihand 415">
                  <a:extLst>
                    <a:ext uri="{FF2B5EF4-FFF2-40B4-BE49-F238E27FC236}">
                      <a16:creationId xmlns:a16="http://schemas.microsoft.com/office/drawing/2014/main" id="{CD9FCB5F-7941-44B4-9B8D-1927A59A16B2}"/>
                    </a:ext>
                  </a:extLst>
                </p14:cNvPr>
                <p14:cNvContentPartPr/>
                <p14:nvPr/>
              </p14:nvContentPartPr>
              <p14:xfrm>
                <a:off x="2726583" y="6204211"/>
                <a:ext cx="119160" cy="132480"/>
              </p14:xfrm>
            </p:contentPart>
          </mc:Choice>
          <mc:Fallback>
            <p:pic>
              <p:nvPicPr>
                <p:cNvPr id="416" name="Freihand 415">
                  <a:extLst>
                    <a:ext uri="{FF2B5EF4-FFF2-40B4-BE49-F238E27FC236}">
                      <a16:creationId xmlns:a16="http://schemas.microsoft.com/office/drawing/2014/main" id="{CD9FCB5F-7941-44B4-9B8D-1927A59A16B2}"/>
                    </a:ext>
                  </a:extLst>
                </p:cNvPr>
                <p:cNvPicPr/>
                <p:nvPr/>
              </p:nvPicPr>
              <p:blipFill>
                <a:blip r:embed="rId679"/>
                <a:stretch>
                  <a:fillRect/>
                </a:stretch>
              </p:blipFill>
              <p:spPr>
                <a:xfrm>
                  <a:off x="2722263" y="6199891"/>
                  <a:ext cx="127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7" name="Freihand 416">
                  <a:extLst>
                    <a:ext uri="{FF2B5EF4-FFF2-40B4-BE49-F238E27FC236}">
                      <a16:creationId xmlns:a16="http://schemas.microsoft.com/office/drawing/2014/main" id="{5B3A8302-4C7D-4841-A9DF-C1898C692D4E}"/>
                    </a:ext>
                  </a:extLst>
                </p14:cNvPr>
                <p14:cNvContentPartPr/>
                <p14:nvPr/>
              </p14:nvContentPartPr>
              <p14:xfrm>
                <a:off x="2539383" y="6128611"/>
                <a:ext cx="360" cy="360"/>
              </p14:xfrm>
            </p:contentPart>
          </mc:Choice>
          <mc:Fallback>
            <p:pic>
              <p:nvPicPr>
                <p:cNvPr id="417" name="Freihand 416">
                  <a:extLst>
                    <a:ext uri="{FF2B5EF4-FFF2-40B4-BE49-F238E27FC236}">
                      <a16:creationId xmlns:a16="http://schemas.microsoft.com/office/drawing/2014/main" id="{5B3A8302-4C7D-4841-A9DF-C1898C692D4E}"/>
                    </a:ext>
                  </a:extLst>
                </p:cNvPr>
                <p:cNvPicPr/>
                <p:nvPr/>
              </p:nvPicPr>
              <p:blipFill>
                <a:blip r:embed="rId243"/>
                <a:stretch>
                  <a:fillRect/>
                </a:stretch>
              </p:blipFill>
              <p:spPr>
                <a:xfrm>
                  <a:off x="2535063" y="6124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0" name="Freihand 419">
                  <a:extLst>
                    <a:ext uri="{FF2B5EF4-FFF2-40B4-BE49-F238E27FC236}">
                      <a16:creationId xmlns:a16="http://schemas.microsoft.com/office/drawing/2014/main" id="{8D49516F-4449-49FF-B510-AED6A2EC7A38}"/>
                    </a:ext>
                  </a:extLst>
                </p14:cNvPr>
                <p14:cNvContentPartPr/>
                <p14:nvPr/>
              </p14:nvContentPartPr>
              <p14:xfrm>
                <a:off x="3022503" y="6220771"/>
                <a:ext cx="212400" cy="149760"/>
              </p14:xfrm>
            </p:contentPart>
          </mc:Choice>
          <mc:Fallback>
            <p:pic>
              <p:nvPicPr>
                <p:cNvPr id="420" name="Freihand 419">
                  <a:extLst>
                    <a:ext uri="{FF2B5EF4-FFF2-40B4-BE49-F238E27FC236}">
                      <a16:creationId xmlns:a16="http://schemas.microsoft.com/office/drawing/2014/main" id="{8D49516F-4449-49FF-B510-AED6A2EC7A38}"/>
                    </a:ext>
                  </a:extLst>
                </p:cNvPr>
                <p:cNvPicPr/>
                <p:nvPr/>
              </p:nvPicPr>
              <p:blipFill>
                <a:blip r:embed="rId682"/>
                <a:stretch>
                  <a:fillRect/>
                </a:stretch>
              </p:blipFill>
              <p:spPr>
                <a:xfrm>
                  <a:off x="3018183" y="6216451"/>
                  <a:ext cx="221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1" name="Freihand 420">
                  <a:extLst>
                    <a:ext uri="{FF2B5EF4-FFF2-40B4-BE49-F238E27FC236}">
                      <a16:creationId xmlns:a16="http://schemas.microsoft.com/office/drawing/2014/main" id="{9C0F29D5-8D54-4D7F-BA1B-928BCAA141D7}"/>
                    </a:ext>
                  </a:extLst>
                </p14:cNvPr>
                <p14:cNvContentPartPr/>
                <p14:nvPr/>
              </p14:nvContentPartPr>
              <p14:xfrm>
                <a:off x="3460263" y="6267211"/>
                <a:ext cx="250560" cy="107640"/>
              </p14:xfrm>
            </p:contentPart>
          </mc:Choice>
          <mc:Fallback>
            <p:pic>
              <p:nvPicPr>
                <p:cNvPr id="421" name="Freihand 420">
                  <a:extLst>
                    <a:ext uri="{FF2B5EF4-FFF2-40B4-BE49-F238E27FC236}">
                      <a16:creationId xmlns:a16="http://schemas.microsoft.com/office/drawing/2014/main" id="{9C0F29D5-8D54-4D7F-BA1B-928BCAA141D7}"/>
                    </a:ext>
                  </a:extLst>
                </p:cNvPr>
                <p:cNvPicPr/>
                <p:nvPr/>
              </p:nvPicPr>
              <p:blipFill>
                <a:blip r:embed="rId684"/>
                <a:stretch>
                  <a:fillRect/>
                </a:stretch>
              </p:blipFill>
              <p:spPr>
                <a:xfrm>
                  <a:off x="3455943" y="6262891"/>
                  <a:ext cx="259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2" name="Freihand 421">
                  <a:extLst>
                    <a:ext uri="{FF2B5EF4-FFF2-40B4-BE49-F238E27FC236}">
                      <a16:creationId xmlns:a16="http://schemas.microsoft.com/office/drawing/2014/main" id="{2D991D67-D428-40FA-8B27-6901B0A5F8CF}"/>
                    </a:ext>
                  </a:extLst>
                </p14:cNvPr>
                <p14:cNvContentPartPr/>
                <p14:nvPr/>
              </p14:nvContentPartPr>
              <p14:xfrm>
                <a:off x="3727383" y="6269011"/>
                <a:ext cx="360" cy="360"/>
              </p14:xfrm>
            </p:contentPart>
          </mc:Choice>
          <mc:Fallback>
            <p:pic>
              <p:nvPicPr>
                <p:cNvPr id="422" name="Freihand 421">
                  <a:extLst>
                    <a:ext uri="{FF2B5EF4-FFF2-40B4-BE49-F238E27FC236}">
                      <a16:creationId xmlns:a16="http://schemas.microsoft.com/office/drawing/2014/main" id="{2D991D67-D428-40FA-8B27-6901B0A5F8CF}"/>
                    </a:ext>
                  </a:extLst>
                </p:cNvPr>
                <p:cNvPicPr/>
                <p:nvPr/>
              </p:nvPicPr>
              <p:blipFill>
                <a:blip r:embed="rId243"/>
                <a:stretch>
                  <a:fillRect/>
                </a:stretch>
              </p:blipFill>
              <p:spPr>
                <a:xfrm>
                  <a:off x="3723063" y="6264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3" name="Freihand 422">
                  <a:extLst>
                    <a:ext uri="{FF2B5EF4-FFF2-40B4-BE49-F238E27FC236}">
                      <a16:creationId xmlns:a16="http://schemas.microsoft.com/office/drawing/2014/main" id="{AA5A5F82-2430-4B26-B98C-F5F33F3EA446}"/>
                    </a:ext>
                  </a:extLst>
                </p14:cNvPr>
                <p14:cNvContentPartPr/>
                <p14:nvPr/>
              </p14:nvContentPartPr>
              <p14:xfrm>
                <a:off x="3749343" y="6320131"/>
                <a:ext cx="120240" cy="70200"/>
              </p14:xfrm>
            </p:contentPart>
          </mc:Choice>
          <mc:Fallback>
            <p:pic>
              <p:nvPicPr>
                <p:cNvPr id="423" name="Freihand 422">
                  <a:extLst>
                    <a:ext uri="{FF2B5EF4-FFF2-40B4-BE49-F238E27FC236}">
                      <a16:creationId xmlns:a16="http://schemas.microsoft.com/office/drawing/2014/main" id="{AA5A5F82-2430-4B26-B98C-F5F33F3EA446}"/>
                    </a:ext>
                  </a:extLst>
                </p:cNvPr>
                <p:cNvPicPr/>
                <p:nvPr/>
              </p:nvPicPr>
              <p:blipFill>
                <a:blip r:embed="rId687"/>
                <a:stretch>
                  <a:fillRect/>
                </a:stretch>
              </p:blipFill>
              <p:spPr>
                <a:xfrm>
                  <a:off x="3745023" y="6315811"/>
                  <a:ext cx="128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4" name="Freihand 423">
                  <a:extLst>
                    <a:ext uri="{FF2B5EF4-FFF2-40B4-BE49-F238E27FC236}">
                      <a16:creationId xmlns:a16="http://schemas.microsoft.com/office/drawing/2014/main" id="{CEC73334-2F1A-4BDA-8287-3AB6F3F60316}"/>
                    </a:ext>
                  </a:extLst>
                </p14:cNvPr>
                <p14:cNvContentPartPr/>
                <p14:nvPr/>
              </p14:nvContentPartPr>
              <p14:xfrm>
                <a:off x="3950943" y="6333451"/>
                <a:ext cx="100080" cy="177840"/>
              </p14:xfrm>
            </p:contentPart>
          </mc:Choice>
          <mc:Fallback>
            <p:pic>
              <p:nvPicPr>
                <p:cNvPr id="424" name="Freihand 423">
                  <a:extLst>
                    <a:ext uri="{FF2B5EF4-FFF2-40B4-BE49-F238E27FC236}">
                      <a16:creationId xmlns:a16="http://schemas.microsoft.com/office/drawing/2014/main" id="{CEC73334-2F1A-4BDA-8287-3AB6F3F60316}"/>
                    </a:ext>
                  </a:extLst>
                </p:cNvPr>
                <p:cNvPicPr/>
                <p:nvPr/>
              </p:nvPicPr>
              <p:blipFill>
                <a:blip r:embed="rId689"/>
                <a:stretch>
                  <a:fillRect/>
                </a:stretch>
              </p:blipFill>
              <p:spPr>
                <a:xfrm>
                  <a:off x="3946623" y="6329131"/>
                  <a:ext cx="108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5" name="Freihand 424">
                  <a:extLst>
                    <a:ext uri="{FF2B5EF4-FFF2-40B4-BE49-F238E27FC236}">
                      <a16:creationId xmlns:a16="http://schemas.microsoft.com/office/drawing/2014/main" id="{CFAD52C7-0E83-4BEE-9BDD-A04B6B3DAFCC}"/>
                    </a:ext>
                  </a:extLst>
                </p14:cNvPr>
                <p14:cNvContentPartPr/>
                <p14:nvPr/>
              </p14:nvContentPartPr>
              <p14:xfrm>
                <a:off x="4083063" y="6334891"/>
                <a:ext cx="212040" cy="65520"/>
              </p14:xfrm>
            </p:contentPart>
          </mc:Choice>
          <mc:Fallback>
            <p:pic>
              <p:nvPicPr>
                <p:cNvPr id="425" name="Freihand 424">
                  <a:extLst>
                    <a:ext uri="{FF2B5EF4-FFF2-40B4-BE49-F238E27FC236}">
                      <a16:creationId xmlns:a16="http://schemas.microsoft.com/office/drawing/2014/main" id="{CFAD52C7-0E83-4BEE-9BDD-A04B6B3DAFCC}"/>
                    </a:ext>
                  </a:extLst>
                </p:cNvPr>
                <p:cNvPicPr/>
                <p:nvPr/>
              </p:nvPicPr>
              <p:blipFill>
                <a:blip r:embed="rId691"/>
                <a:stretch>
                  <a:fillRect/>
                </a:stretch>
              </p:blipFill>
              <p:spPr>
                <a:xfrm>
                  <a:off x="4078743" y="6330571"/>
                  <a:ext cx="220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6" name="Freihand 425">
                  <a:extLst>
                    <a:ext uri="{FF2B5EF4-FFF2-40B4-BE49-F238E27FC236}">
                      <a16:creationId xmlns:a16="http://schemas.microsoft.com/office/drawing/2014/main" id="{5D3577CF-1D4C-4E94-A9A0-EEC7A3D72DC8}"/>
                    </a:ext>
                  </a:extLst>
                </p14:cNvPr>
                <p14:cNvContentPartPr/>
                <p14:nvPr/>
              </p14:nvContentPartPr>
              <p14:xfrm>
                <a:off x="4312743" y="6283411"/>
                <a:ext cx="246960" cy="116640"/>
              </p14:xfrm>
            </p:contentPart>
          </mc:Choice>
          <mc:Fallback>
            <p:pic>
              <p:nvPicPr>
                <p:cNvPr id="426" name="Freihand 425">
                  <a:extLst>
                    <a:ext uri="{FF2B5EF4-FFF2-40B4-BE49-F238E27FC236}">
                      <a16:creationId xmlns:a16="http://schemas.microsoft.com/office/drawing/2014/main" id="{5D3577CF-1D4C-4E94-A9A0-EEC7A3D72DC8}"/>
                    </a:ext>
                  </a:extLst>
                </p:cNvPr>
                <p:cNvPicPr/>
                <p:nvPr/>
              </p:nvPicPr>
              <p:blipFill>
                <a:blip r:embed="rId693"/>
                <a:stretch>
                  <a:fillRect/>
                </a:stretch>
              </p:blipFill>
              <p:spPr>
                <a:xfrm>
                  <a:off x="4308423" y="6279091"/>
                  <a:ext cx="255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8" name="Freihand 427">
                  <a:extLst>
                    <a:ext uri="{FF2B5EF4-FFF2-40B4-BE49-F238E27FC236}">
                      <a16:creationId xmlns:a16="http://schemas.microsoft.com/office/drawing/2014/main" id="{21B05F14-CDC8-4155-8BD3-B43E1B2F7DEE}"/>
                    </a:ext>
                  </a:extLst>
                </p14:cNvPr>
                <p14:cNvContentPartPr/>
                <p14:nvPr/>
              </p14:nvContentPartPr>
              <p14:xfrm>
                <a:off x="4765623" y="6272611"/>
                <a:ext cx="211680" cy="224640"/>
              </p14:xfrm>
            </p:contentPart>
          </mc:Choice>
          <mc:Fallback>
            <p:pic>
              <p:nvPicPr>
                <p:cNvPr id="428" name="Freihand 427">
                  <a:extLst>
                    <a:ext uri="{FF2B5EF4-FFF2-40B4-BE49-F238E27FC236}">
                      <a16:creationId xmlns:a16="http://schemas.microsoft.com/office/drawing/2014/main" id="{21B05F14-CDC8-4155-8BD3-B43E1B2F7DEE}"/>
                    </a:ext>
                  </a:extLst>
                </p:cNvPr>
                <p:cNvPicPr/>
                <p:nvPr/>
              </p:nvPicPr>
              <p:blipFill>
                <a:blip r:embed="rId695"/>
                <a:stretch>
                  <a:fillRect/>
                </a:stretch>
              </p:blipFill>
              <p:spPr>
                <a:xfrm>
                  <a:off x="4761303" y="6268291"/>
                  <a:ext cx="2203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9" name="Freihand 428">
                  <a:extLst>
                    <a:ext uri="{FF2B5EF4-FFF2-40B4-BE49-F238E27FC236}">
                      <a16:creationId xmlns:a16="http://schemas.microsoft.com/office/drawing/2014/main" id="{D76D514A-AFEE-4C63-90F4-1511EB7A81E6}"/>
                    </a:ext>
                  </a:extLst>
                </p14:cNvPr>
                <p14:cNvContentPartPr/>
                <p14:nvPr/>
              </p14:nvContentPartPr>
              <p14:xfrm>
                <a:off x="5182143" y="6249211"/>
                <a:ext cx="255240" cy="124560"/>
              </p14:xfrm>
            </p:contentPart>
          </mc:Choice>
          <mc:Fallback>
            <p:pic>
              <p:nvPicPr>
                <p:cNvPr id="429" name="Freihand 428">
                  <a:extLst>
                    <a:ext uri="{FF2B5EF4-FFF2-40B4-BE49-F238E27FC236}">
                      <a16:creationId xmlns:a16="http://schemas.microsoft.com/office/drawing/2014/main" id="{D76D514A-AFEE-4C63-90F4-1511EB7A81E6}"/>
                    </a:ext>
                  </a:extLst>
                </p:cNvPr>
                <p:cNvPicPr/>
                <p:nvPr/>
              </p:nvPicPr>
              <p:blipFill>
                <a:blip r:embed="rId697"/>
                <a:stretch>
                  <a:fillRect/>
                </a:stretch>
              </p:blipFill>
              <p:spPr>
                <a:xfrm>
                  <a:off x="5177823" y="6244891"/>
                  <a:ext cx="263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0" name="Freihand 429">
                  <a:extLst>
                    <a:ext uri="{FF2B5EF4-FFF2-40B4-BE49-F238E27FC236}">
                      <a16:creationId xmlns:a16="http://schemas.microsoft.com/office/drawing/2014/main" id="{754E7F4C-7982-403B-8FDE-5A038E4D7AFF}"/>
                    </a:ext>
                  </a:extLst>
                </p14:cNvPr>
                <p14:cNvContentPartPr/>
                <p14:nvPr/>
              </p14:nvContentPartPr>
              <p14:xfrm>
                <a:off x="5673543" y="6272611"/>
                <a:ext cx="264960" cy="169200"/>
              </p14:xfrm>
            </p:contentPart>
          </mc:Choice>
          <mc:Fallback>
            <p:pic>
              <p:nvPicPr>
                <p:cNvPr id="430" name="Freihand 429">
                  <a:extLst>
                    <a:ext uri="{FF2B5EF4-FFF2-40B4-BE49-F238E27FC236}">
                      <a16:creationId xmlns:a16="http://schemas.microsoft.com/office/drawing/2014/main" id="{754E7F4C-7982-403B-8FDE-5A038E4D7AFF}"/>
                    </a:ext>
                  </a:extLst>
                </p:cNvPr>
                <p:cNvPicPr/>
                <p:nvPr/>
              </p:nvPicPr>
              <p:blipFill>
                <a:blip r:embed="rId699"/>
                <a:stretch>
                  <a:fillRect/>
                </a:stretch>
              </p:blipFill>
              <p:spPr>
                <a:xfrm>
                  <a:off x="5669223" y="6268291"/>
                  <a:ext cx="273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1" name="Freihand 430">
                  <a:extLst>
                    <a:ext uri="{FF2B5EF4-FFF2-40B4-BE49-F238E27FC236}">
                      <a16:creationId xmlns:a16="http://schemas.microsoft.com/office/drawing/2014/main" id="{98DAEA73-47B3-4498-9072-A3C6A68DBBA7}"/>
                    </a:ext>
                  </a:extLst>
                </p14:cNvPr>
                <p14:cNvContentPartPr/>
                <p14:nvPr/>
              </p14:nvContentPartPr>
              <p14:xfrm>
                <a:off x="5963343" y="6286651"/>
                <a:ext cx="101880" cy="69120"/>
              </p14:xfrm>
            </p:contentPart>
          </mc:Choice>
          <mc:Fallback>
            <p:pic>
              <p:nvPicPr>
                <p:cNvPr id="431" name="Freihand 430">
                  <a:extLst>
                    <a:ext uri="{FF2B5EF4-FFF2-40B4-BE49-F238E27FC236}">
                      <a16:creationId xmlns:a16="http://schemas.microsoft.com/office/drawing/2014/main" id="{98DAEA73-47B3-4498-9072-A3C6A68DBBA7}"/>
                    </a:ext>
                  </a:extLst>
                </p:cNvPr>
                <p:cNvPicPr/>
                <p:nvPr/>
              </p:nvPicPr>
              <p:blipFill>
                <a:blip r:embed="rId701"/>
                <a:stretch>
                  <a:fillRect/>
                </a:stretch>
              </p:blipFill>
              <p:spPr>
                <a:xfrm>
                  <a:off x="5959023" y="6282331"/>
                  <a:ext cx="110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2" name="Freihand 431">
                  <a:extLst>
                    <a:ext uri="{FF2B5EF4-FFF2-40B4-BE49-F238E27FC236}">
                      <a16:creationId xmlns:a16="http://schemas.microsoft.com/office/drawing/2014/main" id="{4A3F8650-DD4E-438D-BDA0-9ED48D10D0CB}"/>
                    </a:ext>
                  </a:extLst>
                </p14:cNvPr>
                <p14:cNvContentPartPr/>
                <p14:nvPr/>
              </p14:nvContentPartPr>
              <p14:xfrm>
                <a:off x="6090423" y="6234091"/>
                <a:ext cx="245520" cy="116280"/>
              </p14:xfrm>
            </p:contentPart>
          </mc:Choice>
          <mc:Fallback>
            <p:pic>
              <p:nvPicPr>
                <p:cNvPr id="432" name="Freihand 431">
                  <a:extLst>
                    <a:ext uri="{FF2B5EF4-FFF2-40B4-BE49-F238E27FC236}">
                      <a16:creationId xmlns:a16="http://schemas.microsoft.com/office/drawing/2014/main" id="{4A3F8650-DD4E-438D-BDA0-9ED48D10D0CB}"/>
                    </a:ext>
                  </a:extLst>
                </p:cNvPr>
                <p:cNvPicPr/>
                <p:nvPr/>
              </p:nvPicPr>
              <p:blipFill>
                <a:blip r:embed="rId703"/>
                <a:stretch>
                  <a:fillRect/>
                </a:stretch>
              </p:blipFill>
              <p:spPr>
                <a:xfrm>
                  <a:off x="6086103" y="6229771"/>
                  <a:ext cx="254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3" name="Freihand 432">
                  <a:extLst>
                    <a:ext uri="{FF2B5EF4-FFF2-40B4-BE49-F238E27FC236}">
                      <a16:creationId xmlns:a16="http://schemas.microsoft.com/office/drawing/2014/main" id="{415D6845-5091-4DD4-B096-3D9F5A3AE1F8}"/>
                    </a:ext>
                  </a:extLst>
                </p14:cNvPr>
                <p14:cNvContentPartPr/>
                <p14:nvPr/>
              </p14:nvContentPartPr>
              <p14:xfrm>
                <a:off x="6377343" y="6213571"/>
                <a:ext cx="361080" cy="133920"/>
              </p14:xfrm>
            </p:contentPart>
          </mc:Choice>
          <mc:Fallback>
            <p:pic>
              <p:nvPicPr>
                <p:cNvPr id="433" name="Freihand 432">
                  <a:extLst>
                    <a:ext uri="{FF2B5EF4-FFF2-40B4-BE49-F238E27FC236}">
                      <a16:creationId xmlns:a16="http://schemas.microsoft.com/office/drawing/2014/main" id="{415D6845-5091-4DD4-B096-3D9F5A3AE1F8}"/>
                    </a:ext>
                  </a:extLst>
                </p:cNvPr>
                <p:cNvPicPr/>
                <p:nvPr/>
              </p:nvPicPr>
              <p:blipFill>
                <a:blip r:embed="rId705"/>
                <a:stretch>
                  <a:fillRect/>
                </a:stretch>
              </p:blipFill>
              <p:spPr>
                <a:xfrm>
                  <a:off x="6373023" y="6209251"/>
                  <a:ext cx="369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4" name="Freihand 433">
                  <a:extLst>
                    <a:ext uri="{FF2B5EF4-FFF2-40B4-BE49-F238E27FC236}">
                      <a16:creationId xmlns:a16="http://schemas.microsoft.com/office/drawing/2014/main" id="{40723DF4-369C-4DC5-B1CC-ECB0ED85D0CD}"/>
                    </a:ext>
                  </a:extLst>
                </p14:cNvPr>
                <p14:cNvContentPartPr/>
                <p14:nvPr/>
              </p14:nvContentPartPr>
              <p14:xfrm>
                <a:off x="6804663" y="6315091"/>
                <a:ext cx="18000" cy="103680"/>
              </p14:xfrm>
            </p:contentPart>
          </mc:Choice>
          <mc:Fallback>
            <p:pic>
              <p:nvPicPr>
                <p:cNvPr id="434" name="Freihand 433">
                  <a:extLst>
                    <a:ext uri="{FF2B5EF4-FFF2-40B4-BE49-F238E27FC236}">
                      <a16:creationId xmlns:a16="http://schemas.microsoft.com/office/drawing/2014/main" id="{40723DF4-369C-4DC5-B1CC-ECB0ED85D0CD}"/>
                    </a:ext>
                  </a:extLst>
                </p:cNvPr>
                <p:cNvPicPr/>
                <p:nvPr/>
              </p:nvPicPr>
              <p:blipFill>
                <a:blip r:embed="rId707"/>
                <a:stretch>
                  <a:fillRect/>
                </a:stretch>
              </p:blipFill>
              <p:spPr>
                <a:xfrm>
                  <a:off x="6800343" y="6310771"/>
                  <a:ext cx="26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6" name="Freihand 435">
                  <a:extLst>
                    <a:ext uri="{FF2B5EF4-FFF2-40B4-BE49-F238E27FC236}">
                      <a16:creationId xmlns:a16="http://schemas.microsoft.com/office/drawing/2014/main" id="{C2AEC642-A6E0-4DDA-8AC4-B7700A4A3F97}"/>
                    </a:ext>
                  </a:extLst>
                </p14:cNvPr>
                <p14:cNvContentPartPr/>
                <p14:nvPr/>
              </p14:nvContentPartPr>
              <p14:xfrm>
                <a:off x="6967023" y="6272251"/>
                <a:ext cx="19800" cy="77400"/>
              </p14:xfrm>
            </p:contentPart>
          </mc:Choice>
          <mc:Fallback>
            <p:pic>
              <p:nvPicPr>
                <p:cNvPr id="436" name="Freihand 435">
                  <a:extLst>
                    <a:ext uri="{FF2B5EF4-FFF2-40B4-BE49-F238E27FC236}">
                      <a16:creationId xmlns:a16="http://schemas.microsoft.com/office/drawing/2014/main" id="{C2AEC642-A6E0-4DDA-8AC4-B7700A4A3F97}"/>
                    </a:ext>
                  </a:extLst>
                </p:cNvPr>
                <p:cNvPicPr/>
                <p:nvPr/>
              </p:nvPicPr>
              <p:blipFill>
                <a:blip r:embed="rId709"/>
                <a:stretch>
                  <a:fillRect/>
                </a:stretch>
              </p:blipFill>
              <p:spPr>
                <a:xfrm>
                  <a:off x="6962703" y="6267931"/>
                  <a:ext cx="28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7" name="Freihand 436">
                  <a:extLst>
                    <a:ext uri="{FF2B5EF4-FFF2-40B4-BE49-F238E27FC236}">
                      <a16:creationId xmlns:a16="http://schemas.microsoft.com/office/drawing/2014/main" id="{54720D3B-0B8C-4CF0-AD80-497EA65B51D8}"/>
                    </a:ext>
                  </a:extLst>
                </p14:cNvPr>
                <p14:cNvContentPartPr/>
                <p14:nvPr/>
              </p14:nvContentPartPr>
              <p14:xfrm>
                <a:off x="6970263" y="6153451"/>
                <a:ext cx="8280" cy="20160"/>
              </p14:xfrm>
            </p:contentPart>
          </mc:Choice>
          <mc:Fallback>
            <p:pic>
              <p:nvPicPr>
                <p:cNvPr id="437" name="Freihand 436">
                  <a:extLst>
                    <a:ext uri="{FF2B5EF4-FFF2-40B4-BE49-F238E27FC236}">
                      <a16:creationId xmlns:a16="http://schemas.microsoft.com/office/drawing/2014/main" id="{54720D3B-0B8C-4CF0-AD80-497EA65B51D8}"/>
                    </a:ext>
                  </a:extLst>
                </p:cNvPr>
                <p:cNvPicPr/>
                <p:nvPr/>
              </p:nvPicPr>
              <p:blipFill>
                <a:blip r:embed="rId711"/>
                <a:stretch>
                  <a:fillRect/>
                </a:stretch>
              </p:blipFill>
              <p:spPr>
                <a:xfrm>
                  <a:off x="6965943" y="6149131"/>
                  <a:ext cx="16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8" name="Freihand 437">
                  <a:extLst>
                    <a:ext uri="{FF2B5EF4-FFF2-40B4-BE49-F238E27FC236}">
                      <a16:creationId xmlns:a16="http://schemas.microsoft.com/office/drawing/2014/main" id="{FA0F6430-6933-4810-BCCB-05D7108657EA}"/>
                    </a:ext>
                  </a:extLst>
                </p14:cNvPr>
                <p14:cNvContentPartPr/>
                <p14:nvPr/>
              </p14:nvContentPartPr>
              <p14:xfrm>
                <a:off x="7065303" y="6131851"/>
                <a:ext cx="106920" cy="277920"/>
              </p14:xfrm>
            </p:contentPart>
          </mc:Choice>
          <mc:Fallback>
            <p:pic>
              <p:nvPicPr>
                <p:cNvPr id="438" name="Freihand 437">
                  <a:extLst>
                    <a:ext uri="{FF2B5EF4-FFF2-40B4-BE49-F238E27FC236}">
                      <a16:creationId xmlns:a16="http://schemas.microsoft.com/office/drawing/2014/main" id="{FA0F6430-6933-4810-BCCB-05D7108657EA}"/>
                    </a:ext>
                  </a:extLst>
                </p:cNvPr>
                <p:cNvPicPr/>
                <p:nvPr/>
              </p:nvPicPr>
              <p:blipFill>
                <a:blip r:embed="rId713"/>
                <a:stretch>
                  <a:fillRect/>
                </a:stretch>
              </p:blipFill>
              <p:spPr>
                <a:xfrm>
                  <a:off x="7060983" y="6127531"/>
                  <a:ext cx="1155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9" name="Freihand 438">
                  <a:extLst>
                    <a:ext uri="{FF2B5EF4-FFF2-40B4-BE49-F238E27FC236}">
                      <a16:creationId xmlns:a16="http://schemas.microsoft.com/office/drawing/2014/main" id="{A71F98F5-AD87-4923-A6E4-CD60878954EB}"/>
                    </a:ext>
                  </a:extLst>
                </p14:cNvPr>
                <p14:cNvContentPartPr/>
                <p14:nvPr/>
              </p14:nvContentPartPr>
              <p14:xfrm>
                <a:off x="7299303" y="6135811"/>
                <a:ext cx="118440" cy="178920"/>
              </p14:xfrm>
            </p:contentPart>
          </mc:Choice>
          <mc:Fallback>
            <p:pic>
              <p:nvPicPr>
                <p:cNvPr id="439" name="Freihand 438">
                  <a:extLst>
                    <a:ext uri="{FF2B5EF4-FFF2-40B4-BE49-F238E27FC236}">
                      <a16:creationId xmlns:a16="http://schemas.microsoft.com/office/drawing/2014/main" id="{A71F98F5-AD87-4923-A6E4-CD60878954EB}"/>
                    </a:ext>
                  </a:extLst>
                </p:cNvPr>
                <p:cNvPicPr/>
                <p:nvPr/>
              </p:nvPicPr>
              <p:blipFill>
                <a:blip r:embed="rId715"/>
                <a:stretch>
                  <a:fillRect/>
                </a:stretch>
              </p:blipFill>
              <p:spPr>
                <a:xfrm>
                  <a:off x="7294983" y="6131491"/>
                  <a:ext cx="127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0" name="Freihand 439">
                  <a:extLst>
                    <a:ext uri="{FF2B5EF4-FFF2-40B4-BE49-F238E27FC236}">
                      <a16:creationId xmlns:a16="http://schemas.microsoft.com/office/drawing/2014/main" id="{1E5152F0-9AE3-46A6-8DD4-A45AD98A9C65}"/>
                    </a:ext>
                  </a:extLst>
                </p14:cNvPr>
                <p14:cNvContentPartPr/>
                <p14:nvPr/>
              </p14:nvContentPartPr>
              <p14:xfrm>
                <a:off x="7434663" y="6228691"/>
                <a:ext cx="118080" cy="78840"/>
              </p14:xfrm>
            </p:contentPart>
          </mc:Choice>
          <mc:Fallback>
            <p:pic>
              <p:nvPicPr>
                <p:cNvPr id="440" name="Freihand 439">
                  <a:extLst>
                    <a:ext uri="{FF2B5EF4-FFF2-40B4-BE49-F238E27FC236}">
                      <a16:creationId xmlns:a16="http://schemas.microsoft.com/office/drawing/2014/main" id="{1E5152F0-9AE3-46A6-8DD4-A45AD98A9C65}"/>
                    </a:ext>
                  </a:extLst>
                </p:cNvPr>
                <p:cNvPicPr/>
                <p:nvPr/>
              </p:nvPicPr>
              <p:blipFill>
                <a:blip r:embed="rId717"/>
                <a:stretch>
                  <a:fillRect/>
                </a:stretch>
              </p:blipFill>
              <p:spPr>
                <a:xfrm>
                  <a:off x="7430343" y="6224371"/>
                  <a:ext cx="126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1" name="Freihand 440">
                  <a:extLst>
                    <a:ext uri="{FF2B5EF4-FFF2-40B4-BE49-F238E27FC236}">
                      <a16:creationId xmlns:a16="http://schemas.microsoft.com/office/drawing/2014/main" id="{8C68ED64-8FDB-4573-8A24-843DFDC34F45}"/>
                    </a:ext>
                  </a:extLst>
                </p14:cNvPr>
                <p14:cNvContentPartPr/>
                <p14:nvPr/>
              </p14:nvContentPartPr>
              <p14:xfrm>
                <a:off x="7590543" y="6146251"/>
                <a:ext cx="182520" cy="190080"/>
              </p14:xfrm>
            </p:contentPart>
          </mc:Choice>
          <mc:Fallback>
            <p:pic>
              <p:nvPicPr>
                <p:cNvPr id="441" name="Freihand 440">
                  <a:extLst>
                    <a:ext uri="{FF2B5EF4-FFF2-40B4-BE49-F238E27FC236}">
                      <a16:creationId xmlns:a16="http://schemas.microsoft.com/office/drawing/2014/main" id="{8C68ED64-8FDB-4573-8A24-843DFDC34F45}"/>
                    </a:ext>
                  </a:extLst>
                </p:cNvPr>
                <p:cNvPicPr/>
                <p:nvPr/>
              </p:nvPicPr>
              <p:blipFill>
                <a:blip r:embed="rId719"/>
                <a:stretch>
                  <a:fillRect/>
                </a:stretch>
              </p:blipFill>
              <p:spPr>
                <a:xfrm>
                  <a:off x="7586223" y="6141931"/>
                  <a:ext cx="191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2" name="Freihand 441">
                  <a:extLst>
                    <a:ext uri="{FF2B5EF4-FFF2-40B4-BE49-F238E27FC236}">
                      <a16:creationId xmlns:a16="http://schemas.microsoft.com/office/drawing/2014/main" id="{BC4715E6-4389-4046-8D81-86E820E41355}"/>
                    </a:ext>
                  </a:extLst>
                </p14:cNvPr>
                <p14:cNvContentPartPr/>
                <p14:nvPr/>
              </p14:nvContentPartPr>
              <p14:xfrm>
                <a:off x="4178103" y="6595531"/>
                <a:ext cx="182880" cy="92160"/>
              </p14:xfrm>
            </p:contentPart>
          </mc:Choice>
          <mc:Fallback>
            <p:pic>
              <p:nvPicPr>
                <p:cNvPr id="442" name="Freihand 441">
                  <a:extLst>
                    <a:ext uri="{FF2B5EF4-FFF2-40B4-BE49-F238E27FC236}">
                      <a16:creationId xmlns:a16="http://schemas.microsoft.com/office/drawing/2014/main" id="{BC4715E6-4389-4046-8D81-86E820E41355}"/>
                    </a:ext>
                  </a:extLst>
                </p:cNvPr>
                <p:cNvPicPr/>
                <p:nvPr/>
              </p:nvPicPr>
              <p:blipFill>
                <a:blip r:embed="rId721"/>
                <a:stretch>
                  <a:fillRect/>
                </a:stretch>
              </p:blipFill>
              <p:spPr>
                <a:xfrm>
                  <a:off x="4173783" y="6591211"/>
                  <a:ext cx="191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3" name="Freihand 442">
                  <a:extLst>
                    <a:ext uri="{FF2B5EF4-FFF2-40B4-BE49-F238E27FC236}">
                      <a16:creationId xmlns:a16="http://schemas.microsoft.com/office/drawing/2014/main" id="{9BEB6D20-ABC5-47FC-BF0B-B69FEE8BDBDD}"/>
                    </a:ext>
                  </a:extLst>
                </p14:cNvPr>
                <p14:cNvContentPartPr/>
                <p14:nvPr/>
              </p14:nvContentPartPr>
              <p14:xfrm>
                <a:off x="4382943" y="6589051"/>
                <a:ext cx="133920" cy="116640"/>
              </p14:xfrm>
            </p:contentPart>
          </mc:Choice>
          <mc:Fallback>
            <p:pic>
              <p:nvPicPr>
                <p:cNvPr id="443" name="Freihand 442">
                  <a:extLst>
                    <a:ext uri="{FF2B5EF4-FFF2-40B4-BE49-F238E27FC236}">
                      <a16:creationId xmlns:a16="http://schemas.microsoft.com/office/drawing/2014/main" id="{9BEB6D20-ABC5-47FC-BF0B-B69FEE8BDBDD}"/>
                    </a:ext>
                  </a:extLst>
                </p:cNvPr>
                <p:cNvPicPr/>
                <p:nvPr/>
              </p:nvPicPr>
              <p:blipFill>
                <a:blip r:embed="rId723"/>
                <a:stretch>
                  <a:fillRect/>
                </a:stretch>
              </p:blipFill>
              <p:spPr>
                <a:xfrm>
                  <a:off x="4378623" y="6584731"/>
                  <a:ext cx="142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4" name="Freihand 443">
                  <a:extLst>
                    <a:ext uri="{FF2B5EF4-FFF2-40B4-BE49-F238E27FC236}">
                      <a16:creationId xmlns:a16="http://schemas.microsoft.com/office/drawing/2014/main" id="{7EED352C-39DC-47AD-9D78-7D40DC567EFB}"/>
                    </a:ext>
                  </a:extLst>
                </p14:cNvPr>
                <p14:cNvContentPartPr/>
                <p14:nvPr/>
              </p14:nvContentPartPr>
              <p14:xfrm>
                <a:off x="4555743" y="6568891"/>
                <a:ext cx="114480" cy="102600"/>
              </p14:xfrm>
            </p:contentPart>
          </mc:Choice>
          <mc:Fallback>
            <p:pic>
              <p:nvPicPr>
                <p:cNvPr id="444" name="Freihand 443">
                  <a:extLst>
                    <a:ext uri="{FF2B5EF4-FFF2-40B4-BE49-F238E27FC236}">
                      <a16:creationId xmlns:a16="http://schemas.microsoft.com/office/drawing/2014/main" id="{7EED352C-39DC-47AD-9D78-7D40DC567EFB}"/>
                    </a:ext>
                  </a:extLst>
                </p:cNvPr>
                <p:cNvPicPr/>
                <p:nvPr/>
              </p:nvPicPr>
              <p:blipFill>
                <a:blip r:embed="rId725"/>
                <a:stretch>
                  <a:fillRect/>
                </a:stretch>
              </p:blipFill>
              <p:spPr>
                <a:xfrm>
                  <a:off x="4551423" y="6564571"/>
                  <a:ext cx="123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5" name="Freihand 444">
                  <a:extLst>
                    <a:ext uri="{FF2B5EF4-FFF2-40B4-BE49-F238E27FC236}">
                      <a16:creationId xmlns:a16="http://schemas.microsoft.com/office/drawing/2014/main" id="{5F82E2F1-BC91-4CC7-96D5-01147635839F}"/>
                    </a:ext>
                  </a:extLst>
                </p14:cNvPr>
                <p14:cNvContentPartPr/>
                <p14:nvPr/>
              </p14:nvContentPartPr>
              <p14:xfrm>
                <a:off x="4687863" y="6559891"/>
                <a:ext cx="109440" cy="101880"/>
              </p14:xfrm>
            </p:contentPart>
          </mc:Choice>
          <mc:Fallback>
            <p:pic>
              <p:nvPicPr>
                <p:cNvPr id="445" name="Freihand 444">
                  <a:extLst>
                    <a:ext uri="{FF2B5EF4-FFF2-40B4-BE49-F238E27FC236}">
                      <a16:creationId xmlns:a16="http://schemas.microsoft.com/office/drawing/2014/main" id="{5F82E2F1-BC91-4CC7-96D5-01147635839F}"/>
                    </a:ext>
                  </a:extLst>
                </p:cNvPr>
                <p:cNvPicPr/>
                <p:nvPr/>
              </p:nvPicPr>
              <p:blipFill>
                <a:blip r:embed="rId727"/>
                <a:stretch>
                  <a:fillRect/>
                </a:stretch>
              </p:blipFill>
              <p:spPr>
                <a:xfrm>
                  <a:off x="4683543" y="6555571"/>
                  <a:ext cx="118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6" name="Freihand 445">
                  <a:extLst>
                    <a:ext uri="{FF2B5EF4-FFF2-40B4-BE49-F238E27FC236}">
                      <a16:creationId xmlns:a16="http://schemas.microsoft.com/office/drawing/2014/main" id="{610C0E61-EE99-43C5-8260-41731189FB27}"/>
                    </a:ext>
                  </a:extLst>
                </p14:cNvPr>
                <p14:cNvContentPartPr/>
                <p14:nvPr/>
              </p14:nvContentPartPr>
              <p14:xfrm>
                <a:off x="5037063" y="6508411"/>
                <a:ext cx="137880" cy="158760"/>
              </p14:xfrm>
            </p:contentPart>
          </mc:Choice>
          <mc:Fallback>
            <p:pic>
              <p:nvPicPr>
                <p:cNvPr id="446" name="Freihand 445">
                  <a:extLst>
                    <a:ext uri="{FF2B5EF4-FFF2-40B4-BE49-F238E27FC236}">
                      <a16:creationId xmlns:a16="http://schemas.microsoft.com/office/drawing/2014/main" id="{610C0E61-EE99-43C5-8260-41731189FB27}"/>
                    </a:ext>
                  </a:extLst>
                </p:cNvPr>
                <p:cNvPicPr/>
                <p:nvPr/>
              </p:nvPicPr>
              <p:blipFill>
                <a:blip r:embed="rId729"/>
                <a:stretch>
                  <a:fillRect/>
                </a:stretch>
              </p:blipFill>
              <p:spPr>
                <a:xfrm>
                  <a:off x="5032743" y="6504091"/>
                  <a:ext cx="146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7" name="Freihand 446">
                  <a:extLst>
                    <a:ext uri="{FF2B5EF4-FFF2-40B4-BE49-F238E27FC236}">
                      <a16:creationId xmlns:a16="http://schemas.microsoft.com/office/drawing/2014/main" id="{BC6559E8-2D88-46D5-8B38-CB133689A0A0}"/>
                    </a:ext>
                  </a:extLst>
                </p14:cNvPr>
                <p14:cNvContentPartPr/>
                <p14:nvPr/>
              </p14:nvContentPartPr>
              <p14:xfrm>
                <a:off x="5187903" y="6564211"/>
                <a:ext cx="372960" cy="104040"/>
              </p14:xfrm>
            </p:contentPart>
          </mc:Choice>
          <mc:Fallback>
            <p:pic>
              <p:nvPicPr>
                <p:cNvPr id="447" name="Freihand 446">
                  <a:extLst>
                    <a:ext uri="{FF2B5EF4-FFF2-40B4-BE49-F238E27FC236}">
                      <a16:creationId xmlns:a16="http://schemas.microsoft.com/office/drawing/2014/main" id="{BC6559E8-2D88-46D5-8B38-CB133689A0A0}"/>
                    </a:ext>
                  </a:extLst>
                </p:cNvPr>
                <p:cNvPicPr/>
                <p:nvPr/>
              </p:nvPicPr>
              <p:blipFill>
                <a:blip r:embed="rId731"/>
                <a:stretch>
                  <a:fillRect/>
                </a:stretch>
              </p:blipFill>
              <p:spPr>
                <a:xfrm>
                  <a:off x="5183583" y="6559891"/>
                  <a:ext cx="381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8" name="Freihand 447">
                  <a:extLst>
                    <a:ext uri="{FF2B5EF4-FFF2-40B4-BE49-F238E27FC236}">
                      <a16:creationId xmlns:a16="http://schemas.microsoft.com/office/drawing/2014/main" id="{3206CAA4-8791-4114-8D3D-6DCAE5FB5622}"/>
                    </a:ext>
                  </a:extLst>
                </p14:cNvPr>
                <p14:cNvContentPartPr/>
                <p14:nvPr/>
              </p14:nvContentPartPr>
              <p14:xfrm>
                <a:off x="5730063" y="6506251"/>
                <a:ext cx="293760" cy="145080"/>
              </p14:xfrm>
            </p:contentPart>
          </mc:Choice>
          <mc:Fallback>
            <p:pic>
              <p:nvPicPr>
                <p:cNvPr id="448" name="Freihand 447">
                  <a:extLst>
                    <a:ext uri="{FF2B5EF4-FFF2-40B4-BE49-F238E27FC236}">
                      <a16:creationId xmlns:a16="http://schemas.microsoft.com/office/drawing/2014/main" id="{3206CAA4-8791-4114-8D3D-6DCAE5FB5622}"/>
                    </a:ext>
                  </a:extLst>
                </p:cNvPr>
                <p:cNvPicPr/>
                <p:nvPr/>
              </p:nvPicPr>
              <p:blipFill>
                <a:blip r:embed="rId733"/>
                <a:stretch>
                  <a:fillRect/>
                </a:stretch>
              </p:blipFill>
              <p:spPr>
                <a:xfrm>
                  <a:off x="5725743" y="6501931"/>
                  <a:ext cx="302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49" name="Freihand 448">
                  <a:extLst>
                    <a:ext uri="{FF2B5EF4-FFF2-40B4-BE49-F238E27FC236}">
                      <a16:creationId xmlns:a16="http://schemas.microsoft.com/office/drawing/2014/main" id="{68B180AE-08CB-4C51-ABD6-69A389216F2E}"/>
                    </a:ext>
                  </a:extLst>
                </p14:cNvPr>
                <p14:cNvContentPartPr/>
                <p14:nvPr/>
              </p14:nvContentPartPr>
              <p14:xfrm>
                <a:off x="6162423" y="6533611"/>
                <a:ext cx="91080" cy="107640"/>
              </p14:xfrm>
            </p:contentPart>
          </mc:Choice>
          <mc:Fallback>
            <p:pic>
              <p:nvPicPr>
                <p:cNvPr id="449" name="Freihand 448">
                  <a:extLst>
                    <a:ext uri="{FF2B5EF4-FFF2-40B4-BE49-F238E27FC236}">
                      <a16:creationId xmlns:a16="http://schemas.microsoft.com/office/drawing/2014/main" id="{68B180AE-08CB-4C51-ABD6-69A389216F2E}"/>
                    </a:ext>
                  </a:extLst>
                </p:cNvPr>
                <p:cNvPicPr/>
                <p:nvPr/>
              </p:nvPicPr>
              <p:blipFill>
                <a:blip r:embed="rId735"/>
                <a:stretch>
                  <a:fillRect/>
                </a:stretch>
              </p:blipFill>
              <p:spPr>
                <a:xfrm>
                  <a:off x="6158103" y="6529291"/>
                  <a:ext cx="99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0" name="Freihand 449">
                  <a:extLst>
                    <a:ext uri="{FF2B5EF4-FFF2-40B4-BE49-F238E27FC236}">
                      <a16:creationId xmlns:a16="http://schemas.microsoft.com/office/drawing/2014/main" id="{CC9BEAEA-5520-49E5-B9D5-10ADFDEF0615}"/>
                    </a:ext>
                  </a:extLst>
                </p14:cNvPr>
                <p14:cNvContentPartPr/>
                <p14:nvPr/>
              </p14:nvContentPartPr>
              <p14:xfrm>
                <a:off x="6263943" y="6542971"/>
                <a:ext cx="392400" cy="88560"/>
              </p14:xfrm>
            </p:contentPart>
          </mc:Choice>
          <mc:Fallback>
            <p:pic>
              <p:nvPicPr>
                <p:cNvPr id="450" name="Freihand 449">
                  <a:extLst>
                    <a:ext uri="{FF2B5EF4-FFF2-40B4-BE49-F238E27FC236}">
                      <a16:creationId xmlns:a16="http://schemas.microsoft.com/office/drawing/2014/main" id="{CC9BEAEA-5520-49E5-B9D5-10ADFDEF0615}"/>
                    </a:ext>
                  </a:extLst>
                </p:cNvPr>
                <p:cNvPicPr/>
                <p:nvPr/>
              </p:nvPicPr>
              <p:blipFill>
                <a:blip r:embed="rId737"/>
                <a:stretch>
                  <a:fillRect/>
                </a:stretch>
              </p:blipFill>
              <p:spPr>
                <a:xfrm>
                  <a:off x="6259623" y="6538651"/>
                  <a:ext cx="401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1" name="Freihand 450">
                  <a:extLst>
                    <a:ext uri="{FF2B5EF4-FFF2-40B4-BE49-F238E27FC236}">
                      <a16:creationId xmlns:a16="http://schemas.microsoft.com/office/drawing/2014/main" id="{60BDAF69-A674-482E-9345-38F1A1A94547}"/>
                    </a:ext>
                  </a:extLst>
                </p14:cNvPr>
                <p14:cNvContentPartPr/>
                <p14:nvPr/>
              </p14:nvContentPartPr>
              <p14:xfrm>
                <a:off x="6725103" y="6551971"/>
                <a:ext cx="115920" cy="94320"/>
              </p14:xfrm>
            </p:contentPart>
          </mc:Choice>
          <mc:Fallback>
            <p:pic>
              <p:nvPicPr>
                <p:cNvPr id="451" name="Freihand 450">
                  <a:extLst>
                    <a:ext uri="{FF2B5EF4-FFF2-40B4-BE49-F238E27FC236}">
                      <a16:creationId xmlns:a16="http://schemas.microsoft.com/office/drawing/2014/main" id="{60BDAF69-A674-482E-9345-38F1A1A94547}"/>
                    </a:ext>
                  </a:extLst>
                </p:cNvPr>
                <p:cNvPicPr/>
                <p:nvPr/>
              </p:nvPicPr>
              <p:blipFill>
                <a:blip r:embed="rId739"/>
                <a:stretch>
                  <a:fillRect/>
                </a:stretch>
              </p:blipFill>
              <p:spPr>
                <a:xfrm>
                  <a:off x="6720783" y="6547651"/>
                  <a:ext cx="124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2" name="Freihand 451">
                  <a:extLst>
                    <a:ext uri="{FF2B5EF4-FFF2-40B4-BE49-F238E27FC236}">
                      <a16:creationId xmlns:a16="http://schemas.microsoft.com/office/drawing/2014/main" id="{59A732B0-8007-4C74-ACEE-E5817DB882F9}"/>
                    </a:ext>
                  </a:extLst>
                </p14:cNvPr>
                <p14:cNvContentPartPr/>
                <p14:nvPr/>
              </p14:nvContentPartPr>
              <p14:xfrm>
                <a:off x="7002663" y="6564931"/>
                <a:ext cx="358560" cy="97920"/>
              </p14:xfrm>
            </p:contentPart>
          </mc:Choice>
          <mc:Fallback>
            <p:pic>
              <p:nvPicPr>
                <p:cNvPr id="452" name="Freihand 451">
                  <a:extLst>
                    <a:ext uri="{FF2B5EF4-FFF2-40B4-BE49-F238E27FC236}">
                      <a16:creationId xmlns:a16="http://schemas.microsoft.com/office/drawing/2014/main" id="{59A732B0-8007-4C74-ACEE-E5817DB882F9}"/>
                    </a:ext>
                  </a:extLst>
                </p:cNvPr>
                <p:cNvPicPr/>
                <p:nvPr/>
              </p:nvPicPr>
              <p:blipFill>
                <a:blip r:embed="rId741"/>
                <a:stretch>
                  <a:fillRect/>
                </a:stretch>
              </p:blipFill>
              <p:spPr>
                <a:xfrm>
                  <a:off x="6998343" y="6560611"/>
                  <a:ext cx="367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3" name="Freihand 452">
                  <a:extLst>
                    <a:ext uri="{FF2B5EF4-FFF2-40B4-BE49-F238E27FC236}">
                      <a16:creationId xmlns:a16="http://schemas.microsoft.com/office/drawing/2014/main" id="{DDD52206-2536-4A1C-B10A-8D6E09E09AE7}"/>
                    </a:ext>
                  </a:extLst>
                </p14:cNvPr>
                <p14:cNvContentPartPr/>
                <p14:nvPr/>
              </p14:nvContentPartPr>
              <p14:xfrm>
                <a:off x="7378143" y="6476731"/>
                <a:ext cx="122400" cy="169920"/>
              </p14:xfrm>
            </p:contentPart>
          </mc:Choice>
          <mc:Fallback>
            <p:pic>
              <p:nvPicPr>
                <p:cNvPr id="453" name="Freihand 452">
                  <a:extLst>
                    <a:ext uri="{FF2B5EF4-FFF2-40B4-BE49-F238E27FC236}">
                      <a16:creationId xmlns:a16="http://schemas.microsoft.com/office/drawing/2014/main" id="{DDD52206-2536-4A1C-B10A-8D6E09E09AE7}"/>
                    </a:ext>
                  </a:extLst>
                </p:cNvPr>
                <p:cNvPicPr/>
                <p:nvPr/>
              </p:nvPicPr>
              <p:blipFill>
                <a:blip r:embed="rId743"/>
                <a:stretch>
                  <a:fillRect/>
                </a:stretch>
              </p:blipFill>
              <p:spPr>
                <a:xfrm>
                  <a:off x="7373823" y="6472411"/>
                  <a:ext cx="131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4" name="Freihand 453">
                  <a:extLst>
                    <a:ext uri="{FF2B5EF4-FFF2-40B4-BE49-F238E27FC236}">
                      <a16:creationId xmlns:a16="http://schemas.microsoft.com/office/drawing/2014/main" id="{F5CECDFA-6865-4C92-B5DC-157DD12999EE}"/>
                    </a:ext>
                  </a:extLst>
                </p14:cNvPr>
                <p14:cNvContentPartPr/>
                <p14:nvPr/>
              </p14:nvContentPartPr>
              <p14:xfrm>
                <a:off x="7361943" y="6468091"/>
                <a:ext cx="59400" cy="14040"/>
              </p14:xfrm>
            </p:contentPart>
          </mc:Choice>
          <mc:Fallback>
            <p:pic>
              <p:nvPicPr>
                <p:cNvPr id="454" name="Freihand 453">
                  <a:extLst>
                    <a:ext uri="{FF2B5EF4-FFF2-40B4-BE49-F238E27FC236}">
                      <a16:creationId xmlns:a16="http://schemas.microsoft.com/office/drawing/2014/main" id="{F5CECDFA-6865-4C92-B5DC-157DD12999EE}"/>
                    </a:ext>
                  </a:extLst>
                </p:cNvPr>
                <p:cNvPicPr/>
                <p:nvPr/>
              </p:nvPicPr>
              <p:blipFill>
                <a:blip r:embed="rId745"/>
                <a:stretch>
                  <a:fillRect/>
                </a:stretch>
              </p:blipFill>
              <p:spPr>
                <a:xfrm>
                  <a:off x="7357623" y="6463771"/>
                  <a:ext cx="68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5" name="Freihand 454">
                  <a:extLst>
                    <a:ext uri="{FF2B5EF4-FFF2-40B4-BE49-F238E27FC236}">
                      <a16:creationId xmlns:a16="http://schemas.microsoft.com/office/drawing/2014/main" id="{69275463-ACB1-426A-B460-7CAC4639B599}"/>
                    </a:ext>
                  </a:extLst>
                </p14:cNvPr>
                <p14:cNvContentPartPr/>
                <p14:nvPr/>
              </p14:nvContentPartPr>
              <p14:xfrm>
                <a:off x="7480023" y="6536131"/>
                <a:ext cx="119520" cy="97560"/>
              </p14:xfrm>
            </p:contentPart>
          </mc:Choice>
          <mc:Fallback>
            <p:pic>
              <p:nvPicPr>
                <p:cNvPr id="455" name="Freihand 454">
                  <a:extLst>
                    <a:ext uri="{FF2B5EF4-FFF2-40B4-BE49-F238E27FC236}">
                      <a16:creationId xmlns:a16="http://schemas.microsoft.com/office/drawing/2014/main" id="{69275463-ACB1-426A-B460-7CAC4639B599}"/>
                    </a:ext>
                  </a:extLst>
                </p:cNvPr>
                <p:cNvPicPr/>
                <p:nvPr/>
              </p:nvPicPr>
              <p:blipFill>
                <a:blip r:embed="rId747"/>
                <a:stretch>
                  <a:fillRect/>
                </a:stretch>
              </p:blipFill>
              <p:spPr>
                <a:xfrm>
                  <a:off x="7475703" y="6531811"/>
                  <a:ext cx="128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6" name="Freihand 455">
                  <a:extLst>
                    <a:ext uri="{FF2B5EF4-FFF2-40B4-BE49-F238E27FC236}">
                      <a16:creationId xmlns:a16="http://schemas.microsoft.com/office/drawing/2014/main" id="{7FBA187B-EF4A-4338-8985-32F5671DB3CF}"/>
                    </a:ext>
                  </a:extLst>
                </p14:cNvPr>
                <p14:cNvContentPartPr/>
                <p14:nvPr/>
              </p14:nvContentPartPr>
              <p14:xfrm>
                <a:off x="7642743" y="6418411"/>
                <a:ext cx="65880" cy="281880"/>
              </p14:xfrm>
            </p:contentPart>
          </mc:Choice>
          <mc:Fallback>
            <p:pic>
              <p:nvPicPr>
                <p:cNvPr id="456" name="Freihand 455">
                  <a:extLst>
                    <a:ext uri="{FF2B5EF4-FFF2-40B4-BE49-F238E27FC236}">
                      <a16:creationId xmlns:a16="http://schemas.microsoft.com/office/drawing/2014/main" id="{7FBA187B-EF4A-4338-8985-32F5671DB3CF}"/>
                    </a:ext>
                  </a:extLst>
                </p:cNvPr>
                <p:cNvPicPr/>
                <p:nvPr/>
              </p:nvPicPr>
              <p:blipFill>
                <a:blip r:embed="rId749"/>
                <a:stretch>
                  <a:fillRect/>
                </a:stretch>
              </p:blipFill>
              <p:spPr>
                <a:xfrm>
                  <a:off x="7638423" y="6414091"/>
                  <a:ext cx="745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8" name="Freihand 457">
                  <a:extLst>
                    <a:ext uri="{FF2B5EF4-FFF2-40B4-BE49-F238E27FC236}">
                      <a16:creationId xmlns:a16="http://schemas.microsoft.com/office/drawing/2014/main" id="{A8FA5FBF-3C2D-40F5-A981-9AB0186C1B90}"/>
                    </a:ext>
                  </a:extLst>
                </p14:cNvPr>
                <p14:cNvContentPartPr/>
                <p14:nvPr/>
              </p14:nvContentPartPr>
              <p14:xfrm>
                <a:off x="4074423" y="6711451"/>
                <a:ext cx="3838320" cy="76320"/>
              </p14:xfrm>
            </p:contentPart>
          </mc:Choice>
          <mc:Fallback>
            <p:pic>
              <p:nvPicPr>
                <p:cNvPr id="458" name="Freihand 457">
                  <a:extLst>
                    <a:ext uri="{FF2B5EF4-FFF2-40B4-BE49-F238E27FC236}">
                      <a16:creationId xmlns:a16="http://schemas.microsoft.com/office/drawing/2014/main" id="{A8FA5FBF-3C2D-40F5-A981-9AB0186C1B90}"/>
                    </a:ext>
                  </a:extLst>
                </p:cNvPr>
                <p:cNvPicPr/>
                <p:nvPr/>
              </p:nvPicPr>
              <p:blipFill>
                <a:blip r:embed="rId751"/>
                <a:stretch>
                  <a:fillRect/>
                </a:stretch>
              </p:blipFill>
              <p:spPr>
                <a:xfrm>
                  <a:off x="4070103" y="6707131"/>
                  <a:ext cx="3846960" cy="84960"/>
                </a:xfrm>
                <a:prstGeom prst="rect">
                  <a:avLst/>
                </a:prstGeom>
              </p:spPr>
            </p:pic>
          </mc:Fallback>
        </mc:AlternateContent>
      </p:grpSp>
    </p:spTree>
    <p:extLst>
      <p:ext uri="{BB962C8B-B14F-4D97-AF65-F5344CB8AC3E}">
        <p14:creationId xmlns:p14="http://schemas.microsoft.com/office/powerpoint/2010/main" val="18349065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2747</Words>
  <Application>Microsoft Office PowerPoint</Application>
  <PresentationFormat>Breitbild</PresentationFormat>
  <Paragraphs>495</Paragraphs>
  <Slides>47</Slides>
  <Notes>40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47</vt:i4>
      </vt:variant>
    </vt:vector>
  </HeadingPairs>
  <TitlesOfParts>
    <vt:vector size="55"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362</cp:revision>
  <cp:lastPrinted>2022-03-02T20:18:27Z</cp:lastPrinted>
  <dcterms:created xsi:type="dcterms:W3CDTF">2022-03-01T20:52:11Z</dcterms:created>
  <dcterms:modified xsi:type="dcterms:W3CDTF">2023-11-16T10:55:47Z</dcterms:modified>
</cp:coreProperties>
</file>